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4"/>
  </p:notesMasterIdLst>
  <p:sldIdLst>
    <p:sldId id="256" r:id="rId2"/>
    <p:sldId id="264" r:id="rId3"/>
    <p:sldId id="267" r:id="rId4"/>
    <p:sldId id="270" r:id="rId5"/>
    <p:sldId id="257" r:id="rId6"/>
    <p:sldId id="258" r:id="rId7"/>
    <p:sldId id="259" r:id="rId8"/>
    <p:sldId id="263" r:id="rId9"/>
    <p:sldId id="265" r:id="rId10"/>
    <p:sldId id="268" r:id="rId11"/>
    <p:sldId id="271" r:id="rId12"/>
    <p:sldId id="272" r:id="rId13"/>
    <p:sldId id="273" r:id="rId14"/>
    <p:sldId id="280" r:id="rId15"/>
    <p:sldId id="274" r:id="rId16"/>
    <p:sldId id="275" r:id="rId17"/>
    <p:sldId id="260" r:id="rId18"/>
    <p:sldId id="276" r:id="rId19"/>
    <p:sldId id="278" r:id="rId20"/>
    <p:sldId id="261" r:id="rId21"/>
    <p:sldId id="277" r:id="rId22"/>
    <p:sldId id="279"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9900FF"/>
    <a:srgbClr val="0000FF"/>
    <a:srgbClr val="FF0000"/>
    <a:srgbClr val="66FF66"/>
    <a:srgbClr val="008000"/>
    <a:srgbClr val="FF5050"/>
    <a:srgbClr val="66FFFF"/>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01" autoAdjust="0"/>
    <p:restoredTop sz="94728" autoAdjust="0"/>
  </p:normalViewPr>
  <p:slideViewPr>
    <p:cSldViewPr>
      <p:cViewPr>
        <p:scale>
          <a:sx n="75" d="100"/>
          <a:sy n="75" d="100"/>
        </p:scale>
        <p:origin x="-342" y="252"/>
      </p:cViewPr>
      <p:guideLst>
        <p:guide orient="horz" pos="2160"/>
        <p:guide pos="2880"/>
      </p:guideLst>
    </p:cSldViewPr>
  </p:slideViewPr>
  <p:notesTextViewPr>
    <p:cViewPr>
      <p:scale>
        <a:sx n="70" d="100"/>
        <a:sy n="7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VnTime" pitchFamily="34"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nTime" pitchFamily="34" charset="0"/>
              </a:defRPr>
            </a:lvl1pPr>
          </a:lstStyle>
          <a:p>
            <a:pPr>
              <a:defRPr/>
            </a:pPr>
            <a:endParaRPr lang="en-US"/>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nTime"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VnTime" pitchFamily="34" charset="0"/>
              </a:defRPr>
            </a:lvl1pPr>
          </a:lstStyle>
          <a:p>
            <a:pPr>
              <a:defRPr/>
            </a:pPr>
            <a:fld id="{55297509-4E08-4BF6-A7EB-DB11BA55F4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Time"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nTime"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nTime"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nTime"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nTime"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A58D269-6030-4395-A618-116B290E2A9B}" type="slidenum">
              <a:rPr lang="en-US" smtClean="0"/>
              <a:pPr/>
              <a:t>1</a:t>
            </a:fld>
            <a:endParaRPr 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5FC7976-0041-434F-B1E5-F4ED6A1ED27E}" type="slidenum">
              <a:rPr lang="en-US" smtClean="0"/>
              <a:pPr/>
              <a:t>5</a:t>
            </a:fld>
            <a:endParaRPr 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95FC7FA-4A9F-4E15-8C17-353478151D42}" type="slidenum">
              <a:rPr lang="en-US" smtClean="0"/>
              <a:pPr/>
              <a:t>6</a:t>
            </a:fld>
            <a:endParaRPr 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3731A03-235B-4650-9379-E1C4D432AE68}" type="slidenum">
              <a:rPr lang="en-US" smtClean="0"/>
              <a:pPr/>
              <a:t>7</a:t>
            </a:fld>
            <a:endParaRPr 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11CF9A2-F30F-4872-BE96-D5A78E9E1E36}" type="slidenum">
              <a:rPr lang="en-US" smtClean="0"/>
              <a:pPr/>
              <a:t>8</a:t>
            </a:fld>
            <a:endParaRPr 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FB12A41-BCB8-4706-B689-F023C16BD862}" type="slidenum">
              <a:rPr lang="en-US" smtClean="0"/>
              <a:pPr/>
              <a:t>17</a:t>
            </a:fld>
            <a:endParaRPr 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C976FE3-21D6-4560-84F1-A4A2CACE60AC}" type="slidenum">
              <a:rPr lang="en-US" smtClean="0"/>
              <a:pPr/>
              <a:t>20</a:t>
            </a:fld>
            <a:endParaRPr 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4814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4814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D1CAC7F6-D73D-4F4F-9E9B-6FF9F86731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8DC7219-4A90-4952-B88F-3C398B0F2B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ECFC43E-6499-4808-8EC3-DC09B36C9D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1DB3172-671A-405C-B13F-BF1882EC29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1A3E973-8019-4E8F-945B-E9111372B0E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6312786-0DEC-4C98-A92A-BCDB3287C8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A39E21CD-B38E-427C-91FA-A19D3B735F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90F48A6-5E85-46C0-9711-86028E780A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27E81DFC-C2A4-4A7C-AA0E-A5545AD9A4C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D9355F1-E0AC-497C-AEBB-20F6286574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313225B-4F2E-4BC8-8659-C5C838E98C7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1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4711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4711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2A2973F-497B-46BA-840E-118020D7C532}"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1"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25.gif"/></Relationships>
</file>

<file path=ppt/slides/_rels/slide2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1.xml"/><Relationship Id="rId4" Type="http://schemas.openxmlformats.org/officeDocument/2006/relationships/image" Target="../media/image41.g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 descr="Bac+Si"/>
          <p:cNvPicPr>
            <a:picLocks noChangeAspect="1" noChangeArrowheads="1"/>
          </p:cNvPicPr>
          <p:nvPr/>
        </p:nvPicPr>
        <p:blipFill>
          <a:blip r:embed="rId3"/>
          <a:srcRect/>
          <a:stretch>
            <a:fillRect/>
          </a:stretch>
        </p:blipFill>
        <p:spPr bwMode="auto">
          <a:xfrm>
            <a:off x="0" y="0"/>
            <a:ext cx="8991600" cy="6400800"/>
          </a:xfrm>
          <a:prstGeom prst="rect">
            <a:avLst/>
          </a:prstGeom>
          <a:noFill/>
          <a:ln w="9525">
            <a:noFill/>
            <a:miter lim="800000"/>
            <a:headEnd/>
            <a:tailEnd/>
          </a:ln>
        </p:spPr>
      </p:pic>
      <p:sp>
        <p:nvSpPr>
          <p:cNvPr id="2071" name="WordArt 23" descr="Narrow vertical"/>
          <p:cNvSpPr>
            <a:spLocks noChangeArrowheads="1" noChangeShapeType="1" noTextEdit="1"/>
          </p:cNvSpPr>
          <p:nvPr/>
        </p:nvSpPr>
        <p:spPr bwMode="auto">
          <a:xfrm>
            <a:off x="762000" y="1219200"/>
            <a:ext cx="7010400" cy="2568575"/>
          </a:xfrm>
          <a:prstGeom prst="rect">
            <a:avLst/>
          </a:prstGeom>
        </p:spPr>
        <p:txBody>
          <a:bodyPr wrap="none" fromWordArt="1">
            <a:prstTxWarp prst="textCurveUp">
              <a:avLst>
                <a:gd name="adj" fmla="val 40356"/>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PHÒNG BỆNH VIÊM NÃO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20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1676400" y="457200"/>
            <a:ext cx="5495925" cy="533400"/>
          </a:xfrm>
          <a:prstGeom prst="rect">
            <a:avLst/>
          </a:prstGeom>
        </p:spPr>
        <p:txBody>
          <a:bodyPr wrap="none" fromWordArt="1">
            <a:prstTxWarp prst="textPlain">
              <a:avLst>
                <a:gd name="adj" fmla="val 50000"/>
              </a:avLst>
            </a:prstTxWarp>
          </a:bodyPr>
          <a:lstStyle/>
          <a:p>
            <a:pPr algn="ctr"/>
            <a:r>
              <a:rPr lang="en-US" sz="3200" b="1" kern="10">
                <a:ln w="19050">
                  <a:solidFill>
                    <a:srgbClr val="00FF00"/>
                  </a:solidFill>
                  <a:round/>
                  <a:headEnd/>
                  <a:tailEnd/>
                </a:ln>
                <a:solidFill>
                  <a:srgbClr val="008000"/>
                </a:solidFill>
                <a:effectLst>
                  <a:outerShdw dist="35921" dir="2700000" algn="ctr" rotWithShape="0">
                    <a:srgbClr val="990000"/>
                  </a:outerShdw>
                </a:effectLst>
                <a:latin typeface="Arial"/>
                <a:cs typeface="Arial"/>
              </a:rPr>
              <a:t>PHÒNG BỆNH VIÊM NÃO</a:t>
            </a:r>
          </a:p>
        </p:txBody>
      </p:sp>
      <p:pic>
        <p:nvPicPr>
          <p:cNvPr id="12291" name="Picture 5" descr="Floral">
            <a:hlinkClick r:id="rId2" action="ppaction://hlinksldjump"/>
          </p:cNvPr>
          <p:cNvPicPr>
            <a:picLocks noChangeAspect="1" noChangeArrowheads="1" noCrop="1"/>
          </p:cNvPicPr>
          <p:nvPr/>
        </p:nvPicPr>
        <p:blipFill>
          <a:blip r:embed="rId3"/>
          <a:srcRect/>
          <a:stretch>
            <a:fillRect/>
          </a:stretch>
        </p:blipFill>
        <p:spPr bwMode="auto">
          <a:xfrm flipH="1">
            <a:off x="7696200" y="4876800"/>
            <a:ext cx="1066800" cy="1295400"/>
          </a:xfrm>
          <a:prstGeom prst="rect">
            <a:avLst/>
          </a:prstGeom>
          <a:noFill/>
          <a:ln w="9525">
            <a:noFill/>
            <a:miter lim="800000"/>
            <a:headEnd/>
            <a:tailEnd/>
          </a:ln>
        </p:spPr>
      </p:pic>
      <p:pic>
        <p:nvPicPr>
          <p:cNvPr id="12292" name="Picture 6" descr="Floral">
            <a:hlinkClick r:id="rId2" action="ppaction://hlinksldjump"/>
          </p:cNvPr>
          <p:cNvPicPr>
            <a:picLocks noChangeAspect="1" noChangeArrowheads="1" noCrop="1"/>
          </p:cNvPicPr>
          <p:nvPr/>
        </p:nvPicPr>
        <p:blipFill>
          <a:blip r:embed="rId3"/>
          <a:srcRect/>
          <a:stretch>
            <a:fillRect/>
          </a:stretch>
        </p:blipFill>
        <p:spPr bwMode="auto">
          <a:xfrm flipH="1">
            <a:off x="685800" y="4800600"/>
            <a:ext cx="1066800" cy="1295400"/>
          </a:xfrm>
          <a:prstGeom prst="rect">
            <a:avLst/>
          </a:prstGeom>
          <a:noFill/>
          <a:ln w="9525">
            <a:noFill/>
            <a:miter lim="800000"/>
            <a:headEnd/>
            <a:tailEnd/>
          </a:ln>
        </p:spPr>
      </p:pic>
      <p:pic>
        <p:nvPicPr>
          <p:cNvPr id="12293" name="Picture 7" descr="phcanh 960"/>
          <p:cNvPicPr>
            <a:picLocks noChangeAspect="1" noChangeArrowheads="1" noCrop="1"/>
          </p:cNvPicPr>
          <p:nvPr/>
        </p:nvPicPr>
        <p:blipFill>
          <a:blip r:embed="rId4"/>
          <a:srcRect/>
          <a:stretch>
            <a:fillRect/>
          </a:stretch>
        </p:blipFill>
        <p:spPr bwMode="auto">
          <a:xfrm>
            <a:off x="7924800" y="381000"/>
            <a:ext cx="933450" cy="790575"/>
          </a:xfrm>
          <a:prstGeom prst="rect">
            <a:avLst/>
          </a:prstGeom>
          <a:noFill/>
          <a:ln w="9525">
            <a:noFill/>
            <a:miter lim="800000"/>
            <a:headEnd/>
            <a:tailEnd/>
          </a:ln>
        </p:spPr>
      </p:pic>
      <p:pic>
        <p:nvPicPr>
          <p:cNvPr id="12294" name="Picture 8" descr="Floral">
            <a:hlinkClick r:id="rId2" action="ppaction://hlinksldjump"/>
          </p:cNvPr>
          <p:cNvPicPr>
            <a:picLocks noChangeAspect="1" noChangeArrowheads="1" noCrop="1"/>
          </p:cNvPicPr>
          <p:nvPr/>
        </p:nvPicPr>
        <p:blipFill>
          <a:blip r:embed="rId3"/>
          <a:srcRect/>
          <a:stretch>
            <a:fillRect/>
          </a:stretch>
        </p:blipFill>
        <p:spPr bwMode="auto">
          <a:xfrm flipH="1">
            <a:off x="533400" y="533400"/>
            <a:ext cx="1066800" cy="1295400"/>
          </a:xfrm>
          <a:prstGeom prst="rect">
            <a:avLst/>
          </a:prstGeom>
          <a:noFill/>
          <a:ln w="9525">
            <a:noFill/>
            <a:miter lim="800000"/>
            <a:headEnd/>
            <a:tailEnd/>
          </a:ln>
        </p:spPr>
      </p:pic>
      <p:sp>
        <p:nvSpPr>
          <p:cNvPr id="52233" name="Text Box 9"/>
          <p:cNvSpPr txBox="1">
            <a:spLocks noChangeArrowheads="1"/>
          </p:cNvSpPr>
          <p:nvPr/>
        </p:nvSpPr>
        <p:spPr bwMode="auto">
          <a:xfrm>
            <a:off x="1219200" y="2133600"/>
            <a:ext cx="6477000" cy="461963"/>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Viêm não là bệnh như thế nào?</a:t>
            </a:r>
          </a:p>
        </p:txBody>
      </p:sp>
      <p:sp>
        <p:nvSpPr>
          <p:cNvPr id="52235" name="Rectangle 11"/>
          <p:cNvSpPr>
            <a:spLocks noChangeArrowheads="1"/>
          </p:cNvSpPr>
          <p:nvPr/>
        </p:nvSpPr>
        <p:spPr bwMode="auto">
          <a:xfrm>
            <a:off x="304800" y="1600200"/>
            <a:ext cx="8610600" cy="2678113"/>
          </a:xfrm>
          <a:prstGeom prst="rect">
            <a:avLst/>
          </a:prstGeom>
          <a:noFill/>
          <a:ln w="9525">
            <a:noFill/>
            <a:miter lim="800000"/>
            <a:headEnd/>
            <a:tailEnd/>
          </a:ln>
        </p:spPr>
        <p:txBody>
          <a:bodyPr>
            <a:spAutoFit/>
          </a:bodyPr>
          <a:lstStyle/>
          <a:p>
            <a:r>
              <a:rPr lang="en-US" sz="2400" b="1">
                <a:solidFill>
                  <a:srgbClr val="0000FF"/>
                </a:solidFill>
              </a:rPr>
              <a:t>Viêm não là bệnh truyền nhiễm do một loại vi-rút có trong máu gia súc, chim, chuột, khỉ,…gây ra.  Muỗi hút máu các con vật bị bệnh và truyền vi-rút gây bệnh sang người. Bệnh này hiện nay chưa có thuốc đặc trị.</a:t>
            </a:r>
          </a:p>
          <a:p>
            <a:r>
              <a:rPr lang="en-US" sz="2400" b="1">
                <a:solidFill>
                  <a:srgbClr val="0000FF"/>
                </a:solidFill>
              </a:rPr>
              <a:t>Viêm não là một bệnh rất nguy hiểm đối với mọi người, đặc biệt là trẻ em. Bệnh có thể gây tử vong hoặc để lại di chứng lâu dài.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blinds(horizontal)">
                                      <p:cBhvr>
                                        <p:cTn id="7" dur="500"/>
                                        <p:tgtEl>
                                          <p:spTgt spid="522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2233"/>
                                        </p:tgtEl>
                                      </p:cBhvr>
                                    </p:animEffect>
                                    <p:set>
                                      <p:cBhvr>
                                        <p:cTn id="12" dur="1" fill="hold">
                                          <p:stCondLst>
                                            <p:cond delay="499"/>
                                          </p:stCondLst>
                                        </p:cTn>
                                        <p:tgtEl>
                                          <p:spTgt spid="5223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2235"/>
                                        </p:tgtEl>
                                        <p:attrNameLst>
                                          <p:attrName>style.visibility</p:attrName>
                                        </p:attrNameLst>
                                      </p:cBhvr>
                                      <p:to>
                                        <p:strVal val="visible"/>
                                      </p:to>
                                    </p:set>
                                    <p:animEffect transition="in" filter="box(in)">
                                      <p:cBhvr>
                                        <p:cTn id="17" dur="500"/>
                                        <p:tgtEl>
                                          <p:spTgt spid="5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52233" grpId="1"/>
      <p:bldP spid="522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1676400" y="457200"/>
            <a:ext cx="5495925" cy="533400"/>
          </a:xfrm>
          <a:prstGeom prst="rect">
            <a:avLst/>
          </a:prstGeom>
        </p:spPr>
        <p:txBody>
          <a:bodyPr wrap="none" fromWordArt="1">
            <a:prstTxWarp prst="textPlain">
              <a:avLst>
                <a:gd name="adj" fmla="val 50000"/>
              </a:avLst>
            </a:prstTxWarp>
          </a:bodyPr>
          <a:lstStyle/>
          <a:p>
            <a:pPr algn="ctr"/>
            <a:r>
              <a:rPr lang="en-US" sz="3600" b="1" kern="10">
                <a:ln w="19050">
                  <a:solidFill>
                    <a:srgbClr val="00FF00"/>
                  </a:solidFill>
                  <a:round/>
                  <a:headEnd/>
                  <a:tailEnd/>
                </a:ln>
                <a:solidFill>
                  <a:srgbClr val="008000"/>
                </a:solidFill>
                <a:effectLst>
                  <a:outerShdw dist="35921" dir="2700000" algn="ctr" rotWithShape="0">
                    <a:srgbClr val="990000"/>
                  </a:outerShdw>
                </a:effectLst>
                <a:latin typeface="Arial"/>
                <a:cs typeface="Arial"/>
              </a:rPr>
              <a:t>PHÒNG BỆNH VIÊM NÃO</a:t>
            </a:r>
          </a:p>
        </p:txBody>
      </p:sp>
      <p:sp>
        <p:nvSpPr>
          <p:cNvPr id="55301" name="Text Box 5"/>
          <p:cNvSpPr txBox="1">
            <a:spLocks noChangeArrowheads="1"/>
          </p:cNvSpPr>
          <p:nvPr/>
        </p:nvSpPr>
        <p:spPr bwMode="auto">
          <a:xfrm>
            <a:off x="457200" y="1219200"/>
            <a:ext cx="78486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2. Những việc nên làm để phòng bệnh viêm não</a:t>
            </a:r>
          </a:p>
        </p:txBody>
      </p:sp>
      <p:sp>
        <p:nvSpPr>
          <p:cNvPr id="55302" name="Text Box 6"/>
          <p:cNvSpPr txBox="1">
            <a:spLocks noChangeArrowheads="1"/>
          </p:cNvSpPr>
          <p:nvPr/>
        </p:nvSpPr>
        <p:spPr bwMode="auto">
          <a:xfrm>
            <a:off x="685800" y="1905000"/>
            <a:ext cx="6858000" cy="1066800"/>
          </a:xfrm>
          <a:prstGeom prst="rect">
            <a:avLst/>
          </a:prstGeom>
          <a:noFill/>
          <a:ln w="9525">
            <a:noFill/>
            <a:miter lim="800000"/>
            <a:headEnd/>
            <a:tailEnd/>
          </a:ln>
        </p:spPr>
        <p:txBody>
          <a:bodyPr>
            <a:spAutoFit/>
          </a:bodyPr>
          <a:lstStyle/>
          <a:p>
            <a:pPr>
              <a:spcBef>
                <a:spcPct val="50000"/>
              </a:spcBef>
            </a:pPr>
            <a:r>
              <a:rPr lang="en-US" sz="3200" b="1">
                <a:solidFill>
                  <a:srgbClr val="008000"/>
                </a:solidFill>
              </a:rPr>
              <a:t>Quan sát tranh1,2,3,4 ở SGK, thảo luận nhóm 3</a:t>
            </a:r>
          </a:p>
        </p:txBody>
      </p:sp>
      <p:sp>
        <p:nvSpPr>
          <p:cNvPr id="55303" name="Text Box 7"/>
          <p:cNvSpPr txBox="1">
            <a:spLocks noChangeArrowheads="1"/>
          </p:cNvSpPr>
          <p:nvPr/>
        </p:nvSpPr>
        <p:spPr bwMode="auto">
          <a:xfrm>
            <a:off x="685800" y="3124200"/>
            <a:ext cx="7543800" cy="2228850"/>
          </a:xfrm>
          <a:prstGeom prst="rect">
            <a:avLst/>
          </a:prstGeom>
          <a:noFill/>
          <a:ln w="9525">
            <a:noFill/>
            <a:miter lim="800000"/>
            <a:headEnd/>
            <a:tailEnd/>
          </a:ln>
        </p:spPr>
        <p:txBody>
          <a:bodyPr>
            <a:spAutoFit/>
          </a:bodyPr>
          <a:lstStyle/>
          <a:p>
            <a:pPr marL="342900" indent="-342900">
              <a:spcBef>
                <a:spcPct val="50000"/>
              </a:spcBef>
            </a:pPr>
            <a:r>
              <a:rPr lang="en-US" sz="2800" b="1">
                <a:solidFill>
                  <a:srgbClr val="0000FF"/>
                </a:solidFill>
              </a:rPr>
              <a:t>1.Người trong tranh đang làm gì?</a:t>
            </a:r>
          </a:p>
          <a:p>
            <a:pPr marL="342900" indent="-342900">
              <a:spcBef>
                <a:spcPct val="50000"/>
              </a:spcBef>
            </a:pPr>
            <a:r>
              <a:rPr lang="en-US" sz="2800" b="1">
                <a:solidFill>
                  <a:srgbClr val="0000FF"/>
                </a:solidFill>
              </a:rPr>
              <a:t>2. Làm như vậy có tác dụng gì?</a:t>
            </a:r>
          </a:p>
          <a:p>
            <a:pPr marL="342900" indent="-342900">
              <a:spcBef>
                <a:spcPct val="50000"/>
              </a:spcBef>
            </a:pPr>
            <a:r>
              <a:rPr lang="en-US" sz="2800" b="1">
                <a:solidFill>
                  <a:srgbClr val="0000FF"/>
                </a:solidFill>
              </a:rPr>
              <a:t>3. Em hãy nêu thêm những việc làm khác để phòng bệnh viêm não.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box(in)">
                                      <p:cBhvr>
                                        <p:cTn id="7" dur="5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box(in)">
                                      <p:cBhvr>
                                        <p:cTn id="12" dur="500"/>
                                        <p:tgtEl>
                                          <p:spTgt spid="55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 calcmode="lin" valueType="num">
                                      <p:cBhvr>
                                        <p:cTn id="17" dur="500" fill="hold"/>
                                        <p:tgtEl>
                                          <p:spTgt spid="55303"/>
                                        </p:tgtEl>
                                        <p:attrNameLst>
                                          <p:attrName>ppt_w</p:attrName>
                                        </p:attrNameLst>
                                      </p:cBhvr>
                                      <p:tavLst>
                                        <p:tav tm="0">
                                          <p:val>
                                            <p:fltVal val="0"/>
                                          </p:val>
                                        </p:tav>
                                        <p:tav tm="100000">
                                          <p:val>
                                            <p:strVal val="#ppt_w"/>
                                          </p:val>
                                        </p:tav>
                                      </p:tavLst>
                                    </p:anim>
                                    <p:anim calcmode="lin" valueType="num">
                                      <p:cBhvr>
                                        <p:cTn id="18" dur="500" fill="hold"/>
                                        <p:tgtEl>
                                          <p:spTgt spid="55303"/>
                                        </p:tgtEl>
                                        <p:attrNameLst>
                                          <p:attrName>ppt_h</p:attrName>
                                        </p:attrNameLst>
                                      </p:cBhvr>
                                      <p:tavLst>
                                        <p:tav tm="0">
                                          <p:val>
                                            <p:fltVal val="0"/>
                                          </p:val>
                                        </p:tav>
                                        <p:tav tm="100000">
                                          <p:val>
                                            <p:strVal val="#ppt_h"/>
                                          </p:val>
                                        </p:tav>
                                      </p:tavLst>
                                    </p:anim>
                                    <p:animEffect transition="in" filter="fade">
                                      <p:cBhvr>
                                        <p:cTn id="19"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2" grpId="0"/>
      <p:bldP spid="55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em be"/>
          <p:cNvPicPr>
            <a:picLocks noChangeAspect="1" noChangeArrowheads="1"/>
          </p:cNvPicPr>
          <p:nvPr/>
        </p:nvPicPr>
        <p:blipFill>
          <a:blip r:embed="rId2"/>
          <a:srcRect/>
          <a:stretch>
            <a:fillRect/>
          </a:stretch>
        </p:blipFill>
        <p:spPr bwMode="auto">
          <a:xfrm>
            <a:off x="1143000" y="762000"/>
            <a:ext cx="6705600" cy="4538663"/>
          </a:xfrm>
          <a:prstGeom prst="rect">
            <a:avLst/>
          </a:prstGeom>
          <a:noFill/>
          <a:ln w="9525">
            <a:noFill/>
            <a:miter lim="800000"/>
            <a:headEnd/>
            <a:tailEnd/>
          </a:ln>
        </p:spPr>
      </p:pic>
      <p:sp>
        <p:nvSpPr>
          <p:cNvPr id="14339" name="Text Box 7"/>
          <p:cNvSpPr txBox="1">
            <a:spLocks noChangeArrowheads="1"/>
          </p:cNvSpPr>
          <p:nvPr/>
        </p:nvSpPr>
        <p:spPr bwMode="auto">
          <a:xfrm>
            <a:off x="685800" y="304800"/>
            <a:ext cx="78486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2. Những việc nên làm để phòng bệnh viêm não</a:t>
            </a:r>
          </a:p>
        </p:txBody>
      </p:sp>
      <p:sp>
        <p:nvSpPr>
          <p:cNvPr id="56329" name="Rectangle 9"/>
          <p:cNvSpPr>
            <a:spLocks noChangeArrowheads="1"/>
          </p:cNvSpPr>
          <p:nvPr/>
        </p:nvSpPr>
        <p:spPr bwMode="auto">
          <a:xfrm>
            <a:off x="1143000" y="5562600"/>
            <a:ext cx="6629400" cy="1066800"/>
          </a:xfrm>
          <a:prstGeom prst="rect">
            <a:avLst/>
          </a:prstGeom>
          <a:noFill/>
          <a:ln w="9525">
            <a:noFill/>
            <a:miter lim="800000"/>
            <a:headEnd/>
            <a:tailEnd/>
          </a:ln>
        </p:spPr>
        <p:txBody>
          <a:bodyPr/>
          <a:lstStyle/>
          <a:p>
            <a:pPr indent="239713" eaLnBrk="1" hangingPunct="1">
              <a:lnSpc>
                <a:spcPct val="80000"/>
              </a:lnSpc>
              <a:spcBef>
                <a:spcPct val="20000"/>
              </a:spcBef>
              <a:buClr>
                <a:schemeClr val="accent1"/>
              </a:buClr>
            </a:pPr>
            <a:r>
              <a:rPr lang="en-US" sz="2400" b="1">
                <a:solidFill>
                  <a:srgbClr val="0000FF"/>
                </a:solidFill>
              </a:rPr>
              <a:t>Bạn nhỏ đang ngủ trong màn. Ngủ trong màn để không bị muỗi đốt, phòng bệnh sốt rét, sốt xuất huyết, viêm não do muỗi truyền bệnh.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1000"/>
                                        <p:tgtEl>
                                          <p:spTgt spid="56324"/>
                                        </p:tgtEl>
                                      </p:cBhvr>
                                    </p:animEffect>
                                    <p:anim calcmode="lin" valueType="num">
                                      <p:cBhvr>
                                        <p:cTn id="8" dur="1000" fill="hold"/>
                                        <p:tgtEl>
                                          <p:spTgt spid="56324"/>
                                        </p:tgtEl>
                                        <p:attrNameLst>
                                          <p:attrName>ppt_x</p:attrName>
                                        </p:attrNameLst>
                                      </p:cBhvr>
                                      <p:tavLst>
                                        <p:tav tm="0">
                                          <p:val>
                                            <p:strVal val="#ppt_x"/>
                                          </p:val>
                                        </p:tav>
                                        <p:tav tm="100000">
                                          <p:val>
                                            <p:strVal val="#ppt_x"/>
                                          </p:val>
                                        </p:tav>
                                      </p:tavLst>
                                    </p:anim>
                                    <p:anim calcmode="lin" valueType="num">
                                      <p:cBhvr>
                                        <p:cTn id="9" dur="1000" fill="hold"/>
                                        <p:tgtEl>
                                          <p:spTgt spid="5632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329">
                                            <p:txEl>
                                              <p:pRg st="0" end="0"/>
                                            </p:txEl>
                                          </p:spTgt>
                                        </p:tgtEl>
                                        <p:attrNameLst>
                                          <p:attrName>style.visibility</p:attrName>
                                        </p:attrNameLst>
                                      </p:cBhvr>
                                      <p:to>
                                        <p:strVal val="visible"/>
                                      </p:to>
                                    </p:set>
                                    <p:animEffect transition="in" filter="fade">
                                      <p:cBhvr>
                                        <p:cTn id="14" dur="1000"/>
                                        <p:tgtEl>
                                          <p:spTgt spid="56329">
                                            <p:txEl>
                                              <p:pRg st="0" end="0"/>
                                            </p:txEl>
                                          </p:spTgt>
                                        </p:tgtEl>
                                      </p:cBhvr>
                                    </p:animEffect>
                                    <p:anim calcmode="lin" valueType="num">
                                      <p:cBhvr>
                                        <p:cTn id="15" dur="1000" fill="hold"/>
                                        <p:tgtEl>
                                          <p:spTgt spid="5632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63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85800" y="304800"/>
            <a:ext cx="7848600" cy="400050"/>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2. Những việc nên làm để phòng bệnh viêm não</a:t>
            </a:r>
          </a:p>
        </p:txBody>
      </p:sp>
      <p:pic>
        <p:nvPicPr>
          <p:cNvPr id="57349" name="Picture 5" descr="tiem phong"/>
          <p:cNvPicPr>
            <a:picLocks noChangeAspect="1" noChangeArrowheads="1"/>
          </p:cNvPicPr>
          <p:nvPr/>
        </p:nvPicPr>
        <p:blipFill>
          <a:blip r:embed="rId2"/>
          <a:srcRect/>
          <a:stretch>
            <a:fillRect/>
          </a:stretch>
        </p:blipFill>
        <p:spPr bwMode="auto">
          <a:xfrm>
            <a:off x="990600" y="1066800"/>
            <a:ext cx="7086600" cy="4670425"/>
          </a:xfrm>
          <a:prstGeom prst="rect">
            <a:avLst/>
          </a:prstGeom>
          <a:noFill/>
          <a:ln w="9525">
            <a:noFill/>
            <a:miter lim="800000"/>
            <a:headEnd/>
            <a:tailEnd/>
          </a:ln>
        </p:spPr>
      </p:pic>
      <p:sp>
        <p:nvSpPr>
          <p:cNvPr id="57351" name="Rectangle 7"/>
          <p:cNvSpPr>
            <a:spLocks noChangeArrowheads="1"/>
          </p:cNvSpPr>
          <p:nvPr/>
        </p:nvSpPr>
        <p:spPr bwMode="auto">
          <a:xfrm>
            <a:off x="381000" y="5791200"/>
            <a:ext cx="8153400" cy="1295400"/>
          </a:xfrm>
          <a:prstGeom prst="rect">
            <a:avLst/>
          </a:prstGeom>
          <a:noFill/>
          <a:ln w="9525">
            <a:noFill/>
            <a:miter lim="800000"/>
            <a:headEnd/>
            <a:tailEnd/>
          </a:ln>
        </p:spPr>
        <p:txBody>
          <a:bodyPr/>
          <a:lstStyle/>
          <a:p>
            <a:pPr indent="354013" eaLnBrk="1" hangingPunct="1">
              <a:spcBef>
                <a:spcPct val="20000"/>
              </a:spcBef>
              <a:buClr>
                <a:schemeClr val="accent1"/>
              </a:buClr>
            </a:pPr>
            <a:r>
              <a:rPr lang="en-US" sz="2400" b="1">
                <a:solidFill>
                  <a:srgbClr val="0000FF"/>
                </a:solidFill>
              </a:rPr>
              <a:t>Bác sĩ đang tiêm cho em bé. Tiêm phòng cho trẻ em là một biện pháp tốt để phòng bệnh viêm não.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fade">
                                      <p:cBhvr>
                                        <p:cTn id="7" dur="1000"/>
                                        <p:tgtEl>
                                          <p:spTgt spid="57349"/>
                                        </p:tgtEl>
                                      </p:cBhvr>
                                    </p:animEffect>
                                    <p:anim calcmode="lin" valueType="num">
                                      <p:cBhvr>
                                        <p:cTn id="8" dur="1000" fill="hold"/>
                                        <p:tgtEl>
                                          <p:spTgt spid="57349"/>
                                        </p:tgtEl>
                                        <p:attrNameLst>
                                          <p:attrName>ppt_x</p:attrName>
                                        </p:attrNameLst>
                                      </p:cBhvr>
                                      <p:tavLst>
                                        <p:tav tm="0">
                                          <p:val>
                                            <p:strVal val="#ppt_x"/>
                                          </p:val>
                                        </p:tav>
                                        <p:tav tm="100000">
                                          <p:val>
                                            <p:strVal val="#ppt_x"/>
                                          </p:val>
                                        </p:tav>
                                      </p:tavLst>
                                    </p:anim>
                                    <p:anim calcmode="lin" valueType="num">
                                      <p:cBhvr>
                                        <p:cTn id="9" dur="1000" fill="hold"/>
                                        <p:tgtEl>
                                          <p:spTgt spid="5734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nodeType="clickEffect">
                                  <p:stCondLst>
                                    <p:cond delay="0"/>
                                  </p:stCondLst>
                                  <p:childTnLst>
                                    <p:set>
                                      <p:cBhvr>
                                        <p:cTn id="13" dur="1" fill="hold">
                                          <p:stCondLst>
                                            <p:cond delay="0"/>
                                          </p:stCondLst>
                                        </p:cTn>
                                        <p:tgtEl>
                                          <p:spTgt spid="57351">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57351">
                                            <p:txEl>
                                              <p:pRg st="0" end="0"/>
                                            </p:txEl>
                                          </p:spTgt>
                                        </p:tgtEl>
                                        <p:attrNameLst>
                                          <p:attrName>ppt_x</p:attrName>
                                        </p:attrNameLst>
                                      </p:cBhvr>
                                    </p:anim>
                                    <p:anim from="0" to="-1.0" calcmode="lin" valueType="num">
                                      <p:cBhvr>
                                        <p:cTn id="15" dur="200" decel="50000" autoRev="1" fill="hold">
                                          <p:stCondLst>
                                            <p:cond delay="600"/>
                                          </p:stCondLst>
                                        </p:cTn>
                                        <p:tgtEl>
                                          <p:spTgt spid="57351">
                                            <p:txEl>
                                              <p:pRg st="0" end="0"/>
                                            </p:txEl>
                                          </p:spTgt>
                                        </p:tgtEl>
                                        <p:attrNameLst>
                                          <p:attrName>xshear</p:attrName>
                                        </p:attrNameLst>
                                      </p:cBhvr>
                                    </p:anim>
                                    <p:animScale>
                                      <p:cBhvr>
                                        <p:cTn id="16" dur="200" decel="100000" autoRev="1" fill="hold">
                                          <p:stCondLst>
                                            <p:cond delay="600"/>
                                          </p:stCondLst>
                                        </p:cTn>
                                        <p:tgtEl>
                                          <p:spTgt spid="57351">
                                            <p:txEl>
                                              <p:pRg st="0" end="0"/>
                                            </p:txEl>
                                          </p:spTgt>
                                        </p:tgtEl>
                                      </p:cBhvr>
                                      <p:from x="100000" y="100000"/>
                                      <p:to x="80000" y="100000"/>
                                    </p:animScale>
                                    <p:anim by="(#ppt_h/3+#ppt_w*0.1)" calcmode="lin" valueType="num">
                                      <p:cBhvr additive="sum">
                                        <p:cTn id="17" dur="200" decel="100000" autoRev="1" fill="hold">
                                          <p:stCondLst>
                                            <p:cond delay="600"/>
                                          </p:stCondLst>
                                        </p:cTn>
                                        <p:tgtEl>
                                          <p:spTgt spid="57351">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4495800" y="3352800"/>
            <a:ext cx="152400" cy="152400"/>
          </a:xfrm>
          <a:prstGeom prst="rect">
            <a:avLst/>
          </a:prstGeom>
          <a:noFill/>
          <a:ln w="9525">
            <a:noFill/>
            <a:miter lim="800000"/>
            <a:headEnd/>
            <a:tailEnd/>
          </a:ln>
        </p:spPr>
      </p:pic>
      <p:pic>
        <p:nvPicPr>
          <p:cNvPr id="16387" name="Picture 6" descr="246"/>
          <p:cNvPicPr>
            <a:picLocks noChangeAspect="1" noChangeArrowheads="1"/>
          </p:cNvPicPr>
          <p:nvPr/>
        </p:nvPicPr>
        <p:blipFill>
          <a:blip r:embed="rId3"/>
          <a:srcRect/>
          <a:stretch>
            <a:fillRect/>
          </a:stretch>
        </p:blipFill>
        <p:spPr bwMode="auto">
          <a:xfrm>
            <a:off x="533400" y="990600"/>
            <a:ext cx="2719388" cy="5486400"/>
          </a:xfrm>
          <a:prstGeom prst="rect">
            <a:avLst/>
          </a:prstGeom>
          <a:noFill/>
          <a:ln w="9525">
            <a:noFill/>
            <a:miter lim="800000"/>
            <a:headEnd/>
            <a:tailEnd/>
          </a:ln>
        </p:spPr>
      </p:pic>
      <p:pic>
        <p:nvPicPr>
          <p:cNvPr id="16388" name="Picture 8" descr="1265510670656_viemnaoNB200"/>
          <p:cNvPicPr>
            <a:picLocks noChangeAspect="1" noChangeArrowheads="1"/>
          </p:cNvPicPr>
          <p:nvPr/>
        </p:nvPicPr>
        <p:blipFill>
          <a:blip r:embed="rId4"/>
          <a:srcRect/>
          <a:stretch>
            <a:fillRect/>
          </a:stretch>
        </p:blipFill>
        <p:spPr bwMode="auto">
          <a:xfrm>
            <a:off x="3200400" y="1089025"/>
            <a:ext cx="5791200" cy="5126038"/>
          </a:xfrm>
          <a:prstGeom prst="rect">
            <a:avLst/>
          </a:prstGeom>
          <a:noFill/>
          <a:ln w="9525">
            <a:noFill/>
            <a:miter lim="800000"/>
            <a:headEnd/>
            <a:tailEnd/>
          </a:ln>
        </p:spPr>
      </p:pic>
      <p:sp>
        <p:nvSpPr>
          <p:cNvPr id="16389" name="Text Box 11"/>
          <p:cNvSpPr txBox="1">
            <a:spLocks noChangeArrowheads="1"/>
          </p:cNvSpPr>
          <p:nvPr/>
        </p:nvSpPr>
        <p:spPr bwMode="auto">
          <a:xfrm>
            <a:off x="2667000" y="228600"/>
            <a:ext cx="342900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VẮC XIN TIÊM PHÒNG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685800" y="304800"/>
            <a:ext cx="7848600" cy="400050"/>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2. Những việc nên làm để phòng bệnh viêm não</a:t>
            </a:r>
          </a:p>
        </p:txBody>
      </p:sp>
      <p:pic>
        <p:nvPicPr>
          <p:cNvPr id="58373" name="Picture 5" descr="Untitled-3 copy"/>
          <p:cNvPicPr>
            <a:picLocks noChangeAspect="1" noChangeArrowheads="1"/>
          </p:cNvPicPr>
          <p:nvPr/>
        </p:nvPicPr>
        <p:blipFill>
          <a:blip r:embed="rId2"/>
          <a:srcRect/>
          <a:stretch>
            <a:fillRect/>
          </a:stretch>
        </p:blipFill>
        <p:spPr bwMode="auto">
          <a:xfrm>
            <a:off x="1219200" y="838200"/>
            <a:ext cx="6324600" cy="4495800"/>
          </a:xfrm>
          <a:prstGeom prst="rect">
            <a:avLst/>
          </a:prstGeom>
          <a:noFill/>
          <a:ln w="9525">
            <a:noFill/>
            <a:miter lim="800000"/>
            <a:headEnd/>
            <a:tailEnd/>
          </a:ln>
        </p:spPr>
      </p:pic>
      <p:sp>
        <p:nvSpPr>
          <p:cNvPr id="58375" name="Rectangle 7"/>
          <p:cNvSpPr>
            <a:spLocks noChangeArrowheads="1"/>
          </p:cNvSpPr>
          <p:nvPr/>
        </p:nvSpPr>
        <p:spPr bwMode="auto">
          <a:xfrm>
            <a:off x="685800" y="5334000"/>
            <a:ext cx="8305800" cy="1524000"/>
          </a:xfrm>
          <a:prstGeom prst="rect">
            <a:avLst/>
          </a:prstGeom>
          <a:noFill/>
          <a:ln w="9525">
            <a:noFill/>
            <a:miter lim="800000"/>
            <a:headEnd/>
            <a:tailEnd/>
          </a:ln>
        </p:spPr>
        <p:txBody>
          <a:bodyPr/>
          <a:lstStyle/>
          <a:p>
            <a:pPr indent="395288" eaLnBrk="1" hangingPunct="1">
              <a:lnSpc>
                <a:spcPct val="90000"/>
              </a:lnSpc>
              <a:spcBef>
                <a:spcPct val="20000"/>
              </a:spcBef>
              <a:buClr>
                <a:schemeClr val="accent1"/>
              </a:buClr>
            </a:pPr>
            <a:r>
              <a:rPr lang="en-US" sz="2000" b="1">
                <a:solidFill>
                  <a:srgbClr val="0000FF"/>
                </a:solidFill>
              </a:rPr>
              <a:t>Một người đang lấy nước từ bể. Bể nước kín, có nắp đậy, có chỗ thoát nước, không để nước đọng để tránh muỗi đẻ trứng. Chuồng gia súc để xa nhà ở, bể nước để tránh muỗi đốt gia súc rồi lại đốt người.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fade">
                                      <p:cBhvr>
                                        <p:cTn id="7" dur="1000"/>
                                        <p:tgtEl>
                                          <p:spTgt spid="58373"/>
                                        </p:tgtEl>
                                      </p:cBhvr>
                                    </p:animEffect>
                                    <p:anim calcmode="lin" valueType="num">
                                      <p:cBhvr>
                                        <p:cTn id="8" dur="1000" fill="hold"/>
                                        <p:tgtEl>
                                          <p:spTgt spid="58373"/>
                                        </p:tgtEl>
                                        <p:attrNameLst>
                                          <p:attrName>ppt_x</p:attrName>
                                        </p:attrNameLst>
                                      </p:cBhvr>
                                      <p:tavLst>
                                        <p:tav tm="0">
                                          <p:val>
                                            <p:strVal val="#ppt_x"/>
                                          </p:val>
                                        </p:tav>
                                        <p:tav tm="100000">
                                          <p:val>
                                            <p:strVal val="#ppt_x"/>
                                          </p:val>
                                        </p:tav>
                                      </p:tavLst>
                                    </p:anim>
                                    <p:anim calcmode="lin" valueType="num">
                                      <p:cBhvr>
                                        <p:cTn id="9" dur="1000" fill="hold"/>
                                        <p:tgtEl>
                                          <p:spTgt spid="5837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58375">
                                            <p:txEl>
                                              <p:pRg st="0" end="0"/>
                                            </p:txEl>
                                          </p:spTgt>
                                        </p:tgtEl>
                                        <p:attrNameLst>
                                          <p:attrName>style.visibility</p:attrName>
                                        </p:attrNameLst>
                                      </p:cBhvr>
                                      <p:to>
                                        <p:strVal val="visible"/>
                                      </p:to>
                                    </p:set>
                                    <p:anim calcmode="lin" valueType="num">
                                      <p:cBhvr>
                                        <p:cTn id="14" dur="500" fill="hold"/>
                                        <p:tgtEl>
                                          <p:spTgt spid="583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83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83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83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85800" y="304800"/>
            <a:ext cx="7848600" cy="400050"/>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2. Những việc nên làm để phòng bệnh viêm não</a:t>
            </a:r>
          </a:p>
        </p:txBody>
      </p:sp>
      <p:pic>
        <p:nvPicPr>
          <p:cNvPr id="59397" name="Picture 5" descr="2"/>
          <p:cNvPicPr>
            <a:picLocks noChangeAspect="1" noChangeArrowheads="1"/>
          </p:cNvPicPr>
          <p:nvPr/>
        </p:nvPicPr>
        <p:blipFill>
          <a:blip r:embed="rId2"/>
          <a:srcRect/>
          <a:stretch>
            <a:fillRect/>
          </a:stretch>
        </p:blipFill>
        <p:spPr bwMode="auto">
          <a:xfrm>
            <a:off x="1143000" y="914400"/>
            <a:ext cx="6477000" cy="4495800"/>
          </a:xfrm>
          <a:prstGeom prst="rect">
            <a:avLst/>
          </a:prstGeom>
          <a:noFill/>
          <a:ln w="9525">
            <a:noFill/>
            <a:miter lim="800000"/>
            <a:headEnd/>
            <a:tailEnd/>
          </a:ln>
        </p:spPr>
      </p:pic>
      <p:sp>
        <p:nvSpPr>
          <p:cNvPr id="59399" name="Rectangle 7"/>
          <p:cNvSpPr>
            <a:spLocks noChangeArrowheads="1"/>
          </p:cNvSpPr>
          <p:nvPr/>
        </p:nvSpPr>
        <p:spPr bwMode="auto">
          <a:xfrm>
            <a:off x="609600" y="5410200"/>
            <a:ext cx="7772400" cy="1447800"/>
          </a:xfrm>
          <a:prstGeom prst="rect">
            <a:avLst/>
          </a:prstGeom>
          <a:noFill/>
          <a:ln w="9525">
            <a:noFill/>
            <a:miter lim="800000"/>
            <a:headEnd/>
            <a:tailEnd/>
          </a:ln>
        </p:spPr>
        <p:txBody>
          <a:bodyPr/>
          <a:lstStyle/>
          <a:p>
            <a:pPr indent="354013" eaLnBrk="1" hangingPunct="1">
              <a:lnSpc>
                <a:spcPct val="80000"/>
              </a:lnSpc>
              <a:spcBef>
                <a:spcPct val="20000"/>
              </a:spcBef>
              <a:buClr>
                <a:schemeClr val="accent1"/>
              </a:buClr>
            </a:pPr>
            <a:r>
              <a:rPr lang="en-US" sz="2400" b="1">
                <a:solidFill>
                  <a:srgbClr val="0000FF"/>
                </a:solidFill>
              </a:rPr>
              <a:t>Mọi người đang cùng dọn vệ sinh đường làng, ng</a:t>
            </a:r>
            <a:r>
              <a:rPr lang="en-US" sz="1600" b="1">
                <a:solidFill>
                  <a:srgbClr val="0000FF"/>
                </a:solidFill>
              </a:rPr>
              <a:t>Õ</a:t>
            </a:r>
            <a:r>
              <a:rPr lang="en-US" sz="2400" b="1">
                <a:solidFill>
                  <a:srgbClr val="0000FF"/>
                </a:solidFill>
              </a:rPr>
              <a:t> xóm, chôn rác thải. Làm như vậy để muỗi không có chỗ ẩn nấp và đẻ trứng, đề phòng các bệnh lây truyền do muỗi mang đến.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1000"/>
                                        <p:tgtEl>
                                          <p:spTgt spid="59397"/>
                                        </p:tgtEl>
                                      </p:cBhvr>
                                    </p:animEffect>
                                    <p:anim calcmode="lin" valueType="num">
                                      <p:cBhvr>
                                        <p:cTn id="8" dur="1000" fill="hold"/>
                                        <p:tgtEl>
                                          <p:spTgt spid="59397"/>
                                        </p:tgtEl>
                                        <p:attrNameLst>
                                          <p:attrName>ppt_x</p:attrName>
                                        </p:attrNameLst>
                                      </p:cBhvr>
                                      <p:tavLst>
                                        <p:tav tm="0">
                                          <p:val>
                                            <p:strVal val="#ppt_x"/>
                                          </p:val>
                                        </p:tav>
                                        <p:tav tm="100000">
                                          <p:val>
                                            <p:strVal val="#ppt_x"/>
                                          </p:val>
                                        </p:tav>
                                      </p:tavLst>
                                    </p:anim>
                                    <p:anim calcmode="lin" valueType="num">
                                      <p:cBhvr>
                                        <p:cTn id="9" dur="1000" fill="hold"/>
                                        <p:tgtEl>
                                          <p:spTgt spid="5939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59399">
                                            <p:txEl>
                                              <p:pRg st="0" end="0"/>
                                            </p:txEl>
                                          </p:spTgt>
                                        </p:tgtEl>
                                        <p:attrNameLst>
                                          <p:attrName>style.visibility</p:attrName>
                                        </p:attrNameLst>
                                      </p:cBhvr>
                                      <p:to>
                                        <p:strVal val="visible"/>
                                      </p:to>
                                    </p:set>
                                    <p:animEffect transition="in" filter="wipe(down)">
                                      <p:cBhvr>
                                        <p:cTn id="14" dur="500"/>
                                        <p:tgtEl>
                                          <p:spTgt spid="593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Untitled-3 copy"/>
          <p:cNvPicPr>
            <a:picLocks noChangeAspect="1" noChangeArrowheads="1"/>
          </p:cNvPicPr>
          <p:nvPr/>
        </p:nvPicPr>
        <p:blipFill>
          <a:blip r:embed="rId3"/>
          <a:srcRect/>
          <a:stretch>
            <a:fillRect/>
          </a:stretch>
        </p:blipFill>
        <p:spPr bwMode="auto">
          <a:xfrm>
            <a:off x="457200" y="3397250"/>
            <a:ext cx="3705225" cy="2774950"/>
          </a:xfrm>
          <a:prstGeom prst="rect">
            <a:avLst/>
          </a:prstGeom>
          <a:noFill/>
          <a:ln w="9525">
            <a:noFill/>
            <a:miter lim="800000"/>
            <a:headEnd/>
            <a:tailEnd/>
          </a:ln>
        </p:spPr>
      </p:pic>
      <p:pic>
        <p:nvPicPr>
          <p:cNvPr id="6149" name="Picture 5" descr="2"/>
          <p:cNvPicPr>
            <a:picLocks noChangeAspect="1" noChangeArrowheads="1"/>
          </p:cNvPicPr>
          <p:nvPr/>
        </p:nvPicPr>
        <p:blipFill>
          <a:blip r:embed="rId4"/>
          <a:srcRect/>
          <a:stretch>
            <a:fillRect/>
          </a:stretch>
        </p:blipFill>
        <p:spPr bwMode="auto">
          <a:xfrm>
            <a:off x="4967288" y="3352800"/>
            <a:ext cx="3689350" cy="2754313"/>
          </a:xfrm>
          <a:prstGeom prst="rect">
            <a:avLst/>
          </a:prstGeom>
          <a:noFill/>
          <a:ln w="9525">
            <a:noFill/>
            <a:miter lim="800000"/>
            <a:headEnd/>
            <a:tailEnd/>
          </a:ln>
        </p:spPr>
      </p:pic>
      <p:pic>
        <p:nvPicPr>
          <p:cNvPr id="6150" name="Picture 6" descr="em be"/>
          <p:cNvPicPr>
            <a:picLocks noChangeAspect="1" noChangeArrowheads="1"/>
          </p:cNvPicPr>
          <p:nvPr/>
        </p:nvPicPr>
        <p:blipFill>
          <a:blip r:embed="rId5"/>
          <a:srcRect/>
          <a:stretch>
            <a:fillRect/>
          </a:stretch>
        </p:blipFill>
        <p:spPr bwMode="auto">
          <a:xfrm>
            <a:off x="457200" y="319088"/>
            <a:ext cx="3705225" cy="2424112"/>
          </a:xfrm>
          <a:prstGeom prst="rect">
            <a:avLst/>
          </a:prstGeom>
          <a:noFill/>
          <a:ln w="9525">
            <a:noFill/>
            <a:miter lim="800000"/>
            <a:headEnd/>
            <a:tailEnd/>
          </a:ln>
        </p:spPr>
      </p:pic>
      <p:pic>
        <p:nvPicPr>
          <p:cNvPr id="6151" name="Picture 7" descr="tiem phong"/>
          <p:cNvPicPr>
            <a:picLocks noChangeAspect="1" noChangeArrowheads="1"/>
          </p:cNvPicPr>
          <p:nvPr/>
        </p:nvPicPr>
        <p:blipFill>
          <a:blip r:embed="rId6"/>
          <a:srcRect/>
          <a:stretch>
            <a:fillRect/>
          </a:stretch>
        </p:blipFill>
        <p:spPr bwMode="auto">
          <a:xfrm>
            <a:off x="4953000" y="304800"/>
            <a:ext cx="3705225" cy="2360613"/>
          </a:xfrm>
          <a:prstGeom prst="rect">
            <a:avLst/>
          </a:prstGeom>
          <a:noFill/>
          <a:ln w="9525">
            <a:noFill/>
            <a:miter lim="800000"/>
            <a:headEnd/>
            <a:tailEnd/>
          </a:ln>
        </p:spPr>
      </p:pic>
      <p:sp>
        <p:nvSpPr>
          <p:cNvPr id="6152" name="Text Box 8"/>
          <p:cNvSpPr txBox="1">
            <a:spLocks noChangeArrowheads="1"/>
          </p:cNvSpPr>
          <p:nvPr/>
        </p:nvSpPr>
        <p:spPr bwMode="auto">
          <a:xfrm>
            <a:off x="838200" y="2819400"/>
            <a:ext cx="2838450" cy="338138"/>
          </a:xfrm>
          <a:prstGeom prst="rect">
            <a:avLst/>
          </a:prstGeom>
          <a:noFill/>
          <a:ln w="9525">
            <a:noFill/>
            <a:miter lim="800000"/>
            <a:headEnd/>
            <a:tailEnd/>
          </a:ln>
        </p:spPr>
        <p:txBody>
          <a:bodyPr>
            <a:spAutoFit/>
          </a:bodyPr>
          <a:lstStyle/>
          <a:p>
            <a:pPr algn="ctr" eaLnBrk="1" hangingPunct="1">
              <a:spcBef>
                <a:spcPct val="50000"/>
              </a:spcBef>
            </a:pPr>
            <a:r>
              <a:rPr lang="en-US" sz="1600" b="1">
                <a:solidFill>
                  <a:srgbClr val="0000FF"/>
                </a:solidFill>
              </a:rPr>
              <a:t>Nằm màn tránh muỗi </a:t>
            </a:r>
            <a:r>
              <a:rPr lang="vi-VN" sz="1600" b="1">
                <a:solidFill>
                  <a:srgbClr val="0000FF"/>
                </a:solidFill>
              </a:rPr>
              <a:t>đ</a:t>
            </a:r>
            <a:r>
              <a:rPr lang="en-US" sz="1600" b="1">
                <a:solidFill>
                  <a:srgbClr val="0000FF"/>
                </a:solidFill>
              </a:rPr>
              <a:t>ốt</a:t>
            </a:r>
          </a:p>
        </p:txBody>
      </p:sp>
      <p:sp>
        <p:nvSpPr>
          <p:cNvPr id="6153" name="Text Box 9"/>
          <p:cNvSpPr txBox="1">
            <a:spLocks noChangeArrowheads="1"/>
          </p:cNvSpPr>
          <p:nvPr/>
        </p:nvSpPr>
        <p:spPr bwMode="auto">
          <a:xfrm>
            <a:off x="5105400" y="2757488"/>
            <a:ext cx="3232150" cy="338137"/>
          </a:xfrm>
          <a:prstGeom prst="rect">
            <a:avLst/>
          </a:prstGeom>
          <a:noFill/>
          <a:ln w="9525">
            <a:noFill/>
            <a:miter lim="800000"/>
            <a:headEnd/>
            <a:tailEnd/>
          </a:ln>
        </p:spPr>
        <p:txBody>
          <a:bodyPr>
            <a:spAutoFit/>
          </a:bodyPr>
          <a:lstStyle/>
          <a:p>
            <a:pPr algn="ctr" eaLnBrk="1" hangingPunct="1">
              <a:spcBef>
                <a:spcPct val="50000"/>
              </a:spcBef>
            </a:pPr>
            <a:r>
              <a:rPr lang="en-US" sz="1600" b="1">
                <a:solidFill>
                  <a:srgbClr val="0000FF"/>
                </a:solidFill>
              </a:rPr>
              <a:t>Tiêm vắc xin phòng viêm não</a:t>
            </a:r>
          </a:p>
        </p:txBody>
      </p:sp>
      <p:sp>
        <p:nvSpPr>
          <p:cNvPr id="6154" name="Text Box 10"/>
          <p:cNvSpPr txBox="1">
            <a:spLocks noChangeArrowheads="1"/>
          </p:cNvSpPr>
          <p:nvPr/>
        </p:nvSpPr>
        <p:spPr bwMode="auto">
          <a:xfrm>
            <a:off x="5043488" y="6172200"/>
            <a:ext cx="3232150" cy="584200"/>
          </a:xfrm>
          <a:prstGeom prst="rect">
            <a:avLst/>
          </a:prstGeom>
          <a:noFill/>
          <a:ln w="9525">
            <a:noFill/>
            <a:miter lim="800000"/>
            <a:headEnd/>
            <a:tailEnd/>
          </a:ln>
        </p:spPr>
        <p:txBody>
          <a:bodyPr>
            <a:spAutoFit/>
          </a:bodyPr>
          <a:lstStyle/>
          <a:p>
            <a:pPr algn="ctr" eaLnBrk="1" hangingPunct="1">
              <a:spcBef>
                <a:spcPct val="50000"/>
              </a:spcBef>
            </a:pPr>
            <a:r>
              <a:rPr lang="en-US" sz="1600" b="1">
                <a:solidFill>
                  <a:srgbClr val="0000FF"/>
                </a:solidFill>
              </a:rPr>
              <a:t>Giữ vệ sinh môi tr</a:t>
            </a:r>
            <a:r>
              <a:rPr lang="vi-VN" sz="1600" b="1">
                <a:solidFill>
                  <a:srgbClr val="0000FF"/>
                </a:solidFill>
              </a:rPr>
              <a:t>ư</a:t>
            </a:r>
            <a:r>
              <a:rPr lang="en-US" sz="1600" b="1">
                <a:solidFill>
                  <a:srgbClr val="0000FF"/>
                </a:solidFill>
              </a:rPr>
              <a:t>ờng xung quanh sạch sẽ</a:t>
            </a:r>
          </a:p>
        </p:txBody>
      </p:sp>
      <p:sp>
        <p:nvSpPr>
          <p:cNvPr id="6155" name="Text Box 11"/>
          <p:cNvSpPr txBox="1">
            <a:spLocks noChangeArrowheads="1"/>
          </p:cNvSpPr>
          <p:nvPr/>
        </p:nvSpPr>
        <p:spPr bwMode="auto">
          <a:xfrm>
            <a:off x="76200" y="6216650"/>
            <a:ext cx="4572000" cy="584200"/>
          </a:xfrm>
          <a:prstGeom prst="rect">
            <a:avLst/>
          </a:prstGeom>
          <a:noFill/>
          <a:ln w="9525">
            <a:noFill/>
            <a:miter lim="800000"/>
            <a:headEnd/>
            <a:tailEnd/>
          </a:ln>
        </p:spPr>
        <p:txBody>
          <a:bodyPr>
            <a:spAutoFit/>
          </a:bodyPr>
          <a:lstStyle/>
          <a:p>
            <a:pPr algn="ctr" eaLnBrk="1" hangingPunct="1">
              <a:spcBef>
                <a:spcPct val="50000"/>
              </a:spcBef>
            </a:pPr>
            <a:r>
              <a:rPr lang="en-US" sz="1600" b="1">
                <a:solidFill>
                  <a:srgbClr val="0000FF"/>
                </a:solidFill>
              </a:rPr>
              <a:t>Chuồng gia súc </a:t>
            </a:r>
            <a:r>
              <a:rPr lang="vi-VN" sz="1600" b="1">
                <a:solidFill>
                  <a:srgbClr val="0000FF"/>
                </a:solidFill>
              </a:rPr>
              <a:t>đ</a:t>
            </a:r>
            <a:r>
              <a:rPr lang="en-US" sz="1600" b="1">
                <a:solidFill>
                  <a:srgbClr val="0000FF"/>
                </a:solidFill>
              </a:rPr>
              <a:t>ể xa nhà ở, tránh muỗi </a:t>
            </a:r>
            <a:r>
              <a:rPr lang="vi-VN" sz="1600" b="1">
                <a:solidFill>
                  <a:srgbClr val="0000FF"/>
                </a:solidFill>
              </a:rPr>
              <a:t>đ</a:t>
            </a:r>
            <a:r>
              <a:rPr lang="en-US" sz="1600" b="1">
                <a:solidFill>
                  <a:srgbClr val="0000FF"/>
                </a:solidFill>
              </a:rPr>
              <a:t>ốt. Bể n</a:t>
            </a:r>
            <a:r>
              <a:rPr lang="vi-VN" sz="1600" b="1">
                <a:solidFill>
                  <a:srgbClr val="0000FF"/>
                </a:solidFill>
              </a:rPr>
              <a:t>ư</a:t>
            </a:r>
            <a:r>
              <a:rPr lang="en-US" sz="1600" b="1">
                <a:solidFill>
                  <a:srgbClr val="0000FF"/>
                </a:solidFill>
              </a:rPr>
              <a:t>ớc có nắp </a:t>
            </a:r>
            <a:r>
              <a:rPr lang="vi-VN" sz="1600" b="1">
                <a:solidFill>
                  <a:srgbClr val="0000FF"/>
                </a:solidFill>
              </a:rPr>
              <a:t>đ</a:t>
            </a:r>
            <a:r>
              <a:rPr lang="en-US" sz="1600" b="1">
                <a:solidFill>
                  <a:srgbClr val="0000FF"/>
                </a:solidFill>
              </a:rPr>
              <a:t>ậy tránh muỗi </a:t>
            </a:r>
            <a:r>
              <a:rPr lang="vi-VN" sz="1600" b="1">
                <a:solidFill>
                  <a:srgbClr val="0000FF"/>
                </a:solidFill>
              </a:rPr>
              <a:t>đ</a:t>
            </a:r>
            <a:r>
              <a:rPr lang="en-US" sz="1600" b="1">
                <a:solidFill>
                  <a:srgbClr val="0000FF"/>
                </a:solidFill>
              </a:rPr>
              <a:t>ẻ trứng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fade">
                                      <p:cBhvr>
                                        <p:cTn id="12" dur="1000"/>
                                        <p:tgtEl>
                                          <p:spTgt spid="6151"/>
                                        </p:tgtEl>
                                      </p:cBhvr>
                                    </p:animEffect>
                                    <p:anim calcmode="lin" valueType="num">
                                      <p:cBhvr>
                                        <p:cTn id="13" dur="1000" fill="hold"/>
                                        <p:tgtEl>
                                          <p:spTgt spid="6151"/>
                                        </p:tgtEl>
                                        <p:attrNameLst>
                                          <p:attrName>ppt_x</p:attrName>
                                        </p:attrNameLst>
                                      </p:cBhvr>
                                      <p:tavLst>
                                        <p:tav tm="0">
                                          <p:val>
                                            <p:strVal val="#ppt_x"/>
                                          </p:val>
                                        </p:tav>
                                        <p:tav tm="100000">
                                          <p:val>
                                            <p:strVal val="#ppt_x"/>
                                          </p:val>
                                        </p:tav>
                                      </p:tavLst>
                                    </p:anim>
                                    <p:anim calcmode="lin" valueType="num">
                                      <p:cBhvr>
                                        <p:cTn id="14" dur="1000" fill="hold"/>
                                        <p:tgtEl>
                                          <p:spTgt spid="61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1000"/>
                                        <p:tgtEl>
                                          <p:spTgt spid="6148"/>
                                        </p:tgtEl>
                                      </p:cBhvr>
                                    </p:animEffect>
                                    <p:anim calcmode="lin" valueType="num">
                                      <p:cBhvr>
                                        <p:cTn id="18" dur="1000" fill="hold"/>
                                        <p:tgtEl>
                                          <p:spTgt spid="6148"/>
                                        </p:tgtEl>
                                        <p:attrNameLst>
                                          <p:attrName>ppt_x</p:attrName>
                                        </p:attrNameLst>
                                      </p:cBhvr>
                                      <p:tavLst>
                                        <p:tav tm="0">
                                          <p:val>
                                            <p:strVal val="#ppt_x"/>
                                          </p:val>
                                        </p:tav>
                                        <p:tav tm="100000">
                                          <p:val>
                                            <p:strVal val="#ppt_x"/>
                                          </p:val>
                                        </p:tav>
                                      </p:tavLst>
                                    </p:anim>
                                    <p:anim calcmode="lin" valueType="num">
                                      <p:cBhvr>
                                        <p:cTn id="19" dur="1000" fill="hold"/>
                                        <p:tgtEl>
                                          <p:spTgt spid="614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fade">
                                      <p:cBhvr>
                                        <p:cTn id="22" dur="1000"/>
                                        <p:tgtEl>
                                          <p:spTgt spid="6149"/>
                                        </p:tgtEl>
                                      </p:cBhvr>
                                    </p:animEffect>
                                    <p:anim calcmode="lin" valueType="num">
                                      <p:cBhvr>
                                        <p:cTn id="23" dur="1000" fill="hold"/>
                                        <p:tgtEl>
                                          <p:spTgt spid="6149"/>
                                        </p:tgtEl>
                                        <p:attrNameLst>
                                          <p:attrName>ppt_x</p:attrName>
                                        </p:attrNameLst>
                                      </p:cBhvr>
                                      <p:tavLst>
                                        <p:tav tm="0">
                                          <p:val>
                                            <p:strVal val="#ppt_x"/>
                                          </p:val>
                                        </p:tav>
                                        <p:tav tm="100000">
                                          <p:val>
                                            <p:strVal val="#ppt_x"/>
                                          </p:val>
                                        </p:tav>
                                      </p:tavLst>
                                    </p:anim>
                                    <p:anim calcmode="lin" valueType="num">
                                      <p:cBhvr>
                                        <p:cTn id="24"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6152"/>
                                        </p:tgtEl>
                                        <p:attrNameLst>
                                          <p:attrName>style.visibility</p:attrName>
                                        </p:attrNameLst>
                                      </p:cBhvr>
                                      <p:to>
                                        <p:strVal val="visible"/>
                                      </p:to>
                                    </p:set>
                                    <p:animEffect transition="in" filter="strips(downRight)">
                                      <p:cBhvr>
                                        <p:cTn id="29" dur="500"/>
                                        <p:tgtEl>
                                          <p:spTgt spid="61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6153"/>
                                        </p:tgtEl>
                                        <p:attrNameLst>
                                          <p:attrName>style.visibility</p:attrName>
                                        </p:attrNameLst>
                                      </p:cBhvr>
                                      <p:to>
                                        <p:strVal val="visible"/>
                                      </p:to>
                                    </p:set>
                                    <p:animEffect transition="in" filter="strips(downRight)">
                                      <p:cBhvr>
                                        <p:cTn id="34" dur="500"/>
                                        <p:tgtEl>
                                          <p:spTgt spid="61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6155"/>
                                        </p:tgtEl>
                                        <p:attrNameLst>
                                          <p:attrName>style.visibility</p:attrName>
                                        </p:attrNameLst>
                                      </p:cBhvr>
                                      <p:to>
                                        <p:strVal val="visible"/>
                                      </p:to>
                                    </p:set>
                                    <p:animEffect transition="in" filter="strips(downRight)">
                                      <p:cBhvr>
                                        <p:cTn id="39" dur="500"/>
                                        <p:tgtEl>
                                          <p:spTgt spid="615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6154"/>
                                        </p:tgtEl>
                                        <p:attrNameLst>
                                          <p:attrName>style.visibility</p:attrName>
                                        </p:attrNameLst>
                                      </p:cBhvr>
                                      <p:to>
                                        <p:strVal val="visible"/>
                                      </p:to>
                                    </p:set>
                                    <p:animEffect transition="in" filter="strips(downRight)">
                                      <p:cBhvr>
                                        <p:cTn id="44"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P spid="6154" grpId="0"/>
      <p:bldP spid="61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762000" y="1143000"/>
            <a:ext cx="7165975" cy="830263"/>
          </a:xfrm>
          <a:prstGeom prst="rect">
            <a:avLst/>
          </a:prstGeom>
          <a:noFill/>
          <a:ln w="9525">
            <a:noFill/>
            <a:miter lim="800000"/>
            <a:headEnd/>
            <a:tailEnd/>
          </a:ln>
        </p:spPr>
        <p:txBody>
          <a:bodyPr>
            <a:spAutoFit/>
          </a:bodyPr>
          <a:lstStyle/>
          <a:p>
            <a:r>
              <a:rPr lang="en-US" sz="2400" b="1">
                <a:solidFill>
                  <a:srgbClr val="0000FF"/>
                </a:solidFill>
              </a:rPr>
              <a:t>Em hãy nêu thêm những việc làm khác để phòng bệnh viêm não</a:t>
            </a:r>
          </a:p>
        </p:txBody>
      </p:sp>
      <p:sp>
        <p:nvSpPr>
          <p:cNvPr id="20483" name="Text Box 5"/>
          <p:cNvSpPr txBox="1">
            <a:spLocks noChangeArrowheads="1"/>
          </p:cNvSpPr>
          <p:nvPr/>
        </p:nvSpPr>
        <p:spPr bwMode="auto">
          <a:xfrm>
            <a:off x="685800" y="304800"/>
            <a:ext cx="7848600" cy="400050"/>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2. Những việc nên làm để phòng bệnh viêm não</a:t>
            </a:r>
          </a:p>
        </p:txBody>
      </p:sp>
      <p:sp>
        <p:nvSpPr>
          <p:cNvPr id="60422" name="Text Box 6"/>
          <p:cNvSpPr txBox="1">
            <a:spLocks noChangeArrowheads="1"/>
          </p:cNvSpPr>
          <p:nvPr/>
        </p:nvSpPr>
        <p:spPr bwMode="auto">
          <a:xfrm>
            <a:off x="762000" y="1143000"/>
            <a:ext cx="6934200" cy="8302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Theo em, cách tốt nhất để phòng bệnh viêm não là gì?</a:t>
            </a:r>
          </a:p>
        </p:txBody>
      </p:sp>
      <p:sp>
        <p:nvSpPr>
          <p:cNvPr id="60423" name="Text Box 7"/>
          <p:cNvSpPr txBox="1">
            <a:spLocks noChangeArrowheads="1"/>
          </p:cNvSpPr>
          <p:nvPr/>
        </p:nvSpPr>
        <p:spPr bwMode="auto">
          <a:xfrm>
            <a:off x="609600" y="1295400"/>
            <a:ext cx="8305800" cy="3324225"/>
          </a:xfrm>
          <a:prstGeom prst="rect">
            <a:avLst/>
          </a:prstGeom>
          <a:noFill/>
          <a:ln w="9525">
            <a:noFill/>
            <a:miter lim="800000"/>
            <a:headEnd/>
            <a:tailEnd/>
          </a:ln>
        </p:spPr>
        <p:txBody>
          <a:bodyPr>
            <a:spAutoFit/>
          </a:bodyPr>
          <a:lstStyle/>
          <a:p>
            <a:pPr>
              <a:spcBef>
                <a:spcPct val="50000"/>
              </a:spcBef>
            </a:pPr>
            <a:r>
              <a:rPr lang="en-US" sz="2800" b="1">
                <a:solidFill>
                  <a:srgbClr val="008000"/>
                </a:solidFill>
              </a:rPr>
              <a:t>Cách phòng bệnh viêm não tốt nhất là giữ vệ sinh nhà ở và môi trường xung quanh; không để ao tù, nước đọng; diệt muỗi, diệt bọ gậy. Cần có thói quen ngủ màn.</a:t>
            </a:r>
          </a:p>
          <a:p>
            <a:pPr>
              <a:spcBef>
                <a:spcPct val="50000"/>
              </a:spcBef>
            </a:pPr>
            <a:r>
              <a:rPr lang="en-US" sz="2800" b="1">
                <a:solidFill>
                  <a:srgbClr val="008000"/>
                </a:solidFill>
              </a:rPr>
              <a:t>Hiện nay đã có thuốc tiêm phòng bệnh viêm não. Cần đi tiêm phòng theo đúng chỉ dẫn của bác sĩ.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blinds(horizontal)">
                                      <p:cBhvr>
                                        <p:cTn id="7" dur="5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0420"/>
                                        </p:tgtEl>
                                      </p:cBhvr>
                                    </p:animEffect>
                                    <p:set>
                                      <p:cBhvr>
                                        <p:cTn id="12" dur="1" fill="hold">
                                          <p:stCondLst>
                                            <p:cond delay="499"/>
                                          </p:stCondLst>
                                        </p:cTn>
                                        <p:tgtEl>
                                          <p:spTgt spid="6042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box(in)">
                                      <p:cBhvr>
                                        <p:cTn id="17" dur="500"/>
                                        <p:tgtEl>
                                          <p:spTgt spid="604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0422"/>
                                        </p:tgtEl>
                                      </p:cBhvr>
                                    </p:animEffect>
                                    <p:set>
                                      <p:cBhvr>
                                        <p:cTn id="22" dur="1" fill="hold">
                                          <p:stCondLst>
                                            <p:cond delay="499"/>
                                          </p:stCondLst>
                                        </p:cTn>
                                        <p:tgtEl>
                                          <p:spTgt spid="604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0423"/>
                                        </p:tgtEl>
                                        <p:attrNameLst>
                                          <p:attrName>style.visibility</p:attrName>
                                        </p:attrNameLst>
                                      </p:cBhvr>
                                      <p:to>
                                        <p:strVal val="visible"/>
                                      </p:to>
                                    </p:set>
                                    <p:animEffect transition="in" filter="diamond(in)">
                                      <p:cBhvr>
                                        <p:cTn id="27"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0" grpId="1"/>
      <p:bldP spid="60422" grpId="0"/>
      <p:bldP spid="60422" grpId="1"/>
      <p:bldP spid="604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HUNG20"/>
          <p:cNvPicPr>
            <a:picLocks noChangeAspect="1" noChangeArrowheads="1"/>
          </p:cNvPicPr>
          <p:nvPr/>
        </p:nvPicPr>
        <p:blipFill>
          <a:blip r:embed="rId2"/>
          <a:srcRect/>
          <a:stretch>
            <a:fillRect/>
          </a:stretch>
        </p:blipFill>
        <p:spPr bwMode="auto">
          <a:xfrm>
            <a:off x="0" y="-228600"/>
            <a:ext cx="9296400" cy="7086600"/>
          </a:xfrm>
          <a:prstGeom prst="rect">
            <a:avLst/>
          </a:prstGeom>
          <a:noFill/>
          <a:ln w="9525">
            <a:noFill/>
            <a:miter lim="800000"/>
            <a:headEnd/>
            <a:tailEnd/>
          </a:ln>
        </p:spPr>
      </p:pic>
      <p:pic>
        <p:nvPicPr>
          <p:cNvPr id="21507" name="Picture 3" descr="Floral">
            <a:hlinkClick r:id="rId3" action="ppaction://hlinksldjump"/>
          </p:cNvPr>
          <p:cNvPicPr>
            <a:picLocks noChangeAspect="1" noChangeArrowheads="1" noCrop="1"/>
          </p:cNvPicPr>
          <p:nvPr/>
        </p:nvPicPr>
        <p:blipFill>
          <a:blip r:embed="rId4"/>
          <a:srcRect/>
          <a:stretch>
            <a:fillRect/>
          </a:stretch>
        </p:blipFill>
        <p:spPr bwMode="auto">
          <a:xfrm flipH="1">
            <a:off x="990600" y="4876800"/>
            <a:ext cx="1066800" cy="1295400"/>
          </a:xfrm>
          <a:prstGeom prst="rect">
            <a:avLst/>
          </a:prstGeom>
          <a:noFill/>
          <a:ln w="9525">
            <a:noFill/>
            <a:miter lim="800000"/>
            <a:headEnd/>
            <a:tailEnd/>
          </a:ln>
        </p:spPr>
      </p:pic>
      <p:pic>
        <p:nvPicPr>
          <p:cNvPr id="21508" name="Picture 4" descr="Floral">
            <a:hlinkClick r:id="rId3" action="ppaction://hlinksldjump"/>
          </p:cNvPr>
          <p:cNvPicPr>
            <a:picLocks noChangeAspect="1" noChangeArrowheads="1" noCrop="1"/>
          </p:cNvPicPr>
          <p:nvPr/>
        </p:nvPicPr>
        <p:blipFill>
          <a:blip r:embed="rId4"/>
          <a:srcRect/>
          <a:stretch>
            <a:fillRect/>
          </a:stretch>
        </p:blipFill>
        <p:spPr bwMode="auto">
          <a:xfrm flipH="1">
            <a:off x="838200" y="533400"/>
            <a:ext cx="1066800" cy="1295400"/>
          </a:xfrm>
          <a:prstGeom prst="rect">
            <a:avLst/>
          </a:prstGeom>
          <a:noFill/>
          <a:ln w="9525">
            <a:noFill/>
            <a:miter lim="800000"/>
            <a:headEnd/>
            <a:tailEnd/>
          </a:ln>
        </p:spPr>
      </p:pic>
      <p:pic>
        <p:nvPicPr>
          <p:cNvPr id="21509" name="Picture 5" descr="Floral">
            <a:hlinkClick r:id="rId3" action="ppaction://hlinksldjump"/>
          </p:cNvPr>
          <p:cNvPicPr>
            <a:picLocks noChangeAspect="1" noChangeArrowheads="1" noCrop="1"/>
          </p:cNvPicPr>
          <p:nvPr/>
        </p:nvPicPr>
        <p:blipFill>
          <a:blip r:embed="rId4"/>
          <a:srcRect/>
          <a:stretch>
            <a:fillRect/>
          </a:stretch>
        </p:blipFill>
        <p:spPr bwMode="auto">
          <a:xfrm flipH="1">
            <a:off x="6858000" y="609600"/>
            <a:ext cx="1066800" cy="1295400"/>
          </a:xfrm>
          <a:prstGeom prst="rect">
            <a:avLst/>
          </a:prstGeom>
          <a:noFill/>
          <a:ln w="9525">
            <a:noFill/>
            <a:miter lim="800000"/>
            <a:headEnd/>
            <a:tailEnd/>
          </a:ln>
        </p:spPr>
      </p:pic>
      <p:pic>
        <p:nvPicPr>
          <p:cNvPr id="21510" name="Picture 6" descr="Floral">
            <a:hlinkClick r:id="rId3" action="ppaction://hlinksldjump"/>
          </p:cNvPr>
          <p:cNvPicPr>
            <a:picLocks noChangeAspect="1" noChangeArrowheads="1" noCrop="1"/>
          </p:cNvPicPr>
          <p:nvPr/>
        </p:nvPicPr>
        <p:blipFill>
          <a:blip r:embed="rId4"/>
          <a:srcRect/>
          <a:stretch>
            <a:fillRect/>
          </a:stretch>
        </p:blipFill>
        <p:spPr bwMode="auto">
          <a:xfrm flipH="1">
            <a:off x="7239000" y="4800600"/>
            <a:ext cx="1066800" cy="1295400"/>
          </a:xfrm>
          <a:prstGeom prst="rect">
            <a:avLst/>
          </a:prstGeom>
          <a:noFill/>
          <a:ln w="9525">
            <a:noFill/>
            <a:miter lim="800000"/>
            <a:headEnd/>
            <a:tailEnd/>
          </a:ln>
        </p:spPr>
      </p:pic>
      <p:sp>
        <p:nvSpPr>
          <p:cNvPr id="62475" name="Freeform 11"/>
          <p:cNvSpPr>
            <a:spLocks/>
          </p:cNvSpPr>
          <p:nvPr/>
        </p:nvSpPr>
        <p:spPr bwMode="auto">
          <a:xfrm rot="-5579319">
            <a:off x="1117600" y="1320800"/>
            <a:ext cx="3403600" cy="2590800"/>
          </a:xfrm>
          <a:custGeom>
            <a:avLst/>
            <a:gdLst>
              <a:gd name="T0" fmla="*/ 994505796 w 2480"/>
              <a:gd name="T1" fmla="*/ 2147483647 h 1496"/>
              <a:gd name="T2" fmla="*/ 0 w 2480"/>
              <a:gd name="T3" fmla="*/ 1463606260 h 1496"/>
              <a:gd name="T4" fmla="*/ 994505796 w 2480"/>
              <a:gd name="T5" fmla="*/ 23994340 h 1496"/>
              <a:gd name="T6" fmla="*/ 1989012963 w 2480"/>
              <a:gd name="T7" fmla="*/ 1319645457 h 1496"/>
              <a:gd name="T8" fmla="*/ 2147483647 w 2480"/>
              <a:gd name="T9" fmla="*/ 167955190 h 1496"/>
              <a:gd name="T10" fmla="*/ 2147483647 w 2480"/>
              <a:gd name="T11" fmla="*/ 887761099 h 1496"/>
              <a:gd name="T12" fmla="*/ 2147483647 w 2480"/>
              <a:gd name="T13" fmla="*/ 2147483647 h 1496"/>
              <a:gd name="T14" fmla="*/ 2147483647 w 2480"/>
              <a:gd name="T15" fmla="*/ 2147483647 h 149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496"/>
              <a:gd name="T26" fmla="*/ 2480 w 2480"/>
              <a:gd name="T27" fmla="*/ 1496 h 1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496">
                <a:moveTo>
                  <a:pt x="528" y="1448"/>
                </a:moveTo>
                <a:cubicBezTo>
                  <a:pt x="264" y="1088"/>
                  <a:pt x="0" y="728"/>
                  <a:pt x="0" y="488"/>
                </a:cubicBezTo>
                <a:cubicBezTo>
                  <a:pt x="0" y="248"/>
                  <a:pt x="352" y="16"/>
                  <a:pt x="528" y="8"/>
                </a:cubicBezTo>
                <a:cubicBezTo>
                  <a:pt x="704" y="0"/>
                  <a:pt x="840" y="432"/>
                  <a:pt x="1056" y="440"/>
                </a:cubicBezTo>
                <a:cubicBezTo>
                  <a:pt x="1272" y="448"/>
                  <a:pt x="1616" y="80"/>
                  <a:pt x="1824" y="56"/>
                </a:cubicBezTo>
                <a:cubicBezTo>
                  <a:pt x="2032" y="32"/>
                  <a:pt x="2224" y="136"/>
                  <a:pt x="2304" y="296"/>
                </a:cubicBezTo>
                <a:cubicBezTo>
                  <a:pt x="2384" y="456"/>
                  <a:pt x="2480" y="816"/>
                  <a:pt x="2304" y="1016"/>
                </a:cubicBezTo>
                <a:cubicBezTo>
                  <a:pt x="2128" y="1216"/>
                  <a:pt x="1688" y="1356"/>
                  <a:pt x="1248" y="1496"/>
                </a:cubicBezTo>
              </a:path>
            </a:pathLst>
          </a:custGeom>
          <a:solidFill>
            <a:srgbClr val="FF3300"/>
          </a:solidFill>
          <a:ln w="28575">
            <a:solidFill>
              <a:schemeClr val="tx1"/>
            </a:solidFill>
            <a:round/>
            <a:headEnd/>
            <a:tailEnd/>
          </a:ln>
        </p:spPr>
        <p:txBody>
          <a:bodyPr/>
          <a:lstStyle/>
          <a:p>
            <a:endParaRPr lang="en-US" sz="1600"/>
          </a:p>
        </p:txBody>
      </p:sp>
      <p:sp>
        <p:nvSpPr>
          <p:cNvPr id="62476" name="Freeform 12"/>
          <p:cNvSpPr>
            <a:spLocks/>
          </p:cNvSpPr>
          <p:nvPr/>
        </p:nvSpPr>
        <p:spPr bwMode="auto">
          <a:xfrm>
            <a:off x="3429000" y="596900"/>
            <a:ext cx="3352800" cy="2374900"/>
          </a:xfrm>
          <a:custGeom>
            <a:avLst/>
            <a:gdLst>
              <a:gd name="T0" fmla="*/ 965041249 w 2480"/>
              <a:gd name="T1" fmla="*/ 2147483647 h 1496"/>
              <a:gd name="T2" fmla="*/ 0 w 2480"/>
              <a:gd name="T3" fmla="*/ 1229836245 h 1496"/>
              <a:gd name="T4" fmla="*/ 965041249 w 2480"/>
              <a:gd name="T5" fmla="*/ 20161250 h 1496"/>
              <a:gd name="T6" fmla="*/ 1930082498 w 2480"/>
              <a:gd name="T7" fmla="*/ 1108868785 h 1496"/>
              <a:gd name="T8" fmla="*/ 2147483647 w 2480"/>
              <a:gd name="T9" fmla="*/ 141128754 h 1496"/>
              <a:gd name="T10" fmla="*/ 2147483647 w 2480"/>
              <a:gd name="T11" fmla="*/ 745966205 h 1496"/>
              <a:gd name="T12" fmla="*/ 2147483647 w 2480"/>
              <a:gd name="T13" fmla="*/ 2147483647 h 1496"/>
              <a:gd name="T14" fmla="*/ 2147483647 w 2480"/>
              <a:gd name="T15" fmla="*/ 2147483647 h 149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496"/>
              <a:gd name="T26" fmla="*/ 2480 w 2480"/>
              <a:gd name="T27" fmla="*/ 1496 h 1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496">
                <a:moveTo>
                  <a:pt x="528" y="1448"/>
                </a:moveTo>
                <a:cubicBezTo>
                  <a:pt x="264" y="1088"/>
                  <a:pt x="0" y="728"/>
                  <a:pt x="0" y="488"/>
                </a:cubicBezTo>
                <a:cubicBezTo>
                  <a:pt x="0" y="248"/>
                  <a:pt x="352" y="16"/>
                  <a:pt x="528" y="8"/>
                </a:cubicBezTo>
                <a:cubicBezTo>
                  <a:pt x="704" y="0"/>
                  <a:pt x="840" y="432"/>
                  <a:pt x="1056" y="440"/>
                </a:cubicBezTo>
                <a:cubicBezTo>
                  <a:pt x="1272" y="448"/>
                  <a:pt x="1616" y="80"/>
                  <a:pt x="1824" y="56"/>
                </a:cubicBezTo>
                <a:cubicBezTo>
                  <a:pt x="2032" y="32"/>
                  <a:pt x="2224" y="136"/>
                  <a:pt x="2304" y="296"/>
                </a:cubicBezTo>
                <a:cubicBezTo>
                  <a:pt x="2384" y="456"/>
                  <a:pt x="2480" y="816"/>
                  <a:pt x="2304" y="1016"/>
                </a:cubicBezTo>
                <a:cubicBezTo>
                  <a:pt x="2128" y="1216"/>
                  <a:pt x="1688" y="1356"/>
                  <a:pt x="1248" y="1496"/>
                </a:cubicBezTo>
              </a:path>
            </a:pathLst>
          </a:custGeom>
          <a:solidFill>
            <a:srgbClr val="FF3300"/>
          </a:solidFill>
          <a:ln w="28575">
            <a:solidFill>
              <a:schemeClr val="tx1"/>
            </a:solidFill>
            <a:round/>
            <a:headEnd/>
            <a:tailEnd/>
          </a:ln>
        </p:spPr>
        <p:txBody>
          <a:bodyPr/>
          <a:lstStyle/>
          <a:p>
            <a:endParaRPr lang="en-US" sz="1600"/>
          </a:p>
        </p:txBody>
      </p:sp>
      <p:sp>
        <p:nvSpPr>
          <p:cNvPr id="62477" name="Freeform 13"/>
          <p:cNvSpPr>
            <a:spLocks/>
          </p:cNvSpPr>
          <p:nvPr/>
        </p:nvSpPr>
        <p:spPr bwMode="auto">
          <a:xfrm rot="5400000">
            <a:off x="4654550" y="2508250"/>
            <a:ext cx="3352800" cy="2603500"/>
          </a:xfrm>
          <a:custGeom>
            <a:avLst/>
            <a:gdLst>
              <a:gd name="T0" fmla="*/ 965041249 w 2480"/>
              <a:gd name="T1" fmla="*/ 2147483647 h 1496"/>
              <a:gd name="T2" fmla="*/ 0 w 2480"/>
              <a:gd name="T3" fmla="*/ 1477990892 h 1496"/>
              <a:gd name="T4" fmla="*/ 965041249 w 2480"/>
              <a:gd name="T5" fmla="*/ 24228560 h 1496"/>
              <a:gd name="T6" fmla="*/ 1930082498 w 2480"/>
              <a:gd name="T7" fmla="*/ 1332614353 h 1496"/>
              <a:gd name="T8" fmla="*/ 2147483647 w 2480"/>
              <a:gd name="T9" fmla="*/ 169605146 h 1496"/>
              <a:gd name="T10" fmla="*/ 2147483647 w 2480"/>
              <a:gd name="T11" fmla="*/ 896486261 h 1496"/>
              <a:gd name="T12" fmla="*/ 2147483647 w 2480"/>
              <a:gd name="T13" fmla="*/ 2147483647 h 1496"/>
              <a:gd name="T14" fmla="*/ 2147483647 w 2480"/>
              <a:gd name="T15" fmla="*/ 2147483647 h 149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496"/>
              <a:gd name="T26" fmla="*/ 2480 w 2480"/>
              <a:gd name="T27" fmla="*/ 1496 h 1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496">
                <a:moveTo>
                  <a:pt x="528" y="1448"/>
                </a:moveTo>
                <a:cubicBezTo>
                  <a:pt x="264" y="1088"/>
                  <a:pt x="0" y="728"/>
                  <a:pt x="0" y="488"/>
                </a:cubicBezTo>
                <a:cubicBezTo>
                  <a:pt x="0" y="248"/>
                  <a:pt x="352" y="16"/>
                  <a:pt x="528" y="8"/>
                </a:cubicBezTo>
                <a:cubicBezTo>
                  <a:pt x="704" y="0"/>
                  <a:pt x="840" y="432"/>
                  <a:pt x="1056" y="440"/>
                </a:cubicBezTo>
                <a:cubicBezTo>
                  <a:pt x="1272" y="448"/>
                  <a:pt x="1616" y="80"/>
                  <a:pt x="1824" y="56"/>
                </a:cubicBezTo>
                <a:cubicBezTo>
                  <a:pt x="2032" y="32"/>
                  <a:pt x="2224" y="136"/>
                  <a:pt x="2304" y="296"/>
                </a:cubicBezTo>
                <a:cubicBezTo>
                  <a:pt x="2384" y="456"/>
                  <a:pt x="2480" y="816"/>
                  <a:pt x="2304" y="1016"/>
                </a:cubicBezTo>
                <a:cubicBezTo>
                  <a:pt x="2128" y="1216"/>
                  <a:pt x="1688" y="1356"/>
                  <a:pt x="1248" y="1496"/>
                </a:cubicBezTo>
              </a:path>
            </a:pathLst>
          </a:custGeom>
          <a:solidFill>
            <a:srgbClr val="FF3300"/>
          </a:solidFill>
          <a:ln w="28575">
            <a:solidFill>
              <a:schemeClr val="tx1"/>
            </a:solidFill>
            <a:round/>
            <a:headEnd/>
            <a:tailEnd/>
          </a:ln>
        </p:spPr>
        <p:txBody>
          <a:bodyPr/>
          <a:lstStyle/>
          <a:p>
            <a:endParaRPr lang="en-US" sz="1600"/>
          </a:p>
        </p:txBody>
      </p:sp>
      <p:sp>
        <p:nvSpPr>
          <p:cNvPr id="62478" name="Freeform 14"/>
          <p:cNvSpPr>
            <a:spLocks/>
          </p:cNvSpPr>
          <p:nvPr/>
        </p:nvSpPr>
        <p:spPr bwMode="auto">
          <a:xfrm rot="-10123268">
            <a:off x="2514600" y="3492500"/>
            <a:ext cx="3276600" cy="2374900"/>
          </a:xfrm>
          <a:custGeom>
            <a:avLst/>
            <a:gdLst>
              <a:gd name="T0" fmla="*/ 921674517 w 2480"/>
              <a:gd name="T1" fmla="*/ 2147483647 h 1496"/>
              <a:gd name="T2" fmla="*/ 0 w 2480"/>
              <a:gd name="T3" fmla="*/ 1229836245 h 1496"/>
              <a:gd name="T4" fmla="*/ 921674517 w 2480"/>
              <a:gd name="T5" fmla="*/ 20161250 h 1496"/>
              <a:gd name="T6" fmla="*/ 1843347713 w 2480"/>
              <a:gd name="T7" fmla="*/ 1108868785 h 1496"/>
              <a:gd name="T8" fmla="*/ 2147483647 w 2480"/>
              <a:gd name="T9" fmla="*/ 141128754 h 1496"/>
              <a:gd name="T10" fmla="*/ 2147483647 w 2480"/>
              <a:gd name="T11" fmla="*/ 745966205 h 1496"/>
              <a:gd name="T12" fmla="*/ 2147483647 w 2480"/>
              <a:gd name="T13" fmla="*/ 2147483647 h 1496"/>
              <a:gd name="T14" fmla="*/ 2147483647 w 2480"/>
              <a:gd name="T15" fmla="*/ 2147483647 h 149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496"/>
              <a:gd name="T26" fmla="*/ 2480 w 2480"/>
              <a:gd name="T27" fmla="*/ 1496 h 1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496">
                <a:moveTo>
                  <a:pt x="528" y="1448"/>
                </a:moveTo>
                <a:cubicBezTo>
                  <a:pt x="264" y="1088"/>
                  <a:pt x="0" y="728"/>
                  <a:pt x="0" y="488"/>
                </a:cubicBezTo>
                <a:cubicBezTo>
                  <a:pt x="0" y="248"/>
                  <a:pt x="352" y="16"/>
                  <a:pt x="528" y="8"/>
                </a:cubicBezTo>
                <a:cubicBezTo>
                  <a:pt x="704" y="0"/>
                  <a:pt x="840" y="432"/>
                  <a:pt x="1056" y="440"/>
                </a:cubicBezTo>
                <a:cubicBezTo>
                  <a:pt x="1272" y="448"/>
                  <a:pt x="1616" y="80"/>
                  <a:pt x="1824" y="56"/>
                </a:cubicBezTo>
                <a:cubicBezTo>
                  <a:pt x="2032" y="32"/>
                  <a:pt x="2224" y="136"/>
                  <a:pt x="2304" y="296"/>
                </a:cubicBezTo>
                <a:cubicBezTo>
                  <a:pt x="2384" y="456"/>
                  <a:pt x="2480" y="816"/>
                  <a:pt x="2304" y="1016"/>
                </a:cubicBezTo>
                <a:cubicBezTo>
                  <a:pt x="2128" y="1216"/>
                  <a:pt x="1688" y="1356"/>
                  <a:pt x="1248" y="1496"/>
                </a:cubicBezTo>
              </a:path>
            </a:pathLst>
          </a:custGeom>
          <a:solidFill>
            <a:srgbClr val="FF3300"/>
          </a:solidFill>
          <a:ln w="28575">
            <a:solidFill>
              <a:schemeClr val="tx1"/>
            </a:solidFill>
            <a:round/>
            <a:headEnd/>
            <a:tailEnd/>
          </a:ln>
        </p:spPr>
        <p:txBody>
          <a:bodyPr/>
          <a:lstStyle/>
          <a:p>
            <a:endParaRPr lang="en-US" sz="1600"/>
          </a:p>
        </p:txBody>
      </p:sp>
      <p:sp>
        <p:nvSpPr>
          <p:cNvPr id="62479" name="Rectangle 15"/>
          <p:cNvSpPr>
            <a:spLocks noChangeArrowheads="1"/>
          </p:cNvSpPr>
          <p:nvPr/>
        </p:nvSpPr>
        <p:spPr bwMode="auto">
          <a:xfrm>
            <a:off x="3886200" y="1143000"/>
            <a:ext cx="2819400" cy="1016000"/>
          </a:xfrm>
          <a:prstGeom prst="rect">
            <a:avLst/>
          </a:prstGeom>
          <a:noFill/>
          <a:ln w="9525">
            <a:noFill/>
            <a:miter lim="800000"/>
            <a:headEnd/>
            <a:tailEnd/>
          </a:ln>
        </p:spPr>
        <p:txBody>
          <a:bodyPr>
            <a:spAutoFit/>
          </a:bodyPr>
          <a:lstStyle/>
          <a:p>
            <a:pPr algn="ctr" eaLnBrk="1" hangingPunct="1">
              <a:spcBef>
                <a:spcPct val="50000"/>
              </a:spcBef>
            </a:pPr>
            <a:r>
              <a:rPr lang="en-US" sz="2000" b="1">
                <a:solidFill>
                  <a:schemeClr val="bg1"/>
                </a:solidFill>
              </a:rPr>
              <a:t>1.Sốt rét là bệnh truyền nhiễm do kí sinh trùng gây ra ?</a:t>
            </a:r>
          </a:p>
        </p:txBody>
      </p:sp>
      <p:sp>
        <p:nvSpPr>
          <p:cNvPr id="62480" name="Rectangle 16"/>
          <p:cNvSpPr>
            <a:spLocks noChangeArrowheads="1"/>
          </p:cNvSpPr>
          <p:nvPr/>
        </p:nvSpPr>
        <p:spPr bwMode="auto">
          <a:xfrm>
            <a:off x="1981200" y="1600200"/>
            <a:ext cx="1905000" cy="1631950"/>
          </a:xfrm>
          <a:prstGeom prst="rect">
            <a:avLst/>
          </a:prstGeom>
          <a:noFill/>
          <a:ln w="9525" algn="ctr">
            <a:noFill/>
            <a:miter lim="800000"/>
            <a:headEnd/>
            <a:tailEnd/>
          </a:ln>
        </p:spPr>
        <p:txBody>
          <a:bodyPr>
            <a:spAutoFit/>
          </a:bodyPr>
          <a:lstStyle/>
          <a:p>
            <a:pPr algn="ctr" eaLnBrk="1" hangingPunct="1">
              <a:spcBef>
                <a:spcPct val="50000"/>
              </a:spcBef>
            </a:pPr>
            <a:r>
              <a:rPr lang="en-US" sz="2000" b="1">
                <a:solidFill>
                  <a:srgbClr val="FFFF00"/>
                </a:solidFill>
              </a:rPr>
              <a:t>4.Viêm não là bệnh truyền nhiễm do 1 loại vi rút gây ra?</a:t>
            </a:r>
          </a:p>
        </p:txBody>
      </p:sp>
      <p:sp>
        <p:nvSpPr>
          <p:cNvPr id="62481" name="Rectangle 17"/>
          <p:cNvSpPr>
            <a:spLocks noChangeArrowheads="1"/>
          </p:cNvSpPr>
          <p:nvPr/>
        </p:nvSpPr>
        <p:spPr bwMode="auto">
          <a:xfrm>
            <a:off x="5257800" y="2514600"/>
            <a:ext cx="1828800" cy="1631950"/>
          </a:xfrm>
          <a:prstGeom prst="rect">
            <a:avLst/>
          </a:prstGeom>
          <a:noFill/>
          <a:ln w="9525" algn="ctr">
            <a:noFill/>
            <a:miter lim="800000"/>
            <a:headEnd/>
            <a:tailEnd/>
          </a:ln>
        </p:spPr>
        <p:txBody>
          <a:bodyPr>
            <a:spAutoFit/>
          </a:bodyPr>
          <a:lstStyle/>
          <a:p>
            <a:pPr algn="ctr" eaLnBrk="1" hangingPunct="1">
              <a:spcBef>
                <a:spcPct val="50000"/>
              </a:spcBef>
            </a:pPr>
            <a:r>
              <a:rPr lang="en-US" sz="2000" b="1">
                <a:solidFill>
                  <a:srgbClr val="FFFF00"/>
                </a:solidFill>
              </a:rPr>
              <a:t>2.Sốt xuất huyết là bệnh truyền nhiễm do 1 loại vi rút gây ra?</a:t>
            </a:r>
          </a:p>
        </p:txBody>
      </p:sp>
      <p:sp>
        <p:nvSpPr>
          <p:cNvPr id="62482" name="Rectangle 18"/>
          <p:cNvSpPr>
            <a:spLocks noChangeArrowheads="1"/>
          </p:cNvSpPr>
          <p:nvPr/>
        </p:nvSpPr>
        <p:spPr bwMode="auto">
          <a:xfrm>
            <a:off x="2819400" y="3810000"/>
            <a:ext cx="2671763" cy="1016000"/>
          </a:xfrm>
          <a:prstGeom prst="rect">
            <a:avLst/>
          </a:prstGeom>
          <a:noFill/>
          <a:ln w="9525">
            <a:noFill/>
            <a:miter lim="800000"/>
            <a:headEnd/>
            <a:tailEnd/>
          </a:ln>
        </p:spPr>
        <p:txBody>
          <a:bodyPr>
            <a:spAutoFit/>
          </a:bodyPr>
          <a:lstStyle/>
          <a:p>
            <a:pPr algn="ctr" eaLnBrk="1" hangingPunct="1">
              <a:spcBef>
                <a:spcPct val="50000"/>
              </a:spcBef>
            </a:pPr>
            <a:r>
              <a:rPr lang="en-US" sz="2000" b="1">
                <a:solidFill>
                  <a:schemeClr val="bg1"/>
                </a:solidFill>
              </a:rPr>
              <a:t>3.Viêm não là bệnh truyền nhiễm do kí sinh trùng gây ra?</a:t>
            </a:r>
          </a:p>
        </p:txBody>
      </p:sp>
      <p:sp>
        <p:nvSpPr>
          <p:cNvPr id="62483" name="Oval 19"/>
          <p:cNvSpPr>
            <a:spLocks noChangeArrowheads="1"/>
          </p:cNvSpPr>
          <p:nvPr/>
        </p:nvSpPr>
        <p:spPr bwMode="auto">
          <a:xfrm>
            <a:off x="3886200" y="2590800"/>
            <a:ext cx="1371600" cy="1371600"/>
          </a:xfrm>
          <a:prstGeom prst="ellipse">
            <a:avLst/>
          </a:prstGeom>
          <a:solidFill>
            <a:srgbClr val="00FF00"/>
          </a:solidFill>
          <a:ln w="9525">
            <a:solidFill>
              <a:schemeClr val="tx1"/>
            </a:solidFill>
            <a:round/>
            <a:headEnd/>
            <a:tailEnd/>
          </a:ln>
        </p:spPr>
        <p:txBody>
          <a:bodyPr wrap="none" anchor="ctr"/>
          <a:lstStyle/>
          <a:p>
            <a:endParaRPr lang="en-US" sz="1600"/>
          </a:p>
        </p:txBody>
      </p:sp>
      <p:sp>
        <p:nvSpPr>
          <p:cNvPr id="62484" name="Text Box 20"/>
          <p:cNvSpPr txBox="1">
            <a:spLocks noChangeArrowheads="1"/>
          </p:cNvSpPr>
          <p:nvPr/>
        </p:nvSpPr>
        <p:spPr bwMode="auto">
          <a:xfrm>
            <a:off x="3962400" y="2895600"/>
            <a:ext cx="1219200" cy="646113"/>
          </a:xfrm>
          <a:prstGeom prst="rect">
            <a:avLst/>
          </a:prstGeom>
          <a:noFill/>
          <a:ln w="9525">
            <a:noFill/>
            <a:miter lim="800000"/>
            <a:headEnd/>
            <a:tailEnd/>
          </a:ln>
        </p:spPr>
        <p:txBody>
          <a:bodyPr>
            <a:spAutoFit/>
          </a:bodyPr>
          <a:lstStyle/>
          <a:p>
            <a:pPr>
              <a:spcBef>
                <a:spcPct val="50000"/>
              </a:spcBef>
            </a:pPr>
            <a:r>
              <a:rPr lang="en-US" b="1">
                <a:solidFill>
                  <a:srgbClr val="0000FF"/>
                </a:solidFill>
              </a:rPr>
              <a:t>  ĐÚNG HAY SAI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475"/>
                                        </p:tgtEl>
                                        <p:attrNameLst>
                                          <p:attrName>style.visibility</p:attrName>
                                        </p:attrNameLst>
                                      </p:cBhvr>
                                      <p:to>
                                        <p:strVal val="visible"/>
                                      </p:to>
                                    </p:set>
                                    <p:animEffect transition="in" filter="fade">
                                      <p:cBhvr>
                                        <p:cTn id="7" dur="2000"/>
                                        <p:tgtEl>
                                          <p:spTgt spid="624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76"/>
                                        </p:tgtEl>
                                        <p:attrNameLst>
                                          <p:attrName>style.visibility</p:attrName>
                                        </p:attrNameLst>
                                      </p:cBhvr>
                                      <p:to>
                                        <p:strVal val="visible"/>
                                      </p:to>
                                    </p:set>
                                    <p:animEffect transition="in" filter="fade">
                                      <p:cBhvr>
                                        <p:cTn id="10" dur="2000"/>
                                        <p:tgtEl>
                                          <p:spTgt spid="624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477"/>
                                        </p:tgtEl>
                                        <p:attrNameLst>
                                          <p:attrName>style.visibility</p:attrName>
                                        </p:attrNameLst>
                                      </p:cBhvr>
                                      <p:to>
                                        <p:strVal val="visible"/>
                                      </p:to>
                                    </p:set>
                                    <p:animEffect transition="in" filter="fade">
                                      <p:cBhvr>
                                        <p:cTn id="13" dur="2000"/>
                                        <p:tgtEl>
                                          <p:spTgt spid="624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478"/>
                                        </p:tgtEl>
                                        <p:attrNameLst>
                                          <p:attrName>style.visibility</p:attrName>
                                        </p:attrNameLst>
                                      </p:cBhvr>
                                      <p:to>
                                        <p:strVal val="visible"/>
                                      </p:to>
                                    </p:set>
                                    <p:animEffect transition="in" filter="fade">
                                      <p:cBhvr>
                                        <p:cTn id="16" dur="2000"/>
                                        <p:tgtEl>
                                          <p:spTgt spid="624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62479"/>
                                        </p:tgtEl>
                                        <p:attrNameLst>
                                          <p:attrName>style.visibility</p:attrName>
                                        </p:attrNameLst>
                                      </p:cBhvr>
                                      <p:to>
                                        <p:strVal val="visible"/>
                                      </p:to>
                                    </p:set>
                                    <p:animEffect transition="in" filter="wedge">
                                      <p:cBhvr>
                                        <p:cTn id="21" dur="2000"/>
                                        <p:tgtEl>
                                          <p:spTgt spid="6247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2480"/>
                                        </p:tgtEl>
                                        <p:attrNameLst>
                                          <p:attrName>style.visibility</p:attrName>
                                        </p:attrNameLst>
                                      </p:cBhvr>
                                      <p:to>
                                        <p:strVal val="visible"/>
                                      </p:to>
                                    </p:set>
                                    <p:animEffect transition="in" filter="wipe(up)">
                                      <p:cBhvr>
                                        <p:cTn id="26" dur="500"/>
                                        <p:tgtEl>
                                          <p:spTgt spid="624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iterate type="wd">
                                    <p:tmPct val="10000"/>
                                  </p:iterate>
                                  <p:childTnLst>
                                    <p:set>
                                      <p:cBhvr>
                                        <p:cTn id="30" dur="1" fill="hold">
                                          <p:stCondLst>
                                            <p:cond delay="0"/>
                                          </p:stCondLst>
                                        </p:cTn>
                                        <p:tgtEl>
                                          <p:spTgt spid="62481"/>
                                        </p:tgtEl>
                                        <p:attrNameLst>
                                          <p:attrName>style.visibility</p:attrName>
                                        </p:attrNameLst>
                                      </p:cBhvr>
                                      <p:to>
                                        <p:strVal val="visible"/>
                                      </p:to>
                                    </p:set>
                                    <p:anim calcmode="lin" valueType="num">
                                      <p:cBhvr>
                                        <p:cTn id="31" dur="1000" fill="hold"/>
                                        <p:tgtEl>
                                          <p:spTgt spid="62481"/>
                                        </p:tgtEl>
                                        <p:attrNameLst>
                                          <p:attrName>ppt_x</p:attrName>
                                        </p:attrNameLst>
                                      </p:cBhvr>
                                      <p:tavLst>
                                        <p:tav tm="0">
                                          <p:val>
                                            <p:strVal val="#ppt_x-.2"/>
                                          </p:val>
                                        </p:tav>
                                        <p:tav tm="100000">
                                          <p:val>
                                            <p:strVal val="#ppt_x"/>
                                          </p:val>
                                        </p:tav>
                                      </p:tavLst>
                                    </p:anim>
                                    <p:anim calcmode="lin" valueType="num">
                                      <p:cBhvr>
                                        <p:cTn id="32" dur="1000" fill="hold"/>
                                        <p:tgtEl>
                                          <p:spTgt spid="6248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248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62482"/>
                                        </p:tgtEl>
                                        <p:attrNameLst>
                                          <p:attrName>style.visibility</p:attrName>
                                        </p:attrNameLst>
                                      </p:cBhvr>
                                      <p:to>
                                        <p:strVal val="visible"/>
                                      </p:to>
                                    </p:set>
                                    <p:anim calcmode="discrete" valueType="clr">
                                      <p:cBhvr override="childStyle">
                                        <p:cTn id="38" dur="80"/>
                                        <p:tgtEl>
                                          <p:spTgt spid="62482"/>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62482"/>
                                        </p:tgtEl>
                                        <p:attrNameLst>
                                          <p:attrName>fillcolor</p:attrName>
                                        </p:attrNameLst>
                                      </p:cBhvr>
                                      <p:tavLst>
                                        <p:tav tm="0">
                                          <p:val>
                                            <p:clrVal>
                                              <a:schemeClr val="accent2"/>
                                            </p:clrVal>
                                          </p:val>
                                        </p:tav>
                                        <p:tav tm="50000">
                                          <p:val>
                                            <p:clrVal>
                                              <a:schemeClr val="hlink"/>
                                            </p:clrVal>
                                          </p:val>
                                        </p:tav>
                                      </p:tavLst>
                                    </p:anim>
                                    <p:set>
                                      <p:cBhvr>
                                        <p:cTn id="40" dur="80"/>
                                        <p:tgtEl>
                                          <p:spTgt spid="62482"/>
                                        </p:tgtEl>
                                        <p:attrNameLst>
                                          <p:attrName>fill.type</p:attrName>
                                        </p:attrNameLst>
                                      </p:cBhvr>
                                      <p:to>
                                        <p:strVal val="solid"/>
                                      </p:to>
                                    </p:set>
                                  </p:childTnLst>
                                </p:cTn>
                              </p:par>
                              <p:par>
                                <p:cTn id="41" presetID="23" presetClass="entr" presetSubtype="16" fill="hold" grpId="0" nodeType="withEffect">
                                  <p:stCondLst>
                                    <p:cond delay="0"/>
                                  </p:stCondLst>
                                  <p:childTnLst>
                                    <p:set>
                                      <p:cBhvr>
                                        <p:cTn id="42" dur="1" fill="hold">
                                          <p:stCondLst>
                                            <p:cond delay="0"/>
                                          </p:stCondLst>
                                        </p:cTn>
                                        <p:tgtEl>
                                          <p:spTgt spid="62483"/>
                                        </p:tgtEl>
                                        <p:attrNameLst>
                                          <p:attrName>style.visibility</p:attrName>
                                        </p:attrNameLst>
                                      </p:cBhvr>
                                      <p:to>
                                        <p:strVal val="visible"/>
                                      </p:to>
                                    </p:set>
                                    <p:anim calcmode="lin" valueType="num">
                                      <p:cBhvr>
                                        <p:cTn id="43" dur="500" fill="hold"/>
                                        <p:tgtEl>
                                          <p:spTgt spid="62483"/>
                                        </p:tgtEl>
                                        <p:attrNameLst>
                                          <p:attrName>ppt_w</p:attrName>
                                        </p:attrNameLst>
                                      </p:cBhvr>
                                      <p:tavLst>
                                        <p:tav tm="0">
                                          <p:val>
                                            <p:fltVal val="0"/>
                                          </p:val>
                                        </p:tav>
                                        <p:tav tm="100000">
                                          <p:val>
                                            <p:strVal val="#ppt_w"/>
                                          </p:val>
                                        </p:tav>
                                      </p:tavLst>
                                    </p:anim>
                                    <p:anim calcmode="lin" valueType="num">
                                      <p:cBhvr>
                                        <p:cTn id="44" dur="500" fill="hold"/>
                                        <p:tgtEl>
                                          <p:spTgt spid="62483"/>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2484"/>
                                        </p:tgtEl>
                                        <p:attrNameLst>
                                          <p:attrName>style.visibility</p:attrName>
                                        </p:attrNameLst>
                                      </p:cBhvr>
                                      <p:to>
                                        <p:strVal val="visible"/>
                                      </p:to>
                                    </p:set>
                                    <p:animEffect transition="in" filter="box(in)">
                                      <p:cBhvr>
                                        <p:cTn id="49" dur="500"/>
                                        <p:tgtEl>
                                          <p:spTgt spid="62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animBg="1"/>
      <p:bldP spid="62476" grpId="0" animBg="1"/>
      <p:bldP spid="62477" grpId="0" animBg="1"/>
      <p:bldP spid="62478" grpId="0" animBg="1"/>
      <p:bldP spid="62479" grpId="0"/>
      <p:bldP spid="62480" grpId="0"/>
      <p:bldP spid="62481" grpId="0"/>
      <p:bldP spid="62482" grpId="0"/>
      <p:bldP spid="62483" grpId="0" animBg="1"/>
      <p:bldP spid="624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667000" y="457200"/>
            <a:ext cx="4495800" cy="584200"/>
          </a:xfrm>
          <a:prstGeom prst="rect">
            <a:avLst/>
          </a:prstGeom>
          <a:noFill/>
          <a:ln w="9525">
            <a:noFill/>
            <a:miter lim="800000"/>
            <a:headEnd/>
            <a:tailEnd/>
          </a:ln>
        </p:spPr>
        <p:txBody>
          <a:bodyPr>
            <a:spAutoFit/>
          </a:bodyPr>
          <a:lstStyle/>
          <a:p>
            <a:pPr eaLnBrk="1" hangingPunct="1">
              <a:spcBef>
                <a:spcPct val="50000"/>
              </a:spcBef>
            </a:pPr>
            <a:r>
              <a:rPr lang="en-US" sz="3200" b="1" u="sng">
                <a:solidFill>
                  <a:srgbClr val="0000FF"/>
                </a:solidFill>
                <a:cs typeface="Arial" charset="0"/>
              </a:rPr>
              <a:t>KI</a:t>
            </a:r>
            <a:r>
              <a:rPr lang="en-US" sz="2800" b="1" u="sng">
                <a:solidFill>
                  <a:srgbClr val="0000FF"/>
                </a:solidFill>
              </a:rPr>
              <a:t>ỂM TRA BÀI CŨ</a:t>
            </a:r>
          </a:p>
        </p:txBody>
      </p:sp>
      <p:sp>
        <p:nvSpPr>
          <p:cNvPr id="4099" name="Text Box 61"/>
          <p:cNvSpPr txBox="1">
            <a:spLocks noChangeArrowheads="1"/>
          </p:cNvSpPr>
          <p:nvPr/>
        </p:nvSpPr>
        <p:spPr bwMode="auto">
          <a:xfrm>
            <a:off x="609600" y="990600"/>
            <a:ext cx="2514600" cy="338138"/>
          </a:xfrm>
          <a:prstGeom prst="rect">
            <a:avLst/>
          </a:prstGeom>
          <a:noFill/>
          <a:ln w="9525">
            <a:noFill/>
            <a:miter lim="800000"/>
            <a:headEnd/>
            <a:tailEnd/>
          </a:ln>
        </p:spPr>
        <p:txBody>
          <a:bodyPr>
            <a:spAutoFit/>
          </a:bodyPr>
          <a:lstStyle/>
          <a:p>
            <a:pPr eaLnBrk="1" hangingPunct="1"/>
            <a:endParaRPr lang="en-US" sz="1600">
              <a:cs typeface="Arial" charset="0"/>
            </a:endParaRPr>
          </a:p>
        </p:txBody>
      </p:sp>
      <p:sp>
        <p:nvSpPr>
          <p:cNvPr id="37950" name="Text Box 62"/>
          <p:cNvSpPr txBox="1">
            <a:spLocks noChangeArrowheads="1"/>
          </p:cNvSpPr>
          <p:nvPr/>
        </p:nvSpPr>
        <p:spPr bwMode="auto">
          <a:xfrm>
            <a:off x="1066800" y="1295400"/>
            <a:ext cx="6858000" cy="461963"/>
          </a:xfrm>
          <a:prstGeom prst="rect">
            <a:avLst/>
          </a:prstGeom>
          <a:noFill/>
          <a:ln w="9525">
            <a:noFill/>
            <a:miter lim="800000"/>
            <a:headEnd/>
            <a:tailEnd/>
          </a:ln>
        </p:spPr>
        <p:txBody>
          <a:bodyPr>
            <a:spAutoFit/>
          </a:bodyPr>
          <a:lstStyle/>
          <a:p>
            <a:pPr eaLnBrk="1" hangingPunct="1">
              <a:spcBef>
                <a:spcPct val="50000"/>
              </a:spcBef>
            </a:pPr>
            <a:r>
              <a:rPr lang="en-US" sz="2400" b="1">
                <a:solidFill>
                  <a:srgbClr val="0000FF"/>
                </a:solidFill>
                <a:cs typeface="Arial" charset="0"/>
              </a:rPr>
              <a:t>Tác nhân gây ra bệnh  s</a:t>
            </a:r>
            <a:r>
              <a:rPr lang="en-US" sz="2000" b="1">
                <a:solidFill>
                  <a:srgbClr val="0000FF"/>
                </a:solidFill>
                <a:cs typeface="Arial" charset="0"/>
              </a:rPr>
              <a:t>ố</a:t>
            </a:r>
            <a:r>
              <a:rPr lang="en-US" sz="2400" b="1">
                <a:solidFill>
                  <a:srgbClr val="0000FF"/>
                </a:solidFill>
                <a:cs typeface="Arial" charset="0"/>
              </a:rPr>
              <a:t>t xu</a:t>
            </a:r>
            <a:r>
              <a:rPr lang="en-US" sz="2000" b="1">
                <a:solidFill>
                  <a:srgbClr val="0000FF"/>
                </a:solidFill>
                <a:cs typeface="Arial" charset="0"/>
              </a:rPr>
              <a:t>ấ</a:t>
            </a:r>
            <a:r>
              <a:rPr lang="en-US" sz="2400" b="1">
                <a:solidFill>
                  <a:srgbClr val="0000FF"/>
                </a:solidFill>
                <a:cs typeface="Arial" charset="0"/>
              </a:rPr>
              <a:t>t huy</a:t>
            </a:r>
            <a:r>
              <a:rPr lang="en-US" sz="2000" b="1">
                <a:solidFill>
                  <a:srgbClr val="0000FF"/>
                </a:solidFill>
                <a:cs typeface="Arial" charset="0"/>
              </a:rPr>
              <a:t>ế</a:t>
            </a:r>
            <a:r>
              <a:rPr lang="en-US" sz="2400" b="1">
                <a:solidFill>
                  <a:srgbClr val="0000FF"/>
                </a:solidFill>
                <a:cs typeface="Arial" charset="0"/>
              </a:rPr>
              <a:t>t là gì?</a:t>
            </a:r>
            <a:r>
              <a:rPr lang="en-US" b="1">
                <a:solidFill>
                  <a:srgbClr val="0000FF"/>
                </a:solidFill>
                <a:cs typeface="Arial" charset="0"/>
              </a:rPr>
              <a:t> </a:t>
            </a:r>
          </a:p>
        </p:txBody>
      </p:sp>
      <p:sp>
        <p:nvSpPr>
          <p:cNvPr id="37951" name="Text Box 63"/>
          <p:cNvSpPr txBox="1">
            <a:spLocks noChangeArrowheads="1"/>
          </p:cNvSpPr>
          <p:nvPr/>
        </p:nvSpPr>
        <p:spPr bwMode="auto">
          <a:xfrm>
            <a:off x="838200" y="1219200"/>
            <a:ext cx="7772400" cy="1200150"/>
          </a:xfrm>
          <a:prstGeom prst="rect">
            <a:avLst/>
          </a:prstGeom>
          <a:noFill/>
          <a:ln w="57150" cmpd="thickThin">
            <a:solidFill>
              <a:schemeClr val="tx1"/>
            </a:solidFill>
            <a:miter lim="800000"/>
            <a:headEnd/>
            <a:tailEnd/>
          </a:ln>
        </p:spPr>
        <p:txBody>
          <a:bodyPr>
            <a:spAutoFit/>
          </a:bodyPr>
          <a:lstStyle/>
          <a:p>
            <a:pPr eaLnBrk="1" hangingPunct="1">
              <a:spcBef>
                <a:spcPct val="50000"/>
              </a:spcBef>
            </a:pPr>
            <a:r>
              <a:rPr lang="en-US" sz="2400" b="1">
                <a:solidFill>
                  <a:srgbClr val="FF0000"/>
                </a:solidFill>
                <a:cs typeface="Arial" charset="0"/>
              </a:rPr>
              <a:t>S</a:t>
            </a:r>
            <a:r>
              <a:rPr lang="en-US" sz="2000" b="1">
                <a:solidFill>
                  <a:srgbClr val="FF0000"/>
                </a:solidFill>
                <a:cs typeface="Arial" charset="0"/>
              </a:rPr>
              <a:t>ố</a:t>
            </a:r>
            <a:r>
              <a:rPr lang="en-US" sz="2400" b="1">
                <a:solidFill>
                  <a:srgbClr val="FF0000"/>
                </a:solidFill>
                <a:cs typeface="Arial" charset="0"/>
              </a:rPr>
              <a:t>t xuất huyết là b</a:t>
            </a:r>
            <a:r>
              <a:rPr lang="en-US" sz="2000" b="1">
                <a:solidFill>
                  <a:srgbClr val="FF0000"/>
                </a:solidFill>
                <a:cs typeface="Arial" charset="0"/>
              </a:rPr>
              <a:t>ệ</a:t>
            </a:r>
            <a:r>
              <a:rPr lang="en-US" sz="2400" b="1">
                <a:solidFill>
                  <a:srgbClr val="FF0000"/>
                </a:solidFill>
                <a:cs typeface="Arial" charset="0"/>
              </a:rPr>
              <a:t>nh truy</a:t>
            </a:r>
            <a:r>
              <a:rPr lang="en-US" sz="2000" b="1">
                <a:solidFill>
                  <a:srgbClr val="FF0000"/>
                </a:solidFill>
                <a:cs typeface="Arial" charset="0"/>
              </a:rPr>
              <a:t>ề</a:t>
            </a:r>
            <a:r>
              <a:rPr lang="en-US" sz="2400" b="1">
                <a:solidFill>
                  <a:srgbClr val="FF0000"/>
                </a:solidFill>
                <a:cs typeface="Arial" charset="0"/>
              </a:rPr>
              <a:t>n nhi</a:t>
            </a:r>
            <a:r>
              <a:rPr lang="en-US" sz="2000" b="1">
                <a:solidFill>
                  <a:srgbClr val="FF0000"/>
                </a:solidFill>
                <a:cs typeface="Arial" charset="0"/>
              </a:rPr>
              <a:t>ễ</a:t>
            </a:r>
            <a:r>
              <a:rPr lang="en-US" sz="2400" b="1">
                <a:solidFill>
                  <a:srgbClr val="FF0000"/>
                </a:solidFill>
                <a:cs typeface="Arial" charset="0"/>
              </a:rPr>
              <a:t>m do một loại vi rút gây ra . Mu</a:t>
            </a:r>
            <a:r>
              <a:rPr lang="en-US" sz="2000" b="1">
                <a:solidFill>
                  <a:srgbClr val="FF0000"/>
                </a:solidFill>
                <a:cs typeface="Arial" charset="0"/>
              </a:rPr>
              <a:t>ỗ</a:t>
            </a:r>
            <a:r>
              <a:rPr lang="en-US" sz="2400" b="1">
                <a:solidFill>
                  <a:srgbClr val="FF0000"/>
                </a:solidFill>
                <a:cs typeface="Arial" charset="0"/>
              </a:rPr>
              <a:t>i vằn là đ</a:t>
            </a:r>
            <a:r>
              <a:rPr lang="en-US" sz="2000" b="1">
                <a:solidFill>
                  <a:srgbClr val="FF0000"/>
                </a:solidFill>
                <a:cs typeface="Arial" charset="0"/>
              </a:rPr>
              <a:t>ộ</a:t>
            </a:r>
            <a:r>
              <a:rPr lang="en-US" sz="2400" b="1">
                <a:solidFill>
                  <a:srgbClr val="FF0000"/>
                </a:solidFill>
                <a:cs typeface="Arial" charset="0"/>
              </a:rPr>
              <a:t>ng vật trung gian truy</a:t>
            </a:r>
            <a:r>
              <a:rPr lang="en-US" sz="2000" b="1">
                <a:solidFill>
                  <a:srgbClr val="FF0000"/>
                </a:solidFill>
                <a:cs typeface="Arial" charset="0"/>
              </a:rPr>
              <a:t>ề</a:t>
            </a:r>
            <a:r>
              <a:rPr lang="en-US" sz="2400" b="1">
                <a:solidFill>
                  <a:srgbClr val="FF0000"/>
                </a:solidFill>
                <a:cs typeface="Arial" charset="0"/>
              </a:rPr>
              <a:t>n b</a:t>
            </a:r>
            <a:r>
              <a:rPr lang="en-US" sz="2000" b="1">
                <a:solidFill>
                  <a:srgbClr val="FF0000"/>
                </a:solidFill>
                <a:cs typeface="Arial" charset="0"/>
              </a:rPr>
              <a:t>ệ</a:t>
            </a:r>
            <a:r>
              <a:rPr lang="en-US" sz="2400" b="1">
                <a:solidFill>
                  <a:srgbClr val="FF0000"/>
                </a:solidFill>
                <a:cs typeface="Arial" charset="0"/>
              </a:rPr>
              <a:t>nh</a:t>
            </a:r>
            <a:r>
              <a:rPr lang="en-US" sz="2000" b="1">
                <a:solidFill>
                  <a:srgbClr val="FF0000"/>
                </a:solidFill>
                <a:cs typeface="Arial" charset="0"/>
              </a:rPr>
              <a:t> </a:t>
            </a:r>
          </a:p>
        </p:txBody>
      </p:sp>
      <p:sp>
        <p:nvSpPr>
          <p:cNvPr id="37952" name="Text Box 64"/>
          <p:cNvSpPr txBox="1">
            <a:spLocks noChangeArrowheads="1"/>
          </p:cNvSpPr>
          <p:nvPr/>
        </p:nvSpPr>
        <p:spPr bwMode="auto">
          <a:xfrm>
            <a:off x="990600" y="2819400"/>
            <a:ext cx="7086600" cy="461963"/>
          </a:xfrm>
          <a:prstGeom prst="rect">
            <a:avLst/>
          </a:prstGeom>
          <a:noFill/>
          <a:ln w="9525">
            <a:noFill/>
            <a:miter lim="800000"/>
            <a:headEnd/>
            <a:tailEnd/>
          </a:ln>
        </p:spPr>
        <p:txBody>
          <a:bodyPr>
            <a:spAutoFit/>
          </a:bodyPr>
          <a:lstStyle/>
          <a:p>
            <a:pPr eaLnBrk="1" hangingPunct="1">
              <a:spcBef>
                <a:spcPct val="50000"/>
              </a:spcBef>
            </a:pPr>
            <a:r>
              <a:rPr lang="en-US" sz="2400" b="1">
                <a:solidFill>
                  <a:srgbClr val="0000FF"/>
                </a:solidFill>
                <a:cs typeface="Arial" charset="0"/>
              </a:rPr>
              <a:t>Nêu cách đề phòng bệnh sốt  xuất huyết</a:t>
            </a:r>
            <a:r>
              <a:rPr lang="en-US" sz="2400" b="1">
                <a:cs typeface="Arial" charset="0"/>
              </a:rPr>
              <a:t> </a:t>
            </a:r>
            <a:r>
              <a:rPr lang="en-US" sz="2400" b="1">
                <a:solidFill>
                  <a:srgbClr val="0000FF"/>
                </a:solidFill>
                <a:cs typeface="Arial" charset="0"/>
              </a:rPr>
              <a:t>?</a:t>
            </a:r>
          </a:p>
        </p:txBody>
      </p:sp>
      <p:sp>
        <p:nvSpPr>
          <p:cNvPr id="37953" name="Text Box 65"/>
          <p:cNvSpPr txBox="1">
            <a:spLocks noChangeArrowheads="1"/>
          </p:cNvSpPr>
          <p:nvPr/>
        </p:nvSpPr>
        <p:spPr bwMode="auto">
          <a:xfrm>
            <a:off x="838200" y="3124200"/>
            <a:ext cx="7696200" cy="1200150"/>
          </a:xfrm>
          <a:prstGeom prst="rect">
            <a:avLst/>
          </a:prstGeom>
          <a:noFill/>
          <a:ln w="38100" cmpd="dbl">
            <a:solidFill>
              <a:schemeClr val="tx1"/>
            </a:solidFill>
            <a:miter lim="800000"/>
            <a:headEnd/>
            <a:tailEnd/>
          </a:ln>
        </p:spPr>
        <p:txBody>
          <a:bodyPr>
            <a:spAutoFit/>
          </a:bodyPr>
          <a:lstStyle/>
          <a:p>
            <a:pPr eaLnBrk="1" hangingPunct="1">
              <a:spcBef>
                <a:spcPct val="50000"/>
              </a:spcBef>
            </a:pPr>
            <a:r>
              <a:rPr lang="en-US" sz="2000" b="1">
                <a:solidFill>
                  <a:srgbClr val="FF0000"/>
                </a:solidFill>
              </a:rPr>
              <a:t>Cách đề phòng bệnh sốt  xuất huyết</a:t>
            </a:r>
            <a:r>
              <a:rPr lang="en-US" sz="2400" b="1">
                <a:solidFill>
                  <a:srgbClr val="FF0000"/>
                </a:solidFill>
                <a:cs typeface="Arial" charset="0"/>
              </a:rPr>
              <a:t> là gi</a:t>
            </a:r>
            <a:r>
              <a:rPr lang="en-US" sz="2000" b="1">
                <a:solidFill>
                  <a:srgbClr val="FF0000"/>
                </a:solidFill>
                <a:cs typeface="Arial" charset="0"/>
              </a:rPr>
              <a:t>ữ</a:t>
            </a:r>
            <a:r>
              <a:rPr lang="en-US" sz="2400" b="1">
                <a:solidFill>
                  <a:srgbClr val="FF0000"/>
                </a:solidFill>
                <a:cs typeface="Arial" charset="0"/>
              </a:rPr>
              <a:t> v</a:t>
            </a:r>
            <a:r>
              <a:rPr lang="en-US" sz="2000" b="1">
                <a:solidFill>
                  <a:srgbClr val="FF0000"/>
                </a:solidFill>
                <a:cs typeface="Arial" charset="0"/>
              </a:rPr>
              <a:t>ệ</a:t>
            </a:r>
            <a:r>
              <a:rPr lang="en-US" sz="2400" b="1">
                <a:solidFill>
                  <a:srgbClr val="FF0000"/>
                </a:solidFill>
                <a:cs typeface="Arial" charset="0"/>
              </a:rPr>
              <a:t> sinh nhà ở và môi trư</a:t>
            </a:r>
            <a:r>
              <a:rPr lang="en-US" sz="2000" b="1">
                <a:solidFill>
                  <a:srgbClr val="FF0000"/>
                </a:solidFill>
                <a:cs typeface="Arial" charset="0"/>
              </a:rPr>
              <a:t>ờ</a:t>
            </a:r>
            <a:r>
              <a:rPr lang="en-US" sz="2400" b="1">
                <a:solidFill>
                  <a:srgbClr val="FF0000"/>
                </a:solidFill>
                <a:cs typeface="Arial" charset="0"/>
              </a:rPr>
              <a:t>ng xung quanh, diệt muỗi, diệt b</a:t>
            </a:r>
            <a:r>
              <a:rPr lang="en-US" sz="2000" b="1">
                <a:solidFill>
                  <a:srgbClr val="FF0000"/>
                </a:solidFill>
                <a:cs typeface="Arial" charset="0"/>
              </a:rPr>
              <a:t>ọ</a:t>
            </a:r>
            <a:r>
              <a:rPr lang="en-US" sz="2400" b="1">
                <a:solidFill>
                  <a:srgbClr val="FF0000"/>
                </a:solidFill>
                <a:cs typeface="Arial" charset="0"/>
              </a:rPr>
              <a:t> gậy và tránh để  mu</a:t>
            </a:r>
            <a:r>
              <a:rPr lang="en-US" sz="2000" b="1">
                <a:solidFill>
                  <a:srgbClr val="FF0000"/>
                </a:solidFill>
                <a:cs typeface="Arial" charset="0"/>
              </a:rPr>
              <a:t>ỗ</a:t>
            </a:r>
            <a:r>
              <a:rPr lang="en-US" sz="2400" b="1">
                <a:solidFill>
                  <a:srgbClr val="FF0000"/>
                </a:solidFill>
                <a:cs typeface="Arial" charset="0"/>
              </a:rPr>
              <a:t>i đốt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7950"/>
                                        </p:tgtEl>
                                        <p:attrNameLst>
                                          <p:attrName>style.visibility</p:attrName>
                                        </p:attrNameLst>
                                      </p:cBhvr>
                                      <p:to>
                                        <p:strVal val="visible"/>
                                      </p:to>
                                    </p:set>
                                    <p:animEffect transition="in" filter="wedge">
                                      <p:cBhvr>
                                        <p:cTn id="7" dur="500"/>
                                        <p:tgtEl>
                                          <p:spTgt spid="37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7950"/>
                                        </p:tgtEl>
                                      </p:cBhvr>
                                    </p:animEffect>
                                    <p:set>
                                      <p:cBhvr>
                                        <p:cTn id="12" dur="1" fill="hold">
                                          <p:stCondLst>
                                            <p:cond delay="499"/>
                                          </p:stCondLst>
                                        </p:cTn>
                                        <p:tgtEl>
                                          <p:spTgt spid="3795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7951"/>
                                        </p:tgtEl>
                                        <p:attrNameLst>
                                          <p:attrName>style.visibility</p:attrName>
                                        </p:attrNameLst>
                                      </p:cBhvr>
                                      <p:to>
                                        <p:strVal val="visible"/>
                                      </p:to>
                                    </p:set>
                                    <p:animEffect transition="in" filter="wheel(4)">
                                      <p:cBhvr>
                                        <p:cTn id="17" dur="500"/>
                                        <p:tgtEl>
                                          <p:spTgt spid="379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7952"/>
                                        </p:tgtEl>
                                        <p:attrNameLst>
                                          <p:attrName>style.visibility</p:attrName>
                                        </p:attrNameLst>
                                      </p:cBhvr>
                                      <p:to>
                                        <p:strVal val="visible"/>
                                      </p:to>
                                    </p:set>
                                    <p:animEffect transition="in" filter="wheel(4)">
                                      <p:cBhvr>
                                        <p:cTn id="22" dur="500"/>
                                        <p:tgtEl>
                                          <p:spTgt spid="379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37952"/>
                                        </p:tgtEl>
                                      </p:cBhvr>
                                    </p:animEffect>
                                    <p:set>
                                      <p:cBhvr>
                                        <p:cTn id="27" dur="1" fill="hold">
                                          <p:stCondLst>
                                            <p:cond delay="499"/>
                                          </p:stCondLst>
                                        </p:cTn>
                                        <p:tgtEl>
                                          <p:spTgt spid="3795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7953"/>
                                        </p:tgtEl>
                                        <p:attrNameLst>
                                          <p:attrName>style.visibility</p:attrName>
                                        </p:attrNameLst>
                                      </p:cBhvr>
                                      <p:to>
                                        <p:strVal val="visible"/>
                                      </p:to>
                                    </p:set>
                                    <p:animEffect transition="in" filter="wedge">
                                      <p:cBhvr>
                                        <p:cTn id="32" dur="500"/>
                                        <p:tgtEl>
                                          <p:spTgt spid="37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50" grpId="0"/>
      <p:bldP spid="37950" grpId="1"/>
      <p:bldP spid="37951" grpId="0" animBg="1"/>
      <p:bldP spid="37952" grpId="0"/>
      <p:bldP spid="37952" grpId="1"/>
      <p:bldP spid="379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609600" y="2286000"/>
            <a:ext cx="7543800" cy="400050"/>
          </a:xfrm>
          <a:prstGeom prst="rect">
            <a:avLst/>
          </a:prstGeom>
          <a:noFill/>
          <a:ln w="9525">
            <a:noFill/>
            <a:miter lim="800000"/>
            <a:headEnd/>
            <a:tailEnd/>
          </a:ln>
        </p:spPr>
        <p:txBody>
          <a:bodyPr>
            <a:spAutoFit/>
          </a:bodyPr>
          <a:lstStyle/>
          <a:p>
            <a:pPr algn="ctr" eaLnBrk="1" hangingPunct="1">
              <a:spcBef>
                <a:spcPct val="50000"/>
              </a:spcBef>
            </a:pPr>
            <a:endParaRPr lang="en-US" sz="2000">
              <a:solidFill>
                <a:srgbClr val="0000FF"/>
              </a:solidFill>
            </a:endParaRPr>
          </a:p>
        </p:txBody>
      </p:sp>
      <p:sp>
        <p:nvSpPr>
          <p:cNvPr id="7174" name="Rectangle 6"/>
          <p:cNvSpPr>
            <a:spLocks noChangeArrowheads="1"/>
          </p:cNvSpPr>
          <p:nvPr/>
        </p:nvSpPr>
        <p:spPr bwMode="auto">
          <a:xfrm>
            <a:off x="5562600" y="1676400"/>
            <a:ext cx="609600" cy="609600"/>
          </a:xfrm>
          <a:prstGeom prst="rect">
            <a:avLst/>
          </a:prstGeom>
          <a:solidFill>
            <a:schemeClr val="accent1"/>
          </a:solidFill>
          <a:ln w="9525">
            <a:solidFill>
              <a:schemeClr val="tx1"/>
            </a:solidFill>
            <a:miter lim="800000"/>
            <a:headEnd/>
            <a:tailEnd/>
          </a:ln>
        </p:spPr>
        <p:txBody>
          <a:bodyPr anchor="ctr"/>
          <a:lstStyle/>
          <a:p>
            <a:pPr algn="ctr" eaLnBrk="1" hangingPunct="1"/>
            <a:r>
              <a:rPr lang="en-US" sz="2800" b="1">
                <a:solidFill>
                  <a:srgbClr val="FF0000"/>
                </a:solidFill>
              </a:rPr>
              <a:t>Đ</a:t>
            </a:r>
          </a:p>
        </p:txBody>
      </p:sp>
      <p:sp>
        <p:nvSpPr>
          <p:cNvPr id="7175" name="Text Box 7"/>
          <p:cNvSpPr txBox="1">
            <a:spLocks noChangeArrowheads="1"/>
          </p:cNvSpPr>
          <p:nvPr/>
        </p:nvSpPr>
        <p:spPr bwMode="auto">
          <a:xfrm>
            <a:off x="0" y="2514600"/>
            <a:ext cx="5181600" cy="830263"/>
          </a:xfrm>
          <a:prstGeom prst="rect">
            <a:avLst/>
          </a:prstGeom>
          <a:noFill/>
          <a:ln w="9525">
            <a:noFill/>
            <a:miter lim="800000"/>
            <a:headEnd/>
            <a:tailEnd/>
          </a:ln>
        </p:spPr>
        <p:txBody>
          <a:bodyPr>
            <a:spAutoFit/>
          </a:bodyPr>
          <a:lstStyle/>
          <a:p>
            <a:pPr algn="ctr" eaLnBrk="1" hangingPunct="1">
              <a:spcBef>
                <a:spcPct val="50000"/>
              </a:spcBef>
            </a:pPr>
            <a:r>
              <a:rPr lang="en-US" sz="2400">
                <a:solidFill>
                  <a:srgbClr val="FF0000"/>
                </a:solidFill>
                <a:sym typeface="Wingdings" pitchFamily="2" charset="2"/>
              </a:rPr>
              <a:t> </a:t>
            </a:r>
            <a:r>
              <a:rPr lang="en-US" sz="2400" b="1">
                <a:solidFill>
                  <a:srgbClr val="0000FF"/>
                </a:solidFill>
              </a:rPr>
              <a:t>Sốt xuất huyết là bệnh truyền nhiễm do 1 loại vi rút gây ra</a:t>
            </a:r>
          </a:p>
        </p:txBody>
      </p:sp>
      <p:sp>
        <p:nvSpPr>
          <p:cNvPr id="7176" name="Rectangle 8"/>
          <p:cNvSpPr>
            <a:spLocks noChangeArrowheads="1"/>
          </p:cNvSpPr>
          <p:nvPr/>
        </p:nvSpPr>
        <p:spPr bwMode="auto">
          <a:xfrm>
            <a:off x="5562600" y="2743200"/>
            <a:ext cx="609600" cy="609600"/>
          </a:xfrm>
          <a:prstGeom prst="rect">
            <a:avLst/>
          </a:prstGeom>
          <a:solidFill>
            <a:schemeClr val="accent1"/>
          </a:solidFill>
          <a:ln w="9525">
            <a:solidFill>
              <a:schemeClr val="tx1"/>
            </a:solidFill>
            <a:miter lim="800000"/>
            <a:headEnd/>
            <a:tailEnd/>
          </a:ln>
        </p:spPr>
        <p:txBody>
          <a:bodyPr anchor="ctr"/>
          <a:lstStyle/>
          <a:p>
            <a:pPr algn="ctr" eaLnBrk="1" hangingPunct="1"/>
            <a:r>
              <a:rPr lang="en-US" sz="2800" b="1">
                <a:solidFill>
                  <a:srgbClr val="FF0000"/>
                </a:solidFill>
              </a:rPr>
              <a:t>Đ</a:t>
            </a:r>
          </a:p>
        </p:txBody>
      </p:sp>
      <p:sp>
        <p:nvSpPr>
          <p:cNvPr id="7177" name="Text Box 9"/>
          <p:cNvSpPr txBox="1">
            <a:spLocks noChangeArrowheads="1"/>
          </p:cNvSpPr>
          <p:nvPr/>
        </p:nvSpPr>
        <p:spPr bwMode="auto">
          <a:xfrm>
            <a:off x="304800" y="3657600"/>
            <a:ext cx="4724400" cy="830263"/>
          </a:xfrm>
          <a:prstGeom prst="rect">
            <a:avLst/>
          </a:prstGeom>
          <a:noFill/>
          <a:ln w="9525">
            <a:noFill/>
            <a:miter lim="800000"/>
            <a:headEnd/>
            <a:tailEnd/>
          </a:ln>
        </p:spPr>
        <p:txBody>
          <a:bodyPr>
            <a:spAutoFit/>
          </a:bodyPr>
          <a:lstStyle/>
          <a:p>
            <a:pPr algn="ctr" eaLnBrk="1" hangingPunct="1">
              <a:spcBef>
                <a:spcPct val="50000"/>
              </a:spcBef>
            </a:pPr>
            <a:r>
              <a:rPr lang="en-US" sz="2400">
                <a:solidFill>
                  <a:srgbClr val="9900FF"/>
                </a:solidFill>
                <a:sym typeface="Wingdings" pitchFamily="2" charset="2"/>
              </a:rPr>
              <a:t></a:t>
            </a:r>
            <a:r>
              <a:rPr lang="en-US" sz="2400">
                <a:solidFill>
                  <a:srgbClr val="FFFF00"/>
                </a:solidFill>
                <a:sym typeface="Wingdings" pitchFamily="2" charset="2"/>
              </a:rPr>
              <a:t> </a:t>
            </a:r>
            <a:r>
              <a:rPr lang="en-US" sz="2400" b="1">
                <a:solidFill>
                  <a:srgbClr val="0000FF"/>
                </a:solidFill>
              </a:rPr>
              <a:t>Viêm não là bệnh truyền nhiễm do kí sinh trùng gây ra</a:t>
            </a:r>
          </a:p>
        </p:txBody>
      </p:sp>
      <p:sp>
        <p:nvSpPr>
          <p:cNvPr id="7178" name="Rectangle 10"/>
          <p:cNvSpPr>
            <a:spLocks noChangeArrowheads="1"/>
          </p:cNvSpPr>
          <p:nvPr/>
        </p:nvSpPr>
        <p:spPr bwMode="auto">
          <a:xfrm>
            <a:off x="5638800" y="3886200"/>
            <a:ext cx="609600" cy="609600"/>
          </a:xfrm>
          <a:prstGeom prst="rect">
            <a:avLst/>
          </a:prstGeom>
          <a:solidFill>
            <a:schemeClr val="accent1"/>
          </a:solidFill>
          <a:ln w="9525">
            <a:solidFill>
              <a:schemeClr val="tx1"/>
            </a:solidFill>
            <a:miter lim="800000"/>
            <a:headEnd/>
            <a:tailEnd/>
          </a:ln>
        </p:spPr>
        <p:txBody>
          <a:bodyPr anchor="ctr"/>
          <a:lstStyle/>
          <a:p>
            <a:pPr algn="ctr" eaLnBrk="1" hangingPunct="1"/>
            <a:r>
              <a:rPr lang="en-US" sz="2800">
                <a:solidFill>
                  <a:srgbClr val="0000FF"/>
                </a:solidFill>
              </a:rPr>
              <a:t>S</a:t>
            </a:r>
          </a:p>
        </p:txBody>
      </p:sp>
      <p:sp>
        <p:nvSpPr>
          <p:cNvPr id="7181" name="Text Box 13"/>
          <p:cNvSpPr txBox="1">
            <a:spLocks noChangeArrowheads="1"/>
          </p:cNvSpPr>
          <p:nvPr/>
        </p:nvSpPr>
        <p:spPr bwMode="auto">
          <a:xfrm>
            <a:off x="304800" y="4800600"/>
            <a:ext cx="4648200" cy="830263"/>
          </a:xfrm>
          <a:prstGeom prst="rect">
            <a:avLst/>
          </a:prstGeom>
          <a:noFill/>
          <a:ln w="9525">
            <a:noFill/>
            <a:miter lim="800000"/>
            <a:headEnd/>
            <a:tailEnd/>
          </a:ln>
        </p:spPr>
        <p:txBody>
          <a:bodyPr>
            <a:spAutoFit/>
          </a:bodyPr>
          <a:lstStyle/>
          <a:p>
            <a:pPr algn="ctr" eaLnBrk="1" hangingPunct="1">
              <a:spcBef>
                <a:spcPct val="50000"/>
              </a:spcBef>
            </a:pPr>
            <a:r>
              <a:rPr lang="en-US" sz="2400">
                <a:solidFill>
                  <a:srgbClr val="008000"/>
                </a:solidFill>
                <a:latin typeface="Times New Roman" pitchFamily="18" charset="0"/>
                <a:cs typeface="Times New Roman" pitchFamily="18" charset="0"/>
                <a:sym typeface="Wingdings" pitchFamily="2" charset="2"/>
              </a:rPr>
              <a:t>∞</a:t>
            </a:r>
            <a:r>
              <a:rPr lang="en-US" sz="2400">
                <a:solidFill>
                  <a:srgbClr val="FFFF00"/>
                </a:solidFill>
                <a:sym typeface="Wingdings" pitchFamily="2" charset="2"/>
              </a:rPr>
              <a:t> </a:t>
            </a:r>
            <a:r>
              <a:rPr lang="en-US" sz="2400" b="1">
                <a:solidFill>
                  <a:srgbClr val="0000FF"/>
                </a:solidFill>
              </a:rPr>
              <a:t>Viêm não là bệnh truyền nhiễm do 1 loại vi rút gây ra</a:t>
            </a:r>
          </a:p>
        </p:txBody>
      </p:sp>
      <p:sp>
        <p:nvSpPr>
          <p:cNvPr id="7182" name="Rectangle 14"/>
          <p:cNvSpPr>
            <a:spLocks noChangeArrowheads="1"/>
          </p:cNvSpPr>
          <p:nvPr/>
        </p:nvSpPr>
        <p:spPr bwMode="auto">
          <a:xfrm>
            <a:off x="5562600" y="5105400"/>
            <a:ext cx="609600" cy="609600"/>
          </a:xfrm>
          <a:prstGeom prst="rect">
            <a:avLst/>
          </a:prstGeom>
          <a:solidFill>
            <a:schemeClr val="accent1"/>
          </a:solidFill>
          <a:ln w="9525">
            <a:solidFill>
              <a:schemeClr val="tx1"/>
            </a:solidFill>
            <a:miter lim="800000"/>
            <a:headEnd/>
            <a:tailEnd/>
          </a:ln>
        </p:spPr>
        <p:txBody>
          <a:bodyPr anchor="ctr"/>
          <a:lstStyle/>
          <a:p>
            <a:pPr algn="ctr" eaLnBrk="1" hangingPunct="1"/>
            <a:r>
              <a:rPr lang="en-US" sz="2400" b="1">
                <a:solidFill>
                  <a:srgbClr val="FF0000"/>
                </a:solidFill>
              </a:rPr>
              <a:t>Đ</a:t>
            </a:r>
          </a:p>
        </p:txBody>
      </p:sp>
      <p:sp>
        <p:nvSpPr>
          <p:cNvPr id="7184" name="Rectangle 16"/>
          <p:cNvSpPr>
            <a:spLocks noChangeArrowheads="1"/>
          </p:cNvSpPr>
          <p:nvPr/>
        </p:nvSpPr>
        <p:spPr bwMode="auto">
          <a:xfrm>
            <a:off x="381000" y="1447800"/>
            <a:ext cx="5410200" cy="830263"/>
          </a:xfrm>
          <a:prstGeom prst="rect">
            <a:avLst/>
          </a:prstGeom>
          <a:noFill/>
          <a:ln w="9525">
            <a:noFill/>
            <a:miter lim="800000"/>
            <a:headEnd/>
            <a:tailEnd/>
          </a:ln>
        </p:spPr>
        <p:txBody>
          <a:bodyPr>
            <a:spAutoFit/>
          </a:bodyPr>
          <a:lstStyle/>
          <a:p>
            <a:pPr eaLnBrk="1" hangingPunct="1">
              <a:spcBef>
                <a:spcPct val="50000"/>
              </a:spcBef>
            </a:pPr>
            <a:r>
              <a:rPr lang="en-US" sz="2400">
                <a:solidFill>
                  <a:srgbClr val="008000"/>
                </a:solidFill>
                <a:sym typeface="Wingdings" pitchFamily="2" charset="2"/>
              </a:rPr>
              <a:t></a:t>
            </a:r>
            <a:r>
              <a:rPr lang="en-US" sz="2400" b="1">
                <a:solidFill>
                  <a:srgbClr val="0000FF"/>
                </a:solidFill>
                <a:cs typeface="Arial" charset="0"/>
              </a:rPr>
              <a:t> Sốt rét là bệnh truyền nhiễm do kí sinh trùng gây ra</a:t>
            </a:r>
          </a:p>
        </p:txBody>
      </p:sp>
      <p:sp>
        <p:nvSpPr>
          <p:cNvPr id="7186" name="WordArt 18"/>
          <p:cNvSpPr>
            <a:spLocks noChangeArrowheads="1" noChangeShapeType="1" noTextEdit="1"/>
          </p:cNvSpPr>
          <p:nvPr/>
        </p:nvSpPr>
        <p:spPr bwMode="auto">
          <a:xfrm>
            <a:off x="2362200" y="381000"/>
            <a:ext cx="3810000" cy="863600"/>
          </a:xfrm>
          <a:prstGeom prst="rect">
            <a:avLst/>
          </a:prstGeom>
        </p:spPr>
        <p:txBody>
          <a:bodyPr wrap="none" fromWordArt="1">
            <a:prstTxWarp prst="textDeflate">
              <a:avLst>
                <a:gd name="adj" fmla="val 26227"/>
              </a:avLst>
            </a:prstTxWarp>
          </a:bodyPr>
          <a:lstStyle/>
          <a:p>
            <a:pPr algn="ctr"/>
            <a:r>
              <a:rPr lang="en-US" sz="3200" b="1" kern="10">
                <a:ln w="9525">
                  <a:solidFill>
                    <a:srgbClr val="008000"/>
                  </a:solidFill>
                  <a:round/>
                  <a:headEnd/>
                  <a:tailEnd/>
                </a:ln>
                <a:solidFill>
                  <a:srgbClr val="FF0000"/>
                </a:solidFill>
                <a:latin typeface="Arial"/>
                <a:cs typeface="Arial"/>
              </a:rPr>
              <a:t>ĐÚNG HAY SAI?</a:t>
            </a:r>
          </a:p>
        </p:txBody>
      </p:sp>
      <p:pic>
        <p:nvPicPr>
          <p:cNvPr id="22540" name="Picture 19"/>
          <p:cNvPicPr>
            <a:picLocks noChangeAspect="1" noChangeArrowheads="1"/>
          </p:cNvPicPr>
          <p:nvPr>
            <p:ph type="body" idx="1"/>
          </p:nvPr>
        </p:nvPicPr>
        <p:blipFill>
          <a:blip r:embed="rId3"/>
          <a:srcRect/>
          <a:stretch>
            <a:fillRect/>
          </a:stretch>
        </p:blipFill>
        <p:spPr>
          <a:xfrm>
            <a:off x="6858000" y="1752600"/>
            <a:ext cx="2047875" cy="3790950"/>
          </a:xfrm>
          <a:noFill/>
        </p:spPr>
      </p:pic>
      <p:pic>
        <p:nvPicPr>
          <p:cNvPr id="22541" name="Picture 20" descr="phcanh 960"/>
          <p:cNvPicPr>
            <a:picLocks noChangeAspect="1" noChangeArrowheads="1" noCrop="1"/>
          </p:cNvPicPr>
          <p:nvPr/>
        </p:nvPicPr>
        <p:blipFill>
          <a:blip r:embed="rId4"/>
          <a:srcRect/>
          <a:stretch>
            <a:fillRect/>
          </a:stretch>
        </p:blipFill>
        <p:spPr bwMode="auto">
          <a:xfrm>
            <a:off x="6781800" y="381000"/>
            <a:ext cx="933450" cy="790575"/>
          </a:xfrm>
          <a:prstGeom prst="rect">
            <a:avLst/>
          </a:prstGeom>
          <a:noFill/>
          <a:ln w="9525">
            <a:noFill/>
            <a:miter lim="800000"/>
            <a:headEnd/>
            <a:tailEnd/>
          </a:ln>
        </p:spPr>
      </p:pic>
      <p:pic>
        <p:nvPicPr>
          <p:cNvPr id="22542" name="Picture 21" descr="kitty"/>
          <p:cNvPicPr>
            <a:picLocks noChangeAspect="1" noChangeArrowheads="1" noCrop="1"/>
          </p:cNvPicPr>
          <p:nvPr/>
        </p:nvPicPr>
        <p:blipFill>
          <a:blip r:embed="rId5"/>
          <a:srcRect/>
          <a:stretch>
            <a:fillRect/>
          </a:stretch>
        </p:blipFill>
        <p:spPr bwMode="auto">
          <a:xfrm>
            <a:off x="0" y="0"/>
            <a:ext cx="1371600" cy="1447800"/>
          </a:xfrm>
          <a:prstGeom prst="rect">
            <a:avLst/>
          </a:prstGeom>
          <a:noFill/>
          <a:ln w="9525">
            <a:noFill/>
            <a:miter lim="800000"/>
            <a:headEnd/>
            <a:tailEnd/>
          </a:ln>
        </p:spPr>
      </p:pic>
      <p:pic>
        <p:nvPicPr>
          <p:cNvPr id="22543" name="Picture 22" descr="Bellcoll">
            <a:hlinkClick r:id="" action="ppaction://hlinkshowjump?jump=firstslide"/>
          </p:cNvPr>
          <p:cNvPicPr>
            <a:picLocks noChangeAspect="1" noChangeArrowheads="1" noCrop="1"/>
          </p:cNvPicPr>
          <p:nvPr/>
        </p:nvPicPr>
        <p:blipFill>
          <a:blip r:embed="rId6"/>
          <a:srcRect/>
          <a:stretch>
            <a:fillRect/>
          </a:stretch>
        </p:blipFill>
        <p:spPr bwMode="auto">
          <a:xfrm rot="7188705">
            <a:off x="6705600" y="4724400"/>
            <a:ext cx="1828800" cy="2438400"/>
          </a:xfrm>
          <a:prstGeom prst="rect">
            <a:avLst/>
          </a:prstGeom>
          <a:noFill/>
          <a:ln w="9525">
            <a:noFill/>
            <a:miter lim="800000"/>
            <a:headEnd/>
            <a:tailEnd/>
          </a:ln>
        </p:spPr>
      </p:pic>
      <p:pic>
        <p:nvPicPr>
          <p:cNvPr id="22544" name="Picture 23" descr="natures1%20(12)"/>
          <p:cNvPicPr>
            <a:picLocks noChangeAspect="1" noChangeArrowheads="1" noCrop="1"/>
          </p:cNvPicPr>
          <p:nvPr/>
        </p:nvPicPr>
        <p:blipFill>
          <a:blip r:embed="rId7"/>
          <a:srcRect/>
          <a:stretch>
            <a:fillRect/>
          </a:stretch>
        </p:blipFill>
        <p:spPr bwMode="auto">
          <a:xfrm>
            <a:off x="0" y="5562600"/>
            <a:ext cx="12954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7186"/>
                                        </p:tgtEl>
                                        <p:attrNameLst>
                                          <p:attrName>style.color</p:attrName>
                                        </p:attrNameLst>
                                      </p:cBhvr>
                                      <p:by>
                                        <p:hsl h="-7200000" s="0" l="0"/>
                                      </p:by>
                                    </p:animClr>
                                    <p:animClr clrSpc="hsl" dir="cw">
                                      <p:cBhvr>
                                        <p:cTn id="7" dur="500" fill="hold"/>
                                        <p:tgtEl>
                                          <p:spTgt spid="7186"/>
                                        </p:tgtEl>
                                        <p:attrNameLst>
                                          <p:attrName>fillcolor</p:attrName>
                                        </p:attrNameLst>
                                      </p:cBhvr>
                                      <p:by>
                                        <p:hsl h="-7200000" s="0" l="0"/>
                                      </p:by>
                                    </p:animClr>
                                    <p:animClr clrSpc="hsl" dir="cw">
                                      <p:cBhvr>
                                        <p:cTn id="8" dur="500" fill="hold"/>
                                        <p:tgtEl>
                                          <p:spTgt spid="7186"/>
                                        </p:tgtEl>
                                        <p:attrNameLst>
                                          <p:attrName>stroke.color</p:attrName>
                                        </p:attrNameLst>
                                      </p:cBhvr>
                                      <p:by>
                                        <p:hsl h="-7200000" s="0" l="0"/>
                                      </p:by>
                                    </p:animClr>
                                    <p:set>
                                      <p:cBhvr>
                                        <p:cTn id="9" dur="500" fill="hold"/>
                                        <p:tgtEl>
                                          <p:spTgt spid="718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7184"/>
                                        </p:tgtEl>
                                        <p:attrNameLst>
                                          <p:attrName>style.visibility</p:attrName>
                                        </p:attrNameLst>
                                      </p:cBhvr>
                                      <p:to>
                                        <p:strVal val="visible"/>
                                      </p:to>
                                    </p:set>
                                    <p:anim calcmode="lin" valueType="num">
                                      <p:cBhvr>
                                        <p:cTn id="14" dur="500" fill="hold"/>
                                        <p:tgtEl>
                                          <p:spTgt spid="718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184"/>
                                        </p:tgtEl>
                                        <p:attrNameLst>
                                          <p:attrName>ppt_y</p:attrName>
                                        </p:attrNameLst>
                                      </p:cBhvr>
                                      <p:tavLst>
                                        <p:tav tm="0">
                                          <p:val>
                                            <p:strVal val="#ppt_y"/>
                                          </p:val>
                                        </p:tav>
                                        <p:tav tm="100000">
                                          <p:val>
                                            <p:strVal val="#ppt_y"/>
                                          </p:val>
                                        </p:tav>
                                      </p:tavLst>
                                    </p:anim>
                                    <p:anim calcmode="lin" valueType="num">
                                      <p:cBhvr>
                                        <p:cTn id="16" dur="500" fill="hold"/>
                                        <p:tgtEl>
                                          <p:spTgt spid="718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18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1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nodePh="1">
                                  <p:stCondLst>
                                    <p:cond delay="0"/>
                                  </p:stCondLst>
                                  <p:endCondLst>
                                    <p:cond evt="begin" delay="0">
                                      <p:tn val="21"/>
                                    </p:cond>
                                  </p:endCondLst>
                                  <p:childTnLst>
                                    <p:set>
                                      <p:cBhvr>
                                        <p:cTn id="22" dur="1" fill="hold">
                                          <p:stCondLst>
                                            <p:cond delay="0"/>
                                          </p:stCondLst>
                                        </p:cTn>
                                        <p:tgtEl>
                                          <p:spTgt spid="7172"/>
                                        </p:tgtEl>
                                        <p:attrNameLst>
                                          <p:attrName>style.visibility</p:attrName>
                                        </p:attrNameLst>
                                      </p:cBhvr>
                                      <p:to>
                                        <p:strVal val="visible"/>
                                      </p:to>
                                    </p:set>
                                    <p:animEffect transition="in" filter="strips(downRight)">
                                      <p:cBhvr>
                                        <p:cTn id="23" dur="500"/>
                                        <p:tgtEl>
                                          <p:spTgt spid="717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7175"/>
                                        </p:tgtEl>
                                        <p:attrNameLst>
                                          <p:attrName>style.visibility</p:attrName>
                                        </p:attrNameLst>
                                      </p:cBhvr>
                                      <p:to>
                                        <p:strVal val="visible"/>
                                      </p:to>
                                    </p:set>
                                    <p:animEffect transition="in" filter="strips(downRight)">
                                      <p:cBhvr>
                                        <p:cTn id="28" dur="500"/>
                                        <p:tgtEl>
                                          <p:spTgt spid="71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7177"/>
                                        </p:tgtEl>
                                        <p:attrNameLst>
                                          <p:attrName>style.visibility</p:attrName>
                                        </p:attrNameLst>
                                      </p:cBhvr>
                                      <p:to>
                                        <p:strVal val="visible"/>
                                      </p:to>
                                    </p:set>
                                    <p:animEffect transition="in" filter="strips(downRight)">
                                      <p:cBhvr>
                                        <p:cTn id="33" dur="500"/>
                                        <p:tgtEl>
                                          <p:spTgt spid="71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7181"/>
                                        </p:tgtEl>
                                        <p:attrNameLst>
                                          <p:attrName>style.visibility</p:attrName>
                                        </p:attrNameLst>
                                      </p:cBhvr>
                                      <p:to>
                                        <p:strVal val="visible"/>
                                      </p:to>
                                    </p:set>
                                    <p:animEffect transition="in" filter="strips(downRight)">
                                      <p:cBhvr>
                                        <p:cTn id="38" dur="500"/>
                                        <p:tgtEl>
                                          <p:spTgt spid="718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174"/>
                                        </p:tgtEl>
                                        <p:attrNameLst>
                                          <p:attrName>style.visibility</p:attrName>
                                        </p:attrNameLst>
                                      </p:cBhvr>
                                      <p:to>
                                        <p:strVal val="visible"/>
                                      </p:to>
                                    </p:set>
                                    <p:animEffect transition="in" filter="blinds(horizontal)">
                                      <p:cBhvr>
                                        <p:cTn id="43" dur="500"/>
                                        <p:tgtEl>
                                          <p:spTgt spid="717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7176"/>
                                        </p:tgtEl>
                                        <p:attrNameLst>
                                          <p:attrName>style.visibility</p:attrName>
                                        </p:attrNameLst>
                                      </p:cBhvr>
                                      <p:to>
                                        <p:strVal val="visible"/>
                                      </p:to>
                                    </p:set>
                                    <p:animEffect transition="in" filter="box(in)">
                                      <p:cBhvr>
                                        <p:cTn id="48" dur="500"/>
                                        <p:tgtEl>
                                          <p:spTgt spid="717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7178"/>
                                        </p:tgtEl>
                                        <p:attrNameLst>
                                          <p:attrName>style.visibility</p:attrName>
                                        </p:attrNameLst>
                                      </p:cBhvr>
                                      <p:to>
                                        <p:strVal val="visible"/>
                                      </p:to>
                                    </p:set>
                                    <p:animEffect transition="in" filter="diamond(in)">
                                      <p:cBhvr>
                                        <p:cTn id="53" dur="500"/>
                                        <p:tgtEl>
                                          <p:spTgt spid="717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182"/>
                                        </p:tgtEl>
                                        <p:attrNameLst>
                                          <p:attrName>style.visibility</p:attrName>
                                        </p:attrNameLst>
                                      </p:cBhvr>
                                      <p:to>
                                        <p:strVal val="visible"/>
                                      </p:to>
                                    </p:set>
                                    <p:anim calcmode="lin" valueType="num">
                                      <p:cBhvr additive="base">
                                        <p:cTn id="58" dur="500" fill="hold"/>
                                        <p:tgtEl>
                                          <p:spTgt spid="7182"/>
                                        </p:tgtEl>
                                        <p:attrNameLst>
                                          <p:attrName>ppt_x</p:attrName>
                                        </p:attrNameLst>
                                      </p:cBhvr>
                                      <p:tavLst>
                                        <p:tav tm="0">
                                          <p:val>
                                            <p:strVal val="#ppt_x"/>
                                          </p:val>
                                        </p:tav>
                                        <p:tav tm="100000">
                                          <p:val>
                                            <p:strVal val="#ppt_x"/>
                                          </p:val>
                                        </p:tav>
                                      </p:tavLst>
                                    </p:anim>
                                    <p:anim calcmode="lin" valueType="num">
                                      <p:cBhvr additive="base">
                                        <p:cTn id="59"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animBg="1"/>
      <p:bldP spid="7175" grpId="0"/>
      <p:bldP spid="7176" grpId="0" animBg="1"/>
      <p:bldP spid="7177" grpId="0"/>
      <p:bldP spid="7178" grpId="0" animBg="1"/>
      <p:bldP spid="7181" grpId="0"/>
      <p:bldP spid="7182" grpId="0" animBg="1"/>
      <p:bldP spid="7184" grpId="0"/>
      <p:bldP spid="71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228600" y="1447800"/>
            <a:ext cx="8686800" cy="1938338"/>
          </a:xfrm>
          <a:prstGeom prst="rect">
            <a:avLst/>
          </a:prstGeom>
          <a:noFill/>
          <a:ln w="9525">
            <a:noFill/>
            <a:miter lim="800000"/>
            <a:headEnd/>
            <a:tailEnd/>
          </a:ln>
        </p:spPr>
        <p:txBody>
          <a:bodyPr>
            <a:spAutoFit/>
          </a:bodyPr>
          <a:lstStyle/>
          <a:p>
            <a:r>
              <a:rPr lang="en-US" sz="2000" b="1">
                <a:solidFill>
                  <a:srgbClr val="0000FF"/>
                </a:solidFill>
              </a:rPr>
              <a:t>Viêm não là bệnh truyền nhiễm do một loại vi-rút có trong máu gia súc, chim, chuột, khỉ,…gây ra.  Muỗi hút máu các con vật bị bệnh và truyền vi-rút gây bệnh sang người. Bệnh này hiện nay chưa có thuốc đặc trị.</a:t>
            </a:r>
          </a:p>
          <a:p>
            <a:r>
              <a:rPr lang="en-US" sz="2000" b="1">
                <a:solidFill>
                  <a:srgbClr val="0000FF"/>
                </a:solidFill>
              </a:rPr>
              <a:t>Viêm não là một bệnh rất nguy hiểm đối với mọi người, đặc biệt là trẻ em. Bệnh có thể gây tử vong hoặc để lại di chứng lâu dài.</a:t>
            </a:r>
          </a:p>
        </p:txBody>
      </p:sp>
      <p:sp>
        <p:nvSpPr>
          <p:cNvPr id="61445" name="Text Box 5"/>
          <p:cNvSpPr txBox="1">
            <a:spLocks noChangeArrowheads="1"/>
          </p:cNvSpPr>
          <p:nvPr/>
        </p:nvSpPr>
        <p:spPr bwMode="auto">
          <a:xfrm>
            <a:off x="1219200" y="1600200"/>
            <a:ext cx="6019800" cy="830263"/>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Qua bài học hôm nay giúp em hiểu được điều gì?</a:t>
            </a:r>
          </a:p>
        </p:txBody>
      </p:sp>
      <p:sp>
        <p:nvSpPr>
          <p:cNvPr id="23556" name="Text Box 6"/>
          <p:cNvSpPr txBox="1">
            <a:spLocks noChangeArrowheads="1"/>
          </p:cNvSpPr>
          <p:nvPr/>
        </p:nvSpPr>
        <p:spPr bwMode="auto">
          <a:xfrm>
            <a:off x="2362200" y="152400"/>
            <a:ext cx="3657600" cy="369888"/>
          </a:xfrm>
          <a:prstGeom prst="rect">
            <a:avLst/>
          </a:prstGeom>
          <a:noFill/>
          <a:ln w="9525">
            <a:noFill/>
            <a:miter lim="800000"/>
            <a:headEnd/>
            <a:tailEnd/>
          </a:ln>
        </p:spPr>
        <p:txBody>
          <a:bodyPr>
            <a:spAutoFit/>
          </a:bodyPr>
          <a:lstStyle/>
          <a:p>
            <a:pPr>
              <a:spcBef>
                <a:spcPct val="50000"/>
              </a:spcBef>
            </a:pPr>
            <a:r>
              <a:rPr lang="en-US" b="1">
                <a:solidFill>
                  <a:srgbClr val="0000FF"/>
                </a:solidFill>
              </a:rPr>
              <a:t>PHÒNG BỆNH VIÊM NÃO</a:t>
            </a:r>
          </a:p>
        </p:txBody>
      </p:sp>
      <p:sp>
        <p:nvSpPr>
          <p:cNvPr id="61447" name="Text Box 7"/>
          <p:cNvSpPr txBox="1">
            <a:spLocks noChangeArrowheads="1"/>
          </p:cNvSpPr>
          <p:nvPr/>
        </p:nvSpPr>
        <p:spPr bwMode="auto">
          <a:xfrm>
            <a:off x="304800" y="4114800"/>
            <a:ext cx="8610600" cy="1784350"/>
          </a:xfrm>
          <a:prstGeom prst="rect">
            <a:avLst/>
          </a:prstGeom>
          <a:noFill/>
          <a:ln w="9525">
            <a:noFill/>
            <a:miter lim="800000"/>
            <a:headEnd/>
            <a:tailEnd/>
          </a:ln>
        </p:spPr>
        <p:txBody>
          <a:bodyPr>
            <a:spAutoFit/>
          </a:bodyPr>
          <a:lstStyle/>
          <a:p>
            <a:pPr>
              <a:spcBef>
                <a:spcPct val="50000"/>
              </a:spcBef>
            </a:pPr>
            <a:r>
              <a:rPr lang="en-US" sz="2000" b="1">
                <a:solidFill>
                  <a:srgbClr val="008000"/>
                </a:solidFill>
              </a:rPr>
              <a:t>Cách phòng bệnh viêm não tốt nhất là giữ vệ sinh nhà ở và môi trường xung quanh; không để ao tù, nước đọng; diệt muỗi, diệt bọ gậy. Cần có thói quen ngủ màn.</a:t>
            </a:r>
          </a:p>
          <a:p>
            <a:pPr>
              <a:spcBef>
                <a:spcPct val="50000"/>
              </a:spcBef>
            </a:pPr>
            <a:r>
              <a:rPr lang="en-US" sz="2000" b="1">
                <a:solidFill>
                  <a:srgbClr val="008000"/>
                </a:solidFill>
              </a:rPr>
              <a:t>Hiện nay đã có thuốc tiêm phòng bệnh viêm não. Cần đi tiêm phòng theo đúng chỉ dẫn của bác sĩ.</a:t>
            </a:r>
          </a:p>
        </p:txBody>
      </p:sp>
      <p:sp>
        <p:nvSpPr>
          <p:cNvPr id="61451" name="WordArt 11"/>
          <p:cNvSpPr>
            <a:spLocks noChangeArrowheads="1" noChangeShapeType="1" noTextEdit="1"/>
          </p:cNvSpPr>
          <p:nvPr/>
        </p:nvSpPr>
        <p:spPr bwMode="auto">
          <a:xfrm>
            <a:off x="2286000" y="685800"/>
            <a:ext cx="3429000" cy="533400"/>
          </a:xfrm>
          <a:prstGeom prst="rect">
            <a:avLst/>
          </a:prstGeom>
        </p:spPr>
        <p:txBody>
          <a:bodyPr wrap="none" fromWordArt="1">
            <a:prstTxWarp prst="textPlain">
              <a:avLst>
                <a:gd name="adj" fmla="val 50000"/>
              </a:avLst>
            </a:prstTxWarp>
          </a:bodyPr>
          <a:lstStyle/>
          <a:p>
            <a:pPr algn="ctr"/>
            <a:r>
              <a:rPr lang="en-US" sz="3200" b="1" kern="10">
                <a:ln w="19050">
                  <a:solidFill>
                    <a:srgbClr val="008000"/>
                  </a:solidFill>
                  <a:round/>
                  <a:headEnd/>
                  <a:tailEnd/>
                </a:ln>
                <a:solidFill>
                  <a:srgbClr val="FF0000"/>
                </a:solidFill>
                <a:effectLst>
                  <a:outerShdw dist="35921" dir="2700000" algn="ctr" rotWithShape="0">
                    <a:srgbClr val="990000"/>
                  </a:outerShdw>
                </a:effectLst>
                <a:latin typeface="Arial"/>
                <a:cs typeface="Arial"/>
              </a:rPr>
              <a:t>GHI NHỚ</a:t>
            </a:r>
          </a:p>
        </p:txBody>
      </p:sp>
      <p:pic>
        <p:nvPicPr>
          <p:cNvPr id="61452" name="Picture 12" descr="qua chuong"/>
          <p:cNvPicPr>
            <a:picLocks noChangeAspect="1" noChangeArrowheads="1" noCrop="1"/>
          </p:cNvPicPr>
          <p:nvPr/>
        </p:nvPicPr>
        <p:blipFill>
          <a:blip r:embed="rId2"/>
          <a:srcRect/>
          <a:stretch>
            <a:fillRect/>
          </a:stretch>
        </p:blipFill>
        <p:spPr bwMode="auto">
          <a:xfrm>
            <a:off x="152400" y="381000"/>
            <a:ext cx="1384300" cy="1257300"/>
          </a:xfrm>
          <a:prstGeom prst="rect">
            <a:avLst/>
          </a:prstGeom>
          <a:noFill/>
          <a:ln w="9525">
            <a:noFill/>
            <a:miter lim="800000"/>
            <a:headEnd/>
            <a:tailEnd/>
          </a:ln>
        </p:spPr>
      </p:pic>
      <p:pic>
        <p:nvPicPr>
          <p:cNvPr id="61453" name="Picture 13" descr="qua chuong"/>
          <p:cNvPicPr>
            <a:picLocks noChangeAspect="1" noChangeArrowheads="1" noCrop="1"/>
          </p:cNvPicPr>
          <p:nvPr/>
        </p:nvPicPr>
        <p:blipFill>
          <a:blip r:embed="rId2"/>
          <a:srcRect/>
          <a:stretch>
            <a:fillRect/>
          </a:stretch>
        </p:blipFill>
        <p:spPr bwMode="auto">
          <a:xfrm>
            <a:off x="6705600" y="381000"/>
            <a:ext cx="1384300" cy="1257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blinds(horizontal)">
                                      <p:cBhvr>
                                        <p:cTn id="7" dur="500"/>
                                        <p:tgtEl>
                                          <p:spTgt spid="614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1445"/>
                                        </p:tgtEl>
                                      </p:cBhvr>
                                    </p:animEffect>
                                    <p:set>
                                      <p:cBhvr>
                                        <p:cTn id="12" dur="1" fill="hold">
                                          <p:stCondLst>
                                            <p:cond delay="499"/>
                                          </p:stCondLst>
                                        </p:cTn>
                                        <p:tgtEl>
                                          <p:spTgt spid="6144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4"/>
                                        </p:tgtEl>
                                        <p:attrNameLst>
                                          <p:attrName>style.visibility</p:attrName>
                                        </p:attrNameLst>
                                      </p:cBhvr>
                                      <p:to>
                                        <p:strVal val="visible"/>
                                      </p:to>
                                    </p:set>
                                    <p:animEffect transition="in" filter="blinds(horizontal)">
                                      <p:cBhvr>
                                        <p:cTn id="17" dur="500"/>
                                        <p:tgtEl>
                                          <p:spTgt spid="614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1447"/>
                                        </p:tgtEl>
                                        <p:attrNameLst>
                                          <p:attrName>style.visibility</p:attrName>
                                        </p:attrNameLst>
                                      </p:cBhvr>
                                      <p:to>
                                        <p:strVal val="visible"/>
                                      </p:to>
                                    </p:set>
                                    <p:animEffect transition="in" filter="diamond(in)">
                                      <p:cBhvr>
                                        <p:cTn id="22" dur="500"/>
                                        <p:tgtEl>
                                          <p:spTgt spid="614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451"/>
                                        </p:tgtEl>
                                        <p:attrNameLst>
                                          <p:attrName>style.visibility</p:attrName>
                                        </p:attrNameLst>
                                      </p:cBhvr>
                                      <p:to>
                                        <p:strVal val="visible"/>
                                      </p:to>
                                    </p:set>
                                    <p:animEffect transition="in" filter="box(in)">
                                      <p:cBhvr>
                                        <p:cTn id="27" dur="500"/>
                                        <p:tgtEl>
                                          <p:spTgt spid="61451"/>
                                        </p:tgtEl>
                                      </p:cBhvr>
                                    </p:animEffect>
                                  </p:childTnLst>
                                </p:cTn>
                              </p:par>
                              <p:par>
                                <p:cTn id="28" presetID="48" presetClass="entr" presetSubtype="0" accel="50000" fill="hold" nodeType="withEffect">
                                  <p:stCondLst>
                                    <p:cond delay="0"/>
                                  </p:stCondLst>
                                  <p:childTnLst>
                                    <p:set>
                                      <p:cBhvr>
                                        <p:cTn id="29" dur="1" fill="hold">
                                          <p:stCondLst>
                                            <p:cond delay="0"/>
                                          </p:stCondLst>
                                        </p:cTn>
                                        <p:tgtEl>
                                          <p:spTgt spid="61452"/>
                                        </p:tgtEl>
                                        <p:attrNameLst>
                                          <p:attrName>style.visibility</p:attrName>
                                        </p:attrNameLst>
                                      </p:cBhvr>
                                      <p:to>
                                        <p:strVal val="visible"/>
                                      </p:to>
                                    </p:set>
                                    <p:anim calcmode="lin" valueType="num">
                                      <p:cBhvr>
                                        <p:cTn id="30" dur="1000" fill="hold"/>
                                        <p:tgtEl>
                                          <p:spTgt spid="614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61452"/>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61452"/>
                                        </p:tgtEl>
                                        <p:attrNameLst>
                                          <p:attrName>ppt_y</p:attrName>
                                        </p:attrNameLst>
                                      </p:cBhvr>
                                      <p:tavLst>
                                        <p:tav tm="0">
                                          <p:val>
                                            <p:strVal val="#ppt_y"/>
                                          </p:val>
                                        </p:tav>
                                        <p:tav tm="100000">
                                          <p:val>
                                            <p:strVal val="#ppt_y"/>
                                          </p:val>
                                        </p:tav>
                                      </p:tavLst>
                                    </p:anim>
                                    <p:animEffect transition="in" filter="fade">
                                      <p:cBhvr>
                                        <p:cTn id="33" dur="1000"/>
                                        <p:tgtEl>
                                          <p:spTgt spid="61452"/>
                                        </p:tgtEl>
                                      </p:cBhvr>
                                    </p:animEffect>
                                  </p:childTnLst>
                                </p:cTn>
                              </p:par>
                              <p:par>
                                <p:cTn id="34" presetID="48" presetClass="entr" presetSubtype="0" accel="50000" fill="hold" nodeType="withEffect">
                                  <p:stCondLst>
                                    <p:cond delay="0"/>
                                  </p:stCondLst>
                                  <p:childTnLst>
                                    <p:set>
                                      <p:cBhvr>
                                        <p:cTn id="35" dur="1" fill="hold">
                                          <p:stCondLst>
                                            <p:cond delay="0"/>
                                          </p:stCondLst>
                                        </p:cTn>
                                        <p:tgtEl>
                                          <p:spTgt spid="61453"/>
                                        </p:tgtEl>
                                        <p:attrNameLst>
                                          <p:attrName>style.visibility</p:attrName>
                                        </p:attrNameLst>
                                      </p:cBhvr>
                                      <p:to>
                                        <p:strVal val="visible"/>
                                      </p:to>
                                    </p:set>
                                    <p:anim calcmode="lin" valueType="num">
                                      <p:cBhvr>
                                        <p:cTn id="36" dur="1000" fill="hold"/>
                                        <p:tgtEl>
                                          <p:spTgt spid="614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61453"/>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61453"/>
                                        </p:tgtEl>
                                        <p:attrNameLst>
                                          <p:attrName>ppt_y</p:attrName>
                                        </p:attrNameLst>
                                      </p:cBhvr>
                                      <p:tavLst>
                                        <p:tav tm="0">
                                          <p:val>
                                            <p:strVal val="#ppt_y"/>
                                          </p:val>
                                        </p:tav>
                                        <p:tav tm="100000">
                                          <p:val>
                                            <p:strVal val="#ppt_y"/>
                                          </p:val>
                                        </p:tav>
                                      </p:tavLst>
                                    </p:anim>
                                    <p:animEffect transition="in" filter="fade">
                                      <p:cBhvr>
                                        <p:cTn id="39" dur="1000"/>
                                        <p:tgtEl>
                                          <p:spTgt spid="61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5" grpId="0"/>
      <p:bldP spid="61445" grpId="1"/>
      <p:bldP spid="61447" grpId="0"/>
      <p:bldP spid="614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oa1"/>
          <p:cNvPicPr>
            <a:picLocks noChangeAspect="1" noChangeArrowheads="1" noCrop="1"/>
          </p:cNvPicPr>
          <p:nvPr/>
        </p:nvPicPr>
        <p:blipFill>
          <a:blip r:embed="rId2"/>
          <a:srcRect/>
          <a:stretch>
            <a:fillRect/>
          </a:stretch>
        </p:blipFill>
        <p:spPr bwMode="auto">
          <a:xfrm>
            <a:off x="7900988" y="5867400"/>
            <a:ext cx="938212" cy="920750"/>
          </a:xfrm>
          <a:prstGeom prst="rect">
            <a:avLst/>
          </a:prstGeom>
          <a:noFill/>
          <a:ln w="9525">
            <a:noFill/>
            <a:miter lim="800000"/>
            <a:headEnd/>
            <a:tailEnd/>
          </a:ln>
        </p:spPr>
      </p:pic>
      <p:pic>
        <p:nvPicPr>
          <p:cNvPr id="24579" name="Picture 6" descr="phao hoa"/>
          <p:cNvPicPr>
            <a:picLocks noChangeAspect="1" noChangeArrowheads="1" noCrop="1"/>
          </p:cNvPicPr>
          <p:nvPr/>
        </p:nvPicPr>
        <p:blipFill>
          <a:blip r:embed="rId3"/>
          <a:srcRect/>
          <a:stretch>
            <a:fillRect/>
          </a:stretch>
        </p:blipFill>
        <p:spPr bwMode="auto">
          <a:xfrm>
            <a:off x="1981200" y="2133600"/>
            <a:ext cx="762000" cy="1524000"/>
          </a:xfrm>
          <a:prstGeom prst="rect">
            <a:avLst/>
          </a:prstGeom>
          <a:noFill/>
          <a:ln w="9525">
            <a:noFill/>
            <a:miter lim="800000"/>
            <a:headEnd/>
            <a:tailEnd/>
          </a:ln>
        </p:spPr>
      </p:pic>
      <p:pic>
        <p:nvPicPr>
          <p:cNvPr id="24580" name="Picture 8" descr="phao hoa"/>
          <p:cNvPicPr>
            <a:picLocks noChangeAspect="1" noChangeArrowheads="1" noCrop="1"/>
          </p:cNvPicPr>
          <p:nvPr/>
        </p:nvPicPr>
        <p:blipFill>
          <a:blip r:embed="rId3"/>
          <a:srcRect/>
          <a:stretch>
            <a:fillRect/>
          </a:stretch>
        </p:blipFill>
        <p:spPr bwMode="auto">
          <a:xfrm rot="379282">
            <a:off x="7086600" y="-914400"/>
            <a:ext cx="1066800" cy="2133600"/>
          </a:xfrm>
          <a:prstGeom prst="rect">
            <a:avLst/>
          </a:prstGeom>
          <a:noFill/>
          <a:ln w="9525">
            <a:noFill/>
            <a:miter lim="800000"/>
            <a:headEnd/>
            <a:tailEnd/>
          </a:ln>
        </p:spPr>
      </p:pic>
      <p:pic>
        <p:nvPicPr>
          <p:cNvPr id="24581" name="Picture 9" descr="phao hoa"/>
          <p:cNvPicPr>
            <a:picLocks noChangeAspect="1" noChangeArrowheads="1" noCrop="1"/>
          </p:cNvPicPr>
          <p:nvPr/>
        </p:nvPicPr>
        <p:blipFill>
          <a:blip r:embed="rId3"/>
          <a:srcRect/>
          <a:stretch>
            <a:fillRect/>
          </a:stretch>
        </p:blipFill>
        <p:spPr bwMode="auto">
          <a:xfrm>
            <a:off x="2895600" y="381000"/>
            <a:ext cx="952500" cy="4724400"/>
          </a:xfrm>
          <a:prstGeom prst="rect">
            <a:avLst/>
          </a:prstGeom>
          <a:noFill/>
          <a:ln w="9525">
            <a:noFill/>
            <a:miter lim="800000"/>
            <a:headEnd/>
            <a:tailEnd/>
          </a:ln>
        </p:spPr>
      </p:pic>
      <p:pic>
        <p:nvPicPr>
          <p:cNvPr id="66572" name="Picture 12" descr="TD"/>
          <p:cNvPicPr>
            <a:picLocks noChangeAspect="1" noChangeArrowheads="1" noCrop="1"/>
          </p:cNvPicPr>
          <p:nvPr/>
        </p:nvPicPr>
        <p:blipFill>
          <a:blip r:embed="rId4"/>
          <a:srcRect/>
          <a:stretch>
            <a:fillRect/>
          </a:stretch>
        </p:blipFill>
        <p:spPr bwMode="auto">
          <a:xfrm flipH="1">
            <a:off x="609600" y="457200"/>
            <a:ext cx="7848600" cy="6297613"/>
          </a:xfrm>
          <a:prstGeom prst="rect">
            <a:avLst/>
          </a:prstGeom>
          <a:noFill/>
          <a:ln w="9525">
            <a:noFill/>
            <a:miter lim="800000"/>
            <a:headEnd/>
            <a:tailEnd/>
          </a:ln>
        </p:spPr>
      </p:pic>
      <p:sp>
        <p:nvSpPr>
          <p:cNvPr id="66575" name="WordArt 15"/>
          <p:cNvSpPr>
            <a:spLocks noChangeArrowheads="1" noChangeShapeType="1" noTextEdit="1"/>
          </p:cNvSpPr>
          <p:nvPr/>
        </p:nvSpPr>
        <p:spPr bwMode="auto">
          <a:xfrm>
            <a:off x="1143000" y="609600"/>
            <a:ext cx="7086600" cy="1479550"/>
          </a:xfrm>
          <a:prstGeom prst="rect">
            <a:avLst/>
          </a:prstGeom>
        </p:spPr>
        <p:txBody>
          <a:bodyPr wrap="none" fromWordArt="1">
            <a:prstTxWarp prst="textPlain">
              <a:avLst>
                <a:gd name="adj" fmla="val 50000"/>
              </a:avLst>
            </a:prstTxWarp>
          </a:bodyPr>
          <a:lstStyle/>
          <a:p>
            <a:pPr algn="ctr"/>
            <a:r>
              <a:rPr lang="pt-BR" sz="3600" b="1" kern="10">
                <a:ln w="19050">
                  <a:solidFill>
                    <a:srgbClr val="FFFF00"/>
                  </a:solidFill>
                  <a:round/>
                  <a:headEnd/>
                  <a:tailEnd/>
                </a:ln>
                <a:solidFill>
                  <a:srgbClr val="FFFF00"/>
                </a:solidFill>
                <a:effectLst>
                  <a:outerShdw dist="35921" dir="2700000" algn="ctr" rotWithShape="0">
                    <a:srgbClr val="990000"/>
                  </a:outerShdw>
                </a:effectLst>
                <a:latin typeface="Arial"/>
                <a:cs typeface="Arial"/>
              </a:rPr>
              <a:t>CHÀO CÁC EM HỌC SINH</a:t>
            </a:r>
            <a:endParaRPr lang="en-US" sz="3600" b="1" kern="10">
              <a:ln w="19050">
                <a:solidFill>
                  <a:srgbClr val="FFFF00"/>
                </a:solidFill>
                <a:round/>
                <a:headEnd/>
                <a:tailEnd/>
              </a:ln>
              <a:solidFill>
                <a:srgbClr val="FFFF00"/>
              </a:solidFill>
              <a:effectLst>
                <a:outerShdw dist="35921" dir="2700000" algn="ctr" rotWithShape="0">
                  <a:srgbClr val="990000"/>
                </a:outerShdw>
              </a:effectLst>
              <a:latin typeface="Arial"/>
              <a:cs typeface="Arial"/>
            </a:endParaRPr>
          </a:p>
        </p:txBody>
      </p:sp>
      <p:pic>
        <p:nvPicPr>
          <p:cNvPr id="24584" name="Picture 16" descr="phao hoa"/>
          <p:cNvPicPr>
            <a:picLocks noChangeAspect="1" noChangeArrowheads="1" noCrop="1"/>
          </p:cNvPicPr>
          <p:nvPr/>
        </p:nvPicPr>
        <p:blipFill>
          <a:blip r:embed="rId3"/>
          <a:srcRect/>
          <a:stretch>
            <a:fillRect/>
          </a:stretch>
        </p:blipFill>
        <p:spPr bwMode="auto">
          <a:xfrm rot="10800000">
            <a:off x="1295400" y="1066800"/>
            <a:ext cx="952500" cy="1905000"/>
          </a:xfrm>
          <a:prstGeom prst="rect">
            <a:avLst/>
          </a:prstGeom>
          <a:noFill/>
          <a:ln w="9525">
            <a:noFill/>
            <a:miter lim="800000"/>
            <a:headEnd/>
            <a:tailEnd/>
          </a:ln>
        </p:spPr>
      </p:pic>
      <p:pic>
        <p:nvPicPr>
          <p:cNvPr id="24585" name="Picture 17" descr="phao hoa"/>
          <p:cNvPicPr>
            <a:picLocks noChangeAspect="1" noChangeArrowheads="1" noCrop="1"/>
          </p:cNvPicPr>
          <p:nvPr/>
        </p:nvPicPr>
        <p:blipFill>
          <a:blip r:embed="rId3"/>
          <a:srcRect/>
          <a:stretch>
            <a:fillRect/>
          </a:stretch>
        </p:blipFill>
        <p:spPr bwMode="auto">
          <a:xfrm rot="10800000">
            <a:off x="4038600" y="838200"/>
            <a:ext cx="952500" cy="1905000"/>
          </a:xfrm>
          <a:prstGeom prst="rect">
            <a:avLst/>
          </a:prstGeom>
          <a:noFill/>
          <a:ln w="9525">
            <a:noFill/>
            <a:miter lim="800000"/>
            <a:headEnd/>
            <a:tailEnd/>
          </a:ln>
        </p:spPr>
      </p:pic>
      <p:pic>
        <p:nvPicPr>
          <p:cNvPr id="24586" name="Picture 18" descr="phao hoa"/>
          <p:cNvPicPr>
            <a:picLocks noChangeAspect="1" noChangeArrowheads="1" noCrop="1"/>
          </p:cNvPicPr>
          <p:nvPr/>
        </p:nvPicPr>
        <p:blipFill>
          <a:blip r:embed="rId3"/>
          <a:srcRect/>
          <a:stretch>
            <a:fillRect/>
          </a:stretch>
        </p:blipFill>
        <p:spPr bwMode="auto">
          <a:xfrm rot="10800000">
            <a:off x="6705600" y="1219200"/>
            <a:ext cx="952500" cy="1905000"/>
          </a:xfrm>
          <a:prstGeom prst="rect">
            <a:avLst/>
          </a:prstGeom>
          <a:noFill/>
          <a:ln w="9525">
            <a:noFill/>
            <a:miter lim="800000"/>
            <a:headEnd/>
            <a:tailEnd/>
          </a:ln>
        </p:spPr>
      </p:pic>
      <p:pic>
        <p:nvPicPr>
          <p:cNvPr id="24587" name="Picture 19" descr="phao hoa"/>
          <p:cNvPicPr>
            <a:picLocks noChangeAspect="1" noChangeArrowheads="1" noCrop="1"/>
          </p:cNvPicPr>
          <p:nvPr/>
        </p:nvPicPr>
        <p:blipFill>
          <a:blip r:embed="rId3"/>
          <a:srcRect/>
          <a:stretch>
            <a:fillRect/>
          </a:stretch>
        </p:blipFill>
        <p:spPr bwMode="auto">
          <a:xfrm rot="10800000">
            <a:off x="7162800" y="2667000"/>
            <a:ext cx="952500" cy="1905000"/>
          </a:xfrm>
          <a:prstGeom prst="rect">
            <a:avLst/>
          </a:prstGeom>
          <a:noFill/>
          <a:ln w="9525">
            <a:noFill/>
            <a:miter lim="800000"/>
            <a:headEnd/>
            <a:tailEnd/>
          </a:ln>
        </p:spPr>
      </p:pic>
      <p:pic>
        <p:nvPicPr>
          <p:cNvPr id="24588" name="Picture 20" descr="phao hoa"/>
          <p:cNvPicPr>
            <a:picLocks noChangeAspect="1" noChangeArrowheads="1" noCrop="1"/>
          </p:cNvPicPr>
          <p:nvPr/>
        </p:nvPicPr>
        <p:blipFill>
          <a:blip r:embed="rId3"/>
          <a:srcRect/>
          <a:stretch>
            <a:fillRect/>
          </a:stretch>
        </p:blipFill>
        <p:spPr bwMode="auto">
          <a:xfrm rot="10800000">
            <a:off x="7315200" y="3733800"/>
            <a:ext cx="952500" cy="1905000"/>
          </a:xfrm>
          <a:prstGeom prst="rect">
            <a:avLst/>
          </a:prstGeom>
          <a:noFill/>
          <a:ln w="9525">
            <a:noFill/>
            <a:miter lim="800000"/>
            <a:headEnd/>
            <a:tailEnd/>
          </a:ln>
        </p:spPr>
      </p:pic>
      <p:pic>
        <p:nvPicPr>
          <p:cNvPr id="24589" name="Picture 21" descr="phao hoa"/>
          <p:cNvPicPr>
            <a:picLocks noChangeAspect="1" noChangeArrowheads="1" noCrop="1"/>
          </p:cNvPicPr>
          <p:nvPr/>
        </p:nvPicPr>
        <p:blipFill>
          <a:blip r:embed="rId3"/>
          <a:srcRect/>
          <a:stretch>
            <a:fillRect/>
          </a:stretch>
        </p:blipFill>
        <p:spPr bwMode="auto">
          <a:xfrm rot="10800000">
            <a:off x="7086600" y="4343400"/>
            <a:ext cx="952500" cy="1905000"/>
          </a:xfrm>
          <a:prstGeom prst="rect">
            <a:avLst/>
          </a:prstGeom>
          <a:noFill/>
          <a:ln w="9525">
            <a:noFill/>
            <a:miter lim="800000"/>
            <a:headEnd/>
            <a:tailEnd/>
          </a:ln>
        </p:spPr>
      </p:pic>
      <p:pic>
        <p:nvPicPr>
          <p:cNvPr id="24590" name="Picture 22" descr="phao hoa"/>
          <p:cNvPicPr>
            <a:picLocks noChangeAspect="1" noChangeArrowheads="1" noCrop="1"/>
          </p:cNvPicPr>
          <p:nvPr/>
        </p:nvPicPr>
        <p:blipFill>
          <a:blip r:embed="rId3"/>
          <a:srcRect/>
          <a:stretch>
            <a:fillRect/>
          </a:stretch>
        </p:blipFill>
        <p:spPr bwMode="auto">
          <a:xfrm rot="10800000">
            <a:off x="6477000" y="4800600"/>
            <a:ext cx="952500" cy="1905000"/>
          </a:xfrm>
          <a:prstGeom prst="rect">
            <a:avLst/>
          </a:prstGeom>
          <a:noFill/>
          <a:ln w="9525">
            <a:noFill/>
            <a:miter lim="800000"/>
            <a:headEnd/>
            <a:tailEnd/>
          </a:ln>
        </p:spPr>
      </p:pic>
      <p:pic>
        <p:nvPicPr>
          <p:cNvPr id="24591" name="Picture 23" descr="phao hoa"/>
          <p:cNvPicPr>
            <a:picLocks noChangeAspect="1" noChangeArrowheads="1" noCrop="1"/>
          </p:cNvPicPr>
          <p:nvPr/>
        </p:nvPicPr>
        <p:blipFill>
          <a:blip r:embed="rId3"/>
          <a:srcRect/>
          <a:stretch>
            <a:fillRect/>
          </a:stretch>
        </p:blipFill>
        <p:spPr bwMode="auto">
          <a:xfrm rot="10800000">
            <a:off x="5486400" y="5105400"/>
            <a:ext cx="952500" cy="1905000"/>
          </a:xfrm>
          <a:prstGeom prst="rect">
            <a:avLst/>
          </a:prstGeom>
          <a:noFill/>
          <a:ln w="9525">
            <a:noFill/>
            <a:miter lim="800000"/>
            <a:headEnd/>
            <a:tailEnd/>
          </a:ln>
        </p:spPr>
      </p:pic>
      <p:pic>
        <p:nvPicPr>
          <p:cNvPr id="24592" name="Picture 24" descr="phao hoa"/>
          <p:cNvPicPr>
            <a:picLocks noChangeAspect="1" noChangeArrowheads="1" noCrop="1"/>
          </p:cNvPicPr>
          <p:nvPr/>
        </p:nvPicPr>
        <p:blipFill>
          <a:blip r:embed="rId3"/>
          <a:srcRect/>
          <a:stretch>
            <a:fillRect/>
          </a:stretch>
        </p:blipFill>
        <p:spPr bwMode="auto">
          <a:xfrm rot="10800000">
            <a:off x="4724400" y="5181600"/>
            <a:ext cx="952500" cy="1905000"/>
          </a:xfrm>
          <a:prstGeom prst="rect">
            <a:avLst/>
          </a:prstGeom>
          <a:noFill/>
          <a:ln w="9525">
            <a:noFill/>
            <a:miter lim="800000"/>
            <a:headEnd/>
            <a:tailEnd/>
          </a:ln>
        </p:spPr>
      </p:pic>
      <p:pic>
        <p:nvPicPr>
          <p:cNvPr id="24593" name="Picture 25" descr="phao hoa"/>
          <p:cNvPicPr>
            <a:picLocks noChangeAspect="1" noChangeArrowheads="1" noCrop="1"/>
          </p:cNvPicPr>
          <p:nvPr/>
        </p:nvPicPr>
        <p:blipFill>
          <a:blip r:embed="rId3"/>
          <a:srcRect/>
          <a:stretch>
            <a:fillRect/>
          </a:stretch>
        </p:blipFill>
        <p:spPr bwMode="auto">
          <a:xfrm rot="10800000">
            <a:off x="3810000" y="5181600"/>
            <a:ext cx="952500" cy="1905000"/>
          </a:xfrm>
          <a:prstGeom prst="rect">
            <a:avLst/>
          </a:prstGeom>
          <a:noFill/>
          <a:ln w="9525">
            <a:noFill/>
            <a:miter lim="800000"/>
            <a:headEnd/>
            <a:tailEnd/>
          </a:ln>
        </p:spPr>
      </p:pic>
      <p:pic>
        <p:nvPicPr>
          <p:cNvPr id="24594" name="Picture 26" descr="phao hoa"/>
          <p:cNvPicPr>
            <a:picLocks noChangeAspect="1" noChangeArrowheads="1" noCrop="1"/>
          </p:cNvPicPr>
          <p:nvPr/>
        </p:nvPicPr>
        <p:blipFill>
          <a:blip r:embed="rId3"/>
          <a:srcRect/>
          <a:stretch>
            <a:fillRect/>
          </a:stretch>
        </p:blipFill>
        <p:spPr bwMode="auto">
          <a:xfrm rot="10800000">
            <a:off x="3352800" y="5181600"/>
            <a:ext cx="952500" cy="1905000"/>
          </a:xfrm>
          <a:prstGeom prst="rect">
            <a:avLst/>
          </a:prstGeom>
          <a:noFill/>
          <a:ln w="9525">
            <a:noFill/>
            <a:miter lim="800000"/>
            <a:headEnd/>
            <a:tailEnd/>
          </a:ln>
        </p:spPr>
      </p:pic>
      <p:pic>
        <p:nvPicPr>
          <p:cNvPr id="24595" name="Picture 27" descr="phao hoa"/>
          <p:cNvPicPr>
            <a:picLocks noChangeAspect="1" noChangeArrowheads="1" noCrop="1"/>
          </p:cNvPicPr>
          <p:nvPr/>
        </p:nvPicPr>
        <p:blipFill>
          <a:blip r:embed="rId3"/>
          <a:srcRect/>
          <a:stretch>
            <a:fillRect/>
          </a:stretch>
        </p:blipFill>
        <p:spPr bwMode="auto">
          <a:xfrm rot="10800000">
            <a:off x="2514600" y="5181600"/>
            <a:ext cx="952500" cy="1905000"/>
          </a:xfrm>
          <a:prstGeom prst="rect">
            <a:avLst/>
          </a:prstGeom>
          <a:noFill/>
          <a:ln w="9525">
            <a:noFill/>
            <a:miter lim="800000"/>
            <a:headEnd/>
            <a:tailEnd/>
          </a:ln>
        </p:spPr>
      </p:pic>
      <p:pic>
        <p:nvPicPr>
          <p:cNvPr id="24596" name="Picture 28" descr="phao hoa"/>
          <p:cNvPicPr>
            <a:picLocks noChangeAspect="1" noChangeArrowheads="1" noCrop="1"/>
          </p:cNvPicPr>
          <p:nvPr/>
        </p:nvPicPr>
        <p:blipFill>
          <a:blip r:embed="rId3"/>
          <a:srcRect/>
          <a:stretch>
            <a:fillRect/>
          </a:stretch>
        </p:blipFill>
        <p:spPr bwMode="auto">
          <a:xfrm rot="10800000">
            <a:off x="1219200" y="4953000"/>
            <a:ext cx="952500" cy="1905000"/>
          </a:xfrm>
          <a:prstGeom prst="rect">
            <a:avLst/>
          </a:prstGeom>
          <a:noFill/>
          <a:ln w="9525">
            <a:noFill/>
            <a:miter lim="800000"/>
            <a:headEnd/>
            <a:tailEnd/>
          </a:ln>
        </p:spPr>
      </p:pic>
      <p:pic>
        <p:nvPicPr>
          <p:cNvPr id="24597" name="Picture 29" descr="phao hoa"/>
          <p:cNvPicPr>
            <a:picLocks noChangeAspect="1" noChangeArrowheads="1" noCrop="1"/>
          </p:cNvPicPr>
          <p:nvPr/>
        </p:nvPicPr>
        <p:blipFill>
          <a:blip r:embed="rId3"/>
          <a:srcRect/>
          <a:stretch>
            <a:fillRect/>
          </a:stretch>
        </p:blipFill>
        <p:spPr bwMode="auto">
          <a:xfrm rot="10800000">
            <a:off x="1219200" y="4343400"/>
            <a:ext cx="952500" cy="1905000"/>
          </a:xfrm>
          <a:prstGeom prst="rect">
            <a:avLst/>
          </a:prstGeom>
          <a:noFill/>
          <a:ln w="9525">
            <a:noFill/>
            <a:miter lim="800000"/>
            <a:headEnd/>
            <a:tailEnd/>
          </a:ln>
        </p:spPr>
      </p:pic>
      <p:pic>
        <p:nvPicPr>
          <p:cNvPr id="24598" name="Picture 30" descr="phao hoa"/>
          <p:cNvPicPr>
            <a:picLocks noChangeAspect="1" noChangeArrowheads="1" noCrop="1"/>
          </p:cNvPicPr>
          <p:nvPr/>
        </p:nvPicPr>
        <p:blipFill>
          <a:blip r:embed="rId3"/>
          <a:srcRect/>
          <a:stretch>
            <a:fillRect/>
          </a:stretch>
        </p:blipFill>
        <p:spPr bwMode="auto">
          <a:xfrm rot="10800000">
            <a:off x="1219200" y="2895600"/>
            <a:ext cx="952500" cy="1905000"/>
          </a:xfrm>
          <a:prstGeom prst="rect">
            <a:avLst/>
          </a:prstGeom>
          <a:noFill/>
          <a:ln w="9525">
            <a:noFill/>
            <a:miter lim="800000"/>
            <a:headEnd/>
            <a:tailEnd/>
          </a:ln>
        </p:spPr>
      </p:pic>
      <p:pic>
        <p:nvPicPr>
          <p:cNvPr id="24599" name="Picture 31" descr="phao hoa"/>
          <p:cNvPicPr>
            <a:picLocks noChangeAspect="1" noChangeArrowheads="1" noCrop="1"/>
          </p:cNvPicPr>
          <p:nvPr/>
        </p:nvPicPr>
        <p:blipFill>
          <a:blip r:embed="rId3"/>
          <a:srcRect/>
          <a:stretch>
            <a:fillRect/>
          </a:stretch>
        </p:blipFill>
        <p:spPr bwMode="auto">
          <a:xfrm rot="10800000">
            <a:off x="1295400" y="1905000"/>
            <a:ext cx="952500" cy="1905000"/>
          </a:xfrm>
          <a:prstGeom prst="rect">
            <a:avLst/>
          </a:prstGeom>
          <a:noFill/>
          <a:ln w="9525">
            <a:noFill/>
            <a:miter lim="800000"/>
            <a:headEnd/>
            <a:tailEnd/>
          </a:ln>
        </p:spPr>
      </p:pic>
      <p:pic>
        <p:nvPicPr>
          <p:cNvPr id="24600" name="Picture 32" descr="phao hoa"/>
          <p:cNvPicPr>
            <a:picLocks noChangeAspect="1" noChangeArrowheads="1" noCrop="1"/>
          </p:cNvPicPr>
          <p:nvPr/>
        </p:nvPicPr>
        <p:blipFill>
          <a:blip r:embed="rId3"/>
          <a:srcRect/>
          <a:stretch>
            <a:fillRect/>
          </a:stretch>
        </p:blipFill>
        <p:spPr bwMode="auto">
          <a:xfrm rot="10800000">
            <a:off x="1600200" y="1524000"/>
            <a:ext cx="952500" cy="1905000"/>
          </a:xfrm>
          <a:prstGeom prst="rect">
            <a:avLst/>
          </a:prstGeom>
          <a:noFill/>
          <a:ln w="9525">
            <a:noFill/>
            <a:miter lim="800000"/>
            <a:headEnd/>
            <a:tailEnd/>
          </a:ln>
        </p:spPr>
      </p:pic>
      <p:pic>
        <p:nvPicPr>
          <p:cNvPr id="24601" name="Picture 33" descr="phao hoa"/>
          <p:cNvPicPr>
            <a:picLocks noChangeAspect="1" noChangeArrowheads="1" noCrop="1"/>
          </p:cNvPicPr>
          <p:nvPr/>
        </p:nvPicPr>
        <p:blipFill>
          <a:blip r:embed="rId3"/>
          <a:srcRect/>
          <a:stretch>
            <a:fillRect/>
          </a:stretch>
        </p:blipFill>
        <p:spPr bwMode="auto">
          <a:xfrm rot="10800000">
            <a:off x="2819400" y="838200"/>
            <a:ext cx="952500" cy="1905000"/>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66572"/>
                                        </p:tgtEl>
                                        <p:attrNameLst>
                                          <p:attrName>style.visibility</p:attrName>
                                        </p:attrNameLst>
                                      </p:cBhvr>
                                      <p:to>
                                        <p:strVal val="visible"/>
                                      </p:to>
                                    </p:set>
                                    <p:anim calcmode="lin" valueType="num">
                                      <p:cBhvr>
                                        <p:cTn id="7" dur="500" fill="hold"/>
                                        <p:tgtEl>
                                          <p:spTgt spid="6657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657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657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657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grpId="0" nodeType="clickEffect">
                                  <p:stCondLst>
                                    <p:cond delay="0"/>
                                  </p:stCondLst>
                                  <p:childTnLst>
                                    <p:animScale>
                                      <p:cBhvr>
                                        <p:cTn id="14" dur="2000" fill="hold"/>
                                        <p:tgtEl>
                                          <p:spTgt spid="6657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6"/>
          <p:cNvSpPr>
            <a:spLocks noChangeArrowheads="1" noChangeShapeType="1" noTextEdit="1"/>
          </p:cNvSpPr>
          <p:nvPr/>
        </p:nvSpPr>
        <p:spPr bwMode="auto">
          <a:xfrm>
            <a:off x="1524000" y="304800"/>
            <a:ext cx="5495925" cy="533400"/>
          </a:xfrm>
          <a:prstGeom prst="rect">
            <a:avLst/>
          </a:prstGeom>
        </p:spPr>
        <p:txBody>
          <a:bodyPr wrap="none" fromWordArt="1">
            <a:prstTxWarp prst="textPlain">
              <a:avLst>
                <a:gd name="adj" fmla="val 50000"/>
              </a:avLst>
            </a:prstTxWarp>
          </a:bodyPr>
          <a:lstStyle/>
          <a:p>
            <a:pPr algn="ctr"/>
            <a:r>
              <a:rPr lang="en-US" sz="3600" b="1" kern="10">
                <a:ln w="19050">
                  <a:solidFill>
                    <a:srgbClr val="00FF00"/>
                  </a:solidFill>
                  <a:round/>
                  <a:headEnd/>
                  <a:tailEnd/>
                </a:ln>
                <a:solidFill>
                  <a:srgbClr val="008000"/>
                </a:solidFill>
                <a:effectLst>
                  <a:outerShdw dist="35921" dir="2700000" algn="ctr" rotWithShape="0">
                    <a:srgbClr val="990000"/>
                  </a:outerShdw>
                </a:effectLst>
                <a:latin typeface="Arial"/>
                <a:cs typeface="Arial"/>
              </a:rPr>
              <a:t>PHÒNG BỆNH VIÊM NÃO</a:t>
            </a:r>
          </a:p>
        </p:txBody>
      </p:sp>
      <p:sp>
        <p:nvSpPr>
          <p:cNvPr id="5123" name="Text Box 13"/>
          <p:cNvSpPr txBox="1">
            <a:spLocks noChangeArrowheads="1"/>
          </p:cNvSpPr>
          <p:nvPr/>
        </p:nvSpPr>
        <p:spPr bwMode="auto">
          <a:xfrm>
            <a:off x="2286000" y="5715000"/>
            <a:ext cx="4724400" cy="366713"/>
          </a:xfrm>
          <a:prstGeom prst="rect">
            <a:avLst/>
          </a:prstGeom>
          <a:noFill/>
          <a:ln w="9525">
            <a:noFill/>
            <a:miter lim="800000"/>
            <a:headEnd/>
            <a:tailEnd/>
          </a:ln>
        </p:spPr>
        <p:txBody>
          <a:bodyPr>
            <a:spAutoFit/>
          </a:bodyPr>
          <a:lstStyle/>
          <a:p>
            <a:pPr>
              <a:spcBef>
                <a:spcPct val="50000"/>
              </a:spcBef>
            </a:pPr>
            <a:endParaRPr lang="en-US"/>
          </a:p>
        </p:txBody>
      </p:sp>
      <p:pic>
        <p:nvPicPr>
          <p:cNvPr id="5124" name="Picture 16" descr="492583df_5178407"/>
          <p:cNvPicPr>
            <a:picLocks noChangeAspect="1" noChangeArrowheads="1"/>
          </p:cNvPicPr>
          <p:nvPr/>
        </p:nvPicPr>
        <p:blipFill>
          <a:blip r:embed="rId2"/>
          <a:srcRect/>
          <a:stretch>
            <a:fillRect/>
          </a:stretch>
        </p:blipFill>
        <p:spPr bwMode="auto">
          <a:xfrm>
            <a:off x="914400" y="1219200"/>
            <a:ext cx="67818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KHUNG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147" name="Picture 5" descr="Floral">
            <a:hlinkClick r:id="rId3" action="ppaction://hlinksldjump"/>
          </p:cNvPr>
          <p:cNvPicPr>
            <a:picLocks noChangeAspect="1" noChangeArrowheads="1" noCrop="1"/>
          </p:cNvPicPr>
          <p:nvPr/>
        </p:nvPicPr>
        <p:blipFill>
          <a:blip r:embed="rId4"/>
          <a:srcRect/>
          <a:stretch>
            <a:fillRect/>
          </a:stretch>
        </p:blipFill>
        <p:spPr bwMode="auto">
          <a:xfrm flipH="1">
            <a:off x="990600" y="4876800"/>
            <a:ext cx="1066800" cy="1295400"/>
          </a:xfrm>
          <a:prstGeom prst="rect">
            <a:avLst/>
          </a:prstGeom>
          <a:noFill/>
          <a:ln w="9525">
            <a:noFill/>
            <a:miter lim="800000"/>
            <a:headEnd/>
            <a:tailEnd/>
          </a:ln>
        </p:spPr>
      </p:pic>
      <p:pic>
        <p:nvPicPr>
          <p:cNvPr id="6148" name="Picture 6" descr="Floral">
            <a:hlinkClick r:id="rId3" action="ppaction://hlinksldjump"/>
          </p:cNvPr>
          <p:cNvPicPr>
            <a:picLocks noChangeAspect="1" noChangeArrowheads="1" noCrop="1"/>
          </p:cNvPicPr>
          <p:nvPr/>
        </p:nvPicPr>
        <p:blipFill>
          <a:blip r:embed="rId4"/>
          <a:srcRect/>
          <a:stretch>
            <a:fillRect/>
          </a:stretch>
        </p:blipFill>
        <p:spPr bwMode="auto">
          <a:xfrm flipH="1">
            <a:off x="990600" y="838200"/>
            <a:ext cx="1066800" cy="1295400"/>
          </a:xfrm>
          <a:prstGeom prst="rect">
            <a:avLst/>
          </a:prstGeom>
          <a:noFill/>
          <a:ln w="9525">
            <a:noFill/>
            <a:miter lim="800000"/>
            <a:headEnd/>
            <a:tailEnd/>
          </a:ln>
        </p:spPr>
      </p:pic>
      <p:pic>
        <p:nvPicPr>
          <p:cNvPr id="6149" name="Picture 7" descr="Floral">
            <a:hlinkClick r:id="rId3" action="ppaction://hlinksldjump"/>
          </p:cNvPr>
          <p:cNvPicPr>
            <a:picLocks noChangeAspect="1" noChangeArrowheads="1" noCrop="1"/>
          </p:cNvPicPr>
          <p:nvPr/>
        </p:nvPicPr>
        <p:blipFill>
          <a:blip r:embed="rId4"/>
          <a:srcRect/>
          <a:stretch>
            <a:fillRect/>
          </a:stretch>
        </p:blipFill>
        <p:spPr bwMode="auto">
          <a:xfrm flipH="1">
            <a:off x="6477000" y="762000"/>
            <a:ext cx="1066800" cy="1295400"/>
          </a:xfrm>
          <a:prstGeom prst="rect">
            <a:avLst/>
          </a:prstGeom>
          <a:noFill/>
          <a:ln w="9525">
            <a:noFill/>
            <a:miter lim="800000"/>
            <a:headEnd/>
            <a:tailEnd/>
          </a:ln>
        </p:spPr>
      </p:pic>
      <p:pic>
        <p:nvPicPr>
          <p:cNvPr id="6150" name="Picture 8" descr="Floral">
            <a:hlinkClick r:id="rId3" action="ppaction://hlinksldjump"/>
          </p:cNvPr>
          <p:cNvPicPr>
            <a:picLocks noChangeAspect="1" noChangeArrowheads="1" noCrop="1"/>
          </p:cNvPicPr>
          <p:nvPr/>
        </p:nvPicPr>
        <p:blipFill>
          <a:blip r:embed="rId4"/>
          <a:srcRect/>
          <a:stretch>
            <a:fillRect/>
          </a:stretch>
        </p:blipFill>
        <p:spPr bwMode="auto">
          <a:xfrm flipH="1">
            <a:off x="6172200" y="4800600"/>
            <a:ext cx="1066800" cy="1295400"/>
          </a:xfrm>
          <a:prstGeom prst="rect">
            <a:avLst/>
          </a:prstGeom>
          <a:noFill/>
          <a:ln w="9525">
            <a:noFill/>
            <a:miter lim="800000"/>
            <a:headEnd/>
            <a:tailEnd/>
          </a:ln>
        </p:spPr>
      </p:pic>
      <p:sp>
        <p:nvSpPr>
          <p:cNvPr id="6151" name="WordArt 9"/>
          <p:cNvSpPr>
            <a:spLocks noChangeArrowheads="1" noChangeShapeType="1" noTextEdit="1"/>
          </p:cNvSpPr>
          <p:nvPr/>
        </p:nvSpPr>
        <p:spPr bwMode="auto">
          <a:xfrm>
            <a:off x="1676400" y="1219200"/>
            <a:ext cx="5495925" cy="533400"/>
          </a:xfrm>
          <a:prstGeom prst="rect">
            <a:avLst/>
          </a:prstGeom>
        </p:spPr>
        <p:txBody>
          <a:bodyPr wrap="none" fromWordArt="1">
            <a:prstTxWarp prst="textPlain">
              <a:avLst>
                <a:gd name="adj" fmla="val 50000"/>
              </a:avLst>
            </a:prstTxWarp>
          </a:bodyPr>
          <a:lstStyle/>
          <a:p>
            <a:pPr algn="ctr"/>
            <a:r>
              <a:rPr lang="en-US" sz="3600" b="1" kern="10">
                <a:ln w="19050">
                  <a:solidFill>
                    <a:srgbClr val="00FF00"/>
                  </a:solidFill>
                  <a:round/>
                  <a:headEnd/>
                  <a:tailEnd/>
                </a:ln>
                <a:solidFill>
                  <a:srgbClr val="008000"/>
                </a:solidFill>
                <a:effectLst>
                  <a:outerShdw dist="35921" dir="2700000" algn="ctr" rotWithShape="0">
                    <a:srgbClr val="990000"/>
                  </a:outerShdw>
                </a:effectLst>
                <a:latin typeface="Arial"/>
                <a:cs typeface="Arial"/>
              </a:rPr>
              <a:t>PHÒNG BỆNH VIÊM NÃO</a:t>
            </a:r>
          </a:p>
        </p:txBody>
      </p:sp>
      <p:sp>
        <p:nvSpPr>
          <p:cNvPr id="54282" name="WordArt 10"/>
          <p:cNvSpPr>
            <a:spLocks noChangeArrowheads="1" noChangeShapeType="1" noTextEdit="1"/>
          </p:cNvSpPr>
          <p:nvPr/>
        </p:nvSpPr>
        <p:spPr bwMode="auto">
          <a:xfrm>
            <a:off x="1143000" y="2667000"/>
            <a:ext cx="6477000" cy="2151063"/>
          </a:xfrm>
          <a:prstGeom prst="rect">
            <a:avLst/>
          </a:prstGeom>
        </p:spPr>
        <p:txBody>
          <a:bodyPr wrap="none" fromWordArt="1">
            <a:prstTxWarp prst="textCurveUp">
              <a:avLst>
                <a:gd name="adj" fmla="val 40356"/>
              </a:avLst>
            </a:prstTxWarp>
          </a:bodyPr>
          <a:lstStyle/>
          <a:p>
            <a:pPr algn="ctr"/>
            <a:r>
              <a:rPr lang="en-US" sz="3600" kern="10">
                <a:ln w="12700">
                  <a:solidFill>
                    <a:srgbClr val="008000"/>
                  </a:solidFill>
                  <a:round/>
                  <a:headEnd/>
                  <a:tailEnd/>
                </a:ln>
                <a:solidFill>
                  <a:srgbClr val="FF0000"/>
                </a:solidFill>
                <a:effectLst>
                  <a:outerShdw dist="45791" dir="2021404" algn="ctr" rotWithShape="0">
                    <a:srgbClr val="808080">
                      <a:alpha val="79999"/>
                    </a:srgbClr>
                  </a:outerShdw>
                </a:effectLst>
                <a:latin typeface="Arial"/>
                <a:cs typeface="Arial"/>
              </a:rPr>
              <a:t>"AI NHANH, AI ĐÚNG" </a:t>
            </a:r>
          </a:p>
        </p:txBody>
      </p:sp>
      <p:sp>
        <p:nvSpPr>
          <p:cNvPr id="54283" name="Rectangle 11"/>
          <p:cNvSpPr>
            <a:spLocks noChangeArrowheads="1"/>
          </p:cNvSpPr>
          <p:nvPr/>
        </p:nvSpPr>
        <p:spPr bwMode="auto">
          <a:xfrm>
            <a:off x="533400" y="2057400"/>
            <a:ext cx="7239000" cy="946150"/>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1. Tác nhân gây bệnh, đường lây truyền và sự nguy hiểm của bệnh viêm não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diamond(in)">
                                      <p:cBhvr>
                                        <p:cTn id="7" dur="2000"/>
                                        <p:tgtEl>
                                          <p:spTgt spid="54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82"/>
                                        </p:tgtEl>
                                        <p:attrNameLst>
                                          <p:attrName>style.visibility</p:attrName>
                                        </p:attrNameLst>
                                      </p:cBhvr>
                                      <p:to>
                                        <p:strVal val="visible"/>
                                      </p:to>
                                    </p:set>
                                    <p:animEffect transition="in" filter="blinds(horizontal)">
                                      <p:cBhvr>
                                        <p:cTn id="12" dur="500"/>
                                        <p:tgtEl>
                                          <p:spTgt spid="54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repeatCount="indefinite" fill="hold" grpId="1" nodeType="clickEffect">
                                  <p:stCondLst>
                                    <p:cond delay="0"/>
                                  </p:stCondLst>
                                  <p:childTnLst>
                                    <p:animScale>
                                      <p:cBhvr>
                                        <p:cTn id="16" dur="2000" fill="hold"/>
                                        <p:tgtEl>
                                          <p:spTgt spid="5428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animBg="1"/>
      <p:bldP spid="54282" grpId="1" animBg="1"/>
      <p:bldP spid="542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04800" y="1371600"/>
            <a:ext cx="3200400" cy="769938"/>
          </a:xfrm>
          <a:prstGeom prst="rect">
            <a:avLst/>
          </a:prstGeom>
          <a:solidFill>
            <a:srgbClr val="66FFFF"/>
          </a:solidFill>
          <a:ln w="28575">
            <a:solidFill>
              <a:srgbClr val="FF0000"/>
            </a:solidFill>
            <a:miter lim="800000"/>
            <a:headEnd/>
            <a:tailEnd/>
          </a:ln>
        </p:spPr>
        <p:txBody>
          <a:bodyPr>
            <a:spAutoFit/>
          </a:bodyPr>
          <a:lstStyle/>
          <a:p>
            <a:pPr eaLnBrk="1" hangingPunct="1">
              <a:spcBef>
                <a:spcPct val="50000"/>
              </a:spcBef>
            </a:pPr>
            <a:r>
              <a:rPr lang="en-US" sz="2400" b="1">
                <a:solidFill>
                  <a:srgbClr val="FF0000"/>
                </a:solidFill>
              </a:rPr>
              <a:t>1.</a:t>
            </a:r>
            <a:r>
              <a:rPr lang="en-US" sz="2400" b="1"/>
              <a:t> Tác nhân gây ra </a:t>
            </a:r>
            <a:r>
              <a:rPr lang="en-US" sz="2000" b="1"/>
              <a:t>bệnh viêm não là gì?</a:t>
            </a:r>
          </a:p>
        </p:txBody>
      </p:sp>
      <p:sp>
        <p:nvSpPr>
          <p:cNvPr id="3077" name="Text Box 5"/>
          <p:cNvSpPr txBox="1">
            <a:spLocks noChangeArrowheads="1"/>
          </p:cNvSpPr>
          <p:nvPr/>
        </p:nvSpPr>
        <p:spPr bwMode="auto">
          <a:xfrm>
            <a:off x="304800" y="2667000"/>
            <a:ext cx="3200400" cy="1016000"/>
          </a:xfrm>
          <a:prstGeom prst="rect">
            <a:avLst/>
          </a:prstGeom>
          <a:solidFill>
            <a:srgbClr val="FFFF99"/>
          </a:solidFill>
          <a:ln w="28575">
            <a:solidFill>
              <a:srgbClr val="FF0000"/>
            </a:solidFill>
            <a:miter lim="800000"/>
            <a:headEnd/>
            <a:tailEnd/>
          </a:ln>
        </p:spPr>
        <p:txBody>
          <a:bodyPr>
            <a:spAutoFit/>
          </a:bodyPr>
          <a:lstStyle/>
          <a:p>
            <a:pPr eaLnBrk="1" hangingPunct="1">
              <a:spcBef>
                <a:spcPct val="50000"/>
              </a:spcBef>
            </a:pPr>
            <a:r>
              <a:rPr lang="en-US" sz="2000" b="1">
                <a:solidFill>
                  <a:srgbClr val="FF0000"/>
                </a:solidFill>
              </a:rPr>
              <a:t>2.</a:t>
            </a:r>
            <a:r>
              <a:rPr lang="en-US" sz="2000" b="1"/>
              <a:t> Lứa tuổi nào th</a:t>
            </a:r>
            <a:r>
              <a:rPr lang="vi-VN" sz="2000" b="1"/>
              <a:t>ư</a:t>
            </a:r>
            <a:r>
              <a:rPr lang="en-US" sz="2000" b="1"/>
              <a:t>ờng bị mắc bệnh viêm não nhiều nhất?</a:t>
            </a:r>
          </a:p>
        </p:txBody>
      </p:sp>
      <p:sp>
        <p:nvSpPr>
          <p:cNvPr id="3078" name="Text Box 6"/>
          <p:cNvSpPr txBox="1">
            <a:spLocks noChangeArrowheads="1"/>
          </p:cNvSpPr>
          <p:nvPr/>
        </p:nvSpPr>
        <p:spPr bwMode="auto">
          <a:xfrm>
            <a:off x="304800" y="4130675"/>
            <a:ext cx="3200400" cy="1016000"/>
          </a:xfrm>
          <a:prstGeom prst="rect">
            <a:avLst/>
          </a:prstGeom>
          <a:solidFill>
            <a:srgbClr val="66FF66"/>
          </a:solidFill>
          <a:ln w="28575">
            <a:solidFill>
              <a:srgbClr val="FF0000"/>
            </a:solidFill>
            <a:miter lim="800000"/>
            <a:headEnd/>
            <a:tailEnd/>
          </a:ln>
        </p:spPr>
        <p:txBody>
          <a:bodyPr>
            <a:spAutoFit/>
          </a:bodyPr>
          <a:lstStyle/>
          <a:p>
            <a:pPr eaLnBrk="1" hangingPunct="1">
              <a:spcBef>
                <a:spcPct val="50000"/>
              </a:spcBef>
            </a:pPr>
            <a:r>
              <a:rPr lang="en-US" sz="2000" b="1">
                <a:solidFill>
                  <a:srgbClr val="FF0000"/>
                </a:solidFill>
              </a:rPr>
              <a:t>3.</a:t>
            </a:r>
            <a:r>
              <a:rPr lang="en-US" sz="2000" b="1"/>
              <a:t> Bệnh viêm não lây truyền nh</a:t>
            </a:r>
            <a:r>
              <a:rPr lang="vi-VN" sz="2000" b="1"/>
              <a:t>ư</a:t>
            </a:r>
            <a:r>
              <a:rPr lang="en-US" sz="2000" b="1"/>
              <a:t> thế nào?</a:t>
            </a:r>
            <a:br>
              <a:rPr lang="en-US" sz="2000" b="1"/>
            </a:br>
            <a:endParaRPr lang="en-US" sz="2000" b="1"/>
          </a:p>
        </p:txBody>
      </p:sp>
      <p:sp>
        <p:nvSpPr>
          <p:cNvPr id="3079" name="Text Box 7"/>
          <p:cNvSpPr txBox="1">
            <a:spLocks noChangeArrowheads="1"/>
          </p:cNvSpPr>
          <p:nvPr/>
        </p:nvSpPr>
        <p:spPr bwMode="auto">
          <a:xfrm>
            <a:off x="304800" y="5622925"/>
            <a:ext cx="3200400" cy="1016000"/>
          </a:xfrm>
          <a:prstGeom prst="rect">
            <a:avLst/>
          </a:prstGeom>
          <a:solidFill>
            <a:srgbClr val="FF99FF"/>
          </a:solidFill>
          <a:ln w="28575">
            <a:solidFill>
              <a:srgbClr val="FF0000"/>
            </a:solidFill>
            <a:miter lim="800000"/>
            <a:headEnd/>
            <a:tailEnd/>
          </a:ln>
        </p:spPr>
        <p:txBody>
          <a:bodyPr>
            <a:spAutoFit/>
          </a:bodyPr>
          <a:lstStyle/>
          <a:p>
            <a:pPr eaLnBrk="1" hangingPunct="1">
              <a:spcBef>
                <a:spcPct val="50000"/>
              </a:spcBef>
            </a:pPr>
            <a:r>
              <a:rPr lang="en-US" sz="2000" b="1">
                <a:solidFill>
                  <a:srgbClr val="FF0000"/>
                </a:solidFill>
              </a:rPr>
              <a:t>4.</a:t>
            </a:r>
            <a:r>
              <a:rPr lang="en-US" sz="2000" b="1"/>
              <a:t> Bệnh viêm não nguy hiểm nh</a:t>
            </a:r>
            <a:r>
              <a:rPr lang="vi-VN" sz="2000" b="1"/>
              <a:t>ư</a:t>
            </a:r>
            <a:r>
              <a:rPr lang="en-US" sz="2000" b="1"/>
              <a:t> thế nào?</a:t>
            </a:r>
            <a:br>
              <a:rPr lang="en-US" sz="2000" b="1"/>
            </a:br>
            <a:endParaRPr lang="en-US" sz="2000" b="1"/>
          </a:p>
        </p:txBody>
      </p:sp>
      <p:sp>
        <p:nvSpPr>
          <p:cNvPr id="3084" name="Text Box 12"/>
          <p:cNvSpPr txBox="1">
            <a:spLocks noChangeArrowheads="1"/>
          </p:cNvSpPr>
          <p:nvPr/>
        </p:nvSpPr>
        <p:spPr bwMode="auto">
          <a:xfrm>
            <a:off x="4419600" y="1219200"/>
            <a:ext cx="4572000" cy="1016000"/>
          </a:xfrm>
          <a:prstGeom prst="rect">
            <a:avLst/>
          </a:prstGeom>
          <a:solidFill>
            <a:srgbClr val="FFFF99"/>
          </a:solidFill>
          <a:ln w="28575">
            <a:solidFill>
              <a:srgbClr val="009900"/>
            </a:solidFill>
            <a:miter lim="800000"/>
            <a:headEnd/>
            <a:tailEnd/>
          </a:ln>
        </p:spPr>
        <p:txBody>
          <a:bodyPr>
            <a:spAutoFit/>
          </a:bodyPr>
          <a:lstStyle/>
          <a:p>
            <a:pPr eaLnBrk="1" hangingPunct="1">
              <a:spcBef>
                <a:spcPct val="50000"/>
              </a:spcBef>
            </a:pPr>
            <a:r>
              <a:rPr lang="en-US" sz="2000" b="1">
                <a:solidFill>
                  <a:srgbClr val="FF0000"/>
                </a:solidFill>
              </a:rPr>
              <a:t>a)</a:t>
            </a:r>
            <a:r>
              <a:rPr lang="en-US" sz="2000" b="1"/>
              <a:t> Ng</a:t>
            </a:r>
            <a:r>
              <a:rPr lang="vi-VN" sz="2000" b="1"/>
              <a:t>ư</a:t>
            </a:r>
            <a:r>
              <a:rPr lang="en-US" sz="2000" b="1"/>
              <a:t>ời mắc bệnh này có thể bị chết, nếu sống cũng sẽ bị di chứng nh</a:t>
            </a:r>
            <a:r>
              <a:rPr lang="vi-VN" sz="2000" b="1"/>
              <a:t>ư</a:t>
            </a:r>
            <a:r>
              <a:rPr lang="en-US" sz="2000" b="1"/>
              <a:t> bại liệt, mất trí nhớ …</a:t>
            </a:r>
          </a:p>
        </p:txBody>
      </p:sp>
      <p:sp>
        <p:nvSpPr>
          <p:cNvPr id="3085" name="Text Box 13"/>
          <p:cNvSpPr txBox="1">
            <a:spLocks noChangeArrowheads="1"/>
          </p:cNvSpPr>
          <p:nvPr/>
        </p:nvSpPr>
        <p:spPr bwMode="auto">
          <a:xfrm>
            <a:off x="4419600" y="2590800"/>
            <a:ext cx="4572000" cy="1016000"/>
          </a:xfrm>
          <a:prstGeom prst="rect">
            <a:avLst/>
          </a:prstGeom>
          <a:solidFill>
            <a:srgbClr val="66FFFF"/>
          </a:solidFill>
          <a:ln w="28575">
            <a:solidFill>
              <a:srgbClr val="FF5050"/>
            </a:solidFill>
            <a:miter lim="800000"/>
            <a:headEnd/>
            <a:tailEnd/>
          </a:ln>
        </p:spPr>
        <p:txBody>
          <a:bodyPr>
            <a:spAutoFit/>
          </a:bodyPr>
          <a:lstStyle/>
          <a:p>
            <a:pPr eaLnBrk="1" hangingPunct="1">
              <a:spcBef>
                <a:spcPct val="50000"/>
              </a:spcBef>
            </a:pPr>
            <a:r>
              <a:rPr lang="en-US" sz="2000" b="1">
                <a:solidFill>
                  <a:srgbClr val="FF0000"/>
                </a:solidFill>
              </a:rPr>
              <a:t>b)</a:t>
            </a:r>
            <a:r>
              <a:rPr lang="en-US" sz="2000" b="1"/>
              <a:t> Muỗi hút máu các con vật bị bệnh và truyền vi-rút gây bệnh sang ng</a:t>
            </a:r>
            <a:r>
              <a:rPr lang="vi-VN" sz="2000" b="1"/>
              <a:t>ư</a:t>
            </a:r>
            <a:r>
              <a:rPr lang="en-US" sz="2000" b="1"/>
              <a:t>ời</a:t>
            </a:r>
          </a:p>
        </p:txBody>
      </p:sp>
      <p:sp>
        <p:nvSpPr>
          <p:cNvPr id="3086" name="Text Box 14"/>
          <p:cNvSpPr txBox="1">
            <a:spLocks noChangeArrowheads="1"/>
          </p:cNvSpPr>
          <p:nvPr/>
        </p:nvSpPr>
        <p:spPr bwMode="auto">
          <a:xfrm>
            <a:off x="4419600" y="3962400"/>
            <a:ext cx="4572000" cy="1323975"/>
          </a:xfrm>
          <a:prstGeom prst="rect">
            <a:avLst/>
          </a:prstGeom>
          <a:solidFill>
            <a:srgbClr val="FFFF99"/>
          </a:solidFill>
          <a:ln w="28575">
            <a:solidFill>
              <a:srgbClr val="008000"/>
            </a:solidFill>
            <a:miter lim="800000"/>
            <a:headEnd/>
            <a:tailEnd/>
          </a:ln>
        </p:spPr>
        <p:txBody>
          <a:bodyPr>
            <a:spAutoFit/>
          </a:bodyPr>
          <a:lstStyle/>
          <a:p>
            <a:pPr eaLnBrk="1" hangingPunct="1">
              <a:spcBef>
                <a:spcPct val="50000"/>
              </a:spcBef>
            </a:pPr>
            <a:r>
              <a:rPr lang="en-US" sz="2000" b="1">
                <a:solidFill>
                  <a:srgbClr val="FF0000"/>
                </a:solidFill>
              </a:rPr>
              <a:t>c)</a:t>
            </a:r>
            <a:r>
              <a:rPr lang="en-US" sz="2000" b="1"/>
              <a:t> Bệnh này do một loại vi-rút có trong máu gia súc và </a:t>
            </a:r>
            <a:r>
              <a:rPr lang="vi-VN" sz="2000" b="1"/>
              <a:t>đ</a:t>
            </a:r>
            <a:r>
              <a:rPr lang="en-US" sz="2000" b="1"/>
              <a:t>ộng vật hoang dã nh</a:t>
            </a:r>
            <a:r>
              <a:rPr lang="vi-VN" sz="2000" b="1"/>
              <a:t>ư</a:t>
            </a:r>
            <a:r>
              <a:rPr lang="en-US" sz="2000" b="1"/>
              <a:t> khỉ, chuột, chim … gây ra.</a:t>
            </a:r>
          </a:p>
        </p:txBody>
      </p:sp>
      <p:sp>
        <p:nvSpPr>
          <p:cNvPr id="3087" name="Text Box 15"/>
          <p:cNvSpPr txBox="1">
            <a:spLocks noChangeArrowheads="1"/>
          </p:cNvSpPr>
          <p:nvPr/>
        </p:nvSpPr>
        <p:spPr bwMode="auto">
          <a:xfrm>
            <a:off x="4419600" y="5699125"/>
            <a:ext cx="4572000" cy="1016000"/>
          </a:xfrm>
          <a:prstGeom prst="rect">
            <a:avLst/>
          </a:prstGeom>
          <a:solidFill>
            <a:srgbClr val="66FFFF"/>
          </a:solidFill>
          <a:ln w="28575">
            <a:solidFill>
              <a:srgbClr val="FF5050"/>
            </a:solidFill>
            <a:miter lim="800000"/>
            <a:headEnd/>
            <a:tailEnd/>
          </a:ln>
        </p:spPr>
        <p:txBody>
          <a:bodyPr>
            <a:spAutoFit/>
          </a:bodyPr>
          <a:lstStyle/>
          <a:p>
            <a:pPr eaLnBrk="1" hangingPunct="1">
              <a:spcBef>
                <a:spcPct val="50000"/>
              </a:spcBef>
            </a:pPr>
            <a:r>
              <a:rPr lang="en-US" sz="2000" b="1">
                <a:solidFill>
                  <a:srgbClr val="FF0000"/>
                </a:solidFill>
              </a:rPr>
              <a:t>d)</a:t>
            </a:r>
            <a:r>
              <a:rPr lang="en-US" sz="2000" b="1"/>
              <a:t> Ai cũng có thể mắc bệnh này, nh</a:t>
            </a:r>
            <a:r>
              <a:rPr lang="vi-VN" sz="2000" b="1"/>
              <a:t>ư</a:t>
            </a:r>
            <a:r>
              <a:rPr lang="en-US" sz="2000" b="1"/>
              <a:t>ng nhiều nhất là trẻ em từ 3 </a:t>
            </a:r>
            <a:r>
              <a:rPr lang="vi-VN" sz="2000" b="1"/>
              <a:t>đ</a:t>
            </a:r>
            <a:r>
              <a:rPr lang="en-US" sz="2000" b="1"/>
              <a:t>ến 15 tuổi vì sức </a:t>
            </a:r>
            <a:r>
              <a:rPr lang="vi-VN" sz="2000" b="1"/>
              <a:t>đ</a:t>
            </a:r>
            <a:r>
              <a:rPr lang="en-US" sz="2000" b="1"/>
              <a:t>ề kháng yếu.</a:t>
            </a:r>
          </a:p>
        </p:txBody>
      </p:sp>
      <p:sp>
        <p:nvSpPr>
          <p:cNvPr id="3093" name="Line 21"/>
          <p:cNvSpPr>
            <a:spLocks noChangeShapeType="1"/>
          </p:cNvSpPr>
          <p:nvPr/>
        </p:nvSpPr>
        <p:spPr bwMode="auto">
          <a:xfrm>
            <a:off x="3581400" y="2133600"/>
            <a:ext cx="838200" cy="2438400"/>
          </a:xfrm>
          <a:prstGeom prst="line">
            <a:avLst/>
          </a:prstGeom>
          <a:noFill/>
          <a:ln w="38100">
            <a:solidFill>
              <a:srgbClr val="0000FF"/>
            </a:solidFill>
            <a:round/>
            <a:headEnd/>
            <a:tailEnd/>
          </a:ln>
        </p:spPr>
        <p:txBody>
          <a:bodyPr/>
          <a:lstStyle/>
          <a:p>
            <a:endParaRPr lang="en-US"/>
          </a:p>
        </p:txBody>
      </p:sp>
      <p:sp>
        <p:nvSpPr>
          <p:cNvPr id="3094" name="Line 22"/>
          <p:cNvSpPr>
            <a:spLocks noChangeShapeType="1"/>
          </p:cNvSpPr>
          <p:nvPr/>
        </p:nvSpPr>
        <p:spPr bwMode="auto">
          <a:xfrm>
            <a:off x="3505200" y="3048000"/>
            <a:ext cx="914400" cy="3124200"/>
          </a:xfrm>
          <a:prstGeom prst="line">
            <a:avLst/>
          </a:prstGeom>
          <a:noFill/>
          <a:ln w="38100">
            <a:solidFill>
              <a:schemeClr val="folHlink"/>
            </a:solidFill>
            <a:round/>
            <a:headEnd/>
            <a:tailEnd/>
          </a:ln>
        </p:spPr>
        <p:txBody>
          <a:bodyPr/>
          <a:lstStyle/>
          <a:p>
            <a:endParaRPr lang="en-US"/>
          </a:p>
        </p:txBody>
      </p:sp>
      <p:sp>
        <p:nvSpPr>
          <p:cNvPr id="3095" name="Line 23"/>
          <p:cNvSpPr>
            <a:spLocks noChangeShapeType="1"/>
          </p:cNvSpPr>
          <p:nvPr/>
        </p:nvSpPr>
        <p:spPr bwMode="auto">
          <a:xfrm flipH="1">
            <a:off x="3505200" y="3048000"/>
            <a:ext cx="914400" cy="1600200"/>
          </a:xfrm>
          <a:prstGeom prst="line">
            <a:avLst/>
          </a:prstGeom>
          <a:noFill/>
          <a:ln w="38100">
            <a:solidFill>
              <a:srgbClr val="FF3300"/>
            </a:solidFill>
            <a:round/>
            <a:headEnd/>
            <a:tailEnd/>
          </a:ln>
        </p:spPr>
        <p:txBody>
          <a:bodyPr/>
          <a:lstStyle/>
          <a:p>
            <a:endParaRPr lang="en-US"/>
          </a:p>
        </p:txBody>
      </p:sp>
      <p:sp>
        <p:nvSpPr>
          <p:cNvPr id="3096" name="Line 24"/>
          <p:cNvSpPr>
            <a:spLocks noChangeShapeType="1"/>
          </p:cNvSpPr>
          <p:nvPr/>
        </p:nvSpPr>
        <p:spPr bwMode="auto">
          <a:xfrm flipH="1">
            <a:off x="3505200" y="1905000"/>
            <a:ext cx="914400" cy="4191000"/>
          </a:xfrm>
          <a:prstGeom prst="line">
            <a:avLst/>
          </a:prstGeom>
          <a:noFill/>
          <a:ln w="38100">
            <a:solidFill>
              <a:srgbClr val="008000"/>
            </a:solidFill>
            <a:round/>
            <a:headEnd/>
            <a:tailEnd/>
          </a:ln>
        </p:spPr>
        <p:txBody>
          <a:bodyPr/>
          <a:lstStyle/>
          <a:p>
            <a:endParaRPr lang="en-US"/>
          </a:p>
        </p:txBody>
      </p:sp>
      <p:sp>
        <p:nvSpPr>
          <p:cNvPr id="3097" name="Text Box 25"/>
          <p:cNvSpPr txBox="1">
            <a:spLocks noChangeArrowheads="1"/>
          </p:cNvSpPr>
          <p:nvPr/>
        </p:nvSpPr>
        <p:spPr bwMode="auto">
          <a:xfrm>
            <a:off x="1219200" y="228600"/>
            <a:ext cx="6477000" cy="400050"/>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Tìm câu trả lời tương ứng với từng câu hỏi</a:t>
            </a:r>
          </a:p>
        </p:txBody>
      </p:sp>
      <p:sp>
        <p:nvSpPr>
          <p:cNvPr id="3099" name="Text Box 27"/>
          <p:cNvSpPr txBox="1">
            <a:spLocks noChangeArrowheads="1"/>
          </p:cNvSpPr>
          <p:nvPr/>
        </p:nvSpPr>
        <p:spPr bwMode="auto">
          <a:xfrm>
            <a:off x="2590800" y="685800"/>
            <a:ext cx="3733800" cy="400050"/>
          </a:xfrm>
          <a:prstGeom prst="rect">
            <a:avLst/>
          </a:prstGeom>
          <a:noFill/>
          <a:ln w="28575">
            <a:solidFill>
              <a:srgbClr val="A50021"/>
            </a:solidFill>
            <a:miter lim="800000"/>
            <a:headEnd/>
            <a:tailEnd/>
          </a:ln>
        </p:spPr>
        <p:txBody>
          <a:bodyPr>
            <a:spAutoFit/>
          </a:bodyPr>
          <a:lstStyle/>
          <a:p>
            <a:pPr>
              <a:spcBef>
                <a:spcPct val="50000"/>
              </a:spcBef>
            </a:pPr>
            <a:r>
              <a:rPr lang="en-US" sz="2000" b="1">
                <a:solidFill>
                  <a:srgbClr val="008000"/>
                </a:solidFill>
              </a:rPr>
              <a:t>1 - </a:t>
            </a:r>
            <a:r>
              <a:rPr lang="en-US" sz="2000" b="1">
                <a:solidFill>
                  <a:srgbClr val="9900FF"/>
                </a:solidFill>
              </a:rPr>
              <a:t>c</a:t>
            </a:r>
            <a:r>
              <a:rPr lang="en-US" sz="2000" b="1">
                <a:solidFill>
                  <a:srgbClr val="008000"/>
                </a:solidFill>
              </a:rPr>
              <a:t>; 2 – </a:t>
            </a:r>
            <a:r>
              <a:rPr lang="en-US" sz="2000" b="1">
                <a:solidFill>
                  <a:srgbClr val="9900FF"/>
                </a:solidFill>
              </a:rPr>
              <a:t>d</a:t>
            </a:r>
            <a:r>
              <a:rPr lang="en-US" sz="2000" b="1">
                <a:solidFill>
                  <a:srgbClr val="008000"/>
                </a:solidFill>
              </a:rPr>
              <a:t>; 3 – </a:t>
            </a:r>
            <a:r>
              <a:rPr lang="en-US" sz="2000" b="1">
                <a:solidFill>
                  <a:srgbClr val="9900FF"/>
                </a:solidFill>
              </a:rPr>
              <a:t>b</a:t>
            </a:r>
            <a:r>
              <a:rPr lang="en-US" sz="2000" b="1">
                <a:solidFill>
                  <a:srgbClr val="008000"/>
                </a:solidFill>
              </a:rPr>
              <a:t>; 4 - </a:t>
            </a:r>
            <a:r>
              <a:rPr lang="en-US" sz="2000" b="1">
                <a:solidFill>
                  <a:srgbClr val="9900FF"/>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97"/>
                                        </p:tgtEl>
                                        <p:attrNameLst>
                                          <p:attrName>style.visibility</p:attrName>
                                        </p:attrNameLst>
                                      </p:cBhvr>
                                      <p:to>
                                        <p:strVal val="visible"/>
                                      </p:to>
                                    </p:set>
                                    <p:animEffect transition="in" filter="blinds(horizontal)">
                                      <p:cBhvr>
                                        <p:cTn id="7" dur="500"/>
                                        <p:tgtEl>
                                          <p:spTgt spid="3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1000"/>
                                        <p:tgtEl>
                                          <p:spTgt spid="3078"/>
                                        </p:tgtEl>
                                      </p:cBhvr>
                                    </p:animEffect>
                                    <p:anim calcmode="lin" valueType="num">
                                      <p:cBhvr>
                                        <p:cTn id="23" dur="1000" fill="hold"/>
                                        <p:tgtEl>
                                          <p:spTgt spid="3078"/>
                                        </p:tgtEl>
                                        <p:attrNameLst>
                                          <p:attrName>ppt_x</p:attrName>
                                        </p:attrNameLst>
                                      </p:cBhvr>
                                      <p:tavLst>
                                        <p:tav tm="0">
                                          <p:val>
                                            <p:strVal val="#ppt_x"/>
                                          </p:val>
                                        </p:tav>
                                        <p:tav tm="100000">
                                          <p:val>
                                            <p:strVal val="#ppt_x"/>
                                          </p:val>
                                        </p:tav>
                                      </p:tavLst>
                                    </p:anim>
                                    <p:anim calcmode="lin" valueType="num">
                                      <p:cBhvr>
                                        <p:cTn id="24" dur="1000" fill="hold"/>
                                        <p:tgtEl>
                                          <p:spTgt spid="307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fade">
                                      <p:cBhvr>
                                        <p:cTn id="27" dur="1000"/>
                                        <p:tgtEl>
                                          <p:spTgt spid="3079"/>
                                        </p:tgtEl>
                                      </p:cBhvr>
                                    </p:animEffect>
                                    <p:anim calcmode="lin" valueType="num">
                                      <p:cBhvr>
                                        <p:cTn id="28" dur="1000" fill="hold"/>
                                        <p:tgtEl>
                                          <p:spTgt spid="3079"/>
                                        </p:tgtEl>
                                        <p:attrNameLst>
                                          <p:attrName>ppt_x</p:attrName>
                                        </p:attrNameLst>
                                      </p:cBhvr>
                                      <p:tavLst>
                                        <p:tav tm="0">
                                          <p:val>
                                            <p:strVal val="#ppt_x"/>
                                          </p:val>
                                        </p:tav>
                                        <p:tav tm="100000">
                                          <p:val>
                                            <p:strVal val="#ppt_x"/>
                                          </p:val>
                                        </p:tav>
                                      </p:tavLst>
                                    </p:anim>
                                    <p:anim calcmode="lin" valueType="num">
                                      <p:cBhvr>
                                        <p:cTn id="29"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084"/>
                                        </p:tgtEl>
                                        <p:attrNameLst>
                                          <p:attrName>style.visibility</p:attrName>
                                        </p:attrNameLst>
                                      </p:cBhvr>
                                      <p:to>
                                        <p:strVal val="visible"/>
                                      </p:to>
                                    </p:set>
                                    <p:anim calcmode="lin" valueType="num">
                                      <p:cBhvr additive="base">
                                        <p:cTn id="34" dur="1000" fill="hold"/>
                                        <p:tgtEl>
                                          <p:spTgt spid="3084"/>
                                        </p:tgtEl>
                                        <p:attrNameLst>
                                          <p:attrName>ppt_x</p:attrName>
                                        </p:attrNameLst>
                                      </p:cBhvr>
                                      <p:tavLst>
                                        <p:tav tm="0">
                                          <p:val>
                                            <p:strVal val="1+#ppt_w/2"/>
                                          </p:val>
                                        </p:tav>
                                        <p:tav tm="100000">
                                          <p:val>
                                            <p:strVal val="#ppt_x"/>
                                          </p:val>
                                        </p:tav>
                                      </p:tavLst>
                                    </p:anim>
                                    <p:anim calcmode="lin" valueType="num">
                                      <p:cBhvr additive="base">
                                        <p:cTn id="35" dur="1000" fill="hold"/>
                                        <p:tgtEl>
                                          <p:spTgt spid="308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085"/>
                                        </p:tgtEl>
                                        <p:attrNameLst>
                                          <p:attrName>style.visibility</p:attrName>
                                        </p:attrNameLst>
                                      </p:cBhvr>
                                      <p:to>
                                        <p:strVal val="visible"/>
                                      </p:to>
                                    </p:set>
                                    <p:anim calcmode="lin" valueType="num">
                                      <p:cBhvr additive="base">
                                        <p:cTn id="38" dur="1000" fill="hold"/>
                                        <p:tgtEl>
                                          <p:spTgt spid="3085"/>
                                        </p:tgtEl>
                                        <p:attrNameLst>
                                          <p:attrName>ppt_x</p:attrName>
                                        </p:attrNameLst>
                                      </p:cBhvr>
                                      <p:tavLst>
                                        <p:tav tm="0">
                                          <p:val>
                                            <p:strVal val="1+#ppt_w/2"/>
                                          </p:val>
                                        </p:tav>
                                        <p:tav tm="100000">
                                          <p:val>
                                            <p:strVal val="#ppt_x"/>
                                          </p:val>
                                        </p:tav>
                                      </p:tavLst>
                                    </p:anim>
                                    <p:anim calcmode="lin" valueType="num">
                                      <p:cBhvr additive="base">
                                        <p:cTn id="39" dur="1000" fill="hold"/>
                                        <p:tgtEl>
                                          <p:spTgt spid="308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3086"/>
                                        </p:tgtEl>
                                        <p:attrNameLst>
                                          <p:attrName>style.visibility</p:attrName>
                                        </p:attrNameLst>
                                      </p:cBhvr>
                                      <p:to>
                                        <p:strVal val="visible"/>
                                      </p:to>
                                    </p:set>
                                    <p:anim calcmode="lin" valueType="num">
                                      <p:cBhvr additive="base">
                                        <p:cTn id="42" dur="1000" fill="hold"/>
                                        <p:tgtEl>
                                          <p:spTgt spid="3086"/>
                                        </p:tgtEl>
                                        <p:attrNameLst>
                                          <p:attrName>ppt_x</p:attrName>
                                        </p:attrNameLst>
                                      </p:cBhvr>
                                      <p:tavLst>
                                        <p:tav tm="0">
                                          <p:val>
                                            <p:strVal val="1+#ppt_w/2"/>
                                          </p:val>
                                        </p:tav>
                                        <p:tav tm="100000">
                                          <p:val>
                                            <p:strVal val="#ppt_x"/>
                                          </p:val>
                                        </p:tav>
                                      </p:tavLst>
                                    </p:anim>
                                    <p:anim calcmode="lin" valueType="num">
                                      <p:cBhvr additive="base">
                                        <p:cTn id="43" dur="1000" fill="hold"/>
                                        <p:tgtEl>
                                          <p:spTgt spid="308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3087"/>
                                        </p:tgtEl>
                                        <p:attrNameLst>
                                          <p:attrName>style.visibility</p:attrName>
                                        </p:attrNameLst>
                                      </p:cBhvr>
                                      <p:to>
                                        <p:strVal val="visible"/>
                                      </p:to>
                                    </p:set>
                                    <p:anim calcmode="lin" valueType="num">
                                      <p:cBhvr additive="base">
                                        <p:cTn id="46" dur="1000" fill="hold"/>
                                        <p:tgtEl>
                                          <p:spTgt spid="3087"/>
                                        </p:tgtEl>
                                        <p:attrNameLst>
                                          <p:attrName>ppt_x</p:attrName>
                                        </p:attrNameLst>
                                      </p:cBhvr>
                                      <p:tavLst>
                                        <p:tav tm="0">
                                          <p:val>
                                            <p:strVal val="1+#ppt_w/2"/>
                                          </p:val>
                                        </p:tav>
                                        <p:tav tm="100000">
                                          <p:val>
                                            <p:strVal val="#ppt_x"/>
                                          </p:val>
                                        </p:tav>
                                      </p:tavLst>
                                    </p:anim>
                                    <p:anim calcmode="lin" valueType="num">
                                      <p:cBhvr additive="base">
                                        <p:cTn id="47" dur="1000" fill="hold"/>
                                        <p:tgtEl>
                                          <p:spTgt spid="3087"/>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093"/>
                                        </p:tgtEl>
                                        <p:attrNameLst>
                                          <p:attrName>style.visibility</p:attrName>
                                        </p:attrNameLst>
                                      </p:cBhvr>
                                      <p:to>
                                        <p:strVal val="visible"/>
                                      </p:to>
                                    </p:set>
                                    <p:animEffect transition="in" filter="strips(downLeft)">
                                      <p:cBhvr>
                                        <p:cTn id="52" dur="500"/>
                                        <p:tgtEl>
                                          <p:spTgt spid="309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3094"/>
                                        </p:tgtEl>
                                        <p:attrNameLst>
                                          <p:attrName>style.visibility</p:attrName>
                                        </p:attrNameLst>
                                      </p:cBhvr>
                                      <p:to>
                                        <p:strVal val="visible"/>
                                      </p:to>
                                    </p:set>
                                    <p:animEffect transition="in" filter="strips(downLeft)">
                                      <p:cBhvr>
                                        <p:cTn id="57" dur="500"/>
                                        <p:tgtEl>
                                          <p:spTgt spid="309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9" fill="hold" grpId="0" nodeType="clickEffect">
                                  <p:stCondLst>
                                    <p:cond delay="0"/>
                                  </p:stCondLst>
                                  <p:childTnLst>
                                    <p:set>
                                      <p:cBhvr>
                                        <p:cTn id="61" dur="1" fill="hold">
                                          <p:stCondLst>
                                            <p:cond delay="0"/>
                                          </p:stCondLst>
                                        </p:cTn>
                                        <p:tgtEl>
                                          <p:spTgt spid="3095"/>
                                        </p:tgtEl>
                                        <p:attrNameLst>
                                          <p:attrName>style.visibility</p:attrName>
                                        </p:attrNameLst>
                                      </p:cBhvr>
                                      <p:to>
                                        <p:strVal val="visible"/>
                                      </p:to>
                                    </p:set>
                                    <p:animEffect transition="in" filter="strips(upLeft)">
                                      <p:cBhvr>
                                        <p:cTn id="62" dur="500"/>
                                        <p:tgtEl>
                                          <p:spTgt spid="309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9" fill="hold" grpId="0" nodeType="clickEffect">
                                  <p:stCondLst>
                                    <p:cond delay="0"/>
                                  </p:stCondLst>
                                  <p:childTnLst>
                                    <p:set>
                                      <p:cBhvr>
                                        <p:cTn id="66" dur="1" fill="hold">
                                          <p:stCondLst>
                                            <p:cond delay="0"/>
                                          </p:stCondLst>
                                        </p:cTn>
                                        <p:tgtEl>
                                          <p:spTgt spid="3096"/>
                                        </p:tgtEl>
                                        <p:attrNameLst>
                                          <p:attrName>style.visibility</p:attrName>
                                        </p:attrNameLst>
                                      </p:cBhvr>
                                      <p:to>
                                        <p:strVal val="visible"/>
                                      </p:to>
                                    </p:set>
                                    <p:animEffect transition="in" filter="strips(upLeft)">
                                      <p:cBhvr>
                                        <p:cTn id="67" dur="500"/>
                                        <p:tgtEl>
                                          <p:spTgt spid="309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3099"/>
                                        </p:tgtEl>
                                        <p:attrNameLst>
                                          <p:attrName>style.visibility</p:attrName>
                                        </p:attrNameLst>
                                      </p:cBhvr>
                                      <p:to>
                                        <p:strVal val="visible"/>
                                      </p:to>
                                    </p:set>
                                    <p:animEffect transition="in" filter="diamond(in)">
                                      <p:cBhvr>
                                        <p:cTn id="72" dur="2000"/>
                                        <p:tgtEl>
                                          <p:spTgt spid="3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animBg="1"/>
      <p:bldP spid="3079" grpId="0" animBg="1"/>
      <p:bldP spid="3084" grpId="0" animBg="1"/>
      <p:bldP spid="3085" grpId="0" animBg="1"/>
      <p:bldP spid="3086" grpId="0" animBg="1"/>
      <p:bldP spid="3087" grpId="0" animBg="1"/>
      <p:bldP spid="3093" grpId="0" animBg="1"/>
      <p:bldP spid="3094" grpId="0" animBg="1"/>
      <p:bldP spid="3095" grpId="0" animBg="1"/>
      <p:bldP spid="3096" grpId="0" animBg="1"/>
      <p:bldP spid="3097" grpId="0"/>
      <p:bldP spid="30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gerbilmm0"/>
          <p:cNvPicPr>
            <a:picLocks noChangeAspect="1" noChangeArrowheads="1"/>
          </p:cNvPicPr>
          <p:nvPr/>
        </p:nvPicPr>
        <p:blipFill>
          <a:blip r:embed="rId3"/>
          <a:srcRect/>
          <a:stretch>
            <a:fillRect/>
          </a:stretch>
        </p:blipFill>
        <p:spPr bwMode="auto">
          <a:xfrm>
            <a:off x="2209800" y="5029200"/>
            <a:ext cx="1125538" cy="784225"/>
          </a:xfrm>
          <a:prstGeom prst="rect">
            <a:avLst/>
          </a:prstGeom>
          <a:noFill/>
          <a:ln w="9525">
            <a:noFill/>
            <a:miter lim="800000"/>
            <a:headEnd/>
            <a:tailEnd/>
          </a:ln>
        </p:spPr>
      </p:pic>
      <p:pic>
        <p:nvPicPr>
          <p:cNvPr id="8195" name="Picture 5" descr="1"/>
          <p:cNvPicPr>
            <a:picLocks noChangeAspect="1" noChangeArrowheads="1"/>
          </p:cNvPicPr>
          <p:nvPr/>
        </p:nvPicPr>
        <p:blipFill>
          <a:blip r:embed="rId4"/>
          <a:srcRect/>
          <a:stretch>
            <a:fillRect/>
          </a:stretch>
        </p:blipFill>
        <p:spPr bwMode="auto">
          <a:xfrm>
            <a:off x="2209800" y="2819400"/>
            <a:ext cx="1123950" cy="842963"/>
          </a:xfrm>
          <a:prstGeom prst="rect">
            <a:avLst/>
          </a:prstGeom>
          <a:noFill/>
          <a:ln w="9525">
            <a:noFill/>
            <a:miter lim="800000"/>
            <a:headEnd/>
            <a:tailEnd/>
          </a:ln>
        </p:spPr>
      </p:pic>
      <p:pic>
        <p:nvPicPr>
          <p:cNvPr id="8196" name="Picture 6" descr="3"/>
          <p:cNvPicPr>
            <a:picLocks noChangeAspect="1" noChangeArrowheads="1"/>
          </p:cNvPicPr>
          <p:nvPr/>
        </p:nvPicPr>
        <p:blipFill>
          <a:blip r:embed="rId5" cstate="print"/>
          <a:srcRect/>
          <a:stretch>
            <a:fillRect/>
          </a:stretch>
        </p:blipFill>
        <p:spPr bwMode="auto">
          <a:xfrm>
            <a:off x="3200400" y="3810000"/>
            <a:ext cx="792163" cy="1095375"/>
          </a:xfrm>
          <a:prstGeom prst="rect">
            <a:avLst/>
          </a:prstGeom>
          <a:noFill/>
          <a:ln w="9525">
            <a:noFill/>
            <a:miter lim="800000"/>
            <a:headEnd/>
            <a:tailEnd/>
          </a:ln>
        </p:spPr>
      </p:pic>
      <p:sp>
        <p:nvSpPr>
          <p:cNvPr id="4105" name="AutoShape 9"/>
          <p:cNvSpPr>
            <a:spLocks noChangeArrowheads="1"/>
          </p:cNvSpPr>
          <p:nvPr/>
        </p:nvSpPr>
        <p:spPr bwMode="auto">
          <a:xfrm>
            <a:off x="2895600" y="53340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p>
        </p:txBody>
      </p:sp>
      <p:sp>
        <p:nvSpPr>
          <p:cNvPr id="4106" name="AutoShape 10"/>
          <p:cNvSpPr>
            <a:spLocks noChangeArrowheads="1"/>
          </p:cNvSpPr>
          <p:nvPr/>
        </p:nvSpPr>
        <p:spPr bwMode="auto">
          <a:xfrm>
            <a:off x="2743200" y="32004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p>
        </p:txBody>
      </p:sp>
      <p:sp>
        <p:nvSpPr>
          <p:cNvPr id="4107" name="AutoShape 11"/>
          <p:cNvSpPr>
            <a:spLocks noChangeArrowheads="1"/>
          </p:cNvSpPr>
          <p:nvPr/>
        </p:nvSpPr>
        <p:spPr bwMode="auto">
          <a:xfrm>
            <a:off x="3352800" y="42672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p>
        </p:txBody>
      </p:sp>
      <p:pic>
        <p:nvPicPr>
          <p:cNvPr id="4108" name="Picture 12" descr="muoi"/>
          <p:cNvPicPr>
            <a:picLocks noChangeAspect="1" noChangeArrowheads="1"/>
          </p:cNvPicPr>
          <p:nvPr/>
        </p:nvPicPr>
        <p:blipFill>
          <a:blip r:embed="rId6"/>
          <a:srcRect/>
          <a:stretch>
            <a:fillRect/>
          </a:stretch>
        </p:blipFill>
        <p:spPr bwMode="auto">
          <a:xfrm rot="228844">
            <a:off x="-228600" y="3352800"/>
            <a:ext cx="1371600" cy="1190625"/>
          </a:xfrm>
          <a:prstGeom prst="rect">
            <a:avLst/>
          </a:prstGeom>
          <a:noFill/>
          <a:ln w="9525">
            <a:noFill/>
            <a:miter lim="800000"/>
            <a:headEnd/>
            <a:tailEnd/>
          </a:ln>
        </p:spPr>
      </p:pic>
      <p:sp>
        <p:nvSpPr>
          <p:cNvPr id="4109" name="AutoShape 13"/>
          <p:cNvSpPr>
            <a:spLocks noChangeArrowheads="1"/>
          </p:cNvSpPr>
          <p:nvPr/>
        </p:nvSpPr>
        <p:spPr bwMode="auto">
          <a:xfrm>
            <a:off x="2743200" y="32004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p>
        </p:txBody>
      </p:sp>
      <p:pic>
        <p:nvPicPr>
          <p:cNvPr id="4110" name="Picture 14" descr="muoi"/>
          <p:cNvPicPr>
            <a:picLocks noChangeAspect="1" noChangeArrowheads="1"/>
          </p:cNvPicPr>
          <p:nvPr/>
        </p:nvPicPr>
        <p:blipFill>
          <a:blip r:embed="rId6"/>
          <a:srcRect/>
          <a:stretch>
            <a:fillRect/>
          </a:stretch>
        </p:blipFill>
        <p:spPr bwMode="auto">
          <a:xfrm rot="1285662">
            <a:off x="-304800" y="3838575"/>
            <a:ext cx="1371600" cy="1190625"/>
          </a:xfrm>
          <a:prstGeom prst="rect">
            <a:avLst/>
          </a:prstGeom>
          <a:noFill/>
          <a:ln w="9525">
            <a:noFill/>
            <a:miter lim="800000"/>
            <a:headEnd/>
            <a:tailEnd/>
          </a:ln>
        </p:spPr>
      </p:pic>
      <p:sp>
        <p:nvSpPr>
          <p:cNvPr id="4111" name="AutoShape 15"/>
          <p:cNvSpPr>
            <a:spLocks noChangeArrowheads="1"/>
          </p:cNvSpPr>
          <p:nvPr/>
        </p:nvSpPr>
        <p:spPr bwMode="auto">
          <a:xfrm>
            <a:off x="3352800" y="42672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p>
        </p:txBody>
      </p:sp>
      <p:pic>
        <p:nvPicPr>
          <p:cNvPr id="4112" name="Picture 16" descr="muoi"/>
          <p:cNvPicPr>
            <a:picLocks noChangeAspect="1" noChangeArrowheads="1"/>
          </p:cNvPicPr>
          <p:nvPr/>
        </p:nvPicPr>
        <p:blipFill>
          <a:blip r:embed="rId6"/>
          <a:srcRect/>
          <a:stretch>
            <a:fillRect/>
          </a:stretch>
        </p:blipFill>
        <p:spPr bwMode="auto">
          <a:xfrm rot="2287169">
            <a:off x="-304800" y="4343400"/>
            <a:ext cx="1371600" cy="1190625"/>
          </a:xfrm>
          <a:prstGeom prst="rect">
            <a:avLst/>
          </a:prstGeom>
          <a:noFill/>
          <a:ln w="9525">
            <a:noFill/>
            <a:miter lim="800000"/>
            <a:headEnd/>
            <a:tailEnd/>
          </a:ln>
        </p:spPr>
      </p:pic>
      <p:sp>
        <p:nvSpPr>
          <p:cNvPr id="4113" name="AutoShape 17"/>
          <p:cNvSpPr>
            <a:spLocks noChangeArrowheads="1"/>
          </p:cNvSpPr>
          <p:nvPr/>
        </p:nvSpPr>
        <p:spPr bwMode="auto">
          <a:xfrm>
            <a:off x="2895600" y="53340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p>
        </p:txBody>
      </p:sp>
      <p:grpSp>
        <p:nvGrpSpPr>
          <p:cNvPr id="2" name="Group 18"/>
          <p:cNvGrpSpPr>
            <a:grpSpLocks/>
          </p:cNvGrpSpPr>
          <p:nvPr/>
        </p:nvGrpSpPr>
        <p:grpSpPr bwMode="auto">
          <a:xfrm>
            <a:off x="5740400" y="2819400"/>
            <a:ext cx="3022600" cy="2482850"/>
            <a:chOff x="0" y="1172"/>
            <a:chExt cx="1904" cy="1564"/>
          </a:xfrm>
        </p:grpSpPr>
        <p:pic>
          <p:nvPicPr>
            <p:cNvPr id="8218" name="Picture 19" descr="Dura[1]"/>
            <p:cNvPicPr>
              <a:picLocks noChangeAspect="1" noChangeArrowheads="1"/>
            </p:cNvPicPr>
            <p:nvPr/>
          </p:nvPicPr>
          <p:blipFill>
            <a:blip r:embed="rId7"/>
            <a:srcRect/>
            <a:stretch>
              <a:fillRect/>
            </a:stretch>
          </p:blipFill>
          <p:spPr bwMode="auto">
            <a:xfrm>
              <a:off x="0" y="1172"/>
              <a:ext cx="1900" cy="1564"/>
            </a:xfrm>
            <a:prstGeom prst="rect">
              <a:avLst/>
            </a:prstGeom>
            <a:noFill/>
            <a:ln w="9525">
              <a:noFill/>
              <a:miter lim="800000"/>
              <a:headEnd/>
              <a:tailEnd/>
            </a:ln>
          </p:spPr>
        </p:pic>
        <p:sp>
          <p:nvSpPr>
            <p:cNvPr id="8219" name="Text Box 20"/>
            <p:cNvSpPr txBox="1">
              <a:spLocks noChangeArrowheads="1"/>
            </p:cNvSpPr>
            <p:nvPr/>
          </p:nvSpPr>
          <p:spPr bwMode="auto">
            <a:xfrm>
              <a:off x="0" y="1176"/>
              <a:ext cx="475" cy="330"/>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400"/>
                <a:t>Não bộ</a:t>
              </a:r>
            </a:p>
          </p:txBody>
        </p:sp>
        <p:sp>
          <p:nvSpPr>
            <p:cNvPr id="8220" name="Text Box 21"/>
            <p:cNvSpPr txBox="1">
              <a:spLocks noChangeArrowheads="1"/>
            </p:cNvSpPr>
            <p:nvPr/>
          </p:nvSpPr>
          <p:spPr bwMode="auto">
            <a:xfrm>
              <a:off x="1389" y="1236"/>
              <a:ext cx="515" cy="330"/>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400"/>
                <a:t>Tuỷ sống</a:t>
              </a:r>
            </a:p>
          </p:txBody>
        </p:sp>
        <p:sp>
          <p:nvSpPr>
            <p:cNvPr id="8221" name="Text Box 22"/>
            <p:cNvSpPr txBox="1">
              <a:spLocks noChangeArrowheads="1"/>
            </p:cNvSpPr>
            <p:nvPr/>
          </p:nvSpPr>
          <p:spPr bwMode="auto">
            <a:xfrm>
              <a:off x="1504" y="1620"/>
              <a:ext cx="396" cy="330"/>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400"/>
                <a:t>Màng não</a:t>
              </a:r>
            </a:p>
          </p:txBody>
        </p:sp>
        <p:sp>
          <p:nvSpPr>
            <p:cNvPr id="8222" name="Rectangle 23"/>
            <p:cNvSpPr>
              <a:spLocks noChangeArrowheads="1"/>
            </p:cNvSpPr>
            <p:nvPr/>
          </p:nvSpPr>
          <p:spPr bwMode="auto">
            <a:xfrm>
              <a:off x="1390" y="2394"/>
              <a:ext cx="514" cy="326"/>
            </a:xfrm>
            <a:prstGeom prst="rect">
              <a:avLst/>
            </a:prstGeom>
            <a:solidFill>
              <a:schemeClr val="bg1"/>
            </a:solidFill>
            <a:ln w="9525">
              <a:noFill/>
              <a:miter lim="800000"/>
              <a:headEnd/>
              <a:tailEnd/>
            </a:ln>
          </p:spPr>
          <p:txBody>
            <a:bodyPr wrap="none" anchor="ctr"/>
            <a:lstStyle/>
            <a:p>
              <a:endParaRPr lang="en-US"/>
            </a:p>
          </p:txBody>
        </p:sp>
      </p:grpSp>
      <p:pic>
        <p:nvPicPr>
          <p:cNvPr id="4120" name="Picture 24" descr="muoi"/>
          <p:cNvPicPr>
            <a:picLocks noChangeAspect="1" noChangeArrowheads="1"/>
          </p:cNvPicPr>
          <p:nvPr/>
        </p:nvPicPr>
        <p:blipFill>
          <a:blip r:embed="rId6"/>
          <a:srcRect/>
          <a:stretch>
            <a:fillRect/>
          </a:stretch>
        </p:blipFill>
        <p:spPr bwMode="auto">
          <a:xfrm rot="846315">
            <a:off x="1524000" y="3152775"/>
            <a:ext cx="1371600" cy="1190625"/>
          </a:xfrm>
          <a:prstGeom prst="rect">
            <a:avLst/>
          </a:prstGeom>
          <a:noFill/>
          <a:ln w="9525">
            <a:noFill/>
            <a:miter lim="800000"/>
            <a:headEnd/>
            <a:tailEnd/>
          </a:ln>
        </p:spPr>
      </p:pic>
      <p:sp>
        <p:nvSpPr>
          <p:cNvPr id="4123" name="AutoShape 27"/>
          <p:cNvSpPr>
            <a:spLocks noChangeArrowheads="1"/>
          </p:cNvSpPr>
          <p:nvPr/>
        </p:nvSpPr>
        <p:spPr bwMode="auto">
          <a:xfrm>
            <a:off x="2133600" y="3429000"/>
            <a:ext cx="152400" cy="152400"/>
          </a:xfrm>
          <a:prstGeom prst="irregularSeal2">
            <a:avLst/>
          </a:prstGeom>
          <a:solidFill>
            <a:srgbClr val="FF3300"/>
          </a:solidFill>
          <a:ln w="9525">
            <a:solidFill>
              <a:schemeClr val="tx1"/>
            </a:solidFill>
            <a:miter lim="800000"/>
            <a:headEnd/>
            <a:tailEnd/>
          </a:ln>
        </p:spPr>
        <p:txBody>
          <a:bodyPr wrap="none" anchor="ctr"/>
          <a:lstStyle/>
          <a:p>
            <a:pPr algn="ctr" eaLnBrk="1" hangingPunct="1"/>
            <a:r>
              <a:rPr lang="en-US"/>
              <a:t>`</a:t>
            </a:r>
          </a:p>
        </p:txBody>
      </p:sp>
      <p:pic>
        <p:nvPicPr>
          <p:cNvPr id="4124" name="Picture 28" descr="muoi"/>
          <p:cNvPicPr>
            <a:picLocks noChangeAspect="1" noChangeArrowheads="1"/>
          </p:cNvPicPr>
          <p:nvPr/>
        </p:nvPicPr>
        <p:blipFill>
          <a:blip r:embed="rId6"/>
          <a:srcRect/>
          <a:stretch>
            <a:fillRect/>
          </a:stretch>
        </p:blipFill>
        <p:spPr bwMode="auto">
          <a:xfrm rot="1285662">
            <a:off x="1981200" y="3962400"/>
            <a:ext cx="1371600" cy="1190625"/>
          </a:xfrm>
          <a:prstGeom prst="rect">
            <a:avLst/>
          </a:prstGeom>
          <a:noFill/>
          <a:ln w="9525">
            <a:noFill/>
            <a:miter lim="800000"/>
            <a:headEnd/>
            <a:tailEnd/>
          </a:ln>
        </p:spPr>
      </p:pic>
      <p:sp>
        <p:nvSpPr>
          <p:cNvPr id="4125" name="AutoShape 29"/>
          <p:cNvSpPr>
            <a:spLocks noChangeArrowheads="1"/>
          </p:cNvSpPr>
          <p:nvPr/>
        </p:nvSpPr>
        <p:spPr bwMode="auto">
          <a:xfrm>
            <a:off x="2582863" y="42672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p>
        </p:txBody>
      </p:sp>
      <p:pic>
        <p:nvPicPr>
          <p:cNvPr id="4126" name="Picture 30" descr="muoi"/>
          <p:cNvPicPr>
            <a:picLocks noChangeAspect="1" noChangeArrowheads="1"/>
          </p:cNvPicPr>
          <p:nvPr/>
        </p:nvPicPr>
        <p:blipFill>
          <a:blip r:embed="rId6"/>
          <a:srcRect/>
          <a:stretch>
            <a:fillRect/>
          </a:stretch>
        </p:blipFill>
        <p:spPr bwMode="auto">
          <a:xfrm rot="2287169">
            <a:off x="1524000" y="4905375"/>
            <a:ext cx="1371600" cy="1190625"/>
          </a:xfrm>
          <a:prstGeom prst="rect">
            <a:avLst/>
          </a:prstGeom>
          <a:noFill/>
          <a:ln w="9525">
            <a:noFill/>
            <a:miter lim="800000"/>
            <a:headEnd/>
            <a:tailEnd/>
          </a:ln>
        </p:spPr>
      </p:pic>
      <p:sp>
        <p:nvSpPr>
          <p:cNvPr id="4127" name="AutoShape 31"/>
          <p:cNvSpPr>
            <a:spLocks noChangeArrowheads="1"/>
          </p:cNvSpPr>
          <p:nvPr/>
        </p:nvSpPr>
        <p:spPr bwMode="auto">
          <a:xfrm>
            <a:off x="2133600" y="52578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p>
        </p:txBody>
      </p:sp>
      <p:sp>
        <p:nvSpPr>
          <p:cNvPr id="4128" name="AutoShape 32"/>
          <p:cNvSpPr>
            <a:spLocks noChangeArrowheads="1"/>
          </p:cNvSpPr>
          <p:nvPr/>
        </p:nvSpPr>
        <p:spPr bwMode="auto">
          <a:xfrm>
            <a:off x="5778500" y="33147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p>
        </p:txBody>
      </p:sp>
      <p:sp>
        <p:nvSpPr>
          <p:cNvPr id="4129" name="AutoShape 33"/>
          <p:cNvSpPr>
            <a:spLocks noChangeArrowheads="1"/>
          </p:cNvSpPr>
          <p:nvPr/>
        </p:nvSpPr>
        <p:spPr bwMode="auto">
          <a:xfrm>
            <a:off x="5524500" y="39497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p>
        </p:txBody>
      </p:sp>
      <p:sp>
        <p:nvSpPr>
          <p:cNvPr id="4130" name="AutoShape 34"/>
          <p:cNvSpPr>
            <a:spLocks noChangeArrowheads="1"/>
          </p:cNvSpPr>
          <p:nvPr/>
        </p:nvSpPr>
        <p:spPr bwMode="auto">
          <a:xfrm>
            <a:off x="6629400" y="40005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p>
        </p:txBody>
      </p:sp>
      <p:sp>
        <p:nvSpPr>
          <p:cNvPr id="8216" name="Text Box 36"/>
          <p:cNvSpPr txBox="1">
            <a:spLocks noChangeArrowheads="1"/>
          </p:cNvSpPr>
          <p:nvPr/>
        </p:nvSpPr>
        <p:spPr bwMode="auto">
          <a:xfrm>
            <a:off x="2057400" y="304800"/>
            <a:ext cx="51054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PHÒNG BỆNH VIÊM NÃO</a:t>
            </a:r>
          </a:p>
        </p:txBody>
      </p:sp>
      <p:sp>
        <p:nvSpPr>
          <p:cNvPr id="8217" name="Rectangle 37"/>
          <p:cNvSpPr>
            <a:spLocks noChangeArrowheads="1"/>
          </p:cNvSpPr>
          <p:nvPr/>
        </p:nvSpPr>
        <p:spPr bwMode="auto">
          <a:xfrm>
            <a:off x="457200" y="914400"/>
            <a:ext cx="7239000" cy="946150"/>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1. Tác nhân gây bệnh, đường lây truyền và sự nguy hiểm của bệnh viêm não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mph" presetSubtype="0" repeatCount="indefinite" fill="hold" grpId="0" nodeType="withEffect">
                                  <p:stCondLst>
                                    <p:cond delay="0"/>
                                  </p:stCondLst>
                                  <p:childTnLst>
                                    <p:animClr clrSpc="hsl" dir="cw">
                                      <p:cBhvr override="childStyle">
                                        <p:cTn id="6" dur="500" fill="hold"/>
                                        <p:tgtEl>
                                          <p:spTgt spid="4106"/>
                                        </p:tgtEl>
                                        <p:attrNameLst>
                                          <p:attrName>style.color</p:attrName>
                                        </p:attrNameLst>
                                      </p:cBhvr>
                                      <p:by>
                                        <p:hsl h="0" s="12549" l="25098"/>
                                      </p:by>
                                    </p:animClr>
                                    <p:animClr clrSpc="hsl" dir="cw">
                                      <p:cBhvr>
                                        <p:cTn id="7" dur="500" fill="hold"/>
                                        <p:tgtEl>
                                          <p:spTgt spid="4106"/>
                                        </p:tgtEl>
                                        <p:attrNameLst>
                                          <p:attrName>fillcolor</p:attrName>
                                        </p:attrNameLst>
                                      </p:cBhvr>
                                      <p:by>
                                        <p:hsl h="0" s="12549" l="25098"/>
                                      </p:by>
                                    </p:animClr>
                                    <p:animClr clrSpc="hsl" dir="cw">
                                      <p:cBhvr>
                                        <p:cTn id="8" dur="500" fill="hold"/>
                                        <p:tgtEl>
                                          <p:spTgt spid="4106"/>
                                        </p:tgtEl>
                                        <p:attrNameLst>
                                          <p:attrName>stroke.color</p:attrName>
                                        </p:attrNameLst>
                                      </p:cBhvr>
                                      <p:by>
                                        <p:hsl h="0" s="12549" l="25098"/>
                                      </p:by>
                                    </p:animClr>
                                    <p:set>
                                      <p:cBhvr>
                                        <p:cTn id="9" dur="500" fill="hold"/>
                                        <p:tgtEl>
                                          <p:spTgt spid="4106"/>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500" fill="hold"/>
                                        <p:tgtEl>
                                          <p:spTgt spid="4105"/>
                                        </p:tgtEl>
                                        <p:attrNameLst>
                                          <p:attrName>style.color</p:attrName>
                                        </p:attrNameLst>
                                      </p:cBhvr>
                                      <p:by>
                                        <p:hsl h="0" s="12549" l="25098"/>
                                      </p:by>
                                    </p:animClr>
                                    <p:animClr clrSpc="hsl" dir="cw">
                                      <p:cBhvr>
                                        <p:cTn id="12" dur="500" fill="hold"/>
                                        <p:tgtEl>
                                          <p:spTgt spid="4105"/>
                                        </p:tgtEl>
                                        <p:attrNameLst>
                                          <p:attrName>fillcolor</p:attrName>
                                        </p:attrNameLst>
                                      </p:cBhvr>
                                      <p:by>
                                        <p:hsl h="0" s="12549" l="25098"/>
                                      </p:by>
                                    </p:animClr>
                                    <p:animClr clrSpc="hsl" dir="cw">
                                      <p:cBhvr>
                                        <p:cTn id="13" dur="500" fill="hold"/>
                                        <p:tgtEl>
                                          <p:spTgt spid="4105"/>
                                        </p:tgtEl>
                                        <p:attrNameLst>
                                          <p:attrName>stroke.color</p:attrName>
                                        </p:attrNameLst>
                                      </p:cBhvr>
                                      <p:by>
                                        <p:hsl h="0" s="12549" l="25098"/>
                                      </p:by>
                                    </p:animClr>
                                    <p:set>
                                      <p:cBhvr>
                                        <p:cTn id="14" dur="500" fill="hold"/>
                                        <p:tgtEl>
                                          <p:spTgt spid="4105"/>
                                        </p:tgtEl>
                                        <p:attrNameLst>
                                          <p:attrName>fill.type</p:attrName>
                                        </p:attrNameLst>
                                      </p:cBhvr>
                                      <p:to>
                                        <p:strVal val="solid"/>
                                      </p:to>
                                    </p:set>
                                  </p:childTnLst>
                                </p:cTn>
                              </p:par>
                              <p:par>
                                <p:cTn id="15" presetID="30" presetClass="emph" presetSubtype="0" repeatCount="indefinite" fill="hold" grpId="0" nodeType="withEffect">
                                  <p:stCondLst>
                                    <p:cond delay="0"/>
                                  </p:stCondLst>
                                  <p:childTnLst>
                                    <p:animClr clrSpc="hsl" dir="cw">
                                      <p:cBhvr override="childStyle">
                                        <p:cTn id="16" dur="500" fill="hold"/>
                                        <p:tgtEl>
                                          <p:spTgt spid="4107"/>
                                        </p:tgtEl>
                                        <p:attrNameLst>
                                          <p:attrName>style.color</p:attrName>
                                        </p:attrNameLst>
                                      </p:cBhvr>
                                      <p:by>
                                        <p:hsl h="0" s="12549" l="25098"/>
                                      </p:by>
                                    </p:animClr>
                                    <p:animClr clrSpc="hsl" dir="cw">
                                      <p:cBhvr>
                                        <p:cTn id="17" dur="500" fill="hold"/>
                                        <p:tgtEl>
                                          <p:spTgt spid="4107"/>
                                        </p:tgtEl>
                                        <p:attrNameLst>
                                          <p:attrName>fillcolor</p:attrName>
                                        </p:attrNameLst>
                                      </p:cBhvr>
                                      <p:by>
                                        <p:hsl h="0" s="12549" l="25098"/>
                                      </p:by>
                                    </p:animClr>
                                    <p:animClr clrSpc="hsl" dir="cw">
                                      <p:cBhvr>
                                        <p:cTn id="18" dur="500" fill="hold"/>
                                        <p:tgtEl>
                                          <p:spTgt spid="4107"/>
                                        </p:tgtEl>
                                        <p:attrNameLst>
                                          <p:attrName>stroke.color</p:attrName>
                                        </p:attrNameLst>
                                      </p:cBhvr>
                                      <p:by>
                                        <p:hsl h="0" s="12549" l="25098"/>
                                      </p:by>
                                    </p:animClr>
                                    <p:set>
                                      <p:cBhvr>
                                        <p:cTn id="19" dur="500" fill="hold"/>
                                        <p:tgtEl>
                                          <p:spTgt spid="4107"/>
                                        </p:tgtEl>
                                        <p:attrNameLst>
                                          <p:attrName>fill.type</p:attrName>
                                        </p:attrNameLst>
                                      </p:cBhvr>
                                      <p:to>
                                        <p:strVal val="solid"/>
                                      </p:to>
                                    </p:set>
                                  </p:childTnLst>
                                </p:cTn>
                              </p:par>
                              <p:par>
                                <p:cTn id="20" presetID="30" presetClass="emph" presetSubtype="0" repeatCount="indefinite" fill="hold" grpId="0" nodeType="withEffect">
                                  <p:stCondLst>
                                    <p:cond delay="0"/>
                                  </p:stCondLst>
                                  <p:childTnLst>
                                    <p:animClr clrSpc="hsl" dir="cw">
                                      <p:cBhvr override="childStyle">
                                        <p:cTn id="21" dur="500" fill="hold"/>
                                        <p:tgtEl>
                                          <p:spTgt spid="4109"/>
                                        </p:tgtEl>
                                        <p:attrNameLst>
                                          <p:attrName>style.color</p:attrName>
                                        </p:attrNameLst>
                                      </p:cBhvr>
                                      <p:by>
                                        <p:hsl h="0" s="12549" l="25098"/>
                                      </p:by>
                                    </p:animClr>
                                    <p:animClr clrSpc="hsl" dir="cw">
                                      <p:cBhvr>
                                        <p:cTn id="22" dur="500" fill="hold"/>
                                        <p:tgtEl>
                                          <p:spTgt spid="4109"/>
                                        </p:tgtEl>
                                        <p:attrNameLst>
                                          <p:attrName>fillcolor</p:attrName>
                                        </p:attrNameLst>
                                      </p:cBhvr>
                                      <p:by>
                                        <p:hsl h="0" s="12549" l="25098"/>
                                      </p:by>
                                    </p:animClr>
                                    <p:animClr clrSpc="hsl" dir="cw">
                                      <p:cBhvr>
                                        <p:cTn id="23" dur="500" fill="hold"/>
                                        <p:tgtEl>
                                          <p:spTgt spid="4109"/>
                                        </p:tgtEl>
                                        <p:attrNameLst>
                                          <p:attrName>stroke.color</p:attrName>
                                        </p:attrNameLst>
                                      </p:cBhvr>
                                      <p:by>
                                        <p:hsl h="0" s="12549" l="25098"/>
                                      </p:by>
                                    </p:animClr>
                                    <p:set>
                                      <p:cBhvr>
                                        <p:cTn id="24" dur="500" fill="hold"/>
                                        <p:tgtEl>
                                          <p:spTgt spid="4109"/>
                                        </p:tgtEl>
                                        <p:attrNameLst>
                                          <p:attrName>fill.type</p:attrName>
                                        </p:attrNameLst>
                                      </p:cBhvr>
                                      <p:to>
                                        <p:strVal val="solid"/>
                                      </p:to>
                                    </p:set>
                                  </p:childTnLst>
                                </p:cTn>
                              </p:par>
                              <p:par>
                                <p:cTn id="25" presetID="30" presetClass="emph" presetSubtype="0" repeatCount="indefinite" fill="hold" grpId="0" nodeType="withEffect">
                                  <p:stCondLst>
                                    <p:cond delay="0"/>
                                  </p:stCondLst>
                                  <p:childTnLst>
                                    <p:animClr clrSpc="hsl" dir="cw">
                                      <p:cBhvr override="childStyle">
                                        <p:cTn id="26" dur="500" fill="hold"/>
                                        <p:tgtEl>
                                          <p:spTgt spid="4111"/>
                                        </p:tgtEl>
                                        <p:attrNameLst>
                                          <p:attrName>style.color</p:attrName>
                                        </p:attrNameLst>
                                      </p:cBhvr>
                                      <p:by>
                                        <p:hsl h="0" s="12549" l="25098"/>
                                      </p:by>
                                    </p:animClr>
                                    <p:animClr clrSpc="hsl" dir="cw">
                                      <p:cBhvr>
                                        <p:cTn id="27" dur="500" fill="hold"/>
                                        <p:tgtEl>
                                          <p:spTgt spid="4111"/>
                                        </p:tgtEl>
                                        <p:attrNameLst>
                                          <p:attrName>fillcolor</p:attrName>
                                        </p:attrNameLst>
                                      </p:cBhvr>
                                      <p:by>
                                        <p:hsl h="0" s="12549" l="25098"/>
                                      </p:by>
                                    </p:animClr>
                                    <p:animClr clrSpc="hsl" dir="cw">
                                      <p:cBhvr>
                                        <p:cTn id="28" dur="500" fill="hold"/>
                                        <p:tgtEl>
                                          <p:spTgt spid="4111"/>
                                        </p:tgtEl>
                                        <p:attrNameLst>
                                          <p:attrName>stroke.color</p:attrName>
                                        </p:attrNameLst>
                                      </p:cBhvr>
                                      <p:by>
                                        <p:hsl h="0" s="12549" l="25098"/>
                                      </p:by>
                                    </p:animClr>
                                    <p:set>
                                      <p:cBhvr>
                                        <p:cTn id="29" dur="500" fill="hold"/>
                                        <p:tgtEl>
                                          <p:spTgt spid="4111"/>
                                        </p:tgtEl>
                                        <p:attrNameLst>
                                          <p:attrName>fill.type</p:attrName>
                                        </p:attrNameLst>
                                      </p:cBhvr>
                                      <p:to>
                                        <p:strVal val="solid"/>
                                      </p:to>
                                    </p:set>
                                  </p:childTnLst>
                                </p:cTn>
                              </p:par>
                              <p:par>
                                <p:cTn id="30" presetID="30" presetClass="emph" presetSubtype="0" repeatCount="indefinite" fill="hold" grpId="0" nodeType="withEffect">
                                  <p:stCondLst>
                                    <p:cond delay="0"/>
                                  </p:stCondLst>
                                  <p:childTnLst>
                                    <p:animClr clrSpc="hsl" dir="cw">
                                      <p:cBhvr override="childStyle">
                                        <p:cTn id="31" dur="500" fill="hold"/>
                                        <p:tgtEl>
                                          <p:spTgt spid="4113"/>
                                        </p:tgtEl>
                                        <p:attrNameLst>
                                          <p:attrName>style.color</p:attrName>
                                        </p:attrNameLst>
                                      </p:cBhvr>
                                      <p:by>
                                        <p:hsl h="0" s="12549" l="25098"/>
                                      </p:by>
                                    </p:animClr>
                                    <p:animClr clrSpc="hsl" dir="cw">
                                      <p:cBhvr>
                                        <p:cTn id="32" dur="500" fill="hold"/>
                                        <p:tgtEl>
                                          <p:spTgt spid="4113"/>
                                        </p:tgtEl>
                                        <p:attrNameLst>
                                          <p:attrName>fillcolor</p:attrName>
                                        </p:attrNameLst>
                                      </p:cBhvr>
                                      <p:by>
                                        <p:hsl h="0" s="12549" l="25098"/>
                                      </p:by>
                                    </p:animClr>
                                    <p:animClr clrSpc="hsl" dir="cw">
                                      <p:cBhvr>
                                        <p:cTn id="33" dur="500" fill="hold"/>
                                        <p:tgtEl>
                                          <p:spTgt spid="4113"/>
                                        </p:tgtEl>
                                        <p:attrNameLst>
                                          <p:attrName>stroke.color</p:attrName>
                                        </p:attrNameLst>
                                      </p:cBhvr>
                                      <p:by>
                                        <p:hsl h="0" s="12549" l="25098"/>
                                      </p:by>
                                    </p:animClr>
                                    <p:set>
                                      <p:cBhvr>
                                        <p:cTn id="34" dur="500" fill="hold"/>
                                        <p:tgtEl>
                                          <p:spTgt spid="4113"/>
                                        </p:tgtEl>
                                        <p:attrNameLst>
                                          <p:attrName>fill.type</p:attrName>
                                        </p:attrNameLst>
                                      </p:cBhvr>
                                      <p:to>
                                        <p:strVal val="solid"/>
                                      </p:to>
                                    </p:set>
                                  </p:childTnLst>
                                </p:cTn>
                              </p:par>
                              <p:par>
                                <p:cTn id="35" presetID="0" presetClass="path" presetSubtype="0" accel="50000" decel="50000" fill="hold" nodeType="withEffect">
                                  <p:stCondLst>
                                    <p:cond delay="0"/>
                                  </p:stCondLst>
                                  <p:childTnLst>
                                    <p:animMotion origin="layout" path="M 0 -1.88714E-6 L 0.18333 -0.02012 " pathEditMode="relative" rAng="0" ptsTypes="AA">
                                      <p:cBhvr>
                                        <p:cTn id="36" dur="2000" fill="hold"/>
                                        <p:tgtEl>
                                          <p:spTgt spid="4108"/>
                                        </p:tgtEl>
                                        <p:attrNameLst>
                                          <p:attrName>ppt_x</p:attrName>
                                          <p:attrName>ppt_y</p:attrName>
                                        </p:attrNameLst>
                                      </p:cBhvr>
                                      <p:rCtr x="92" y="-10"/>
                                    </p:animMotion>
                                  </p:childTnLst>
                                </p:cTn>
                              </p:par>
                              <p:par>
                                <p:cTn id="37" presetID="0" presetClass="path" presetSubtype="0" accel="50000" decel="50000" fill="hold" nodeType="withEffect">
                                  <p:stCondLst>
                                    <p:cond delay="0"/>
                                  </p:stCondLst>
                                  <p:childTnLst>
                                    <p:animMotion origin="layout" path="M 3.33333E-6 3.05273E-7 L 0.25 0.02012 " pathEditMode="relative" rAng="0" ptsTypes="AA">
                                      <p:cBhvr>
                                        <p:cTn id="38" dur="2000" fill="hold"/>
                                        <p:tgtEl>
                                          <p:spTgt spid="4110"/>
                                        </p:tgtEl>
                                        <p:attrNameLst>
                                          <p:attrName>ppt_x</p:attrName>
                                          <p:attrName>ppt_y</p:attrName>
                                        </p:attrNameLst>
                                      </p:cBhvr>
                                      <p:rCtr x="125" y="10"/>
                                    </p:animMotion>
                                  </p:childTnLst>
                                </p:cTn>
                              </p:par>
                              <p:par>
                                <p:cTn id="39" presetID="0" presetClass="path" presetSubtype="0" accel="50000" decel="50000" fill="hold" nodeType="withEffect">
                                  <p:stCondLst>
                                    <p:cond delay="0"/>
                                  </p:stCondLst>
                                  <p:childTnLst>
                                    <p:animMotion origin="layout" path="M 3.33333E-6 -2.71045E-6 L 0.2 0.07979 " pathEditMode="relative" rAng="0" ptsTypes="AA">
                                      <p:cBhvr>
                                        <p:cTn id="40" dur="2000" fill="hold"/>
                                        <p:tgtEl>
                                          <p:spTgt spid="4112"/>
                                        </p:tgtEl>
                                        <p:attrNameLst>
                                          <p:attrName>ppt_x</p:attrName>
                                          <p:attrName>ppt_y</p:attrName>
                                        </p:attrNameLst>
                                      </p:cBhvr>
                                      <p:rCtr x="100" y="40"/>
                                    </p:animMotion>
                                  </p:childTnLst>
                                </p:cTn>
                              </p:par>
                            </p:childTnLst>
                          </p:cTn>
                        </p:par>
                        <p:par>
                          <p:cTn id="41" fill="hold" nodeType="afterGroup">
                            <p:stCondLst>
                              <p:cond delay="2000"/>
                            </p:stCondLst>
                            <p:childTnLst>
                              <p:par>
                                <p:cTn id="42" presetID="0" presetClass="path" presetSubtype="0" accel="50000" decel="50000" fill="hold" grpId="1" nodeType="afterEffect">
                                  <p:stCondLst>
                                    <p:cond delay="0"/>
                                  </p:stCondLst>
                                  <p:childTnLst>
                                    <p:animMotion origin="layout" path="M -3.33333E-6 4.19981E-6 L -0.09166 0.0555 " pathEditMode="relative" rAng="0" ptsTypes="AA">
                                      <p:cBhvr>
                                        <p:cTn id="43" dur="2000" fill="hold"/>
                                        <p:tgtEl>
                                          <p:spTgt spid="4109"/>
                                        </p:tgtEl>
                                        <p:attrNameLst>
                                          <p:attrName>ppt_x</p:attrName>
                                          <p:attrName>ppt_y</p:attrName>
                                        </p:attrNameLst>
                                      </p:cBhvr>
                                      <p:rCtr x="-46" y="28"/>
                                    </p:animMotion>
                                  </p:childTnLst>
                                </p:cTn>
                              </p:par>
                              <p:par>
                                <p:cTn id="44" presetID="0" presetClass="path" presetSubtype="0" accel="50000" decel="50000" fill="hold" grpId="1" nodeType="withEffect">
                                  <p:stCondLst>
                                    <p:cond delay="0"/>
                                  </p:stCondLst>
                                  <p:childTnLst>
                                    <p:animMotion origin="layout" path="M 5.55112E-17 2.54394E-6 L -0.08333 2.54394E-6 " pathEditMode="relative" rAng="0" ptsTypes="AA">
                                      <p:cBhvr>
                                        <p:cTn id="45" dur="2000" fill="hold"/>
                                        <p:tgtEl>
                                          <p:spTgt spid="4111"/>
                                        </p:tgtEl>
                                        <p:attrNameLst>
                                          <p:attrName>ppt_x</p:attrName>
                                          <p:attrName>ppt_y</p:attrName>
                                        </p:attrNameLst>
                                      </p:cBhvr>
                                      <p:rCtr x="-42" y="0"/>
                                    </p:animMotion>
                                  </p:childTnLst>
                                </p:cTn>
                              </p:par>
                              <p:par>
                                <p:cTn id="46" presetID="0" presetClass="path" presetSubtype="0" accel="50000" decel="50000" fill="hold" grpId="1" nodeType="withEffect">
                                  <p:stCondLst>
                                    <p:cond delay="0"/>
                                  </p:stCondLst>
                                  <p:childTnLst>
                                    <p:animMotion origin="layout" path="M 5.55112E-17 8.88067E-7 L -0.08333 -0.0111 " pathEditMode="relative" rAng="0" ptsTypes="AA">
                                      <p:cBhvr>
                                        <p:cTn id="47" dur="2000" fill="hold"/>
                                        <p:tgtEl>
                                          <p:spTgt spid="4113"/>
                                        </p:tgtEl>
                                        <p:attrNameLst>
                                          <p:attrName>ppt_x</p:attrName>
                                          <p:attrName>ppt_y</p:attrName>
                                        </p:attrNameLst>
                                      </p:cBhvr>
                                      <p:rCtr x="-42" y="-6"/>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1+#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
                            </p:stCondLst>
                            <p:childTnLst>
                              <p:par>
                                <p:cTn id="55" presetID="1" presetClass="exit" presetSubtype="0" fill="hold" nodeType="afterEffect">
                                  <p:stCondLst>
                                    <p:cond delay="0"/>
                                  </p:stCondLst>
                                  <p:childTnLst>
                                    <p:set>
                                      <p:cBhvr>
                                        <p:cTn id="56" dur="1" fill="hold">
                                          <p:stCondLst>
                                            <p:cond delay="0"/>
                                          </p:stCondLst>
                                        </p:cTn>
                                        <p:tgtEl>
                                          <p:spTgt spid="4108"/>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4109"/>
                                        </p:tgtEl>
                                        <p:attrNameLst>
                                          <p:attrName>style.visibility</p:attrName>
                                        </p:attrNameLst>
                                      </p:cBhvr>
                                      <p:to>
                                        <p:strVal val="hidden"/>
                                      </p:to>
                                    </p:set>
                                  </p:childTnLst>
                                </p:cTn>
                              </p:par>
                            </p:childTnLst>
                          </p:cTn>
                        </p:par>
                        <p:par>
                          <p:cTn id="59" fill="hold" nodeType="afterGroup">
                            <p:stCondLst>
                              <p:cond delay="500"/>
                            </p:stCondLst>
                            <p:childTnLst>
                              <p:par>
                                <p:cTn id="60" presetID="1" presetClass="entr" presetSubtype="0" fill="hold" nodeType="afterEffect">
                                  <p:stCondLst>
                                    <p:cond delay="0"/>
                                  </p:stCondLst>
                                  <p:childTnLst>
                                    <p:set>
                                      <p:cBhvr>
                                        <p:cTn id="61" dur="1" fill="hold">
                                          <p:stCondLst>
                                            <p:cond delay="0"/>
                                          </p:stCondLst>
                                        </p:cTn>
                                        <p:tgtEl>
                                          <p:spTgt spid="4120"/>
                                        </p:tgtEl>
                                        <p:attrNameLst>
                                          <p:attrName>style.visibility</p:attrName>
                                        </p:attrNameLst>
                                      </p:cBhvr>
                                      <p:to>
                                        <p:strVal val="visible"/>
                                      </p:to>
                                    </p:set>
                                  </p:childTnLst>
                                </p:cTn>
                              </p:par>
                            </p:childTnLst>
                          </p:cTn>
                        </p:par>
                        <p:par>
                          <p:cTn id="62" fill="hold" nodeType="afterGroup">
                            <p:stCondLst>
                              <p:cond delay="500"/>
                            </p:stCondLst>
                            <p:childTnLst>
                              <p:par>
                                <p:cTn id="63" presetID="1" presetClass="entr" presetSubtype="0" fill="hold" grpId="1" nodeType="afterEffect">
                                  <p:stCondLst>
                                    <p:cond delay="0"/>
                                  </p:stCondLst>
                                  <p:childTnLst>
                                    <p:set>
                                      <p:cBhvr>
                                        <p:cTn id="64" dur="1" fill="hold">
                                          <p:stCondLst>
                                            <p:cond delay="0"/>
                                          </p:stCondLst>
                                        </p:cTn>
                                        <p:tgtEl>
                                          <p:spTgt spid="4123"/>
                                        </p:tgtEl>
                                        <p:attrNameLst>
                                          <p:attrName>style.visibility</p:attrName>
                                        </p:attrNameLst>
                                      </p:cBhvr>
                                      <p:to>
                                        <p:strVal val="visible"/>
                                      </p:to>
                                    </p:set>
                                  </p:childTnLst>
                                </p:cTn>
                              </p:par>
                            </p:childTnLst>
                          </p:cTn>
                        </p:par>
                        <p:par>
                          <p:cTn id="65" fill="hold" nodeType="afterGroup">
                            <p:stCondLst>
                              <p:cond delay="500"/>
                            </p:stCondLst>
                            <p:childTnLst>
                              <p:par>
                                <p:cTn id="66" presetID="30" presetClass="emph" presetSubtype="0" repeatCount="indefinite" fill="hold" grpId="0" nodeType="afterEffect">
                                  <p:stCondLst>
                                    <p:cond delay="0"/>
                                  </p:stCondLst>
                                  <p:childTnLst>
                                    <p:animClr clrSpc="hsl" dir="cw">
                                      <p:cBhvr override="childStyle">
                                        <p:cTn id="67" dur="500" fill="hold"/>
                                        <p:tgtEl>
                                          <p:spTgt spid="4123"/>
                                        </p:tgtEl>
                                        <p:attrNameLst>
                                          <p:attrName>style.color</p:attrName>
                                        </p:attrNameLst>
                                      </p:cBhvr>
                                      <p:by>
                                        <p:hsl h="0" s="12549" l="25098"/>
                                      </p:by>
                                    </p:animClr>
                                    <p:animClr clrSpc="hsl" dir="cw">
                                      <p:cBhvr>
                                        <p:cTn id="68" dur="500" fill="hold"/>
                                        <p:tgtEl>
                                          <p:spTgt spid="4123"/>
                                        </p:tgtEl>
                                        <p:attrNameLst>
                                          <p:attrName>fillcolor</p:attrName>
                                        </p:attrNameLst>
                                      </p:cBhvr>
                                      <p:by>
                                        <p:hsl h="0" s="12549" l="25098"/>
                                      </p:by>
                                    </p:animClr>
                                    <p:animClr clrSpc="hsl" dir="cw">
                                      <p:cBhvr>
                                        <p:cTn id="69" dur="500" fill="hold"/>
                                        <p:tgtEl>
                                          <p:spTgt spid="4123"/>
                                        </p:tgtEl>
                                        <p:attrNameLst>
                                          <p:attrName>stroke.color</p:attrName>
                                        </p:attrNameLst>
                                      </p:cBhvr>
                                      <p:by>
                                        <p:hsl h="0" s="12549" l="25098"/>
                                      </p:by>
                                    </p:animClr>
                                    <p:set>
                                      <p:cBhvr>
                                        <p:cTn id="70" dur="500" fill="hold"/>
                                        <p:tgtEl>
                                          <p:spTgt spid="4123"/>
                                        </p:tgtEl>
                                        <p:attrNameLst>
                                          <p:attrName>fill.type</p:attrName>
                                        </p:attrNameLst>
                                      </p:cBhvr>
                                      <p:to>
                                        <p:strVal val="solid"/>
                                      </p:to>
                                    </p:set>
                                  </p:childTnLst>
                                </p:cTn>
                              </p:par>
                            </p:childTnLst>
                          </p:cTn>
                        </p:par>
                        <p:par>
                          <p:cTn id="71" fill="hold" nodeType="afterGroup">
                            <p:stCondLst>
                              <p:cond delay="1000"/>
                            </p:stCondLst>
                            <p:childTnLst>
                              <p:par>
                                <p:cTn id="72" presetID="0" presetClass="path" presetSubtype="0" accel="50000" decel="50000" fill="hold" grpId="2" nodeType="afterEffect">
                                  <p:stCondLst>
                                    <p:cond delay="0"/>
                                  </p:stCondLst>
                                  <p:childTnLst>
                                    <p:animMotion origin="layout" path="M 3.33333E-6 1.8043E-7 C 0.03385 -0.0303 0.06788 -0.06037 0.13316 -0.06153 C 0.19843 -0.06246 0.29496 -0.03493 0.39166 -0.00694 " pathEditMode="relative" rAng="0" ptsTypes="aaA">
                                      <p:cBhvr>
                                        <p:cTn id="73" dur="2000" fill="hold"/>
                                        <p:tgtEl>
                                          <p:spTgt spid="4123"/>
                                        </p:tgtEl>
                                        <p:attrNameLst>
                                          <p:attrName>ppt_x</p:attrName>
                                          <p:attrName>ppt_y</p:attrName>
                                        </p:attrNameLst>
                                      </p:cBhvr>
                                      <p:rCtr x="196" y="-31"/>
                                    </p:animMotion>
                                  </p:childTnLst>
                                </p:cTn>
                              </p:par>
                              <p:par>
                                <p:cTn id="74" presetID="0" presetClass="path" presetSubtype="0" accel="50000" decel="50000" fill="hold" nodeType="withEffect">
                                  <p:stCondLst>
                                    <p:cond delay="0"/>
                                  </p:stCondLst>
                                  <p:childTnLst>
                                    <p:animMotion origin="layout" path="M -3.33333E-6 3.3796E-6 C 0.03386 -0.03031 0.06789 -0.06038 0.13316 -0.06153 C 0.19844 -0.06246 0.29497 -0.03493 0.39167 -0.00694 " pathEditMode="relative" rAng="0" ptsTypes="aaA">
                                      <p:cBhvr>
                                        <p:cTn id="75" dur="2000" fill="hold"/>
                                        <p:tgtEl>
                                          <p:spTgt spid="4120"/>
                                        </p:tgtEl>
                                        <p:attrNameLst>
                                          <p:attrName>ppt_x</p:attrName>
                                          <p:attrName>ppt_y</p:attrName>
                                        </p:attrNameLst>
                                      </p:cBhvr>
                                      <p:rCtr x="196" y="-31"/>
                                    </p:animMotion>
                                  </p:childTnLst>
                                </p:cTn>
                              </p:par>
                            </p:childTnLst>
                          </p:cTn>
                        </p:par>
                        <p:par>
                          <p:cTn id="76" fill="hold" nodeType="afterGroup">
                            <p:stCondLst>
                              <p:cond delay="3000"/>
                            </p:stCondLst>
                            <p:childTnLst>
                              <p:par>
                                <p:cTn id="77" presetID="0" presetClass="path" presetSubtype="0" accel="50000" decel="50000" fill="hold" grpId="3" nodeType="afterEffect">
                                  <p:stCondLst>
                                    <p:cond delay="0"/>
                                  </p:stCondLst>
                                  <p:childTnLst>
                                    <p:animMotion origin="layout" path="M 0.39166 -0.00694 C 0.40034 -0.01319 0.40902 -0.0192 0.42396 -0.02082 C 0.43889 -0.02221 0.46007 -0.01943 0.48125 -0.01666 " pathEditMode="relative" rAng="0" ptsTypes="aaA">
                                      <p:cBhvr>
                                        <p:cTn id="78" dur="2000" fill="hold"/>
                                        <p:tgtEl>
                                          <p:spTgt spid="4123"/>
                                        </p:tgtEl>
                                        <p:attrNameLst>
                                          <p:attrName>ppt_x</p:attrName>
                                          <p:attrName>ppt_y</p:attrName>
                                        </p:attrNameLst>
                                      </p:cBhvr>
                                      <p:rCtr x="45" y="-8"/>
                                    </p:animMotion>
                                  </p:childTnLst>
                                </p:cTn>
                              </p:par>
                              <p:par>
                                <p:cTn id="79" presetID="1" presetClass="entr" presetSubtype="0" fill="hold" grpId="0" nodeType="withEffect">
                                  <p:stCondLst>
                                    <p:cond delay="0"/>
                                  </p:stCondLst>
                                  <p:childTnLst>
                                    <p:set>
                                      <p:cBhvr>
                                        <p:cTn id="80" dur="1" fill="hold">
                                          <p:stCondLst>
                                            <p:cond delay="0"/>
                                          </p:stCondLst>
                                        </p:cTn>
                                        <p:tgtEl>
                                          <p:spTgt spid="4128"/>
                                        </p:tgtEl>
                                        <p:attrNameLst>
                                          <p:attrName>style.visibility</p:attrName>
                                        </p:attrNameLst>
                                      </p:cBhvr>
                                      <p:to>
                                        <p:strVal val="visible"/>
                                      </p:to>
                                    </p:set>
                                  </p:childTnLst>
                                </p:cTn>
                              </p:par>
                              <p:par>
                                <p:cTn id="81" presetID="30" presetClass="emph" presetSubtype="0" repeatCount="indefinite" fill="hold" grpId="1" nodeType="withEffect">
                                  <p:stCondLst>
                                    <p:cond delay="0"/>
                                  </p:stCondLst>
                                  <p:childTnLst>
                                    <p:animClr clrSpc="hsl" dir="cw">
                                      <p:cBhvr override="childStyle">
                                        <p:cTn id="82" dur="500" fill="hold"/>
                                        <p:tgtEl>
                                          <p:spTgt spid="4128"/>
                                        </p:tgtEl>
                                        <p:attrNameLst>
                                          <p:attrName>style.color</p:attrName>
                                        </p:attrNameLst>
                                      </p:cBhvr>
                                      <p:by>
                                        <p:hsl h="0" s="12549" l="25098"/>
                                      </p:by>
                                    </p:animClr>
                                    <p:animClr clrSpc="hsl" dir="cw">
                                      <p:cBhvr>
                                        <p:cTn id="83" dur="500" fill="hold"/>
                                        <p:tgtEl>
                                          <p:spTgt spid="4128"/>
                                        </p:tgtEl>
                                        <p:attrNameLst>
                                          <p:attrName>fillcolor</p:attrName>
                                        </p:attrNameLst>
                                      </p:cBhvr>
                                      <p:by>
                                        <p:hsl h="0" s="12549" l="25098"/>
                                      </p:by>
                                    </p:animClr>
                                    <p:animClr clrSpc="hsl" dir="cw">
                                      <p:cBhvr>
                                        <p:cTn id="84" dur="500" fill="hold"/>
                                        <p:tgtEl>
                                          <p:spTgt spid="4128"/>
                                        </p:tgtEl>
                                        <p:attrNameLst>
                                          <p:attrName>stroke.color</p:attrName>
                                        </p:attrNameLst>
                                      </p:cBhvr>
                                      <p:by>
                                        <p:hsl h="0" s="12549" l="25098"/>
                                      </p:by>
                                    </p:animClr>
                                    <p:set>
                                      <p:cBhvr>
                                        <p:cTn id="85" dur="500" fill="hold"/>
                                        <p:tgtEl>
                                          <p:spTgt spid="4128"/>
                                        </p:tgtEl>
                                        <p:attrNameLst>
                                          <p:attrName>fill.type</p:attrName>
                                        </p:attrNameLst>
                                      </p:cBhvr>
                                      <p:to>
                                        <p:strVal val="solid"/>
                                      </p:to>
                                    </p:set>
                                  </p:childTnLst>
                                </p:cTn>
                              </p:par>
                              <p:par>
                                <p:cTn id="86" presetID="1" presetClass="exit" presetSubtype="0" fill="hold" nodeType="withEffect">
                                  <p:stCondLst>
                                    <p:cond delay="0"/>
                                  </p:stCondLst>
                                  <p:childTnLst>
                                    <p:set>
                                      <p:cBhvr>
                                        <p:cTn id="87" dur="1" fill="hold">
                                          <p:stCondLst>
                                            <p:cond delay="0"/>
                                          </p:stCondLst>
                                        </p:cTn>
                                        <p:tgtEl>
                                          <p:spTgt spid="4110"/>
                                        </p:tgtEl>
                                        <p:attrNameLst>
                                          <p:attrName>style.visibility</p:attrName>
                                        </p:attrNameLst>
                                      </p:cBhvr>
                                      <p:to>
                                        <p:strVal val="hidden"/>
                                      </p:to>
                                    </p:set>
                                  </p:childTnLst>
                                </p:cTn>
                              </p:par>
                              <p:par>
                                <p:cTn id="88" presetID="1" presetClass="exit" presetSubtype="0" fill="hold" grpId="2" nodeType="withEffect">
                                  <p:stCondLst>
                                    <p:cond delay="0"/>
                                  </p:stCondLst>
                                  <p:childTnLst>
                                    <p:set>
                                      <p:cBhvr>
                                        <p:cTn id="89" dur="1" fill="hold">
                                          <p:stCondLst>
                                            <p:cond delay="0"/>
                                          </p:stCondLst>
                                        </p:cTn>
                                        <p:tgtEl>
                                          <p:spTgt spid="4111"/>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4125"/>
                                        </p:tgtEl>
                                        <p:attrNameLst>
                                          <p:attrName>style.visibility</p:attrName>
                                        </p:attrNameLst>
                                      </p:cBhvr>
                                      <p:to>
                                        <p:strVal val="visible"/>
                                      </p:to>
                                    </p:set>
                                  </p:childTnLst>
                                </p:cTn>
                              </p:par>
                              <p:par>
                                <p:cTn id="92" presetID="30" presetClass="emph" presetSubtype="0" repeatCount="indefinite" fill="hold" grpId="1" nodeType="withEffect">
                                  <p:stCondLst>
                                    <p:cond delay="0"/>
                                  </p:stCondLst>
                                  <p:childTnLst>
                                    <p:animClr clrSpc="hsl" dir="cw">
                                      <p:cBhvr override="childStyle">
                                        <p:cTn id="93" dur="500" fill="hold"/>
                                        <p:tgtEl>
                                          <p:spTgt spid="4125"/>
                                        </p:tgtEl>
                                        <p:attrNameLst>
                                          <p:attrName>style.color</p:attrName>
                                        </p:attrNameLst>
                                      </p:cBhvr>
                                      <p:by>
                                        <p:hsl h="0" s="12549" l="25098"/>
                                      </p:by>
                                    </p:animClr>
                                    <p:animClr clrSpc="hsl" dir="cw">
                                      <p:cBhvr>
                                        <p:cTn id="94" dur="500" fill="hold"/>
                                        <p:tgtEl>
                                          <p:spTgt spid="4125"/>
                                        </p:tgtEl>
                                        <p:attrNameLst>
                                          <p:attrName>fillcolor</p:attrName>
                                        </p:attrNameLst>
                                      </p:cBhvr>
                                      <p:by>
                                        <p:hsl h="0" s="12549" l="25098"/>
                                      </p:by>
                                    </p:animClr>
                                    <p:animClr clrSpc="hsl" dir="cw">
                                      <p:cBhvr>
                                        <p:cTn id="95" dur="500" fill="hold"/>
                                        <p:tgtEl>
                                          <p:spTgt spid="4125"/>
                                        </p:tgtEl>
                                        <p:attrNameLst>
                                          <p:attrName>stroke.color</p:attrName>
                                        </p:attrNameLst>
                                      </p:cBhvr>
                                      <p:by>
                                        <p:hsl h="0" s="12549" l="25098"/>
                                      </p:by>
                                    </p:animClr>
                                    <p:set>
                                      <p:cBhvr>
                                        <p:cTn id="96" dur="500" fill="hold"/>
                                        <p:tgtEl>
                                          <p:spTgt spid="4125"/>
                                        </p:tgtEl>
                                        <p:attrNameLst>
                                          <p:attrName>fill.type</p:attrName>
                                        </p:attrNameLst>
                                      </p:cBhvr>
                                      <p:to>
                                        <p:strVal val="solid"/>
                                      </p:to>
                                    </p:set>
                                  </p:childTnLst>
                                </p:cTn>
                              </p:par>
                              <p:par>
                                <p:cTn id="97" presetID="1" presetClass="entr" presetSubtype="0" fill="hold" nodeType="withEffect">
                                  <p:stCondLst>
                                    <p:cond delay="0"/>
                                  </p:stCondLst>
                                  <p:childTnLst>
                                    <p:set>
                                      <p:cBhvr>
                                        <p:cTn id="98" dur="1" fill="hold">
                                          <p:stCondLst>
                                            <p:cond delay="0"/>
                                          </p:stCondLst>
                                        </p:cTn>
                                        <p:tgtEl>
                                          <p:spTgt spid="4124"/>
                                        </p:tgtEl>
                                        <p:attrNameLst>
                                          <p:attrName>style.visibility</p:attrName>
                                        </p:attrNameLst>
                                      </p:cBhvr>
                                      <p:to>
                                        <p:strVal val="visible"/>
                                      </p:to>
                                    </p:set>
                                  </p:childTnLst>
                                </p:cTn>
                              </p:par>
                            </p:childTnLst>
                          </p:cTn>
                        </p:par>
                        <p:par>
                          <p:cTn id="99" fill="hold" nodeType="afterGroup">
                            <p:stCondLst>
                              <p:cond delay="5000"/>
                            </p:stCondLst>
                            <p:childTnLst>
                              <p:par>
                                <p:cTn id="100" presetID="0" presetClass="path" presetSubtype="0" accel="50000" decel="50000" fill="hold" nodeType="afterEffect">
                                  <p:stCondLst>
                                    <p:cond delay="0"/>
                                  </p:stCondLst>
                                  <p:childTnLst>
                                    <p:animMotion origin="layout" path="M 0 0 C 0.06303 -0.00278 0.12605 -0.00556 0.18004 -0.01504 C 0.23403 -0.02452 0.27917 -0.04072 0.32431 -0.05691 " pathEditMode="relative" ptsTypes="aaA">
                                      <p:cBhvr>
                                        <p:cTn id="101" dur="2000" fill="hold"/>
                                        <p:tgtEl>
                                          <p:spTgt spid="4124"/>
                                        </p:tgtEl>
                                        <p:attrNameLst>
                                          <p:attrName>ppt_x</p:attrName>
                                          <p:attrName>ppt_y</p:attrName>
                                        </p:attrNameLst>
                                      </p:cBhvr>
                                    </p:animMotion>
                                  </p:childTnLst>
                                </p:cTn>
                              </p:par>
                              <p:par>
                                <p:cTn id="102" presetID="0" presetClass="path" presetSubtype="0" accel="50000" decel="50000" fill="hold" grpId="2" nodeType="withEffect">
                                  <p:stCondLst>
                                    <p:cond delay="0"/>
                                  </p:stCondLst>
                                  <p:childTnLst>
                                    <p:animMotion origin="layout" path="M 0 0 C 0.06303 -0.00278 0.12605 -0.00556 0.18004 -0.01504 C 0.23403 -0.02452 0.27917 -0.04072 0.32431 -0.05691 " pathEditMode="relative" ptsTypes="aaA">
                                      <p:cBhvr>
                                        <p:cTn id="103" dur="2000" fill="hold"/>
                                        <p:tgtEl>
                                          <p:spTgt spid="4125"/>
                                        </p:tgtEl>
                                        <p:attrNameLst>
                                          <p:attrName>ppt_x</p:attrName>
                                          <p:attrName>ppt_y</p:attrName>
                                        </p:attrNameLst>
                                      </p:cBhvr>
                                    </p:animMotion>
                                  </p:childTnLst>
                                </p:cTn>
                              </p:par>
                            </p:childTnLst>
                          </p:cTn>
                        </p:par>
                        <p:par>
                          <p:cTn id="104" fill="hold" nodeType="afterGroup">
                            <p:stCondLst>
                              <p:cond delay="7000"/>
                            </p:stCondLst>
                            <p:childTnLst>
                              <p:par>
                                <p:cTn id="105" presetID="1" presetClass="exit" presetSubtype="0" fill="hold" nodeType="afterEffect">
                                  <p:stCondLst>
                                    <p:cond delay="0"/>
                                  </p:stCondLst>
                                  <p:childTnLst>
                                    <p:set>
                                      <p:cBhvr>
                                        <p:cTn id="106" dur="1" fill="hold">
                                          <p:stCondLst>
                                            <p:cond delay="0"/>
                                          </p:stCondLst>
                                        </p:cTn>
                                        <p:tgtEl>
                                          <p:spTgt spid="4112"/>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13"/>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412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127"/>
                                        </p:tgtEl>
                                        <p:attrNameLst>
                                          <p:attrName>style.visibility</p:attrName>
                                        </p:attrNameLst>
                                      </p:cBhvr>
                                      <p:to>
                                        <p:strVal val="visible"/>
                                      </p:to>
                                    </p:set>
                                  </p:childTnLst>
                                </p:cTn>
                              </p:par>
                              <p:par>
                                <p:cTn id="113" presetID="30" presetClass="emph" presetSubtype="0" repeatCount="indefinite" fill="hold" grpId="1" nodeType="withEffect">
                                  <p:stCondLst>
                                    <p:cond delay="0"/>
                                  </p:stCondLst>
                                  <p:childTnLst>
                                    <p:animClr clrSpc="hsl" dir="cw">
                                      <p:cBhvr override="childStyle">
                                        <p:cTn id="114" dur="500" fill="hold"/>
                                        <p:tgtEl>
                                          <p:spTgt spid="4127"/>
                                        </p:tgtEl>
                                        <p:attrNameLst>
                                          <p:attrName>style.color</p:attrName>
                                        </p:attrNameLst>
                                      </p:cBhvr>
                                      <p:by>
                                        <p:hsl h="0" s="12549" l="25098"/>
                                      </p:by>
                                    </p:animClr>
                                    <p:animClr clrSpc="hsl" dir="cw">
                                      <p:cBhvr>
                                        <p:cTn id="115" dur="500" fill="hold"/>
                                        <p:tgtEl>
                                          <p:spTgt spid="4127"/>
                                        </p:tgtEl>
                                        <p:attrNameLst>
                                          <p:attrName>fillcolor</p:attrName>
                                        </p:attrNameLst>
                                      </p:cBhvr>
                                      <p:by>
                                        <p:hsl h="0" s="12549" l="25098"/>
                                      </p:by>
                                    </p:animClr>
                                    <p:animClr clrSpc="hsl" dir="cw">
                                      <p:cBhvr>
                                        <p:cTn id="116" dur="500" fill="hold"/>
                                        <p:tgtEl>
                                          <p:spTgt spid="4127"/>
                                        </p:tgtEl>
                                        <p:attrNameLst>
                                          <p:attrName>stroke.color</p:attrName>
                                        </p:attrNameLst>
                                      </p:cBhvr>
                                      <p:by>
                                        <p:hsl h="0" s="12549" l="25098"/>
                                      </p:by>
                                    </p:animClr>
                                    <p:set>
                                      <p:cBhvr>
                                        <p:cTn id="117" dur="500" fill="hold"/>
                                        <p:tgtEl>
                                          <p:spTgt spid="4127"/>
                                        </p:tgtEl>
                                        <p:attrNameLst>
                                          <p:attrName>fill.type</p:attrName>
                                        </p:attrNameLst>
                                      </p:cBhvr>
                                      <p:to>
                                        <p:strVal val="solid"/>
                                      </p:to>
                                    </p:set>
                                  </p:childTnLst>
                                </p:cTn>
                              </p:par>
                            </p:childTnLst>
                          </p:cTn>
                        </p:par>
                        <p:par>
                          <p:cTn id="118" fill="hold" nodeType="afterGroup">
                            <p:stCondLst>
                              <p:cond delay="7500"/>
                            </p:stCondLst>
                            <p:childTnLst>
                              <p:par>
                                <p:cTn id="119" presetID="0" presetClass="path" presetSubtype="0" accel="50000" decel="50000" fill="hold" grpId="3" nodeType="afterEffect">
                                  <p:stCondLst>
                                    <p:cond delay="0"/>
                                  </p:stCondLst>
                                  <p:childTnLst>
                                    <p:animMotion origin="layout" path="M 0.32517 -0.04441 L 0.42517 -0.08882 " pathEditMode="relative" rAng="0" ptsTypes="AA">
                                      <p:cBhvr>
                                        <p:cTn id="120" dur="2000" fill="hold"/>
                                        <p:tgtEl>
                                          <p:spTgt spid="4125"/>
                                        </p:tgtEl>
                                        <p:attrNameLst>
                                          <p:attrName>ppt_x</p:attrName>
                                          <p:attrName>ppt_y</p:attrName>
                                        </p:attrNameLst>
                                      </p:cBhvr>
                                      <p:rCtr x="50" y="-22"/>
                                    </p:animMotion>
                                  </p:childTnLst>
                                </p:cTn>
                              </p:par>
                              <p:par>
                                <p:cTn id="121" presetID="1" presetClass="entr" presetSubtype="0" fill="hold" grpId="0" nodeType="withEffect">
                                  <p:stCondLst>
                                    <p:cond delay="0"/>
                                  </p:stCondLst>
                                  <p:childTnLst>
                                    <p:set>
                                      <p:cBhvr>
                                        <p:cTn id="122" dur="1" fill="hold">
                                          <p:stCondLst>
                                            <p:cond delay="0"/>
                                          </p:stCondLst>
                                        </p:cTn>
                                        <p:tgtEl>
                                          <p:spTgt spid="4129"/>
                                        </p:tgtEl>
                                        <p:attrNameLst>
                                          <p:attrName>style.visibility</p:attrName>
                                        </p:attrNameLst>
                                      </p:cBhvr>
                                      <p:to>
                                        <p:strVal val="visible"/>
                                      </p:to>
                                    </p:set>
                                  </p:childTnLst>
                                </p:cTn>
                              </p:par>
                              <p:par>
                                <p:cTn id="123" presetID="30" presetClass="emph" presetSubtype="0" repeatCount="indefinite" fill="hold" grpId="1" nodeType="withEffect">
                                  <p:stCondLst>
                                    <p:cond delay="0"/>
                                  </p:stCondLst>
                                  <p:childTnLst>
                                    <p:animClr clrSpc="hsl" dir="cw">
                                      <p:cBhvr override="childStyle">
                                        <p:cTn id="124" dur="500" fill="hold"/>
                                        <p:tgtEl>
                                          <p:spTgt spid="4129"/>
                                        </p:tgtEl>
                                        <p:attrNameLst>
                                          <p:attrName>style.color</p:attrName>
                                        </p:attrNameLst>
                                      </p:cBhvr>
                                      <p:by>
                                        <p:hsl h="0" s="12549" l="25098"/>
                                      </p:by>
                                    </p:animClr>
                                    <p:animClr clrSpc="hsl" dir="cw">
                                      <p:cBhvr>
                                        <p:cTn id="125" dur="500" fill="hold"/>
                                        <p:tgtEl>
                                          <p:spTgt spid="4129"/>
                                        </p:tgtEl>
                                        <p:attrNameLst>
                                          <p:attrName>fillcolor</p:attrName>
                                        </p:attrNameLst>
                                      </p:cBhvr>
                                      <p:by>
                                        <p:hsl h="0" s="12549" l="25098"/>
                                      </p:by>
                                    </p:animClr>
                                    <p:animClr clrSpc="hsl" dir="cw">
                                      <p:cBhvr>
                                        <p:cTn id="126" dur="500" fill="hold"/>
                                        <p:tgtEl>
                                          <p:spTgt spid="4129"/>
                                        </p:tgtEl>
                                        <p:attrNameLst>
                                          <p:attrName>stroke.color</p:attrName>
                                        </p:attrNameLst>
                                      </p:cBhvr>
                                      <p:by>
                                        <p:hsl h="0" s="12549" l="25098"/>
                                      </p:by>
                                    </p:animClr>
                                    <p:set>
                                      <p:cBhvr>
                                        <p:cTn id="127" dur="500" fill="hold"/>
                                        <p:tgtEl>
                                          <p:spTgt spid="4129"/>
                                        </p:tgtEl>
                                        <p:attrNameLst>
                                          <p:attrName>fill.type</p:attrName>
                                        </p:attrNameLst>
                                      </p:cBhvr>
                                      <p:to>
                                        <p:strVal val="solid"/>
                                      </p:to>
                                    </p:set>
                                  </p:childTnLst>
                                </p:cTn>
                              </p:par>
                            </p:childTnLst>
                          </p:cTn>
                        </p:par>
                        <p:par>
                          <p:cTn id="128" fill="hold" nodeType="afterGroup">
                            <p:stCondLst>
                              <p:cond delay="9500"/>
                            </p:stCondLst>
                            <p:childTnLst>
                              <p:par>
                                <p:cTn id="129" presetID="0" presetClass="path" presetSubtype="0" accel="50000" decel="50000" fill="hold" nodeType="afterEffect">
                                  <p:stCondLst>
                                    <p:cond delay="0"/>
                                  </p:stCondLst>
                                  <p:childTnLst>
                                    <p:animMotion origin="layout" path="M 3.33333E-6 4.44444E-6 C 0.05521 0.02013 0.11076 0.0405 0.19132 0.00972 C 0.27187 -0.02084 0.3776 -0.10232 0.48333 -0.18334 " pathEditMode="relative" rAng="0" ptsTypes="aaA">
                                      <p:cBhvr>
                                        <p:cTn id="130" dur="2000" fill="hold"/>
                                        <p:tgtEl>
                                          <p:spTgt spid="4126"/>
                                        </p:tgtEl>
                                        <p:attrNameLst>
                                          <p:attrName>ppt_x</p:attrName>
                                          <p:attrName>ppt_y</p:attrName>
                                        </p:attrNameLst>
                                      </p:cBhvr>
                                      <p:rCtr x="242" y="-72"/>
                                    </p:animMotion>
                                  </p:childTnLst>
                                </p:cTn>
                              </p:par>
                              <p:par>
                                <p:cTn id="131" presetID="0" presetClass="path" presetSubtype="0" accel="50000" decel="50000" fill="hold" grpId="2" nodeType="withEffect">
                                  <p:stCondLst>
                                    <p:cond delay="0"/>
                                  </p:stCondLst>
                                  <p:childTnLst>
                                    <p:animMotion origin="layout" path="M 3.33333E-6 4.44444E-6 C 0.05521 0.02013 0.11076 0.0405 0.19132 0.00972 C 0.27187 -0.02084 0.3776 -0.10232 0.48333 -0.18334 " pathEditMode="relative" rAng="0" ptsTypes="aaA">
                                      <p:cBhvr>
                                        <p:cTn id="132" dur="2000" fill="hold"/>
                                        <p:tgtEl>
                                          <p:spTgt spid="4127"/>
                                        </p:tgtEl>
                                        <p:attrNameLst>
                                          <p:attrName>ppt_x</p:attrName>
                                          <p:attrName>ppt_y</p:attrName>
                                        </p:attrNameLst>
                                      </p:cBhvr>
                                      <p:rCtr x="242" y="-72"/>
                                    </p:animMotion>
                                  </p:childTnLst>
                                </p:cTn>
                              </p:par>
                              <p:par>
                                <p:cTn id="133" presetID="1" presetClass="entr" presetSubtype="0" fill="hold" grpId="0" nodeType="withEffect">
                                  <p:stCondLst>
                                    <p:cond delay="0"/>
                                  </p:stCondLst>
                                  <p:childTnLst>
                                    <p:set>
                                      <p:cBhvr>
                                        <p:cTn id="134" dur="1" fill="hold">
                                          <p:stCondLst>
                                            <p:cond delay="0"/>
                                          </p:stCondLst>
                                        </p:cTn>
                                        <p:tgtEl>
                                          <p:spTgt spid="4130"/>
                                        </p:tgtEl>
                                        <p:attrNameLst>
                                          <p:attrName>style.visibility</p:attrName>
                                        </p:attrNameLst>
                                      </p:cBhvr>
                                      <p:to>
                                        <p:strVal val="visible"/>
                                      </p:to>
                                    </p:set>
                                  </p:childTnLst>
                                </p:cTn>
                              </p:par>
                              <p:par>
                                <p:cTn id="135" presetID="30" presetClass="emph" presetSubtype="0" repeatCount="indefinite" fill="hold" grpId="1" nodeType="withEffect">
                                  <p:stCondLst>
                                    <p:cond delay="0"/>
                                  </p:stCondLst>
                                  <p:childTnLst>
                                    <p:animClr clrSpc="hsl" dir="cw">
                                      <p:cBhvr override="childStyle">
                                        <p:cTn id="136" dur="500" fill="hold"/>
                                        <p:tgtEl>
                                          <p:spTgt spid="4130"/>
                                        </p:tgtEl>
                                        <p:attrNameLst>
                                          <p:attrName>style.color</p:attrName>
                                        </p:attrNameLst>
                                      </p:cBhvr>
                                      <p:by>
                                        <p:hsl h="0" s="12549" l="25098"/>
                                      </p:by>
                                    </p:animClr>
                                    <p:animClr clrSpc="hsl" dir="cw">
                                      <p:cBhvr>
                                        <p:cTn id="137" dur="500" fill="hold"/>
                                        <p:tgtEl>
                                          <p:spTgt spid="4130"/>
                                        </p:tgtEl>
                                        <p:attrNameLst>
                                          <p:attrName>fillcolor</p:attrName>
                                        </p:attrNameLst>
                                      </p:cBhvr>
                                      <p:by>
                                        <p:hsl h="0" s="12549" l="25098"/>
                                      </p:by>
                                    </p:animClr>
                                    <p:animClr clrSpc="hsl" dir="cw">
                                      <p:cBhvr>
                                        <p:cTn id="138" dur="500" fill="hold"/>
                                        <p:tgtEl>
                                          <p:spTgt spid="4130"/>
                                        </p:tgtEl>
                                        <p:attrNameLst>
                                          <p:attrName>stroke.color</p:attrName>
                                        </p:attrNameLst>
                                      </p:cBhvr>
                                      <p:by>
                                        <p:hsl h="0" s="12549" l="25098"/>
                                      </p:by>
                                    </p:animClr>
                                    <p:set>
                                      <p:cBhvr>
                                        <p:cTn id="139" dur="500" fill="hold"/>
                                        <p:tgtEl>
                                          <p:spTgt spid="4130"/>
                                        </p:tgtEl>
                                        <p:attrNameLst>
                                          <p:attrName>fill.type</p:attrName>
                                        </p:attrNameLst>
                                      </p:cBhvr>
                                      <p:to>
                                        <p:strVal val="solid"/>
                                      </p:to>
                                    </p:set>
                                  </p:childTnLst>
                                </p:cTn>
                              </p:par>
                            </p:childTnLst>
                          </p:cTn>
                        </p:par>
                        <p:par>
                          <p:cTn id="140" fill="hold" nodeType="afterGroup">
                            <p:stCondLst>
                              <p:cond delay="11500"/>
                            </p:stCondLst>
                            <p:childTnLst>
                              <p:par>
                                <p:cTn id="141" presetID="0" presetClass="path" presetSubtype="0" accel="50000" decel="50000" fill="hold" grpId="2" nodeType="afterEffect">
                                  <p:stCondLst>
                                    <p:cond delay="0"/>
                                  </p:stCondLst>
                                  <p:childTnLst>
                                    <p:animMotion origin="layout" path="M 0.00834 -0.00555 C 0.0323 -0.03171 0.05643 -0.0574 0.06146 -0.075 C 0.06667 -0.09236 0.05261 -0.10185 0.03855 -0.11111 " pathEditMode="relative" rAng="0" ptsTypes="aaA">
                                      <p:cBhvr>
                                        <p:cTn id="142" dur="2000" fill="hold"/>
                                        <p:tgtEl>
                                          <p:spTgt spid="4130"/>
                                        </p:tgtEl>
                                        <p:attrNameLst>
                                          <p:attrName>ppt_x</p:attrName>
                                          <p:attrName>ppt_y</p:attrName>
                                        </p:attrNameLst>
                                      </p:cBhvr>
                                      <p:rCtr x="29" y="-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06" grpId="0" animBg="1"/>
      <p:bldP spid="4107" grpId="0" animBg="1"/>
      <p:bldP spid="4109" grpId="0" animBg="1"/>
      <p:bldP spid="4109" grpId="1" animBg="1"/>
      <p:bldP spid="4109" grpId="2" animBg="1"/>
      <p:bldP spid="4111" grpId="0" animBg="1"/>
      <p:bldP spid="4111" grpId="1" animBg="1"/>
      <p:bldP spid="4111" grpId="2" animBg="1"/>
      <p:bldP spid="4113" grpId="0" animBg="1"/>
      <p:bldP spid="4113" grpId="1" animBg="1"/>
      <p:bldP spid="4113" grpId="2" animBg="1"/>
      <p:bldP spid="4123" grpId="0" animBg="1"/>
      <p:bldP spid="4123" grpId="1" animBg="1"/>
      <p:bldP spid="4123" grpId="2" animBg="1"/>
      <p:bldP spid="4123" grpId="3" animBg="1"/>
      <p:bldP spid="4125" grpId="0" animBg="1"/>
      <p:bldP spid="4125" grpId="1" animBg="1"/>
      <p:bldP spid="4125" grpId="2" animBg="1"/>
      <p:bldP spid="4125" grpId="3" animBg="1"/>
      <p:bldP spid="4127" grpId="0" animBg="1"/>
      <p:bldP spid="4127" grpId="1" animBg="1"/>
      <p:bldP spid="4127" grpId="2" animBg="1"/>
      <p:bldP spid="4128" grpId="0" animBg="1"/>
      <p:bldP spid="4128" grpId="1" animBg="1"/>
      <p:bldP spid="4129" grpId="0" animBg="1"/>
      <p:bldP spid="4129" grpId="1" animBg="1"/>
      <p:bldP spid="4130" grpId="0" animBg="1"/>
      <p:bldP spid="4130" grpId="1" animBg="1"/>
      <p:bldP spid="413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1752600" y="0"/>
            <a:ext cx="6705600" cy="838200"/>
          </a:xfrm>
          <a:prstGeom prst="rect">
            <a:avLst/>
          </a:prstGeom>
          <a:noFill/>
          <a:ln w="9525">
            <a:noFill/>
            <a:miter lim="800000"/>
            <a:headEnd/>
            <a:tailEnd/>
          </a:ln>
        </p:spPr>
        <p:txBody>
          <a:bodyPr anchor="ctr"/>
          <a:lstStyle/>
          <a:p>
            <a:pPr eaLnBrk="1" hangingPunct="1"/>
            <a:r>
              <a:rPr lang="en-US" sz="2000" b="1">
                <a:solidFill>
                  <a:srgbClr val="FF0000"/>
                </a:solidFill>
              </a:rPr>
              <a:t>CÁC DẤU HIỆU NHẬN BIẾT VỀ BỆNH VIÊM NÃO</a:t>
            </a:r>
          </a:p>
        </p:txBody>
      </p:sp>
      <p:grpSp>
        <p:nvGrpSpPr>
          <p:cNvPr id="2" name="Group 15"/>
          <p:cNvGrpSpPr>
            <a:grpSpLocks/>
          </p:cNvGrpSpPr>
          <p:nvPr/>
        </p:nvGrpSpPr>
        <p:grpSpPr bwMode="auto">
          <a:xfrm>
            <a:off x="0" y="1860550"/>
            <a:ext cx="3022600" cy="2482850"/>
            <a:chOff x="0" y="1172"/>
            <a:chExt cx="1904" cy="1564"/>
          </a:xfrm>
        </p:grpSpPr>
        <p:pic>
          <p:nvPicPr>
            <p:cNvPr id="9236" name="Picture 6" descr="Dura[1]"/>
            <p:cNvPicPr>
              <a:picLocks noChangeAspect="1" noChangeArrowheads="1"/>
            </p:cNvPicPr>
            <p:nvPr/>
          </p:nvPicPr>
          <p:blipFill>
            <a:blip r:embed="rId3"/>
            <a:srcRect/>
            <a:stretch>
              <a:fillRect/>
            </a:stretch>
          </p:blipFill>
          <p:spPr bwMode="auto">
            <a:xfrm>
              <a:off x="0" y="1172"/>
              <a:ext cx="1900" cy="1564"/>
            </a:xfrm>
            <a:prstGeom prst="rect">
              <a:avLst/>
            </a:prstGeom>
            <a:noFill/>
            <a:ln w="9525">
              <a:noFill/>
              <a:miter lim="800000"/>
              <a:headEnd/>
              <a:tailEnd/>
            </a:ln>
          </p:spPr>
        </p:pic>
        <p:sp>
          <p:nvSpPr>
            <p:cNvPr id="9237" name="Text Box 7"/>
            <p:cNvSpPr txBox="1">
              <a:spLocks noChangeArrowheads="1"/>
            </p:cNvSpPr>
            <p:nvPr/>
          </p:nvSpPr>
          <p:spPr bwMode="auto">
            <a:xfrm>
              <a:off x="0" y="1176"/>
              <a:ext cx="475" cy="174"/>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200" b="1"/>
                <a:t>Não bộ</a:t>
              </a:r>
            </a:p>
          </p:txBody>
        </p:sp>
        <p:sp>
          <p:nvSpPr>
            <p:cNvPr id="9238" name="Text Box 8"/>
            <p:cNvSpPr txBox="1">
              <a:spLocks noChangeArrowheads="1"/>
            </p:cNvSpPr>
            <p:nvPr/>
          </p:nvSpPr>
          <p:spPr bwMode="auto">
            <a:xfrm>
              <a:off x="1389" y="1236"/>
              <a:ext cx="515" cy="330"/>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400" b="1">
                  <a:solidFill>
                    <a:srgbClr val="FF0000"/>
                  </a:solidFill>
                </a:rPr>
                <a:t>Tuỷ sống</a:t>
              </a:r>
            </a:p>
          </p:txBody>
        </p:sp>
        <p:sp>
          <p:nvSpPr>
            <p:cNvPr id="9239" name="Text Box 9"/>
            <p:cNvSpPr txBox="1">
              <a:spLocks noChangeArrowheads="1"/>
            </p:cNvSpPr>
            <p:nvPr/>
          </p:nvSpPr>
          <p:spPr bwMode="auto">
            <a:xfrm>
              <a:off x="1504" y="1620"/>
              <a:ext cx="396" cy="291"/>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200" b="1">
                  <a:solidFill>
                    <a:srgbClr val="0000FF"/>
                  </a:solidFill>
                </a:rPr>
                <a:t>Màng não</a:t>
              </a:r>
            </a:p>
          </p:txBody>
        </p:sp>
        <p:sp>
          <p:nvSpPr>
            <p:cNvPr id="9240" name="Rectangle 10"/>
            <p:cNvSpPr>
              <a:spLocks noChangeArrowheads="1"/>
            </p:cNvSpPr>
            <p:nvPr/>
          </p:nvSpPr>
          <p:spPr bwMode="auto">
            <a:xfrm>
              <a:off x="1390" y="2394"/>
              <a:ext cx="514" cy="326"/>
            </a:xfrm>
            <a:prstGeom prst="rect">
              <a:avLst/>
            </a:prstGeom>
            <a:solidFill>
              <a:schemeClr val="bg1"/>
            </a:solidFill>
            <a:ln w="9525">
              <a:noFill/>
              <a:miter lim="800000"/>
              <a:headEnd/>
              <a:tailEnd/>
            </a:ln>
          </p:spPr>
          <p:txBody>
            <a:bodyPr wrap="none" anchor="ctr"/>
            <a:lstStyle/>
            <a:p>
              <a:endParaRPr lang="en-US" sz="1600"/>
            </a:p>
          </p:txBody>
        </p:sp>
      </p:grpSp>
      <p:sp>
        <p:nvSpPr>
          <p:cNvPr id="5133" name="Text Box 13"/>
          <p:cNvSpPr txBox="1">
            <a:spLocks noChangeArrowheads="1"/>
          </p:cNvSpPr>
          <p:nvPr/>
        </p:nvSpPr>
        <p:spPr bwMode="auto">
          <a:xfrm>
            <a:off x="4495800" y="914400"/>
            <a:ext cx="1676400" cy="369888"/>
          </a:xfrm>
          <a:prstGeom prst="rect">
            <a:avLst/>
          </a:prstGeom>
          <a:noFill/>
          <a:ln w="9525">
            <a:noFill/>
            <a:miter lim="800000"/>
            <a:headEnd/>
            <a:tailEnd/>
          </a:ln>
        </p:spPr>
        <p:txBody>
          <a:bodyPr>
            <a:spAutoFit/>
          </a:bodyPr>
          <a:lstStyle/>
          <a:p>
            <a:pPr eaLnBrk="1" hangingPunct="1">
              <a:spcBef>
                <a:spcPct val="50000"/>
              </a:spcBef>
            </a:pPr>
            <a:r>
              <a:rPr lang="en-US" b="1">
                <a:solidFill>
                  <a:srgbClr val="FF0000"/>
                </a:solidFill>
              </a:rPr>
              <a:t>Nhiễm vi rút</a:t>
            </a:r>
          </a:p>
        </p:txBody>
      </p:sp>
      <p:sp>
        <p:nvSpPr>
          <p:cNvPr id="5134" name="Oval 14"/>
          <p:cNvSpPr>
            <a:spLocks noChangeArrowheads="1"/>
          </p:cNvSpPr>
          <p:nvPr/>
        </p:nvSpPr>
        <p:spPr bwMode="auto">
          <a:xfrm>
            <a:off x="4038600" y="914400"/>
            <a:ext cx="3810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solidFill>
                  <a:srgbClr val="FF3300"/>
                </a:solidFill>
              </a:rPr>
              <a:t>1</a:t>
            </a:r>
          </a:p>
        </p:txBody>
      </p:sp>
      <p:pic>
        <p:nvPicPr>
          <p:cNvPr id="5136" name="Picture 16" descr="Nhiemtrung1[1]"/>
          <p:cNvPicPr>
            <a:picLocks noChangeAspect="1" noChangeArrowheads="1"/>
          </p:cNvPicPr>
          <p:nvPr/>
        </p:nvPicPr>
        <p:blipFill>
          <a:blip r:embed="rId4"/>
          <a:srcRect/>
          <a:stretch>
            <a:fillRect/>
          </a:stretch>
        </p:blipFill>
        <p:spPr bwMode="auto">
          <a:xfrm>
            <a:off x="4495800" y="1447800"/>
            <a:ext cx="1143000" cy="1244600"/>
          </a:xfrm>
          <a:prstGeom prst="rect">
            <a:avLst/>
          </a:prstGeom>
          <a:noFill/>
          <a:ln w="9525">
            <a:noFill/>
            <a:miter lim="800000"/>
            <a:headEnd/>
            <a:tailEnd/>
          </a:ln>
        </p:spPr>
      </p:pic>
      <p:pic>
        <p:nvPicPr>
          <p:cNvPr id="5137" name="Picture 17" descr="Nhiemtrung2[1]"/>
          <p:cNvPicPr>
            <a:picLocks noChangeAspect="1" noChangeArrowheads="1"/>
          </p:cNvPicPr>
          <p:nvPr/>
        </p:nvPicPr>
        <p:blipFill>
          <a:blip r:embed="rId5"/>
          <a:srcRect/>
          <a:stretch>
            <a:fillRect/>
          </a:stretch>
        </p:blipFill>
        <p:spPr bwMode="auto">
          <a:xfrm>
            <a:off x="5715000" y="1447800"/>
            <a:ext cx="1143000" cy="1244600"/>
          </a:xfrm>
          <a:prstGeom prst="rect">
            <a:avLst/>
          </a:prstGeom>
          <a:noFill/>
          <a:ln w="9525">
            <a:noFill/>
            <a:miter lim="800000"/>
            <a:headEnd/>
            <a:tailEnd/>
          </a:ln>
        </p:spPr>
      </p:pic>
      <p:sp>
        <p:nvSpPr>
          <p:cNvPr id="5138" name="Text Box 18"/>
          <p:cNvSpPr txBox="1">
            <a:spLocks noChangeArrowheads="1"/>
          </p:cNvSpPr>
          <p:nvPr/>
        </p:nvSpPr>
        <p:spPr bwMode="auto">
          <a:xfrm>
            <a:off x="4495800" y="2971800"/>
            <a:ext cx="3124200" cy="4000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0000"/>
                </a:solidFill>
              </a:rPr>
              <a:t>Hội chứng màng não</a:t>
            </a:r>
          </a:p>
        </p:txBody>
      </p:sp>
      <p:sp>
        <p:nvSpPr>
          <p:cNvPr id="5139" name="Oval 19"/>
          <p:cNvSpPr>
            <a:spLocks noChangeArrowheads="1"/>
          </p:cNvSpPr>
          <p:nvPr/>
        </p:nvSpPr>
        <p:spPr bwMode="auto">
          <a:xfrm>
            <a:off x="4038600" y="2971800"/>
            <a:ext cx="3810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solidFill>
                  <a:srgbClr val="FF3300"/>
                </a:solidFill>
              </a:rPr>
              <a:t>2</a:t>
            </a:r>
          </a:p>
        </p:txBody>
      </p:sp>
      <p:pic>
        <p:nvPicPr>
          <p:cNvPr id="5140" name="Picture 20" descr="Coguong[1]"/>
          <p:cNvPicPr>
            <a:picLocks noChangeAspect="1" noChangeArrowheads="1"/>
          </p:cNvPicPr>
          <p:nvPr/>
        </p:nvPicPr>
        <p:blipFill>
          <a:blip r:embed="rId6"/>
          <a:srcRect/>
          <a:stretch>
            <a:fillRect/>
          </a:stretch>
        </p:blipFill>
        <p:spPr bwMode="auto">
          <a:xfrm>
            <a:off x="5029200" y="3429000"/>
            <a:ext cx="1143000" cy="1244600"/>
          </a:xfrm>
          <a:prstGeom prst="rect">
            <a:avLst/>
          </a:prstGeom>
          <a:noFill/>
          <a:ln w="9525">
            <a:noFill/>
            <a:miter lim="800000"/>
            <a:headEnd/>
            <a:tailEnd/>
          </a:ln>
        </p:spPr>
      </p:pic>
      <p:sp>
        <p:nvSpPr>
          <p:cNvPr id="5141" name="Text Box 21"/>
          <p:cNvSpPr txBox="1">
            <a:spLocks noChangeArrowheads="1"/>
          </p:cNvSpPr>
          <p:nvPr/>
        </p:nvSpPr>
        <p:spPr bwMode="auto">
          <a:xfrm>
            <a:off x="4572000" y="4876800"/>
            <a:ext cx="2362200" cy="4000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0000"/>
                </a:solidFill>
              </a:rPr>
              <a:t>Hội chứng não</a:t>
            </a:r>
          </a:p>
        </p:txBody>
      </p:sp>
      <p:sp>
        <p:nvSpPr>
          <p:cNvPr id="5142" name="Oval 22"/>
          <p:cNvSpPr>
            <a:spLocks noChangeArrowheads="1"/>
          </p:cNvSpPr>
          <p:nvPr/>
        </p:nvSpPr>
        <p:spPr bwMode="auto">
          <a:xfrm>
            <a:off x="4114800" y="4876800"/>
            <a:ext cx="3810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solidFill>
                  <a:srgbClr val="FF3300"/>
                </a:solidFill>
              </a:rPr>
              <a:t>3</a:t>
            </a:r>
          </a:p>
        </p:txBody>
      </p:sp>
      <p:pic>
        <p:nvPicPr>
          <p:cNvPr id="5143" name="Picture 23" descr="Sosang[1]"/>
          <p:cNvPicPr>
            <a:picLocks noChangeAspect="1" noChangeArrowheads="1"/>
          </p:cNvPicPr>
          <p:nvPr/>
        </p:nvPicPr>
        <p:blipFill>
          <a:blip r:embed="rId7"/>
          <a:srcRect/>
          <a:stretch>
            <a:fillRect/>
          </a:stretch>
        </p:blipFill>
        <p:spPr bwMode="auto">
          <a:xfrm>
            <a:off x="5029200" y="5410200"/>
            <a:ext cx="1143000" cy="1244600"/>
          </a:xfrm>
          <a:prstGeom prst="rect">
            <a:avLst/>
          </a:prstGeom>
          <a:noFill/>
          <a:ln w="9525">
            <a:noFill/>
            <a:miter lim="800000"/>
            <a:headEnd/>
            <a:tailEnd/>
          </a:ln>
        </p:spPr>
      </p:pic>
      <p:sp>
        <p:nvSpPr>
          <p:cNvPr id="5144" name="Freeform 24"/>
          <p:cNvSpPr>
            <a:spLocks/>
          </p:cNvSpPr>
          <p:nvPr/>
        </p:nvSpPr>
        <p:spPr bwMode="auto">
          <a:xfrm>
            <a:off x="1219200" y="1219200"/>
            <a:ext cx="2819400" cy="762000"/>
          </a:xfrm>
          <a:custGeom>
            <a:avLst/>
            <a:gdLst>
              <a:gd name="T0" fmla="*/ 0 w 1776"/>
              <a:gd name="T1" fmla="*/ 1209675089 h 480"/>
              <a:gd name="T2" fmla="*/ 1209675064 w 1776"/>
              <a:gd name="T3" fmla="*/ 241935038 h 480"/>
              <a:gd name="T4" fmla="*/ 2147483647 w 1776"/>
              <a:gd name="T5" fmla="*/ 0 h 480"/>
              <a:gd name="T6" fmla="*/ 0 60000 65536"/>
              <a:gd name="T7" fmla="*/ 0 60000 65536"/>
              <a:gd name="T8" fmla="*/ 0 60000 65536"/>
              <a:gd name="T9" fmla="*/ 0 w 1776"/>
              <a:gd name="T10" fmla="*/ 0 h 480"/>
              <a:gd name="T11" fmla="*/ 1776 w 1776"/>
              <a:gd name="T12" fmla="*/ 480 h 480"/>
            </a:gdLst>
            <a:ahLst/>
            <a:cxnLst>
              <a:cxn ang="T6">
                <a:pos x="T0" y="T1"/>
              </a:cxn>
              <a:cxn ang="T7">
                <a:pos x="T2" y="T3"/>
              </a:cxn>
              <a:cxn ang="T8">
                <a:pos x="T4" y="T5"/>
              </a:cxn>
            </a:cxnLst>
            <a:rect l="T9" t="T10" r="T11" b="T12"/>
            <a:pathLst>
              <a:path w="1776" h="480">
                <a:moveTo>
                  <a:pt x="0" y="480"/>
                </a:moveTo>
                <a:cubicBezTo>
                  <a:pt x="92" y="328"/>
                  <a:pt x="184" y="176"/>
                  <a:pt x="480" y="96"/>
                </a:cubicBezTo>
                <a:cubicBezTo>
                  <a:pt x="776" y="16"/>
                  <a:pt x="1276" y="8"/>
                  <a:pt x="1776" y="0"/>
                </a:cubicBezTo>
              </a:path>
            </a:pathLst>
          </a:custGeom>
          <a:noFill/>
          <a:ln w="38100">
            <a:solidFill>
              <a:schemeClr val="tx1"/>
            </a:solidFill>
            <a:round/>
            <a:headEnd/>
            <a:tailEnd type="triangle" w="med" len="med"/>
          </a:ln>
        </p:spPr>
        <p:txBody>
          <a:bodyPr/>
          <a:lstStyle/>
          <a:p>
            <a:endParaRPr lang="en-US" sz="1600"/>
          </a:p>
        </p:txBody>
      </p:sp>
      <p:sp>
        <p:nvSpPr>
          <p:cNvPr id="5145" name="Freeform 25"/>
          <p:cNvSpPr>
            <a:spLocks/>
          </p:cNvSpPr>
          <p:nvPr/>
        </p:nvSpPr>
        <p:spPr bwMode="auto">
          <a:xfrm>
            <a:off x="2133600" y="2743200"/>
            <a:ext cx="1905000" cy="381000"/>
          </a:xfrm>
          <a:custGeom>
            <a:avLst/>
            <a:gdLst>
              <a:gd name="T0" fmla="*/ 0 w 1200"/>
              <a:gd name="T1" fmla="*/ 0 h 240"/>
              <a:gd name="T2" fmla="*/ 2147483647 w 1200"/>
              <a:gd name="T3" fmla="*/ 483870075 h 240"/>
              <a:gd name="T4" fmla="*/ 2147483647 w 1200"/>
              <a:gd name="T5" fmla="*/ 604837545 h 240"/>
              <a:gd name="T6" fmla="*/ 0 60000 65536"/>
              <a:gd name="T7" fmla="*/ 0 60000 65536"/>
              <a:gd name="T8" fmla="*/ 0 60000 65536"/>
              <a:gd name="T9" fmla="*/ 0 w 1200"/>
              <a:gd name="T10" fmla="*/ 0 h 240"/>
              <a:gd name="T11" fmla="*/ 1200 w 1200"/>
              <a:gd name="T12" fmla="*/ 240 h 240"/>
            </a:gdLst>
            <a:ahLst/>
            <a:cxnLst>
              <a:cxn ang="T6">
                <a:pos x="T0" y="T1"/>
              </a:cxn>
              <a:cxn ang="T7">
                <a:pos x="T2" y="T3"/>
              </a:cxn>
              <a:cxn ang="T8">
                <a:pos x="T4" y="T5"/>
              </a:cxn>
            </a:cxnLst>
            <a:rect l="T9" t="T10" r="T11" b="T12"/>
            <a:pathLst>
              <a:path w="1200" h="240">
                <a:moveTo>
                  <a:pt x="0" y="0"/>
                </a:moveTo>
                <a:cubicBezTo>
                  <a:pt x="356" y="76"/>
                  <a:pt x="712" y="152"/>
                  <a:pt x="912" y="192"/>
                </a:cubicBezTo>
                <a:cubicBezTo>
                  <a:pt x="1112" y="232"/>
                  <a:pt x="1156" y="236"/>
                  <a:pt x="1200" y="240"/>
                </a:cubicBezTo>
              </a:path>
            </a:pathLst>
          </a:custGeom>
          <a:noFill/>
          <a:ln w="38100">
            <a:solidFill>
              <a:schemeClr val="tx1"/>
            </a:solidFill>
            <a:round/>
            <a:headEnd/>
            <a:tailEnd type="triangle" w="med" len="med"/>
          </a:ln>
        </p:spPr>
        <p:txBody>
          <a:bodyPr/>
          <a:lstStyle/>
          <a:p>
            <a:endParaRPr lang="en-US" sz="1600"/>
          </a:p>
        </p:txBody>
      </p:sp>
      <p:sp>
        <p:nvSpPr>
          <p:cNvPr id="5146" name="Freeform 26"/>
          <p:cNvSpPr>
            <a:spLocks/>
          </p:cNvSpPr>
          <p:nvPr/>
        </p:nvSpPr>
        <p:spPr bwMode="auto">
          <a:xfrm>
            <a:off x="1676400" y="2438400"/>
            <a:ext cx="2438400" cy="2705100"/>
          </a:xfrm>
          <a:custGeom>
            <a:avLst/>
            <a:gdLst>
              <a:gd name="T0" fmla="*/ 0 w 1536"/>
              <a:gd name="T1" fmla="*/ 0 h 1704"/>
              <a:gd name="T2" fmla="*/ 1209675012 w 1536"/>
              <a:gd name="T3" fmla="*/ 2147483647 h 1704"/>
              <a:gd name="T4" fmla="*/ 2147483647 w 1536"/>
              <a:gd name="T5" fmla="*/ 2147483647 h 1704"/>
              <a:gd name="T6" fmla="*/ 2147483647 w 1536"/>
              <a:gd name="T7" fmla="*/ 2147483647 h 1704"/>
              <a:gd name="T8" fmla="*/ 0 60000 65536"/>
              <a:gd name="T9" fmla="*/ 0 60000 65536"/>
              <a:gd name="T10" fmla="*/ 0 60000 65536"/>
              <a:gd name="T11" fmla="*/ 0 60000 65536"/>
              <a:gd name="T12" fmla="*/ 0 w 1536"/>
              <a:gd name="T13" fmla="*/ 0 h 1704"/>
              <a:gd name="T14" fmla="*/ 1536 w 1536"/>
              <a:gd name="T15" fmla="*/ 1704 h 1704"/>
            </a:gdLst>
            <a:ahLst/>
            <a:cxnLst>
              <a:cxn ang="T8">
                <a:pos x="T0" y="T1"/>
              </a:cxn>
              <a:cxn ang="T9">
                <a:pos x="T2" y="T3"/>
              </a:cxn>
              <a:cxn ang="T10">
                <a:pos x="T4" y="T5"/>
              </a:cxn>
              <a:cxn ang="T11">
                <a:pos x="T6" y="T7"/>
              </a:cxn>
            </a:cxnLst>
            <a:rect l="T12" t="T13" r="T14" b="T15"/>
            <a:pathLst>
              <a:path w="1536" h="1704">
                <a:moveTo>
                  <a:pt x="0" y="0"/>
                </a:moveTo>
                <a:cubicBezTo>
                  <a:pt x="152" y="348"/>
                  <a:pt x="304" y="696"/>
                  <a:pt x="480" y="960"/>
                </a:cubicBezTo>
                <a:cubicBezTo>
                  <a:pt x="656" y="1224"/>
                  <a:pt x="880" y="1464"/>
                  <a:pt x="1056" y="1584"/>
                </a:cubicBezTo>
                <a:cubicBezTo>
                  <a:pt x="1232" y="1704"/>
                  <a:pt x="1384" y="1692"/>
                  <a:pt x="1536" y="1680"/>
                </a:cubicBezTo>
              </a:path>
            </a:pathLst>
          </a:custGeom>
          <a:noFill/>
          <a:ln w="38100">
            <a:solidFill>
              <a:schemeClr val="tx1"/>
            </a:solidFill>
            <a:round/>
            <a:headEnd/>
            <a:tailEnd type="triangle" w="med" len="med"/>
          </a:ln>
        </p:spPr>
        <p:txBody>
          <a:bodyPr/>
          <a:lstStyle/>
          <a:p>
            <a:endParaRPr lang="en-US" sz="1600"/>
          </a:p>
        </p:txBody>
      </p:sp>
      <p:sp>
        <p:nvSpPr>
          <p:cNvPr id="5147" name="Text Box 27"/>
          <p:cNvSpPr txBox="1">
            <a:spLocks noChangeArrowheads="1"/>
          </p:cNvSpPr>
          <p:nvPr/>
        </p:nvSpPr>
        <p:spPr bwMode="auto">
          <a:xfrm>
            <a:off x="6934200" y="1371600"/>
            <a:ext cx="2209800" cy="1200150"/>
          </a:xfrm>
          <a:prstGeom prst="rect">
            <a:avLst/>
          </a:prstGeom>
          <a:noFill/>
          <a:ln w="9525">
            <a:noFill/>
            <a:miter lim="800000"/>
            <a:headEnd/>
            <a:tailEnd/>
          </a:ln>
        </p:spPr>
        <p:txBody>
          <a:bodyPr>
            <a:spAutoFit/>
          </a:bodyPr>
          <a:lstStyle/>
          <a:p>
            <a:pPr eaLnBrk="1" hangingPunct="1">
              <a:spcBef>
                <a:spcPct val="50000"/>
              </a:spcBef>
            </a:pPr>
            <a:r>
              <a:rPr lang="en-US" b="1">
                <a:solidFill>
                  <a:srgbClr val="0000FF"/>
                </a:solidFill>
              </a:rPr>
              <a:t>Sốt, lạnh, nhức </a:t>
            </a:r>
            <a:r>
              <a:rPr lang="vi-VN" b="1">
                <a:solidFill>
                  <a:srgbClr val="0000FF"/>
                </a:solidFill>
              </a:rPr>
              <a:t>đ</a:t>
            </a:r>
            <a:r>
              <a:rPr lang="en-US" b="1">
                <a:solidFill>
                  <a:srgbClr val="0000FF"/>
                </a:solidFill>
              </a:rPr>
              <a:t>ầu, uể oải, chán </a:t>
            </a:r>
            <a:r>
              <a:rPr lang="vi-VN" b="1">
                <a:solidFill>
                  <a:srgbClr val="0000FF"/>
                </a:solidFill>
              </a:rPr>
              <a:t>ă</a:t>
            </a:r>
            <a:r>
              <a:rPr lang="en-US" b="1">
                <a:solidFill>
                  <a:srgbClr val="0000FF"/>
                </a:solidFill>
              </a:rPr>
              <a:t>n, môi khô, </a:t>
            </a:r>
            <a:r>
              <a:rPr lang="vi-VN" b="1">
                <a:solidFill>
                  <a:srgbClr val="0000FF"/>
                </a:solidFill>
              </a:rPr>
              <a:t>đ</a:t>
            </a:r>
            <a:r>
              <a:rPr lang="en-US" b="1">
                <a:solidFill>
                  <a:srgbClr val="0000FF"/>
                </a:solidFill>
              </a:rPr>
              <a:t>au nhức toàn thân</a:t>
            </a:r>
          </a:p>
        </p:txBody>
      </p:sp>
      <p:sp>
        <p:nvSpPr>
          <p:cNvPr id="5148" name="Text Box 28"/>
          <p:cNvSpPr txBox="1">
            <a:spLocks noChangeArrowheads="1"/>
          </p:cNvSpPr>
          <p:nvPr/>
        </p:nvSpPr>
        <p:spPr bwMode="auto">
          <a:xfrm>
            <a:off x="6400800" y="3429000"/>
            <a:ext cx="2743200" cy="1477963"/>
          </a:xfrm>
          <a:prstGeom prst="rect">
            <a:avLst/>
          </a:prstGeom>
          <a:noFill/>
          <a:ln w="9525">
            <a:noFill/>
            <a:miter lim="800000"/>
            <a:headEnd/>
            <a:tailEnd/>
          </a:ln>
        </p:spPr>
        <p:txBody>
          <a:bodyPr>
            <a:spAutoFit/>
          </a:bodyPr>
          <a:lstStyle/>
          <a:p>
            <a:pPr eaLnBrk="1" hangingPunct="1">
              <a:spcBef>
                <a:spcPct val="50000"/>
              </a:spcBef>
            </a:pPr>
            <a:r>
              <a:rPr lang="en-US" b="1">
                <a:solidFill>
                  <a:srgbClr val="0000FF"/>
                </a:solidFill>
              </a:rPr>
              <a:t>Cố g</a:t>
            </a:r>
            <a:r>
              <a:rPr lang="vi-VN" b="1">
                <a:solidFill>
                  <a:srgbClr val="0000FF"/>
                </a:solidFill>
              </a:rPr>
              <a:t>ư</a:t>
            </a:r>
            <a:r>
              <a:rPr lang="en-US" b="1">
                <a:solidFill>
                  <a:srgbClr val="0000FF"/>
                </a:solidFill>
              </a:rPr>
              <a:t>ợng cứng, nhức </a:t>
            </a:r>
            <a:r>
              <a:rPr lang="vi-VN" b="1">
                <a:solidFill>
                  <a:srgbClr val="0000FF"/>
                </a:solidFill>
              </a:rPr>
              <a:t>đ</a:t>
            </a:r>
            <a:r>
              <a:rPr lang="en-US" b="1">
                <a:solidFill>
                  <a:srgbClr val="0000FF"/>
                </a:solidFill>
              </a:rPr>
              <a:t>ầu, nôn, táo bón. Trẻ em có vết ửng </a:t>
            </a:r>
            <a:r>
              <a:rPr lang="vi-VN" b="1">
                <a:solidFill>
                  <a:srgbClr val="0000FF"/>
                </a:solidFill>
              </a:rPr>
              <a:t>đ</a:t>
            </a:r>
            <a:r>
              <a:rPr lang="en-US" b="1">
                <a:solidFill>
                  <a:srgbClr val="0000FF"/>
                </a:solidFill>
              </a:rPr>
              <a:t>ỏ ở da, theo vết vạch bằng móng tay</a:t>
            </a:r>
          </a:p>
        </p:txBody>
      </p:sp>
      <p:sp>
        <p:nvSpPr>
          <p:cNvPr id="5149" name="Text Box 29"/>
          <p:cNvSpPr txBox="1">
            <a:spLocks noChangeArrowheads="1"/>
          </p:cNvSpPr>
          <p:nvPr/>
        </p:nvSpPr>
        <p:spPr bwMode="auto">
          <a:xfrm>
            <a:off x="6400800" y="5334000"/>
            <a:ext cx="2743200" cy="1200150"/>
          </a:xfrm>
          <a:prstGeom prst="rect">
            <a:avLst/>
          </a:prstGeom>
          <a:noFill/>
          <a:ln w="9525">
            <a:noFill/>
            <a:miter lim="800000"/>
            <a:headEnd/>
            <a:tailEnd/>
          </a:ln>
        </p:spPr>
        <p:txBody>
          <a:bodyPr>
            <a:spAutoFit/>
          </a:bodyPr>
          <a:lstStyle/>
          <a:p>
            <a:pPr eaLnBrk="1" hangingPunct="1">
              <a:spcBef>
                <a:spcPct val="50000"/>
              </a:spcBef>
            </a:pPr>
            <a:r>
              <a:rPr lang="en-US" b="1">
                <a:solidFill>
                  <a:srgbClr val="0000FF"/>
                </a:solidFill>
              </a:rPr>
              <a:t>Rối loạn tri giác (lừ </a:t>
            </a:r>
            <a:r>
              <a:rPr lang="vi-VN" b="1">
                <a:solidFill>
                  <a:srgbClr val="0000FF"/>
                </a:solidFill>
              </a:rPr>
              <a:t>đ</a:t>
            </a:r>
            <a:r>
              <a:rPr lang="en-US" b="1">
                <a:solidFill>
                  <a:srgbClr val="0000FF"/>
                </a:solidFill>
              </a:rPr>
              <a:t>ừ, hôn mê, co giật ... ), liệt nửa ng</a:t>
            </a:r>
            <a:r>
              <a:rPr lang="vi-VN" b="1">
                <a:solidFill>
                  <a:srgbClr val="0000FF"/>
                </a:solidFill>
              </a:rPr>
              <a:t>ư</a:t>
            </a:r>
            <a:r>
              <a:rPr lang="en-US" b="1">
                <a:solidFill>
                  <a:srgbClr val="0000FF"/>
                </a:solidFill>
              </a:rPr>
              <a:t>ời, sụp mí mắt.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770" decel="100000"/>
                                        <p:tgtEl>
                                          <p:spTgt spid="5124"/>
                                        </p:tgtEl>
                                      </p:cBhvr>
                                    </p:animEffect>
                                    <p:animScale>
                                      <p:cBhvr>
                                        <p:cTn id="8" dur="770" decel="100000"/>
                                        <p:tgtEl>
                                          <p:spTgt spid="5124"/>
                                        </p:tgtEl>
                                      </p:cBhvr>
                                      <p:from x="10000" y="10000"/>
                                      <p:to x="200000" y="450000"/>
                                    </p:animScale>
                                    <p:animScale>
                                      <p:cBhvr>
                                        <p:cTn id="9" dur="1230" accel="100000" fill="hold">
                                          <p:stCondLst>
                                            <p:cond delay="770"/>
                                          </p:stCondLst>
                                        </p:cTn>
                                        <p:tgtEl>
                                          <p:spTgt spid="5124"/>
                                        </p:tgtEl>
                                      </p:cBhvr>
                                      <p:from x="200000" y="450000"/>
                                      <p:to x="100000" y="100000"/>
                                    </p:animScale>
                                    <p:set>
                                      <p:cBhvr>
                                        <p:cTn id="10" dur="770" fill="hold"/>
                                        <p:tgtEl>
                                          <p:spTgt spid="5124"/>
                                        </p:tgtEl>
                                        <p:attrNameLst>
                                          <p:attrName>ppt_x</p:attrName>
                                        </p:attrNameLst>
                                      </p:cBhvr>
                                      <p:to>
                                        <p:strVal val="(0.5)"/>
                                      </p:to>
                                    </p:set>
                                    <p:anim from="(0.5)" to="(#ppt_x)" calcmode="lin" valueType="num">
                                      <p:cBhvr>
                                        <p:cTn id="11" dur="1230" accel="100000" fill="hold">
                                          <p:stCondLst>
                                            <p:cond delay="770"/>
                                          </p:stCondLst>
                                        </p:cTn>
                                        <p:tgtEl>
                                          <p:spTgt spid="5124"/>
                                        </p:tgtEl>
                                        <p:attrNameLst>
                                          <p:attrName>ppt_x</p:attrName>
                                        </p:attrNameLst>
                                      </p:cBhvr>
                                    </p:anim>
                                    <p:set>
                                      <p:cBhvr>
                                        <p:cTn id="12" dur="770" fill="hold"/>
                                        <p:tgtEl>
                                          <p:spTgt spid="5124"/>
                                        </p:tgtEl>
                                        <p:attrNameLst>
                                          <p:attrName>ppt_y</p:attrName>
                                        </p:attrNameLst>
                                      </p:cBhvr>
                                      <p:to>
                                        <p:strVal val="(#ppt_y+0.4)"/>
                                      </p:to>
                                    </p:set>
                                    <p:anim from="(#ppt_y+0.4)" to="(#ppt_y)" calcmode="lin" valueType="num">
                                      <p:cBhvr>
                                        <p:cTn id="13" dur="1230" accel="100000" fill="hold">
                                          <p:stCondLst>
                                            <p:cond delay="770"/>
                                          </p:stCondLst>
                                        </p:cTn>
                                        <p:tgtEl>
                                          <p:spTgt spid="51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44"/>
                                        </p:tgtEl>
                                        <p:attrNameLst>
                                          <p:attrName>style.visibility</p:attrName>
                                        </p:attrNameLst>
                                      </p:cBhvr>
                                      <p:to>
                                        <p:strVal val="visible"/>
                                      </p:to>
                                    </p:set>
                                    <p:animEffect transition="in" filter="wipe(left)">
                                      <p:cBhvr>
                                        <p:cTn id="24" dur="500"/>
                                        <p:tgtEl>
                                          <p:spTgt spid="5144"/>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134"/>
                                        </p:tgtEl>
                                        <p:attrNameLst>
                                          <p:attrName>style.visibility</p:attrName>
                                        </p:attrNameLst>
                                      </p:cBhvr>
                                      <p:to>
                                        <p:strVal val="visible"/>
                                      </p:to>
                                    </p:set>
                                    <p:animEffect transition="in" filter="wipe(left)">
                                      <p:cBhvr>
                                        <p:cTn id="28" dur="500"/>
                                        <p:tgtEl>
                                          <p:spTgt spid="5134"/>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left)">
                                      <p:cBhvr>
                                        <p:cTn id="32" dur="500"/>
                                        <p:tgtEl>
                                          <p:spTgt spid="5133"/>
                                        </p:tgtEl>
                                      </p:cBhvr>
                                    </p:animEffect>
                                  </p:childTnLst>
                                </p:cTn>
                              </p:par>
                            </p:childTnLst>
                          </p:cTn>
                        </p:par>
                        <p:par>
                          <p:cTn id="33" fill="hold" nodeType="afterGroup">
                            <p:stCondLst>
                              <p:cond delay="1500"/>
                            </p:stCondLst>
                            <p:childTnLst>
                              <p:par>
                                <p:cTn id="34" presetID="22" presetClass="entr" presetSubtype="8" fill="hold" nodeType="afterEffect">
                                  <p:stCondLst>
                                    <p:cond delay="0"/>
                                  </p:stCondLst>
                                  <p:childTnLst>
                                    <p:set>
                                      <p:cBhvr>
                                        <p:cTn id="35" dur="1" fill="hold">
                                          <p:stCondLst>
                                            <p:cond delay="0"/>
                                          </p:stCondLst>
                                        </p:cTn>
                                        <p:tgtEl>
                                          <p:spTgt spid="5136"/>
                                        </p:tgtEl>
                                        <p:attrNameLst>
                                          <p:attrName>style.visibility</p:attrName>
                                        </p:attrNameLst>
                                      </p:cBhvr>
                                      <p:to>
                                        <p:strVal val="visible"/>
                                      </p:to>
                                    </p:set>
                                    <p:animEffect transition="in" filter="wipe(left)">
                                      <p:cBhvr>
                                        <p:cTn id="36" dur="500"/>
                                        <p:tgtEl>
                                          <p:spTgt spid="5136"/>
                                        </p:tgtEl>
                                      </p:cBhvr>
                                    </p:animEffect>
                                  </p:childTnLst>
                                </p:cTn>
                              </p:par>
                            </p:childTnLst>
                          </p:cTn>
                        </p:par>
                        <p:par>
                          <p:cTn id="37" fill="hold" nodeType="afterGroup">
                            <p:stCondLst>
                              <p:cond delay="2000"/>
                            </p:stCondLst>
                            <p:childTnLst>
                              <p:par>
                                <p:cTn id="38" presetID="22" presetClass="entr" presetSubtype="8" fill="hold" nodeType="afterEffect">
                                  <p:stCondLst>
                                    <p:cond delay="0"/>
                                  </p:stCondLst>
                                  <p:childTnLst>
                                    <p:set>
                                      <p:cBhvr>
                                        <p:cTn id="39" dur="1" fill="hold">
                                          <p:stCondLst>
                                            <p:cond delay="0"/>
                                          </p:stCondLst>
                                        </p:cTn>
                                        <p:tgtEl>
                                          <p:spTgt spid="5137"/>
                                        </p:tgtEl>
                                        <p:attrNameLst>
                                          <p:attrName>style.visibility</p:attrName>
                                        </p:attrNameLst>
                                      </p:cBhvr>
                                      <p:to>
                                        <p:strVal val="visible"/>
                                      </p:to>
                                    </p:set>
                                    <p:animEffect transition="in" filter="wipe(left)">
                                      <p:cBhvr>
                                        <p:cTn id="40" dur="500"/>
                                        <p:tgtEl>
                                          <p:spTgt spid="5137"/>
                                        </p:tgtEl>
                                      </p:cBhvr>
                                    </p:animEffect>
                                  </p:childTnLst>
                                </p:cTn>
                              </p:par>
                            </p:childTnLst>
                          </p:cTn>
                        </p:par>
                        <p:par>
                          <p:cTn id="41" fill="hold" nodeType="afterGroup">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5147"/>
                                        </p:tgtEl>
                                        <p:attrNameLst>
                                          <p:attrName>style.visibility</p:attrName>
                                        </p:attrNameLst>
                                      </p:cBhvr>
                                      <p:to>
                                        <p:strVal val="visible"/>
                                      </p:to>
                                    </p:set>
                                    <p:animEffect transition="in" filter="wipe(left)">
                                      <p:cBhvr>
                                        <p:cTn id="44" dur="500"/>
                                        <p:tgtEl>
                                          <p:spTgt spid="514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145"/>
                                        </p:tgtEl>
                                        <p:attrNameLst>
                                          <p:attrName>style.visibility</p:attrName>
                                        </p:attrNameLst>
                                      </p:cBhvr>
                                      <p:to>
                                        <p:strVal val="visible"/>
                                      </p:to>
                                    </p:set>
                                    <p:animEffect transition="in" filter="wipe(left)">
                                      <p:cBhvr>
                                        <p:cTn id="49" dur="500"/>
                                        <p:tgtEl>
                                          <p:spTgt spid="5145"/>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139"/>
                                        </p:tgtEl>
                                        <p:attrNameLst>
                                          <p:attrName>style.visibility</p:attrName>
                                        </p:attrNameLst>
                                      </p:cBhvr>
                                      <p:to>
                                        <p:strVal val="visible"/>
                                      </p:to>
                                    </p:set>
                                    <p:animEffect transition="in" filter="wipe(left)">
                                      <p:cBhvr>
                                        <p:cTn id="53" dur="500"/>
                                        <p:tgtEl>
                                          <p:spTgt spid="5139"/>
                                        </p:tgtEl>
                                      </p:cBhvr>
                                    </p:animEffect>
                                  </p:childTnLst>
                                </p:cTn>
                              </p:par>
                            </p:childTnLst>
                          </p:cTn>
                        </p:par>
                        <p:par>
                          <p:cTn id="54" fill="hold" nodeType="afterGroup">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wipe(left)">
                                      <p:cBhvr>
                                        <p:cTn id="57" dur="500"/>
                                        <p:tgtEl>
                                          <p:spTgt spid="5138"/>
                                        </p:tgtEl>
                                      </p:cBhvr>
                                    </p:animEffect>
                                  </p:childTnLst>
                                </p:cTn>
                              </p:par>
                            </p:childTnLst>
                          </p:cTn>
                        </p:par>
                        <p:par>
                          <p:cTn id="58" fill="hold" nodeType="afterGroup">
                            <p:stCondLst>
                              <p:cond delay="1500"/>
                            </p:stCondLst>
                            <p:childTnLst>
                              <p:par>
                                <p:cTn id="59" presetID="22" presetClass="entr" presetSubtype="8" fill="hold" nodeType="afterEffect">
                                  <p:stCondLst>
                                    <p:cond delay="0"/>
                                  </p:stCondLst>
                                  <p:childTnLst>
                                    <p:set>
                                      <p:cBhvr>
                                        <p:cTn id="60" dur="1" fill="hold">
                                          <p:stCondLst>
                                            <p:cond delay="0"/>
                                          </p:stCondLst>
                                        </p:cTn>
                                        <p:tgtEl>
                                          <p:spTgt spid="5140"/>
                                        </p:tgtEl>
                                        <p:attrNameLst>
                                          <p:attrName>style.visibility</p:attrName>
                                        </p:attrNameLst>
                                      </p:cBhvr>
                                      <p:to>
                                        <p:strVal val="visible"/>
                                      </p:to>
                                    </p:set>
                                    <p:animEffect transition="in" filter="wipe(left)">
                                      <p:cBhvr>
                                        <p:cTn id="61" dur="500"/>
                                        <p:tgtEl>
                                          <p:spTgt spid="514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148"/>
                                        </p:tgtEl>
                                        <p:attrNameLst>
                                          <p:attrName>style.visibility</p:attrName>
                                        </p:attrNameLst>
                                      </p:cBhvr>
                                      <p:to>
                                        <p:strVal val="visible"/>
                                      </p:to>
                                    </p:set>
                                    <p:animEffect transition="in" filter="wipe(left)">
                                      <p:cBhvr>
                                        <p:cTn id="66" dur="500"/>
                                        <p:tgtEl>
                                          <p:spTgt spid="5148"/>
                                        </p:tgtEl>
                                      </p:cBhvr>
                                    </p:animEffect>
                                  </p:childTnLst>
                                </p:cTn>
                              </p:par>
                            </p:childTnLst>
                          </p:cTn>
                        </p:par>
                        <p:par>
                          <p:cTn id="67" fill="hold" nodeType="afterGroup">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5146"/>
                                        </p:tgtEl>
                                        <p:attrNameLst>
                                          <p:attrName>style.visibility</p:attrName>
                                        </p:attrNameLst>
                                      </p:cBhvr>
                                      <p:to>
                                        <p:strVal val="visible"/>
                                      </p:to>
                                    </p:set>
                                    <p:animEffect transition="in" filter="wipe(left)">
                                      <p:cBhvr>
                                        <p:cTn id="70" dur="500"/>
                                        <p:tgtEl>
                                          <p:spTgt spid="5146"/>
                                        </p:tgtEl>
                                      </p:cBhvr>
                                    </p:animEffect>
                                  </p:childTnLst>
                                </p:cTn>
                              </p:par>
                            </p:childTnLst>
                          </p:cTn>
                        </p:par>
                        <p:par>
                          <p:cTn id="71" fill="hold" nodeType="afterGroup">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5142"/>
                                        </p:tgtEl>
                                        <p:attrNameLst>
                                          <p:attrName>style.visibility</p:attrName>
                                        </p:attrNameLst>
                                      </p:cBhvr>
                                      <p:to>
                                        <p:strVal val="visible"/>
                                      </p:to>
                                    </p:set>
                                    <p:animEffect transition="in" filter="wipe(left)">
                                      <p:cBhvr>
                                        <p:cTn id="74" dur="500"/>
                                        <p:tgtEl>
                                          <p:spTgt spid="5142"/>
                                        </p:tgtEl>
                                      </p:cBhvr>
                                    </p:animEffect>
                                  </p:childTnLst>
                                </p:cTn>
                              </p:par>
                            </p:childTnLst>
                          </p:cTn>
                        </p:par>
                        <p:par>
                          <p:cTn id="75" fill="hold" nodeType="afterGroup">
                            <p:stCondLst>
                              <p:cond delay="1500"/>
                            </p:stCondLst>
                            <p:childTnLst>
                              <p:par>
                                <p:cTn id="76" presetID="22" presetClass="entr" presetSubtype="8" fill="hold" grpId="0" nodeType="afterEffect">
                                  <p:stCondLst>
                                    <p:cond delay="0"/>
                                  </p:stCondLst>
                                  <p:childTnLst>
                                    <p:set>
                                      <p:cBhvr>
                                        <p:cTn id="77" dur="1" fill="hold">
                                          <p:stCondLst>
                                            <p:cond delay="0"/>
                                          </p:stCondLst>
                                        </p:cTn>
                                        <p:tgtEl>
                                          <p:spTgt spid="5141"/>
                                        </p:tgtEl>
                                        <p:attrNameLst>
                                          <p:attrName>style.visibility</p:attrName>
                                        </p:attrNameLst>
                                      </p:cBhvr>
                                      <p:to>
                                        <p:strVal val="visible"/>
                                      </p:to>
                                    </p:set>
                                    <p:animEffect transition="in" filter="wipe(left)">
                                      <p:cBhvr>
                                        <p:cTn id="78" dur="500"/>
                                        <p:tgtEl>
                                          <p:spTgt spid="5141"/>
                                        </p:tgtEl>
                                      </p:cBhvr>
                                    </p:animEffect>
                                  </p:childTnLst>
                                </p:cTn>
                              </p:par>
                            </p:childTnLst>
                          </p:cTn>
                        </p:par>
                        <p:par>
                          <p:cTn id="79" fill="hold" nodeType="afterGroup">
                            <p:stCondLst>
                              <p:cond delay="2000"/>
                            </p:stCondLst>
                            <p:childTnLst>
                              <p:par>
                                <p:cTn id="80" presetID="22" presetClass="entr" presetSubtype="8" fill="hold" nodeType="afterEffect">
                                  <p:stCondLst>
                                    <p:cond delay="0"/>
                                  </p:stCondLst>
                                  <p:childTnLst>
                                    <p:set>
                                      <p:cBhvr>
                                        <p:cTn id="81" dur="1" fill="hold">
                                          <p:stCondLst>
                                            <p:cond delay="0"/>
                                          </p:stCondLst>
                                        </p:cTn>
                                        <p:tgtEl>
                                          <p:spTgt spid="5143"/>
                                        </p:tgtEl>
                                        <p:attrNameLst>
                                          <p:attrName>style.visibility</p:attrName>
                                        </p:attrNameLst>
                                      </p:cBhvr>
                                      <p:to>
                                        <p:strVal val="visible"/>
                                      </p:to>
                                    </p:set>
                                    <p:animEffect transition="in" filter="wipe(left)">
                                      <p:cBhvr>
                                        <p:cTn id="82" dur="500"/>
                                        <p:tgtEl>
                                          <p:spTgt spid="5143"/>
                                        </p:tgtEl>
                                      </p:cBhvr>
                                    </p:animEffect>
                                  </p:childTnLst>
                                </p:cTn>
                              </p:par>
                            </p:childTnLst>
                          </p:cTn>
                        </p:par>
                        <p:par>
                          <p:cTn id="83" fill="hold" nodeType="afterGroup">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5149"/>
                                        </p:tgtEl>
                                        <p:attrNameLst>
                                          <p:attrName>style.visibility</p:attrName>
                                        </p:attrNameLst>
                                      </p:cBhvr>
                                      <p:to>
                                        <p:strVal val="visible"/>
                                      </p:to>
                                    </p:set>
                                    <p:animEffect transition="in" filter="wipe(left)">
                                      <p:cBhvr>
                                        <p:cTn id="86" dur="500"/>
                                        <p:tgtEl>
                                          <p:spTgt spid="5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33" grpId="0"/>
      <p:bldP spid="5134" grpId="0" animBg="1"/>
      <p:bldP spid="5138" grpId="0"/>
      <p:bldP spid="5139" grpId="0" animBg="1"/>
      <p:bldP spid="5141" grpId="0"/>
      <p:bldP spid="5142" grpId="0" animBg="1"/>
      <p:bldP spid="5144" grpId="0" animBg="1"/>
      <p:bldP spid="5145" grpId="0" animBg="1"/>
      <p:bldP spid="5146" grpId="0" animBg="1"/>
      <p:bldP spid="5147" grpId="0"/>
      <p:bldP spid="5148" grpId="0"/>
      <p:bldP spid="51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6"/>
          <p:cNvPicPr>
            <a:picLocks noChangeAspect="1" noChangeArrowheads="1"/>
          </p:cNvPicPr>
          <p:nvPr/>
        </p:nvPicPr>
        <p:blipFill>
          <a:blip r:embed="rId3"/>
          <a:srcRect/>
          <a:stretch>
            <a:fillRect/>
          </a:stretch>
        </p:blipFill>
        <p:spPr bwMode="auto">
          <a:xfrm>
            <a:off x="3048000" y="0"/>
            <a:ext cx="3124200" cy="2057400"/>
          </a:xfrm>
          <a:prstGeom prst="rect">
            <a:avLst/>
          </a:prstGeom>
          <a:noFill/>
          <a:ln w="9525">
            <a:noFill/>
            <a:miter lim="800000"/>
            <a:headEnd/>
            <a:tailEnd/>
          </a:ln>
        </p:spPr>
      </p:pic>
      <p:pic>
        <p:nvPicPr>
          <p:cNvPr id="9221" name="Picture 5" descr="1"/>
          <p:cNvPicPr>
            <a:picLocks noChangeAspect="1" noChangeArrowheads="1"/>
          </p:cNvPicPr>
          <p:nvPr/>
        </p:nvPicPr>
        <p:blipFill>
          <a:blip r:embed="rId4"/>
          <a:srcRect/>
          <a:stretch>
            <a:fillRect/>
          </a:stretch>
        </p:blipFill>
        <p:spPr bwMode="auto">
          <a:xfrm>
            <a:off x="6172200" y="2590800"/>
            <a:ext cx="2743200" cy="4267200"/>
          </a:xfrm>
          <a:prstGeom prst="rect">
            <a:avLst/>
          </a:prstGeom>
          <a:noFill/>
          <a:ln w="9525">
            <a:noFill/>
            <a:miter lim="800000"/>
            <a:headEnd/>
            <a:tailEnd/>
          </a:ln>
        </p:spPr>
      </p:pic>
      <p:pic>
        <p:nvPicPr>
          <p:cNvPr id="9222" name="Picture 6" descr="2"/>
          <p:cNvPicPr>
            <a:picLocks noChangeAspect="1" noChangeArrowheads="1"/>
          </p:cNvPicPr>
          <p:nvPr/>
        </p:nvPicPr>
        <p:blipFill>
          <a:blip r:embed="rId5"/>
          <a:srcRect/>
          <a:stretch>
            <a:fillRect/>
          </a:stretch>
        </p:blipFill>
        <p:spPr bwMode="auto">
          <a:xfrm>
            <a:off x="3048000" y="2286000"/>
            <a:ext cx="3124200" cy="2057400"/>
          </a:xfrm>
          <a:prstGeom prst="rect">
            <a:avLst/>
          </a:prstGeom>
          <a:noFill/>
          <a:ln w="9525">
            <a:noFill/>
            <a:miter lim="800000"/>
            <a:headEnd/>
            <a:tailEnd/>
          </a:ln>
        </p:spPr>
      </p:pic>
      <p:pic>
        <p:nvPicPr>
          <p:cNvPr id="9224" name="Picture 8" descr="7"/>
          <p:cNvPicPr>
            <a:picLocks noChangeAspect="1" noChangeArrowheads="1"/>
          </p:cNvPicPr>
          <p:nvPr/>
        </p:nvPicPr>
        <p:blipFill>
          <a:blip r:embed="rId6"/>
          <a:srcRect/>
          <a:stretch>
            <a:fillRect/>
          </a:stretch>
        </p:blipFill>
        <p:spPr bwMode="auto">
          <a:xfrm>
            <a:off x="6400800" y="0"/>
            <a:ext cx="2743200" cy="2286000"/>
          </a:xfrm>
          <a:prstGeom prst="rect">
            <a:avLst/>
          </a:prstGeom>
          <a:noFill/>
          <a:ln w="9525">
            <a:noFill/>
            <a:miter lim="800000"/>
            <a:headEnd/>
            <a:tailEnd/>
          </a:ln>
        </p:spPr>
      </p:pic>
      <p:pic>
        <p:nvPicPr>
          <p:cNvPr id="9228" name="Picture 12" descr="4"/>
          <p:cNvPicPr>
            <a:picLocks noChangeAspect="1" noChangeArrowheads="1"/>
          </p:cNvPicPr>
          <p:nvPr/>
        </p:nvPicPr>
        <p:blipFill>
          <a:blip r:embed="rId7"/>
          <a:srcRect/>
          <a:stretch>
            <a:fillRect/>
          </a:stretch>
        </p:blipFill>
        <p:spPr bwMode="auto">
          <a:xfrm>
            <a:off x="0" y="2286000"/>
            <a:ext cx="2743200" cy="2057400"/>
          </a:xfrm>
          <a:prstGeom prst="rect">
            <a:avLst/>
          </a:prstGeom>
          <a:noFill/>
          <a:ln w="9525">
            <a:noFill/>
            <a:miter lim="800000"/>
            <a:headEnd/>
            <a:tailEnd/>
          </a:ln>
        </p:spPr>
      </p:pic>
      <p:pic>
        <p:nvPicPr>
          <p:cNvPr id="10247" name="Picture 13" descr="ImageView"/>
          <p:cNvPicPr>
            <a:picLocks noChangeAspect="1" noChangeArrowheads="1"/>
          </p:cNvPicPr>
          <p:nvPr/>
        </p:nvPicPr>
        <p:blipFill>
          <a:blip r:embed="rId8"/>
          <a:srcRect/>
          <a:stretch>
            <a:fillRect/>
          </a:stretch>
        </p:blipFill>
        <p:spPr bwMode="auto">
          <a:xfrm>
            <a:off x="1143000" y="4410075"/>
            <a:ext cx="3886200" cy="2447925"/>
          </a:xfrm>
          <a:prstGeom prst="rect">
            <a:avLst/>
          </a:prstGeom>
          <a:noFill/>
          <a:ln w="9525">
            <a:noFill/>
            <a:miter lim="800000"/>
            <a:headEnd/>
            <a:tailEnd/>
          </a:ln>
        </p:spPr>
      </p:pic>
      <p:pic>
        <p:nvPicPr>
          <p:cNvPr id="10248" name="Picture 16" descr="ANd9GcSzhykIELInhbLao330sh5m4WG86YSm-hgUbHgjFqw4gdgMDvZtvkY7Sgi1XQ"/>
          <p:cNvPicPr>
            <a:picLocks noChangeAspect="1" noChangeArrowheads="1"/>
          </p:cNvPicPr>
          <p:nvPr/>
        </p:nvPicPr>
        <p:blipFill>
          <a:blip r:embed="rId9"/>
          <a:srcRect/>
          <a:stretch>
            <a:fillRect/>
          </a:stretch>
        </p:blipFill>
        <p:spPr bwMode="auto">
          <a:xfrm>
            <a:off x="0" y="19050"/>
            <a:ext cx="2971800" cy="2228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fade">
                                      <p:cBhvr>
                                        <p:cTn id="12" dur="1000"/>
                                        <p:tgtEl>
                                          <p:spTgt spid="9221"/>
                                        </p:tgtEl>
                                      </p:cBhvr>
                                    </p:animEffect>
                                    <p:anim calcmode="lin" valueType="num">
                                      <p:cBhvr>
                                        <p:cTn id="13" dur="1000" fill="hold"/>
                                        <p:tgtEl>
                                          <p:spTgt spid="9221"/>
                                        </p:tgtEl>
                                        <p:attrNameLst>
                                          <p:attrName>ppt_x</p:attrName>
                                        </p:attrNameLst>
                                      </p:cBhvr>
                                      <p:tavLst>
                                        <p:tav tm="0">
                                          <p:val>
                                            <p:strVal val="#ppt_x"/>
                                          </p:val>
                                        </p:tav>
                                        <p:tav tm="100000">
                                          <p:val>
                                            <p:strVal val="#ppt_x"/>
                                          </p:val>
                                        </p:tav>
                                      </p:tavLst>
                                    </p:anim>
                                    <p:anim calcmode="lin" valueType="num">
                                      <p:cBhvr>
                                        <p:cTn id="14" dur="1000" fill="hold"/>
                                        <p:tgtEl>
                                          <p:spTgt spid="92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fade">
                                      <p:cBhvr>
                                        <p:cTn id="17" dur="1000"/>
                                        <p:tgtEl>
                                          <p:spTgt spid="9222"/>
                                        </p:tgtEl>
                                      </p:cBhvr>
                                    </p:animEffect>
                                    <p:anim calcmode="lin" valueType="num">
                                      <p:cBhvr>
                                        <p:cTn id="18" dur="1000" fill="hold"/>
                                        <p:tgtEl>
                                          <p:spTgt spid="9222"/>
                                        </p:tgtEl>
                                        <p:attrNameLst>
                                          <p:attrName>ppt_x</p:attrName>
                                        </p:attrNameLst>
                                      </p:cBhvr>
                                      <p:tavLst>
                                        <p:tav tm="0">
                                          <p:val>
                                            <p:strVal val="#ppt_x"/>
                                          </p:val>
                                        </p:tav>
                                        <p:tav tm="100000">
                                          <p:val>
                                            <p:strVal val="#ppt_x"/>
                                          </p:val>
                                        </p:tav>
                                      </p:tavLst>
                                    </p:anim>
                                    <p:anim calcmode="lin" valueType="num">
                                      <p:cBhvr>
                                        <p:cTn id="19" dur="1000" fill="hold"/>
                                        <p:tgtEl>
                                          <p:spTgt spid="92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24"/>
                                        </p:tgtEl>
                                        <p:attrNameLst>
                                          <p:attrName>style.visibility</p:attrName>
                                        </p:attrNameLst>
                                      </p:cBhvr>
                                      <p:to>
                                        <p:strVal val="visible"/>
                                      </p:to>
                                    </p:set>
                                    <p:animEffect transition="in" filter="fade">
                                      <p:cBhvr>
                                        <p:cTn id="22" dur="1000"/>
                                        <p:tgtEl>
                                          <p:spTgt spid="9224"/>
                                        </p:tgtEl>
                                      </p:cBhvr>
                                    </p:animEffect>
                                    <p:anim calcmode="lin" valueType="num">
                                      <p:cBhvr>
                                        <p:cTn id="23" dur="1000" fill="hold"/>
                                        <p:tgtEl>
                                          <p:spTgt spid="9224"/>
                                        </p:tgtEl>
                                        <p:attrNameLst>
                                          <p:attrName>ppt_x</p:attrName>
                                        </p:attrNameLst>
                                      </p:cBhvr>
                                      <p:tavLst>
                                        <p:tav tm="0">
                                          <p:val>
                                            <p:strVal val="#ppt_x"/>
                                          </p:val>
                                        </p:tav>
                                        <p:tav tm="100000">
                                          <p:val>
                                            <p:strVal val="#ppt_x"/>
                                          </p:val>
                                        </p:tav>
                                      </p:tavLst>
                                    </p:anim>
                                    <p:anim calcmode="lin" valueType="num">
                                      <p:cBhvr>
                                        <p:cTn id="24" dur="1000" fill="hold"/>
                                        <p:tgtEl>
                                          <p:spTgt spid="92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228"/>
                                        </p:tgtEl>
                                        <p:attrNameLst>
                                          <p:attrName>style.visibility</p:attrName>
                                        </p:attrNameLst>
                                      </p:cBhvr>
                                      <p:to>
                                        <p:strVal val="visible"/>
                                      </p:to>
                                    </p:set>
                                    <p:animEffect transition="in" filter="fade">
                                      <p:cBhvr>
                                        <p:cTn id="27" dur="1000"/>
                                        <p:tgtEl>
                                          <p:spTgt spid="9228"/>
                                        </p:tgtEl>
                                      </p:cBhvr>
                                    </p:animEffect>
                                    <p:anim calcmode="lin" valueType="num">
                                      <p:cBhvr>
                                        <p:cTn id="28" dur="1000" fill="hold"/>
                                        <p:tgtEl>
                                          <p:spTgt spid="9228"/>
                                        </p:tgtEl>
                                        <p:attrNameLst>
                                          <p:attrName>ppt_x</p:attrName>
                                        </p:attrNameLst>
                                      </p:cBhvr>
                                      <p:tavLst>
                                        <p:tav tm="0">
                                          <p:val>
                                            <p:strVal val="#ppt_x"/>
                                          </p:val>
                                        </p:tav>
                                        <p:tav tm="100000">
                                          <p:val>
                                            <p:strVal val="#ppt_x"/>
                                          </p:val>
                                        </p:tav>
                                      </p:tavLst>
                                    </p:anim>
                                    <p:anim calcmode="lin" valueType="num">
                                      <p:cBhvr>
                                        <p:cTn id="29" dur="1000" fill="hold"/>
                                        <p:tgtEl>
                                          <p:spTgt spid="9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4" name="Picture 12" descr="20122321455"/>
          <p:cNvPicPr>
            <a:picLocks noChangeAspect="1" noChangeArrowheads="1"/>
          </p:cNvPicPr>
          <p:nvPr/>
        </p:nvPicPr>
        <p:blipFill>
          <a:blip r:embed="rId2"/>
          <a:srcRect/>
          <a:stretch>
            <a:fillRect/>
          </a:stretch>
        </p:blipFill>
        <p:spPr bwMode="auto">
          <a:xfrm>
            <a:off x="1295400" y="890588"/>
            <a:ext cx="7315200" cy="5170487"/>
          </a:xfrm>
          <a:prstGeom prst="rect">
            <a:avLst/>
          </a:prstGeom>
          <a:noFill/>
          <a:ln w="9525">
            <a:noFill/>
            <a:miter lim="800000"/>
            <a:headEnd/>
            <a:tailEnd/>
          </a:ln>
        </p:spPr>
      </p:pic>
      <p:sp>
        <p:nvSpPr>
          <p:cNvPr id="11267" name="Text Box 13"/>
          <p:cNvSpPr txBox="1">
            <a:spLocks noChangeArrowheads="1"/>
          </p:cNvSpPr>
          <p:nvPr/>
        </p:nvSpPr>
        <p:spPr bwMode="auto">
          <a:xfrm>
            <a:off x="2438400" y="228600"/>
            <a:ext cx="50292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Hậu quả của bệnh viêm não</a:t>
            </a:r>
          </a:p>
        </p:txBody>
      </p:sp>
      <p:pic>
        <p:nvPicPr>
          <p:cNvPr id="38926" name="Picture 14" descr="DUT%20NUEM"/>
          <p:cNvPicPr>
            <a:picLocks noChangeAspect="1" noChangeArrowheads="1"/>
          </p:cNvPicPr>
          <p:nvPr/>
        </p:nvPicPr>
        <p:blipFill>
          <a:blip r:embed="rId3"/>
          <a:srcRect/>
          <a:stretch>
            <a:fillRect/>
          </a:stretch>
        </p:blipFill>
        <p:spPr bwMode="auto">
          <a:xfrm>
            <a:off x="1295400" y="914400"/>
            <a:ext cx="7162800" cy="5124450"/>
          </a:xfrm>
          <a:prstGeom prst="rect">
            <a:avLst/>
          </a:prstGeom>
          <a:noFill/>
          <a:ln w="9525">
            <a:noFill/>
            <a:miter lim="800000"/>
            <a:headEnd/>
            <a:tailEnd/>
          </a:ln>
        </p:spPr>
      </p:pic>
      <p:pic>
        <p:nvPicPr>
          <p:cNvPr id="38927" name="Picture 15" descr="dong-phuong"/>
          <p:cNvPicPr>
            <a:picLocks noChangeAspect="1" noChangeArrowheads="1"/>
          </p:cNvPicPr>
          <p:nvPr/>
        </p:nvPicPr>
        <p:blipFill>
          <a:blip r:embed="rId4"/>
          <a:srcRect/>
          <a:stretch>
            <a:fillRect/>
          </a:stretch>
        </p:blipFill>
        <p:spPr bwMode="auto">
          <a:xfrm>
            <a:off x="1295400" y="914400"/>
            <a:ext cx="7315200" cy="5105400"/>
          </a:xfrm>
          <a:prstGeom prst="rect">
            <a:avLst/>
          </a:prstGeom>
          <a:noFill/>
          <a:ln w="9525">
            <a:noFill/>
            <a:miter lim="800000"/>
            <a:headEnd/>
            <a:tailEnd/>
          </a:ln>
        </p:spPr>
      </p:pic>
      <p:pic>
        <p:nvPicPr>
          <p:cNvPr id="38928" name="Picture 16" descr="sot"/>
          <p:cNvPicPr>
            <a:picLocks noChangeAspect="1" noChangeArrowheads="1"/>
          </p:cNvPicPr>
          <p:nvPr/>
        </p:nvPicPr>
        <p:blipFill>
          <a:blip r:embed="rId5"/>
          <a:srcRect/>
          <a:stretch>
            <a:fillRect/>
          </a:stretch>
        </p:blipFill>
        <p:spPr bwMode="auto">
          <a:xfrm>
            <a:off x="1981200" y="990600"/>
            <a:ext cx="5562600" cy="509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24"/>
                                        </p:tgtEl>
                                        <p:attrNameLst>
                                          <p:attrName>style.visibility</p:attrName>
                                        </p:attrNameLst>
                                      </p:cBhvr>
                                      <p:to>
                                        <p:strVal val="visible"/>
                                      </p:to>
                                    </p:set>
                                    <p:animEffect transition="in" filter="blinds(horizontal)">
                                      <p:cBhvr>
                                        <p:cTn id="7" dur="500"/>
                                        <p:tgtEl>
                                          <p:spTgt spid="38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38924"/>
                                        </p:tgtEl>
                                      </p:cBhvr>
                                    </p:animEffect>
                                    <p:set>
                                      <p:cBhvr>
                                        <p:cTn id="12" dur="1" fill="hold">
                                          <p:stCondLst>
                                            <p:cond delay="499"/>
                                          </p:stCondLst>
                                        </p:cTn>
                                        <p:tgtEl>
                                          <p:spTgt spid="3892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926"/>
                                        </p:tgtEl>
                                        <p:attrNameLst>
                                          <p:attrName>style.visibility</p:attrName>
                                        </p:attrNameLst>
                                      </p:cBhvr>
                                      <p:to>
                                        <p:strVal val="visible"/>
                                      </p:to>
                                    </p:set>
                                    <p:animEffect transition="in" filter="blinds(horizontal)">
                                      <p:cBhvr>
                                        <p:cTn id="17" dur="500"/>
                                        <p:tgtEl>
                                          <p:spTgt spid="389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38926"/>
                                        </p:tgtEl>
                                      </p:cBhvr>
                                    </p:animEffect>
                                    <p:set>
                                      <p:cBhvr>
                                        <p:cTn id="22" dur="1" fill="hold">
                                          <p:stCondLst>
                                            <p:cond delay="499"/>
                                          </p:stCondLst>
                                        </p:cTn>
                                        <p:tgtEl>
                                          <p:spTgt spid="3892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8927"/>
                                        </p:tgtEl>
                                        <p:attrNameLst>
                                          <p:attrName>style.visibility</p:attrName>
                                        </p:attrNameLst>
                                      </p:cBhvr>
                                      <p:to>
                                        <p:strVal val="visible"/>
                                      </p:to>
                                    </p:set>
                                    <p:animEffect transition="in" filter="blinds(horizontal)">
                                      <p:cBhvr>
                                        <p:cTn id="27" dur="500"/>
                                        <p:tgtEl>
                                          <p:spTgt spid="389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38927"/>
                                        </p:tgtEl>
                                      </p:cBhvr>
                                    </p:animEffect>
                                    <p:set>
                                      <p:cBhvr>
                                        <p:cTn id="32" dur="1" fill="hold">
                                          <p:stCondLst>
                                            <p:cond delay="499"/>
                                          </p:stCondLst>
                                        </p:cTn>
                                        <p:tgtEl>
                                          <p:spTgt spid="3892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8928"/>
                                        </p:tgtEl>
                                        <p:attrNameLst>
                                          <p:attrName>style.visibility</p:attrName>
                                        </p:attrNameLst>
                                      </p:cBhvr>
                                      <p:to>
                                        <p:strVal val="visible"/>
                                      </p:to>
                                    </p:set>
                                    <p:animEffect transition="in" filter="box(in)">
                                      <p:cBhvr>
                                        <p:cTn id="37" dur="500"/>
                                        <p:tgtEl>
                                          <p:spTgt spid="389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nodeType="clickEffect">
                                  <p:stCondLst>
                                    <p:cond delay="0"/>
                                  </p:stCondLst>
                                  <p:childTnLst>
                                    <p:animEffect transition="out" filter="box(in)">
                                      <p:cBhvr>
                                        <p:cTn id="41" dur="500"/>
                                        <p:tgtEl>
                                          <p:spTgt spid="38928"/>
                                        </p:tgtEl>
                                      </p:cBhvr>
                                    </p:animEffect>
                                    <p:set>
                                      <p:cBhvr>
                                        <p:cTn id="42" dur="1" fill="hold">
                                          <p:stCondLst>
                                            <p:cond delay="499"/>
                                          </p:stCondLst>
                                        </p:cTn>
                                        <p:tgtEl>
                                          <p:spTgt spid="389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952</TotalTime>
  <Words>1248</Words>
  <Application>Microsoft Office PowerPoint</Application>
  <PresentationFormat>On-screen Show (4:3)</PresentationFormat>
  <Paragraphs>97</Paragraphs>
  <Slides>22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Wingdings</vt:lpstr>
      <vt:lpstr>.VnTime</vt:lpstr>
      <vt:lpstr>Times New Roman</vt:lpstr>
      <vt:lpstr>Watermark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häc</dc:title>
  <dc:creator>Quang Lam</dc:creator>
  <cp:lastModifiedBy>CSTeam</cp:lastModifiedBy>
  <cp:revision>92</cp:revision>
  <dcterms:created xsi:type="dcterms:W3CDTF">2008-10-16T00:37:58Z</dcterms:created>
  <dcterms:modified xsi:type="dcterms:W3CDTF">2016-06-30T02:34:59Z</dcterms:modified>
</cp:coreProperties>
</file>