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7" r:id="rId2"/>
    <p:sldId id="282" r:id="rId3"/>
    <p:sldId id="283" r:id="rId4"/>
    <p:sldId id="263" r:id="rId5"/>
    <p:sldId id="284" r:id="rId6"/>
    <p:sldId id="264" r:id="rId7"/>
    <p:sldId id="285" r:id="rId8"/>
    <p:sldId id="286" r:id="rId9"/>
    <p:sldId id="287" r:id="rId10"/>
    <p:sldId id="289" r:id="rId11"/>
    <p:sldId id="271" r:id="rId12"/>
  </p:sldIdLst>
  <p:sldSz cx="9144000" cy="6858000" type="screen4x3"/>
  <p:notesSz cx="6858000" cy="9144000"/>
  <p:custShowLst>
    <p:custShow name="Custom Show 1" id="0">
      <p:sldLst/>
    </p:custShow>
  </p:custShowLst>
  <p:defaultTextStyle>
    <a:defPPr>
      <a:defRPr lang="en-US"/>
    </a:defPPr>
    <a:lvl1pPr algn="ctr" rtl="0" fontAlgn="base">
      <a:spcBef>
        <a:spcPct val="0"/>
      </a:spcBef>
      <a:spcAft>
        <a:spcPct val="0"/>
      </a:spcAft>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1pPr>
    <a:lvl2pPr marL="457200" algn="ctr" rtl="0" fontAlgn="base">
      <a:spcBef>
        <a:spcPct val="0"/>
      </a:spcBef>
      <a:spcAft>
        <a:spcPct val="0"/>
      </a:spcAft>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2pPr>
    <a:lvl3pPr marL="914400" algn="ctr" rtl="0" fontAlgn="base">
      <a:spcBef>
        <a:spcPct val="0"/>
      </a:spcBef>
      <a:spcAft>
        <a:spcPct val="0"/>
      </a:spcAft>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3pPr>
    <a:lvl4pPr marL="1371600" algn="ctr" rtl="0" fontAlgn="base">
      <a:spcBef>
        <a:spcPct val="0"/>
      </a:spcBef>
      <a:spcAft>
        <a:spcPct val="0"/>
      </a:spcAft>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4pPr>
    <a:lvl5pPr marL="1828800" algn="ctr" rtl="0" fontAlgn="base">
      <a:spcBef>
        <a:spcPct val="0"/>
      </a:spcBef>
      <a:spcAft>
        <a:spcPct val="0"/>
      </a:spcAft>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VnArabiaH"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showPr showNarration="1">
    <p:present/>
    <p:sldAll/>
    <p:penClr>
      <a:schemeClr val="tx1"/>
    </p:penClr>
  </p:showPr>
  <p:clrMru>
    <a:srgbClr val="3CE0F6"/>
    <a:srgbClr val="61CCD1"/>
    <a:srgbClr val="D1E74B"/>
    <a:srgbClr val="FF3300"/>
    <a:srgbClr val="6600FF"/>
    <a:srgbClr val="FFFF00"/>
    <a:srgbClr val="CC3300"/>
    <a:srgbClr val="66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autoAdjust="0"/>
    <p:restoredTop sz="94683" autoAdjust="0"/>
  </p:normalViewPr>
  <p:slideViewPr>
    <p:cSldViewPr>
      <p:cViewPr varScale="1">
        <p:scale>
          <a:sx n="41" d="100"/>
          <a:sy n="41" d="100"/>
        </p:scale>
        <p:origin x="-1308"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u="sng">
                <a:effectLst>
                  <a:outerShdw blurRad="38100" dist="38100" dir="2700000" algn="tl">
                    <a:srgbClr val="C0C0C0"/>
                  </a:outerShdw>
                </a:effectLst>
              </a:defRPr>
            </a:lvl1pPr>
          </a:lstStyle>
          <a:p>
            <a:pPr>
              <a:defRPr/>
            </a:pPr>
            <a:endParaRPr lang="en-US"/>
          </a:p>
        </p:txBody>
      </p:sp>
      <p:sp>
        <p:nvSpPr>
          <p:cNvPr id="2253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sng">
                <a:effectLst>
                  <a:outerShdw blurRad="38100" dist="38100" dir="2700000" algn="tl">
                    <a:srgbClr val="C0C0C0"/>
                  </a:outerShdw>
                </a:effectLst>
              </a:defRPr>
            </a:lvl1pPr>
          </a:lstStyle>
          <a:p>
            <a:pPr>
              <a:defRPr/>
            </a:pPr>
            <a:endParaRPr lang="en-US"/>
          </a:p>
        </p:txBody>
      </p:sp>
      <p:sp>
        <p:nvSpPr>
          <p:cNvPr id="2253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u="sng">
                <a:effectLst>
                  <a:outerShdw blurRad="38100" dist="38100" dir="2700000" algn="tl">
                    <a:srgbClr val="C0C0C0"/>
                  </a:outerShdw>
                </a:effectLst>
              </a:defRPr>
            </a:lvl1pPr>
          </a:lstStyle>
          <a:p>
            <a:pPr>
              <a:defRPr/>
            </a:pPr>
            <a:endParaRPr lang="en-US"/>
          </a:p>
        </p:txBody>
      </p:sp>
      <p:sp>
        <p:nvSpPr>
          <p:cNvPr id="2253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sng">
                <a:effectLst>
                  <a:outerShdw blurRad="38100" dist="38100" dir="2700000" algn="tl">
                    <a:srgbClr val="C0C0C0"/>
                  </a:outerShdw>
                </a:effectLst>
              </a:defRPr>
            </a:lvl1pPr>
          </a:lstStyle>
          <a:p>
            <a:pPr>
              <a:defRPr/>
            </a:pPr>
            <a:fld id="{17BE64AC-69A2-4DDB-8D98-96A091FDB34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latin typeface="Times New Roman" pitchFamily="18"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latin typeface="Times New Roman" pitchFamily="18" charset="0"/>
              </a:defRPr>
            </a:lvl1pPr>
          </a:lstStyle>
          <a:p>
            <a:pPr>
              <a:defRPr/>
            </a:pPr>
            <a:endParaRPr lang="en-US"/>
          </a:p>
        </p:txBody>
      </p:sp>
      <p:sp>
        <p:nvSpPr>
          <p:cNvPr id="133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effectLst/>
                <a:latin typeface="Times New Roman" pitchFamily="18"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Times New Roman" pitchFamily="18" charset="0"/>
              </a:defRPr>
            </a:lvl1pPr>
          </a:lstStyle>
          <a:p>
            <a:pPr>
              <a:defRPr/>
            </a:pPr>
            <a:fld id="{978FFAFD-F346-41F7-AB7E-CF557DA765F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583802-9E72-4760-9760-A45754D702D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AF496BE-A887-40CE-B9B8-BC34FC92C0C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227A1C-9C57-4DB0-969D-4A82DAD56D7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ED10E5-55CD-491B-AFBB-8B0CF57CF11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1516BD-6597-4F1B-9F39-D564DA40CD4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FC43E3-B8EA-49CD-8A36-D783F6A56B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23532F7-C068-4623-B890-3C35AA6BD60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C8EDAF1-1A67-4481-A4A4-E23ADA2239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05B5B02-0D74-4E0E-9696-B08B9598194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D34BB48-B6F4-48DE-AF93-3746528EE82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434FF7-69B1-4200-86FF-80D0D24EF16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99CCFF"/>
            </a:gs>
            <a:gs pos="100000">
              <a:srgbClr val="FFFF9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ffectLst/>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latin typeface="+mn-lt"/>
              </a:defRPr>
            </a:lvl1pPr>
          </a:lstStyle>
          <a:p>
            <a:pPr>
              <a:defRPr/>
            </a:pPr>
            <a:fld id="{F0E2C002-31CB-4C2C-BE80-4C4C47AD96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audio" Target="../media/audio3.wav"/><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2.wav"/><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3.wav"/><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ext Box 4"/>
          <p:cNvSpPr txBox="1">
            <a:spLocks noChangeArrowheads="1"/>
          </p:cNvSpPr>
          <p:nvPr/>
        </p:nvSpPr>
        <p:spPr bwMode="auto">
          <a:xfrm>
            <a:off x="0" y="228600"/>
            <a:ext cx="9144000" cy="817563"/>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Khoa học</a:t>
            </a:r>
          </a:p>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Bài 13: Phòng bệnh sốt xuất huyết</a:t>
            </a:r>
          </a:p>
        </p:txBody>
      </p:sp>
      <p:sp>
        <p:nvSpPr>
          <p:cNvPr id="32774" name="Text Box 6"/>
          <p:cNvSpPr txBox="1">
            <a:spLocks noChangeArrowheads="1"/>
          </p:cNvSpPr>
          <p:nvPr/>
        </p:nvSpPr>
        <p:spPr bwMode="auto">
          <a:xfrm>
            <a:off x="0" y="1295400"/>
            <a:ext cx="9144000" cy="946150"/>
          </a:xfrm>
          <a:prstGeom prst="rect">
            <a:avLst/>
          </a:prstGeom>
          <a:noFill/>
          <a:ln w="9525">
            <a:noFill/>
            <a:miter lim="800000"/>
            <a:headEnd/>
            <a:tailEnd/>
          </a:ln>
          <a:effectLst/>
        </p:spPr>
        <p:txBody>
          <a:bodyPr>
            <a:spAutoFit/>
          </a:bodyPr>
          <a:lstStyle/>
          <a:p>
            <a:pPr>
              <a:spcBef>
                <a:spcPct val="50000"/>
              </a:spcBef>
              <a:defRPr/>
            </a:pPr>
            <a:r>
              <a:rPr lang="en-US" sz="2800" b="1" u="sng">
                <a:solidFill>
                  <a:schemeClr val="accent2"/>
                </a:solidFill>
                <a:effectLst>
                  <a:outerShdw blurRad="38100" dist="38100" dir="2700000" algn="tl">
                    <a:srgbClr val="000000"/>
                  </a:outerShdw>
                </a:effectLst>
                <a:latin typeface="Arial"/>
              </a:rPr>
              <a:t>1/ Tác nhân, đường lây truyền và sự nguy hiểm của bệnh sốt xuất huyết</a:t>
            </a:r>
          </a:p>
        </p:txBody>
      </p:sp>
      <p:pic>
        <p:nvPicPr>
          <p:cNvPr id="32783" name="Picture 15" descr="scan0020"/>
          <p:cNvPicPr>
            <a:picLocks noChangeAspect="1" noChangeArrowheads="1"/>
          </p:cNvPicPr>
          <p:nvPr/>
        </p:nvPicPr>
        <p:blipFill>
          <a:blip r:embed="rId3"/>
          <a:srcRect/>
          <a:stretch>
            <a:fillRect/>
          </a:stretch>
        </p:blipFill>
        <p:spPr bwMode="auto">
          <a:xfrm>
            <a:off x="0" y="2590800"/>
            <a:ext cx="4495800" cy="4267200"/>
          </a:xfrm>
          <a:prstGeom prst="rect">
            <a:avLst/>
          </a:prstGeom>
          <a:noFill/>
          <a:ln w="9525">
            <a:noFill/>
            <a:miter lim="800000"/>
            <a:headEnd/>
            <a:tailEnd/>
          </a:ln>
        </p:spPr>
      </p:pic>
      <p:sp>
        <p:nvSpPr>
          <p:cNvPr id="32784" name="Text Box 16"/>
          <p:cNvSpPr txBox="1">
            <a:spLocks noChangeArrowheads="1"/>
          </p:cNvSpPr>
          <p:nvPr/>
        </p:nvSpPr>
        <p:spPr bwMode="auto">
          <a:xfrm>
            <a:off x="4648200" y="2590800"/>
            <a:ext cx="4495800" cy="3970338"/>
          </a:xfrm>
          <a:prstGeom prst="rect">
            <a:avLst/>
          </a:prstGeom>
          <a:noFill/>
          <a:ln w="9525">
            <a:noFill/>
            <a:miter lim="800000"/>
            <a:headEnd/>
            <a:tailEnd/>
          </a:ln>
          <a:effectLst/>
        </p:spPr>
        <p:txBody>
          <a:bodyPr>
            <a:spAutoFit/>
          </a:bodyPr>
          <a:lstStyle/>
          <a:p>
            <a:pPr algn="l">
              <a:spcBef>
                <a:spcPct val="50000"/>
              </a:spcBef>
              <a:defRPr/>
            </a:pPr>
            <a:r>
              <a:rPr lang="en-US" b="1">
                <a:solidFill>
                  <a:srgbClr val="663300"/>
                </a:solidFill>
                <a:effectLst>
                  <a:outerShdw blurRad="38100" dist="38100" dir="2700000" algn="tl">
                    <a:srgbClr val="000000"/>
                  </a:outerShdw>
                </a:effectLst>
                <a:latin typeface="Arial"/>
              </a:rPr>
              <a:t>      </a:t>
            </a:r>
            <a:r>
              <a:rPr lang="en-US" b="1">
                <a:solidFill>
                  <a:srgbClr val="663300"/>
                </a:solidFill>
                <a:effectLst>
                  <a:outerShdw blurRad="38100" dist="38100" dir="2700000" algn="tl">
                    <a:srgbClr val="000000"/>
                  </a:outerShdw>
                </a:effectLst>
                <a:latin typeface="Times New Roman" pitchFamily="18" charset="0"/>
              </a:rPr>
              <a:t>Bệnh sốt xuất huyết do một loại vi-rút gây ra. Vi-rút này sống trong máu người bệnh. Muỗi vằn hút máu người bệnh rồi truyền vi-rút sang cho người lành.</a:t>
            </a:r>
          </a:p>
          <a:p>
            <a:pPr algn="l">
              <a:spcBef>
                <a:spcPct val="50000"/>
              </a:spcBef>
              <a:defRPr/>
            </a:pPr>
            <a:r>
              <a:rPr lang="en-US" b="1">
                <a:solidFill>
                  <a:srgbClr val="663300"/>
                </a:solidFill>
                <a:effectLst>
                  <a:outerShdw blurRad="38100" dist="38100" dir="2700000" algn="tl">
                    <a:srgbClr val="000000"/>
                  </a:outerShdw>
                </a:effectLst>
                <a:latin typeface="Times New Roman" pitchFamily="18" charset="0"/>
              </a:rPr>
              <a:t>      Muỗi vằn sống trong nhà, đốt người cả ban ngày lẫn ban đêm. Bọ gậy muỗi vằn thường sống ở các chum, vại, bể nước,…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 calcmode="lin" valueType="num">
                                      <p:cBhvr additive="base">
                                        <p:cTn id="7" dur="500" fill="hold"/>
                                        <p:tgtEl>
                                          <p:spTgt spid="32772"/>
                                        </p:tgtEl>
                                        <p:attrNameLst>
                                          <p:attrName>ppt_x</p:attrName>
                                        </p:attrNameLst>
                                      </p:cBhvr>
                                      <p:tavLst>
                                        <p:tav tm="0">
                                          <p:val>
                                            <p:strVal val="0-#ppt_w/2"/>
                                          </p:val>
                                        </p:tav>
                                        <p:tav tm="100000">
                                          <p:val>
                                            <p:strVal val="#ppt_x"/>
                                          </p:val>
                                        </p:tav>
                                      </p:tavLst>
                                    </p:anim>
                                    <p:anim calcmode="lin" valueType="num">
                                      <p:cBhvr additive="base">
                                        <p:cTn id="8" dur="500" fill="hold"/>
                                        <p:tgtEl>
                                          <p:spTgt spid="3277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774"/>
                                        </p:tgtEl>
                                        <p:attrNameLst>
                                          <p:attrName>style.visibility</p:attrName>
                                        </p:attrNameLst>
                                      </p:cBhvr>
                                      <p:to>
                                        <p:strVal val="visible"/>
                                      </p:to>
                                    </p:set>
                                    <p:anim calcmode="lin" valueType="num">
                                      <p:cBhvr additive="base">
                                        <p:cTn id="13" dur="500" fill="hold"/>
                                        <p:tgtEl>
                                          <p:spTgt spid="32774"/>
                                        </p:tgtEl>
                                        <p:attrNameLst>
                                          <p:attrName>ppt_x</p:attrName>
                                        </p:attrNameLst>
                                      </p:cBhvr>
                                      <p:tavLst>
                                        <p:tav tm="0">
                                          <p:val>
                                            <p:strVal val="0-#ppt_w/2"/>
                                          </p:val>
                                        </p:tav>
                                        <p:tav tm="100000">
                                          <p:val>
                                            <p:strVal val="#ppt_x"/>
                                          </p:val>
                                        </p:tav>
                                      </p:tavLst>
                                    </p:anim>
                                    <p:anim calcmode="lin" valueType="num">
                                      <p:cBhvr additive="base">
                                        <p:cTn id="14" dur="500" fill="hold"/>
                                        <p:tgtEl>
                                          <p:spTgt spid="3277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6" fill="hold" nodeType="clickEffect">
                                  <p:stCondLst>
                                    <p:cond delay="0"/>
                                  </p:stCondLst>
                                  <p:childTnLst>
                                    <p:set>
                                      <p:cBhvr>
                                        <p:cTn id="18" dur="1" fill="hold">
                                          <p:stCondLst>
                                            <p:cond delay="0"/>
                                          </p:stCondLst>
                                        </p:cTn>
                                        <p:tgtEl>
                                          <p:spTgt spid="32783"/>
                                        </p:tgtEl>
                                        <p:attrNameLst>
                                          <p:attrName>style.visibility</p:attrName>
                                        </p:attrNameLst>
                                      </p:cBhvr>
                                      <p:to>
                                        <p:strVal val="visible"/>
                                      </p:to>
                                    </p:set>
                                    <p:animEffect transition="in" filter="barn(inHorizontal)">
                                      <p:cBhvr>
                                        <p:cTn id="19" dur="500"/>
                                        <p:tgtEl>
                                          <p:spTgt spid="32783"/>
                                        </p:tgtEl>
                                      </p:cBhvr>
                                    </p:animEffect>
                                  </p:childTnLst>
                                  <p:subTnLst>
                                    <p:audio>
                                      <p:cMediaNode>
                                        <p:cTn display="0" masterRel="sameClick">
                                          <p:stCondLst>
                                            <p:cond evt="begin" delay="0">
                                              <p:tn val="17"/>
                                            </p:cond>
                                          </p:stCondLst>
                                          <p:endCondLst>
                                            <p:cond evt="onStopAudio" delay="0">
                                              <p:tgtEl>
                                                <p:sldTgt/>
                                              </p:tgtEl>
                                            </p:cond>
                                          </p:endCondLst>
                                        </p:cTn>
                                        <p:tgtEl>
                                          <p:sndTgt r:embed="rId2" name="cashreg.wav" builtIn="1"/>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15" presetClass="entr" presetSubtype="0" fill="hold" grpId="0" nodeType="clickEffect">
                                  <p:stCondLst>
                                    <p:cond delay="0"/>
                                  </p:stCondLst>
                                  <p:childTnLst>
                                    <p:set>
                                      <p:cBhvr>
                                        <p:cTn id="23" dur="1" fill="hold">
                                          <p:stCondLst>
                                            <p:cond delay="0"/>
                                          </p:stCondLst>
                                        </p:cTn>
                                        <p:tgtEl>
                                          <p:spTgt spid="32784"/>
                                        </p:tgtEl>
                                        <p:attrNameLst>
                                          <p:attrName>style.visibility</p:attrName>
                                        </p:attrNameLst>
                                      </p:cBhvr>
                                      <p:to>
                                        <p:strVal val="visible"/>
                                      </p:to>
                                    </p:set>
                                    <p:anim calcmode="lin" valueType="num">
                                      <p:cBhvr>
                                        <p:cTn id="24" dur="1000" fill="hold"/>
                                        <p:tgtEl>
                                          <p:spTgt spid="32784"/>
                                        </p:tgtEl>
                                        <p:attrNameLst>
                                          <p:attrName>ppt_w</p:attrName>
                                        </p:attrNameLst>
                                      </p:cBhvr>
                                      <p:tavLst>
                                        <p:tav tm="0">
                                          <p:val>
                                            <p:fltVal val="0"/>
                                          </p:val>
                                        </p:tav>
                                        <p:tav tm="100000">
                                          <p:val>
                                            <p:strVal val="#ppt_w"/>
                                          </p:val>
                                        </p:tav>
                                      </p:tavLst>
                                    </p:anim>
                                    <p:anim calcmode="lin" valueType="num">
                                      <p:cBhvr>
                                        <p:cTn id="25" dur="1000" fill="hold"/>
                                        <p:tgtEl>
                                          <p:spTgt spid="32784"/>
                                        </p:tgtEl>
                                        <p:attrNameLst>
                                          <p:attrName>ppt_h</p:attrName>
                                        </p:attrNameLst>
                                      </p:cBhvr>
                                      <p:tavLst>
                                        <p:tav tm="0">
                                          <p:val>
                                            <p:fltVal val="0"/>
                                          </p:val>
                                        </p:tav>
                                        <p:tav tm="100000">
                                          <p:val>
                                            <p:strVal val="#ppt_h"/>
                                          </p:val>
                                        </p:tav>
                                      </p:tavLst>
                                    </p:anim>
                                    <p:anim calcmode="lin" valueType="num">
                                      <p:cBhvr>
                                        <p:cTn id="26" dur="1000" fill="hold"/>
                                        <p:tgtEl>
                                          <p:spTgt spid="32784"/>
                                        </p:tgtEl>
                                        <p:attrNameLst>
                                          <p:attrName>ppt_x</p:attrName>
                                        </p:attrNameLst>
                                      </p:cBhvr>
                                      <p:tavLst>
                                        <p:tav tm="0" fmla="#ppt_x+(cos(-2*pi*(1-$))*-#ppt_x-sin(-2*pi*(1-$))*(1-#ppt_y))*(1-$)">
                                          <p:val>
                                            <p:fltVal val="0"/>
                                          </p:val>
                                        </p:tav>
                                        <p:tav tm="100000">
                                          <p:val>
                                            <p:fltVal val="1"/>
                                          </p:val>
                                        </p:tav>
                                      </p:tavLst>
                                    </p:anim>
                                    <p:anim calcmode="lin" valueType="num">
                                      <p:cBhvr>
                                        <p:cTn id="27" dur="1000" fill="hold"/>
                                        <p:tgtEl>
                                          <p:spTgt spid="3278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32774" grpId="0" autoUpdateAnimBg="0"/>
      <p:bldP spid="3278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Text Box 7"/>
          <p:cNvSpPr txBox="1">
            <a:spLocks noChangeArrowheads="1"/>
          </p:cNvSpPr>
          <p:nvPr/>
        </p:nvSpPr>
        <p:spPr bwMode="auto">
          <a:xfrm>
            <a:off x="0" y="228600"/>
            <a:ext cx="9144000" cy="368300"/>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Phòng bệnh sốt xuất huyết</a:t>
            </a:r>
          </a:p>
        </p:txBody>
      </p:sp>
      <p:sp>
        <p:nvSpPr>
          <p:cNvPr id="49160" name="Text Box 8"/>
          <p:cNvSpPr txBox="1">
            <a:spLocks noChangeArrowheads="1"/>
          </p:cNvSpPr>
          <p:nvPr/>
        </p:nvSpPr>
        <p:spPr bwMode="auto">
          <a:xfrm>
            <a:off x="0" y="685800"/>
            <a:ext cx="9144000" cy="830263"/>
          </a:xfrm>
          <a:prstGeom prst="rect">
            <a:avLst/>
          </a:prstGeom>
          <a:noFill/>
          <a:ln w="9525">
            <a:noFill/>
            <a:miter lim="800000"/>
            <a:headEnd/>
            <a:tailEnd/>
          </a:ln>
          <a:effectLst/>
        </p:spPr>
        <p:txBody>
          <a:bodyPr>
            <a:spAutoFit/>
          </a:bodyPr>
          <a:lstStyle/>
          <a:p>
            <a:pPr>
              <a:spcBef>
                <a:spcPct val="50000"/>
              </a:spcBef>
              <a:defRPr/>
            </a:pPr>
            <a:r>
              <a:rPr lang="en-US" b="1" u="sng">
                <a:solidFill>
                  <a:schemeClr val="accent2"/>
                </a:solidFill>
                <a:effectLst>
                  <a:outerShdw blurRad="38100" dist="38100" dir="2700000" algn="tl">
                    <a:srgbClr val="000000"/>
                  </a:outerShdw>
                </a:effectLst>
                <a:latin typeface="Arial"/>
              </a:rPr>
              <a:t>1/ Tác nhân, đường lây truyền và sự nguy hiểm của bệnh sốt xuất huyết</a:t>
            </a:r>
          </a:p>
        </p:txBody>
      </p:sp>
      <p:sp>
        <p:nvSpPr>
          <p:cNvPr id="49161" name="Text Box 9"/>
          <p:cNvSpPr txBox="1">
            <a:spLocks noChangeArrowheads="1"/>
          </p:cNvSpPr>
          <p:nvPr/>
        </p:nvSpPr>
        <p:spPr bwMode="auto">
          <a:xfrm>
            <a:off x="381000" y="1752600"/>
            <a:ext cx="8382000" cy="400050"/>
          </a:xfrm>
          <a:prstGeom prst="rect">
            <a:avLst/>
          </a:prstGeom>
          <a:noFill/>
          <a:ln w="9525">
            <a:noFill/>
            <a:miter lim="800000"/>
            <a:headEnd/>
            <a:tailEnd/>
          </a:ln>
          <a:effectLst/>
        </p:spPr>
        <p:txBody>
          <a:bodyPr>
            <a:spAutoFit/>
          </a:bodyPr>
          <a:lstStyle/>
          <a:p>
            <a:pPr>
              <a:spcBef>
                <a:spcPct val="50000"/>
              </a:spcBef>
              <a:defRPr/>
            </a:pPr>
            <a:endParaRPr lang="en-US" sz="2000">
              <a:effectLst>
                <a:outerShdw blurRad="38100" dist="38100" dir="2700000" algn="tl">
                  <a:srgbClr val="FFFFFF"/>
                </a:outerShdw>
              </a:effectLst>
              <a:latin typeface="Arial"/>
            </a:endParaRPr>
          </a:p>
        </p:txBody>
      </p:sp>
      <p:sp>
        <p:nvSpPr>
          <p:cNvPr id="49162" name="Text Box 10"/>
          <p:cNvSpPr txBox="1">
            <a:spLocks noChangeArrowheads="1"/>
          </p:cNvSpPr>
          <p:nvPr/>
        </p:nvSpPr>
        <p:spPr bwMode="auto">
          <a:xfrm>
            <a:off x="228600" y="1752600"/>
            <a:ext cx="8763000" cy="400050"/>
          </a:xfrm>
          <a:prstGeom prst="rect">
            <a:avLst/>
          </a:prstGeom>
          <a:noFill/>
          <a:ln w="9525">
            <a:noFill/>
            <a:miter lim="800000"/>
            <a:headEnd/>
            <a:tailEnd/>
          </a:ln>
          <a:effectLst/>
        </p:spPr>
        <p:txBody>
          <a:bodyPr>
            <a:spAutoFit/>
          </a:bodyPr>
          <a:lstStyle/>
          <a:p>
            <a:pPr>
              <a:spcBef>
                <a:spcPct val="50000"/>
              </a:spcBef>
              <a:defRPr/>
            </a:pPr>
            <a:endParaRPr lang="en-US" sz="2000">
              <a:effectLst>
                <a:outerShdw blurRad="38100" dist="38100" dir="2700000" algn="tl">
                  <a:srgbClr val="FFFFFF"/>
                </a:outerShdw>
              </a:effectLst>
              <a:latin typeface="Arial"/>
            </a:endParaRPr>
          </a:p>
        </p:txBody>
      </p:sp>
      <p:sp>
        <p:nvSpPr>
          <p:cNvPr id="49163" name="Text Box 11"/>
          <p:cNvSpPr txBox="1">
            <a:spLocks noChangeArrowheads="1"/>
          </p:cNvSpPr>
          <p:nvPr/>
        </p:nvSpPr>
        <p:spPr bwMode="auto">
          <a:xfrm>
            <a:off x="0" y="1524000"/>
            <a:ext cx="9144000" cy="2400300"/>
          </a:xfrm>
          <a:prstGeom prst="rect">
            <a:avLst/>
          </a:prstGeom>
          <a:noFill/>
          <a:ln w="9525">
            <a:noFill/>
            <a:miter lim="800000"/>
            <a:headEnd/>
            <a:tailEnd/>
          </a:ln>
          <a:effectLst/>
        </p:spPr>
        <p:txBody>
          <a:bodyPr>
            <a:spAutoFit/>
          </a:bodyPr>
          <a:lstStyle/>
          <a:p>
            <a:pPr algn="l">
              <a:spcBef>
                <a:spcPct val="50000"/>
              </a:spcBef>
              <a:defRPr/>
            </a:pPr>
            <a:r>
              <a:rPr lang="en-US" sz="2000" b="1">
                <a:effectLst>
                  <a:outerShdw blurRad="38100" dist="38100" dir="2700000" algn="tl">
                    <a:srgbClr val="FFFFFF"/>
                  </a:outerShdw>
                </a:effectLst>
                <a:latin typeface="Arial"/>
              </a:rPr>
              <a:t>     	</a:t>
            </a:r>
            <a:r>
              <a:rPr lang="en-US" sz="2000" b="1">
                <a:solidFill>
                  <a:srgbClr val="663300"/>
                </a:solidFill>
                <a:effectLst>
                  <a:outerShdw blurRad="38100" dist="38100" dir="2700000" algn="tl">
                    <a:srgbClr val="000000"/>
                  </a:outerShdw>
                </a:effectLst>
                <a:latin typeface="Arial"/>
              </a:rPr>
              <a:t>- </a:t>
            </a:r>
            <a:r>
              <a:rPr lang="en-US" sz="2000" b="1">
                <a:solidFill>
                  <a:srgbClr val="663300"/>
                </a:solidFill>
                <a:effectLst>
                  <a:outerShdw blurRad="38100" dist="38100" dir="2700000" algn="tl">
                    <a:srgbClr val="000000"/>
                  </a:outerShdw>
                </a:effectLst>
                <a:latin typeface="Times New Roman" pitchFamily="18" charset="0"/>
              </a:rPr>
              <a:t>Sốt xuất huyết là bệnh truyền nhiễm do một loại vi-rút gây ra. Muỗi vằn là động vật trung gian truyền bệnh. Hiện nay chưa có thuốc đặc trị để chữa bệnh này. Khi bị bệnh phải đến cơ sở y tế gần nhất để theo dõi, ngừa sốt cao và biến chứng.</a:t>
            </a:r>
          </a:p>
          <a:p>
            <a:pPr algn="l">
              <a:spcBef>
                <a:spcPct val="50000"/>
              </a:spcBef>
              <a:defRPr/>
            </a:pPr>
            <a:r>
              <a:rPr lang="en-US" sz="2000" b="1">
                <a:solidFill>
                  <a:srgbClr val="663300"/>
                </a:solidFill>
                <a:effectLst>
                  <a:outerShdw blurRad="38100" dist="38100" dir="2700000" algn="tl">
                    <a:srgbClr val="000000"/>
                  </a:outerShdw>
                </a:effectLst>
                <a:latin typeface="Times New Roman" pitchFamily="18" charset="0"/>
              </a:rPr>
              <a:t>	- Sốt xuất huyết là một trong những bệnh nguy hiểm đối với trẻ em. Bệnh có diễn biến ngắn, trường hợp nặng (bị xuất huyết bên trong cơ thể) có thể gây chết người trong vòng 3 đến 5 ngày.</a:t>
            </a:r>
          </a:p>
        </p:txBody>
      </p:sp>
      <p:sp>
        <p:nvSpPr>
          <p:cNvPr id="49165" name="Text Box 13"/>
          <p:cNvSpPr txBox="1">
            <a:spLocks noChangeArrowheads="1"/>
          </p:cNvSpPr>
          <p:nvPr/>
        </p:nvSpPr>
        <p:spPr bwMode="auto">
          <a:xfrm>
            <a:off x="0" y="4343400"/>
            <a:ext cx="9144000" cy="461963"/>
          </a:xfrm>
          <a:prstGeom prst="rect">
            <a:avLst/>
          </a:prstGeom>
          <a:noFill/>
          <a:ln w="9525">
            <a:noFill/>
            <a:miter lim="800000"/>
            <a:headEnd/>
            <a:tailEnd/>
          </a:ln>
          <a:effectLst/>
        </p:spPr>
        <p:txBody>
          <a:bodyPr>
            <a:spAutoFit/>
          </a:bodyPr>
          <a:lstStyle/>
          <a:p>
            <a:pPr algn="l">
              <a:spcBef>
                <a:spcPct val="50000"/>
              </a:spcBef>
              <a:defRPr/>
            </a:pPr>
            <a:r>
              <a:rPr lang="en-US" b="1">
                <a:solidFill>
                  <a:srgbClr val="FF0000"/>
                </a:solidFill>
                <a:effectLst>
                  <a:outerShdw blurRad="38100" dist="38100" dir="2700000" algn="tl">
                    <a:srgbClr val="000000"/>
                  </a:outerShdw>
                </a:effectLst>
                <a:latin typeface="Arial"/>
              </a:rPr>
              <a:t>  </a:t>
            </a:r>
            <a:r>
              <a:rPr lang="en-US"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sp>
        <p:nvSpPr>
          <p:cNvPr id="49166" name="Text Box 14"/>
          <p:cNvSpPr txBox="1">
            <a:spLocks noChangeArrowheads="1"/>
          </p:cNvSpPr>
          <p:nvPr/>
        </p:nvSpPr>
        <p:spPr bwMode="auto">
          <a:xfrm>
            <a:off x="304800" y="5029200"/>
            <a:ext cx="8458200" cy="1200150"/>
          </a:xfrm>
          <a:prstGeom prst="rect">
            <a:avLst/>
          </a:prstGeom>
          <a:noFill/>
          <a:ln w="9525">
            <a:noFill/>
            <a:miter lim="800000"/>
            <a:headEnd/>
            <a:tailEnd/>
          </a:ln>
          <a:effectLst/>
        </p:spPr>
        <p:txBody>
          <a:bodyPr>
            <a:spAutoFit/>
          </a:bodyPr>
          <a:lstStyle/>
          <a:p>
            <a:pPr algn="l">
              <a:spcBef>
                <a:spcPct val="50000"/>
              </a:spcBef>
              <a:defRPr/>
            </a:pPr>
            <a:r>
              <a:rPr lang="en-US" b="1">
                <a:solidFill>
                  <a:srgbClr val="CC3300"/>
                </a:solidFill>
                <a:effectLst>
                  <a:outerShdw blurRad="38100" dist="38100" dir="2700000" algn="tl">
                    <a:srgbClr val="000000"/>
                  </a:outerShdw>
                </a:effectLst>
                <a:latin typeface="Arial"/>
              </a:rPr>
              <a:t>- Cách phòng bệnh sốt xuất huyết tốt nhất là giữ vệ sinh nhà ở và môi trường xung quanh, diệt muỗi, diệt bọ gậy và tránh để muỗi đốt.</a:t>
            </a:r>
            <a:endParaRPr lang="en-US" sz="2000">
              <a:solidFill>
                <a:srgbClr val="CC3300"/>
              </a:solidFill>
              <a:effectLst>
                <a:outerShdw blurRad="38100" dist="38100" dir="2700000" algn="tl">
                  <a:srgbClr val="000000"/>
                </a:outerShdw>
              </a:effectLst>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anim calcmode="lin" valueType="num">
                                      <p:cBhvr additive="base">
                                        <p:cTn id="7" dur="500" fill="hold"/>
                                        <p:tgtEl>
                                          <p:spTgt spid="49160"/>
                                        </p:tgtEl>
                                        <p:attrNameLst>
                                          <p:attrName>ppt_x</p:attrName>
                                        </p:attrNameLst>
                                      </p:cBhvr>
                                      <p:tavLst>
                                        <p:tav tm="0">
                                          <p:val>
                                            <p:strVal val="0-#ppt_w/2"/>
                                          </p:val>
                                        </p:tav>
                                        <p:tav tm="100000">
                                          <p:val>
                                            <p:strVal val="#ppt_x"/>
                                          </p:val>
                                        </p:tav>
                                      </p:tavLst>
                                    </p:anim>
                                    <p:anim calcmode="lin" valueType="num">
                                      <p:cBhvr additive="base">
                                        <p:cTn id="8" dur="500" fill="hold"/>
                                        <p:tgtEl>
                                          <p:spTgt spid="4916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17" presetClass="entr" presetSubtype="10" fill="hold" grpId="0" nodeType="afterEffect">
                                  <p:stCondLst>
                                    <p:cond delay="0"/>
                                  </p:stCondLst>
                                  <p:iterate type="lt">
                                    <p:tmPct val="100000"/>
                                  </p:iterate>
                                  <p:childTnLst>
                                    <p:set>
                                      <p:cBhvr>
                                        <p:cTn id="11" dur="1" fill="hold">
                                          <p:stCondLst>
                                            <p:cond delay="0"/>
                                          </p:stCondLst>
                                        </p:cTn>
                                        <p:tgtEl>
                                          <p:spTgt spid="49163"/>
                                        </p:tgtEl>
                                        <p:attrNameLst>
                                          <p:attrName>style.visibility</p:attrName>
                                        </p:attrNameLst>
                                      </p:cBhvr>
                                      <p:to>
                                        <p:strVal val="visible"/>
                                      </p:to>
                                    </p:set>
                                    <p:anim calcmode="lin" valueType="num">
                                      <p:cBhvr>
                                        <p:cTn id="12" dur="75" fill="hold"/>
                                        <p:tgtEl>
                                          <p:spTgt spid="49163"/>
                                        </p:tgtEl>
                                        <p:attrNameLst>
                                          <p:attrName>ppt_w</p:attrName>
                                        </p:attrNameLst>
                                      </p:cBhvr>
                                      <p:tavLst>
                                        <p:tav tm="0">
                                          <p:val>
                                            <p:fltVal val="0"/>
                                          </p:val>
                                        </p:tav>
                                        <p:tav tm="100000">
                                          <p:val>
                                            <p:strVal val="#ppt_w"/>
                                          </p:val>
                                        </p:tav>
                                      </p:tavLst>
                                    </p:anim>
                                    <p:anim calcmode="lin" valueType="num">
                                      <p:cBhvr>
                                        <p:cTn id="13" dur="75" fill="hold"/>
                                        <p:tgtEl>
                                          <p:spTgt spid="49163"/>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49165"/>
                                        </p:tgtEl>
                                        <p:attrNameLst>
                                          <p:attrName>style.visibility</p:attrName>
                                        </p:attrNameLst>
                                      </p:cBhvr>
                                      <p:to>
                                        <p:strVal val="visible"/>
                                      </p:to>
                                    </p:set>
                                    <p:anim calcmode="lin" valueType="num">
                                      <p:cBhvr additive="base">
                                        <p:cTn id="18" dur="500" fill="hold"/>
                                        <p:tgtEl>
                                          <p:spTgt spid="49165"/>
                                        </p:tgtEl>
                                        <p:attrNameLst>
                                          <p:attrName>ppt_x</p:attrName>
                                        </p:attrNameLst>
                                      </p:cBhvr>
                                      <p:tavLst>
                                        <p:tav tm="0">
                                          <p:val>
                                            <p:strVal val="0-#ppt_w/2"/>
                                          </p:val>
                                        </p:tav>
                                        <p:tav tm="100000">
                                          <p:val>
                                            <p:strVal val="#ppt_x"/>
                                          </p:val>
                                        </p:tav>
                                      </p:tavLst>
                                    </p:anim>
                                    <p:anim calcmode="lin" valueType="num">
                                      <p:cBhvr additive="base">
                                        <p:cTn id="19" dur="500" fill="hold"/>
                                        <p:tgtEl>
                                          <p:spTgt spid="4916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whoosh.wav" builtIn="1"/>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iterate type="lt">
                                    <p:tmPct val="100000"/>
                                  </p:iterate>
                                  <p:childTnLst>
                                    <p:set>
                                      <p:cBhvr>
                                        <p:cTn id="23" dur="1" fill="hold">
                                          <p:stCondLst>
                                            <p:cond delay="0"/>
                                          </p:stCondLst>
                                        </p:cTn>
                                        <p:tgtEl>
                                          <p:spTgt spid="49166"/>
                                        </p:tgtEl>
                                        <p:attrNameLst>
                                          <p:attrName>style.visibility</p:attrName>
                                        </p:attrNameLst>
                                      </p:cBhvr>
                                      <p:to>
                                        <p:strVal val="visible"/>
                                      </p:to>
                                    </p:set>
                                    <p:anim calcmode="lin" valueType="num">
                                      <p:cBhvr additive="base">
                                        <p:cTn id="24" dur="75" fill="hold"/>
                                        <p:tgtEl>
                                          <p:spTgt spid="49166"/>
                                        </p:tgtEl>
                                        <p:attrNameLst>
                                          <p:attrName>ppt_x</p:attrName>
                                        </p:attrNameLst>
                                      </p:cBhvr>
                                      <p:tavLst>
                                        <p:tav tm="0">
                                          <p:val>
                                            <p:strVal val="#ppt_x"/>
                                          </p:val>
                                        </p:tav>
                                        <p:tav tm="100000">
                                          <p:val>
                                            <p:strVal val="#ppt_x"/>
                                          </p:val>
                                        </p:tav>
                                      </p:tavLst>
                                    </p:anim>
                                    <p:anim calcmode="lin" valueType="num">
                                      <p:cBhvr additive="base">
                                        <p:cTn id="25" dur="75" fill="hold"/>
                                        <p:tgtEl>
                                          <p:spTgt spid="491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0" grpId="0" autoUpdateAnimBg="0"/>
      <p:bldP spid="49163" grpId="0" autoUpdateAnimBg="0"/>
      <p:bldP spid="49165" grpId="0" autoUpdateAnimBg="0"/>
      <p:bldP spid="4916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4" descr="C:\Documents and Settings\Chanh\My Documents\My Pictures\Thu vien anh dong\176x220\anim176x220_177.gif"/>
          <p:cNvPicPr>
            <a:picLocks noChangeAspect="1" noChangeArrowheads="1" noCrop="1"/>
          </p:cNvPicPr>
          <p:nvPr/>
        </p:nvPicPr>
        <p:blipFill>
          <a:blip r:embed="rId3"/>
          <a:srcRect/>
          <a:stretch>
            <a:fillRect/>
          </a:stretch>
        </p:blipFill>
        <p:spPr bwMode="auto">
          <a:xfrm>
            <a:off x="304800" y="304800"/>
            <a:ext cx="8458200" cy="6248400"/>
          </a:xfrm>
          <a:prstGeom prst="rect">
            <a:avLst/>
          </a:prstGeom>
          <a:noFill/>
          <a:ln w="9525">
            <a:noFill/>
            <a:miter lim="800000"/>
            <a:headEnd/>
            <a:tailEnd/>
          </a:ln>
        </p:spPr>
      </p:pic>
      <p:pic>
        <p:nvPicPr>
          <p:cNvPr id="20495" name="Picture 15" descr="C:\Documents and Settings\Chanh\My Documents\My Pictures\Thu vien anh dong\176x220\anim176x220_180.gif"/>
          <p:cNvPicPr>
            <a:picLocks noChangeAspect="1" noChangeArrowheads="1" noCrop="1"/>
          </p:cNvPicPr>
          <p:nvPr/>
        </p:nvPicPr>
        <p:blipFill>
          <a:blip r:embed="rId4"/>
          <a:srcRect/>
          <a:stretch>
            <a:fillRect/>
          </a:stretch>
        </p:blipFill>
        <p:spPr bwMode="auto">
          <a:xfrm>
            <a:off x="304800" y="268288"/>
            <a:ext cx="8458200" cy="6284912"/>
          </a:xfrm>
          <a:prstGeom prst="rect">
            <a:avLst/>
          </a:prstGeom>
          <a:noFill/>
          <a:ln w="9525">
            <a:noFill/>
            <a:miter lim="800000"/>
            <a:headEnd/>
            <a:tailEnd/>
          </a:ln>
        </p:spPr>
      </p:pic>
      <p:sp>
        <p:nvSpPr>
          <p:cNvPr id="20496" name="AutoShape 16"/>
          <p:cNvSpPr>
            <a:spLocks noChangeArrowheads="1"/>
          </p:cNvSpPr>
          <p:nvPr/>
        </p:nvSpPr>
        <p:spPr bwMode="auto">
          <a:xfrm>
            <a:off x="3505200" y="381000"/>
            <a:ext cx="5181600" cy="685800"/>
          </a:xfrm>
          <a:prstGeom prst="wedgeEllipseCallout">
            <a:avLst>
              <a:gd name="adj1" fmla="val 16574"/>
              <a:gd name="adj2" fmla="val 287963"/>
            </a:avLst>
          </a:prstGeom>
          <a:solidFill>
            <a:srgbClr val="FFFFCC"/>
          </a:solidFill>
          <a:ln w="9525">
            <a:solidFill>
              <a:srgbClr val="FF0000"/>
            </a:solidFill>
            <a:miter lim="800000"/>
            <a:headEnd/>
            <a:tailEnd/>
          </a:ln>
        </p:spPr>
        <p:txBody>
          <a:bodyPr wrap="none" anchor="ctr"/>
          <a:lstStyle/>
          <a:p>
            <a:r>
              <a:rPr lang="en-US" sz="2000">
                <a:solidFill>
                  <a:schemeClr val="accent2"/>
                </a:solidFill>
                <a:effectLst/>
                <a:latin typeface="Arial" charset="0"/>
              </a:rPr>
              <a:t>Chúng mình thi đua diệt bọ gậy nhé!</a:t>
            </a:r>
          </a:p>
        </p:txBody>
      </p:sp>
      <p:sp>
        <p:nvSpPr>
          <p:cNvPr id="20498" name="AutoShape 18"/>
          <p:cNvSpPr>
            <a:spLocks noChangeArrowheads="1"/>
          </p:cNvSpPr>
          <p:nvPr/>
        </p:nvSpPr>
        <p:spPr bwMode="auto">
          <a:xfrm>
            <a:off x="2895600" y="1066800"/>
            <a:ext cx="1600200" cy="609600"/>
          </a:xfrm>
          <a:prstGeom prst="wedgeEllipseCallout">
            <a:avLst>
              <a:gd name="adj1" fmla="val -88792"/>
              <a:gd name="adj2" fmla="val 301824"/>
            </a:avLst>
          </a:prstGeom>
          <a:solidFill>
            <a:srgbClr val="FFFFCC"/>
          </a:solidFill>
          <a:ln w="9525">
            <a:solidFill>
              <a:srgbClr val="FF0000"/>
            </a:solidFill>
            <a:miter lim="800000"/>
            <a:headEnd/>
            <a:tailEnd/>
          </a:ln>
        </p:spPr>
        <p:txBody>
          <a:bodyPr wrap="none" anchor="ctr"/>
          <a:lstStyle/>
          <a:p>
            <a:r>
              <a:rPr lang="en-US" sz="2000">
                <a:solidFill>
                  <a:schemeClr val="accent2"/>
                </a:solidFill>
                <a:effectLst/>
                <a:latin typeface="Arial" charset="0"/>
              </a:rPr>
              <a:t>OK!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3000"/>
                                  </p:stCondLst>
                                  <p:childTnLst>
                                    <p:set>
                                      <p:cBhvr>
                                        <p:cTn id="6" dur="1" fill="hold">
                                          <p:stCondLst>
                                            <p:cond delay="0"/>
                                          </p:stCondLst>
                                        </p:cTn>
                                        <p:tgtEl>
                                          <p:spTgt spid="20495"/>
                                        </p:tgtEl>
                                        <p:attrNameLst>
                                          <p:attrName>style.visibility</p:attrName>
                                        </p:attrNameLst>
                                      </p:cBhvr>
                                      <p:to>
                                        <p:strVal val="visible"/>
                                      </p:to>
                                    </p:set>
                                    <p:animEffect transition="in" filter="box(out)">
                                      <p:cBhvr>
                                        <p:cTn id="7" dur="500"/>
                                        <p:tgtEl>
                                          <p:spTgt spid="2049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builtIn="1"/>
                                        </p:tgtEl>
                                      </p:cMediaNode>
                                    </p:audio>
                                  </p:subTnLst>
                                </p:cTn>
                              </p:par>
                            </p:childTnLst>
                          </p:cTn>
                        </p:par>
                        <p:par>
                          <p:cTn id="8" fill="hold" nodeType="afterGroup">
                            <p:stCondLst>
                              <p:cond delay="3500"/>
                            </p:stCondLst>
                            <p:childTnLst>
                              <p:par>
                                <p:cTn id="9" presetID="2" presetClass="entr" presetSubtype="4" fill="hold" grpId="0" nodeType="afterEffect">
                                  <p:stCondLst>
                                    <p:cond delay="3000"/>
                                  </p:stCondLst>
                                  <p:iterate type="lt">
                                    <p:tmPct val="100000"/>
                                  </p:iterate>
                                  <p:childTnLst>
                                    <p:set>
                                      <p:cBhvr>
                                        <p:cTn id="10" dur="1" fill="hold">
                                          <p:stCondLst>
                                            <p:cond delay="0"/>
                                          </p:stCondLst>
                                        </p:cTn>
                                        <p:tgtEl>
                                          <p:spTgt spid="20496"/>
                                        </p:tgtEl>
                                        <p:attrNameLst>
                                          <p:attrName>style.visibility</p:attrName>
                                        </p:attrNameLst>
                                      </p:cBhvr>
                                      <p:to>
                                        <p:strVal val="visible"/>
                                      </p:to>
                                    </p:set>
                                    <p:anim calcmode="lin" valueType="num">
                                      <p:cBhvr additive="base">
                                        <p:cTn id="11" dur="75" fill="hold"/>
                                        <p:tgtEl>
                                          <p:spTgt spid="20496"/>
                                        </p:tgtEl>
                                        <p:attrNameLst>
                                          <p:attrName>ppt_x</p:attrName>
                                        </p:attrNameLst>
                                      </p:cBhvr>
                                      <p:tavLst>
                                        <p:tav tm="0">
                                          <p:val>
                                            <p:strVal val="#ppt_x"/>
                                          </p:val>
                                        </p:tav>
                                        <p:tav tm="100000">
                                          <p:val>
                                            <p:strVal val="#ppt_x"/>
                                          </p:val>
                                        </p:tav>
                                      </p:tavLst>
                                    </p:anim>
                                    <p:anim calcmode="lin" valueType="num">
                                      <p:cBhvr additive="base">
                                        <p:cTn id="12" dur="75" fill="hold"/>
                                        <p:tgtEl>
                                          <p:spTgt spid="20496"/>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8600"/>
                            </p:stCondLst>
                            <p:childTnLst>
                              <p:par>
                                <p:cTn id="14" presetID="5" presetClass="entr" presetSubtype="10" fill="hold" grpId="0" nodeType="afterEffect">
                                  <p:stCondLst>
                                    <p:cond delay="0"/>
                                  </p:stCondLst>
                                  <p:childTnLst>
                                    <p:set>
                                      <p:cBhvr>
                                        <p:cTn id="15" dur="1" fill="hold">
                                          <p:stCondLst>
                                            <p:cond delay="0"/>
                                          </p:stCondLst>
                                        </p:cTn>
                                        <p:tgtEl>
                                          <p:spTgt spid="20498"/>
                                        </p:tgtEl>
                                        <p:attrNameLst>
                                          <p:attrName>style.visibility</p:attrName>
                                        </p:attrNameLst>
                                      </p:cBhvr>
                                      <p:to>
                                        <p:strVal val="visible"/>
                                      </p:to>
                                    </p:set>
                                    <p:animEffect transition="in" filter="checkerboard(across)">
                                      <p:cBhvr>
                                        <p:cTn id="16" dur="500"/>
                                        <p:tgtEl>
                                          <p:spTgt spid="20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6" grpId="0" animBg="1" autoUpdateAnimBg="0"/>
      <p:bldP spid="2049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p:cNvSpPr txBox="1">
            <a:spLocks noChangeArrowheads="1"/>
          </p:cNvSpPr>
          <p:nvPr/>
        </p:nvSpPr>
        <p:spPr bwMode="auto">
          <a:xfrm>
            <a:off x="0" y="2514600"/>
            <a:ext cx="9144000" cy="400050"/>
          </a:xfrm>
          <a:prstGeom prst="rect">
            <a:avLst/>
          </a:prstGeom>
          <a:noFill/>
          <a:ln w="9525">
            <a:noFill/>
            <a:miter lim="800000"/>
            <a:headEnd/>
            <a:tailEnd/>
          </a:ln>
          <a:effectLst/>
        </p:spPr>
        <p:txBody>
          <a:bodyPr>
            <a:spAutoFit/>
          </a:bodyPr>
          <a:lstStyle/>
          <a:p>
            <a:pPr>
              <a:spcBef>
                <a:spcPct val="50000"/>
              </a:spcBef>
              <a:defRPr/>
            </a:pPr>
            <a:endParaRPr lang="en-US" sz="2000">
              <a:effectLst>
                <a:outerShdw blurRad="38100" dist="38100" dir="2700000" algn="tl">
                  <a:srgbClr val="FFFFFF"/>
                </a:outerShdw>
              </a:effectLst>
              <a:latin typeface="Arial"/>
            </a:endParaRPr>
          </a:p>
        </p:txBody>
      </p:sp>
      <p:sp>
        <p:nvSpPr>
          <p:cNvPr id="41989" name="Text Box 5"/>
          <p:cNvSpPr txBox="1">
            <a:spLocks noChangeArrowheads="1"/>
          </p:cNvSpPr>
          <p:nvPr/>
        </p:nvSpPr>
        <p:spPr bwMode="auto">
          <a:xfrm>
            <a:off x="0" y="1905000"/>
            <a:ext cx="9144000" cy="3902075"/>
          </a:xfrm>
          <a:prstGeom prst="rect">
            <a:avLst/>
          </a:prstGeom>
          <a:noFill/>
          <a:ln w="9525">
            <a:noFill/>
            <a:miter lim="800000"/>
            <a:headEnd/>
            <a:tailEnd/>
          </a:ln>
          <a:effectLst/>
        </p:spPr>
        <p:txBody>
          <a:bodyPr>
            <a:spAutoFit/>
          </a:bodyPr>
          <a:lstStyle/>
          <a:p>
            <a:pPr marL="457200" indent="-457200" algn="l">
              <a:lnSpc>
                <a:spcPct val="65000"/>
              </a:lnSpc>
              <a:spcBef>
                <a:spcPct val="50000"/>
              </a:spcBef>
              <a:defRPr/>
            </a:pPr>
            <a:r>
              <a:rPr lang="en-US" sz="2000" b="1" dirty="0" err="1">
                <a:solidFill>
                  <a:srgbClr val="FF3300"/>
                </a:solidFill>
                <a:effectLst>
                  <a:outerShdw blurRad="38100" dist="38100" dir="2700000" algn="tl">
                    <a:srgbClr val="000000"/>
                  </a:outerShdw>
                </a:effectLst>
                <a:latin typeface="Arial"/>
              </a:rPr>
              <a:t>Chọn</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câu</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trả</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lời</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đúng</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cho</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các</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câu</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hỏi</a:t>
            </a:r>
            <a:r>
              <a:rPr lang="en-US" sz="2000" b="1" dirty="0">
                <a:solidFill>
                  <a:srgbClr val="FF3300"/>
                </a:solidFill>
                <a:effectLst>
                  <a:outerShdw blurRad="38100" dist="38100" dir="2700000" algn="tl">
                    <a:srgbClr val="000000"/>
                  </a:outerShdw>
                </a:effectLst>
                <a:latin typeface="Arial"/>
              </a:rPr>
              <a:t> </a:t>
            </a:r>
            <a:r>
              <a:rPr lang="en-US" sz="2000" b="1" dirty="0" err="1">
                <a:solidFill>
                  <a:srgbClr val="FF3300"/>
                </a:solidFill>
                <a:effectLst>
                  <a:outerShdw blurRad="38100" dist="38100" dir="2700000" algn="tl">
                    <a:srgbClr val="000000"/>
                  </a:outerShdw>
                </a:effectLst>
                <a:latin typeface="Arial"/>
              </a:rPr>
              <a:t>sau</a:t>
            </a:r>
            <a:r>
              <a:rPr lang="en-US" sz="2000" b="1" dirty="0">
                <a:solidFill>
                  <a:srgbClr val="FF3300"/>
                </a:solidFill>
                <a:effectLst>
                  <a:outerShdw blurRad="38100" dist="38100" dir="2700000" algn="tl">
                    <a:srgbClr val="000000"/>
                  </a:outerShdw>
                </a:effectLst>
                <a:latin typeface="Arial"/>
              </a:rPr>
              <a:t>:</a:t>
            </a:r>
          </a:p>
          <a:p>
            <a:pPr marL="914400" lvl="1" indent="-457200" algn="l">
              <a:lnSpc>
                <a:spcPct val="65000"/>
              </a:lnSpc>
              <a:spcBef>
                <a:spcPct val="50000"/>
              </a:spcBef>
              <a:buFontTx/>
              <a:buAutoNum type="arabicPeriod"/>
              <a:defRPr/>
            </a:pPr>
            <a:r>
              <a:rPr lang="en-US" sz="2000" b="1" dirty="0" err="1">
                <a:solidFill>
                  <a:srgbClr val="6600FF"/>
                </a:solidFill>
                <a:effectLst>
                  <a:outerShdw blurRad="38100" dist="38100" dir="2700000" algn="tl">
                    <a:srgbClr val="000000"/>
                  </a:outerShdw>
                </a:effectLst>
                <a:latin typeface="Arial"/>
              </a:rPr>
              <a:t>Tác</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nhân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gây</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ra</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bệnh</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sốt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xuất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huyết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là</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gì</a:t>
            </a:r>
            <a:r>
              <a:rPr lang="en-US" sz="2000" b="1" dirty="0">
                <a:solidFill>
                  <a:srgbClr val="6600FF"/>
                </a:solidFill>
                <a:effectLst>
                  <a:outerShdw blurRad="38100" dist="38100" dir="2700000" algn="tl">
                    <a:srgbClr val="000000"/>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 Vi </a:t>
            </a:r>
            <a:r>
              <a:rPr lang="en-US" sz="2000" b="1" dirty="0" err="1">
                <a:effectLst>
                  <a:outerShdw blurRad="38100" dist="38100" dir="2700000" algn="tl">
                    <a:srgbClr val="FFFFFF"/>
                  </a:outerShdw>
                </a:effectLst>
                <a:latin typeface="Arial"/>
              </a:rPr>
              <a:t>khuẩn</a:t>
            </a:r>
            <a:r>
              <a:rPr lang="en-US" sz="2000" b="1" dirty="0">
                <a:effectLst>
                  <a:outerShdw blurRad="38100" dist="38100" dir="2700000" algn="tl">
                    <a:srgbClr val="FFFFFF"/>
                  </a:outerShdw>
                </a:effectLst>
                <a:latin typeface="Arial"/>
              </a:rPr>
              <a:t>.			b/ Vi – </a:t>
            </a:r>
            <a:r>
              <a:rPr lang="en-US" sz="2000" b="1" dirty="0" err="1">
                <a:effectLst>
                  <a:outerShdw blurRad="38100" dist="38100" dir="2700000" algn="tl">
                    <a:srgbClr val="FFFFFF"/>
                  </a:outerShdw>
                </a:effectLst>
                <a:latin typeface="Arial"/>
              </a:rPr>
              <a:t>rút</a:t>
            </a:r>
            <a:r>
              <a:rPr lang="en-US" sz="2000" b="1" dirty="0">
                <a:effectLst>
                  <a:outerShdw blurRad="38100" dist="38100" dir="2700000" algn="tl">
                    <a:srgbClr val="FFFFFF"/>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t>
            </a:r>
            <a:r>
              <a:rPr lang="en-US" sz="2000" b="1" dirty="0">
                <a:solidFill>
                  <a:srgbClr val="6600FF"/>
                </a:solidFill>
                <a:effectLst>
                  <a:outerShdw blurRad="38100" dist="38100" dir="2700000" algn="tl">
                    <a:srgbClr val="000000"/>
                  </a:outerShdw>
                </a:effectLst>
                <a:latin typeface="Arial"/>
              </a:rPr>
              <a:t>2.    </a:t>
            </a:r>
            <a:r>
              <a:rPr lang="en-US" sz="2000" b="1" dirty="0" err="1">
                <a:solidFill>
                  <a:srgbClr val="6600FF"/>
                </a:solidFill>
                <a:effectLst>
                  <a:outerShdw blurRad="38100" dist="38100" dir="2700000" algn="tl">
                    <a:srgbClr val="000000"/>
                  </a:outerShdw>
                </a:effectLst>
                <a:latin typeface="Arial"/>
              </a:rPr>
              <a:t>Muỗi</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truyền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bệnh</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sốt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xuất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huyết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có</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tên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là</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gì</a:t>
            </a:r>
            <a:r>
              <a:rPr lang="en-US" sz="2000" b="1" dirty="0">
                <a:solidFill>
                  <a:srgbClr val="6600FF"/>
                </a:solidFill>
                <a:effectLst>
                  <a:outerShdw blurRad="38100" dist="38100" dir="2700000" algn="tl">
                    <a:srgbClr val="000000"/>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 </a:t>
            </a:r>
            <a:r>
              <a:rPr lang="en-US" sz="2000" b="1" dirty="0" err="1">
                <a:effectLst>
                  <a:outerShdw blurRad="38100" dist="38100" dir="2700000" algn="tl">
                    <a:srgbClr val="FFFFFF"/>
                  </a:outerShdw>
                </a:effectLst>
                <a:latin typeface="Arial"/>
              </a:rPr>
              <a:t>Muỗi</a:t>
            </a:r>
            <a:r>
              <a:rPr lang="en-US" sz="2000" b="1" dirty="0">
                <a:effectLst>
                  <a:outerShdw blurRad="38100" dist="38100" dir="2700000" algn="tl">
                    <a:srgbClr val="FFFFFF"/>
                  </a:outerShdw>
                </a:effectLst>
                <a:latin typeface="Arial"/>
              </a:rPr>
              <a:t> a-</a:t>
            </a:r>
            <a:r>
              <a:rPr lang="en-US" sz="2000" b="1" dirty="0" err="1">
                <a:effectLst>
                  <a:outerShdw blurRad="38100" dist="38100" dir="2700000" algn="tl">
                    <a:srgbClr val="FFFFFF"/>
                  </a:outerShdw>
                </a:effectLst>
                <a:latin typeface="Arial"/>
              </a:rPr>
              <a:t>nô</a:t>
            </a:r>
            <a:r>
              <a:rPr lang="en-US" sz="2000" b="1" dirty="0">
                <a:effectLst>
                  <a:outerShdw blurRad="38100" dist="38100" dir="2700000" algn="tl">
                    <a:srgbClr val="FFFFFF"/>
                  </a:outerShdw>
                </a:effectLst>
                <a:latin typeface="Arial"/>
              </a:rPr>
              <a:t>-</a:t>
            </a:r>
            <a:r>
              <a:rPr lang="en-US" sz="2000" b="1" dirty="0" err="1">
                <a:effectLst>
                  <a:outerShdw blurRad="38100" dist="38100" dir="2700000" algn="tl">
                    <a:srgbClr val="FFFFFF"/>
                  </a:outerShdw>
                </a:effectLst>
                <a:latin typeface="Arial"/>
              </a:rPr>
              <a:t>phen</a:t>
            </a:r>
            <a:r>
              <a:rPr lang="en-US" sz="2000" b="1" dirty="0">
                <a:effectLst>
                  <a:outerShdw blurRad="38100" dist="38100" dir="2700000" algn="tl">
                    <a:srgbClr val="FFFFFF"/>
                  </a:outerShdw>
                </a:effectLst>
                <a:latin typeface="Arial"/>
              </a:rPr>
              <a:t>.		b/ </a:t>
            </a:r>
            <a:r>
              <a:rPr lang="en-US" sz="2000" b="1" dirty="0" err="1">
                <a:effectLst>
                  <a:outerShdw blurRad="38100" dist="38100" dir="2700000" algn="tl">
                    <a:srgbClr val="FFFFFF"/>
                  </a:outerShdw>
                </a:effectLst>
                <a:latin typeface="Arial"/>
              </a:rPr>
              <a:t>Muỗi</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vằn</a:t>
            </a:r>
            <a:r>
              <a:rPr lang="en-US" sz="2000" b="1" dirty="0">
                <a:effectLst>
                  <a:outerShdw blurRad="38100" dist="38100" dir="2700000" algn="tl">
                    <a:srgbClr val="FFFFFF"/>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t>
            </a:r>
            <a:r>
              <a:rPr lang="en-US" sz="2000" b="1" dirty="0">
                <a:solidFill>
                  <a:srgbClr val="6600FF"/>
                </a:solidFill>
                <a:effectLst>
                  <a:outerShdw blurRad="38100" dist="38100" dir="2700000" algn="tl">
                    <a:srgbClr val="000000"/>
                  </a:outerShdw>
                </a:effectLst>
                <a:latin typeface="Arial"/>
              </a:rPr>
              <a:t>3.   </a:t>
            </a:r>
            <a:r>
              <a:rPr lang="en-US" sz="2000" b="1" dirty="0" err="1">
                <a:solidFill>
                  <a:srgbClr val="6600FF"/>
                </a:solidFill>
                <a:effectLst>
                  <a:outerShdw blurRad="38100" dist="38100" dir="2700000" algn="tl">
                    <a:srgbClr val="000000"/>
                  </a:outerShdw>
                </a:effectLst>
                <a:latin typeface="Arial"/>
              </a:rPr>
              <a:t>Muỗi</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vằn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sống</a:t>
            </a:r>
            <a:r>
              <a:rPr lang="en-US" sz="2000" b="1" dirty="0">
                <a:solidFill>
                  <a:srgbClr val="6600FF"/>
                </a:solidFill>
                <a:effectLst>
                  <a:outerShdw blurRad="38100" dist="38100" dir="2700000" algn="tl">
                    <a:srgbClr val="000000"/>
                  </a:outerShdw>
                </a:effectLst>
                <a:latin typeface="Arial"/>
              </a:rPr>
              <a:t> ở </a:t>
            </a:r>
            <a:r>
              <a:rPr lang="en-US" sz="2000" b="1" dirty="0" err="1">
                <a:solidFill>
                  <a:srgbClr val="6600FF"/>
                </a:solidFill>
                <a:effectLst>
                  <a:outerShdw blurRad="38100" dist="38100" dir="2700000" algn="tl">
                    <a:srgbClr val="000000"/>
                  </a:outerShdw>
                </a:effectLst>
                <a:latin typeface="Arial"/>
              </a:rPr>
              <a:t>đâu</a:t>
            </a:r>
            <a:r>
              <a:rPr lang="en-US" sz="2000" b="1" dirty="0">
                <a:solidFill>
                  <a:srgbClr val="6600FF"/>
                </a:solidFill>
                <a:effectLst>
                  <a:outerShdw blurRad="38100" dist="38100" dir="2700000" algn="tl">
                    <a:srgbClr val="000000"/>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 </a:t>
            </a:r>
            <a:r>
              <a:rPr lang="en-US" sz="2000" b="1" dirty="0" err="1">
                <a:effectLst>
                  <a:outerShdw blurRad="38100" dist="38100" dir="2700000" algn="tl">
                    <a:srgbClr val="FFFFFF"/>
                  </a:outerShdw>
                </a:effectLst>
                <a:latin typeface="Arial"/>
              </a:rPr>
              <a:t>Trong</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nhà</a:t>
            </a:r>
            <a:r>
              <a:rPr lang="en-US" sz="2000" b="1" dirty="0">
                <a:effectLst>
                  <a:outerShdw blurRad="38100" dist="38100" dir="2700000" algn="tl">
                    <a:srgbClr val="FFFFFF"/>
                  </a:outerShdw>
                </a:effectLst>
                <a:latin typeface="Arial"/>
              </a:rPr>
              <a:t>.			b/ </a:t>
            </a:r>
            <a:r>
              <a:rPr lang="en-US" sz="2000" b="1" dirty="0" err="1">
                <a:effectLst>
                  <a:outerShdw blurRad="38100" dist="38100" dir="2700000" algn="tl">
                    <a:srgbClr val="FFFFFF"/>
                  </a:outerShdw>
                </a:effectLst>
                <a:latin typeface="Arial"/>
              </a:rPr>
              <a:t>Ngoài</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bụi</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rậm</a:t>
            </a:r>
            <a:r>
              <a:rPr lang="en-US" sz="2000" b="1" dirty="0">
                <a:effectLst>
                  <a:outerShdw blurRad="38100" dist="38100" dir="2700000" algn="tl">
                    <a:srgbClr val="FFFFFF"/>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t>
            </a:r>
            <a:r>
              <a:rPr lang="en-US" sz="2000" b="1" dirty="0">
                <a:solidFill>
                  <a:srgbClr val="6600FF"/>
                </a:solidFill>
                <a:effectLst>
                  <a:outerShdw blurRad="38100" dist="38100" dir="2700000" algn="tl">
                    <a:srgbClr val="000000"/>
                  </a:outerShdw>
                </a:effectLst>
                <a:latin typeface="Arial"/>
              </a:rPr>
              <a:t>4.   </a:t>
            </a:r>
            <a:r>
              <a:rPr lang="en-US" sz="2000" b="1" dirty="0" err="1">
                <a:solidFill>
                  <a:srgbClr val="6600FF"/>
                </a:solidFill>
                <a:effectLst>
                  <a:outerShdw blurRad="38100" dist="38100" dir="2700000" algn="tl">
                    <a:srgbClr val="000000"/>
                  </a:outerShdw>
                </a:effectLst>
                <a:latin typeface="Arial"/>
              </a:rPr>
              <a:t>Bọ</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gậy</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muỗi</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vằn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thường</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sống</a:t>
            </a:r>
            <a:r>
              <a:rPr lang="en-US" sz="2000" b="1" dirty="0">
                <a:solidFill>
                  <a:srgbClr val="6600FF"/>
                </a:solidFill>
                <a:effectLst>
                  <a:outerShdw blurRad="38100" dist="38100" dir="2700000" algn="tl">
                    <a:srgbClr val="000000"/>
                  </a:outerShdw>
                </a:effectLst>
                <a:latin typeface="Arial"/>
              </a:rPr>
              <a:t> ở </a:t>
            </a:r>
            <a:r>
              <a:rPr lang="en-US" sz="2000" b="1" dirty="0" err="1">
                <a:solidFill>
                  <a:srgbClr val="6600FF"/>
                </a:solidFill>
                <a:effectLst>
                  <a:outerShdw blurRad="38100" dist="38100" dir="2700000" algn="tl">
                    <a:srgbClr val="000000"/>
                  </a:outerShdw>
                </a:effectLst>
                <a:latin typeface="Arial"/>
              </a:rPr>
              <a:t>đâu</a:t>
            </a:r>
            <a:r>
              <a:rPr lang="en-US" sz="2000" b="1" dirty="0">
                <a:solidFill>
                  <a:srgbClr val="6600FF"/>
                </a:solidFill>
                <a:effectLst>
                  <a:outerShdw blurRad="38100" dist="38100" dir="2700000" algn="tl">
                    <a:srgbClr val="000000"/>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 </a:t>
            </a:r>
            <a:r>
              <a:rPr lang="en-US" sz="2000" b="1" dirty="0" err="1">
                <a:effectLst>
                  <a:outerShdw blurRad="38100" dist="38100" dir="2700000" algn="tl">
                    <a:srgbClr val="FFFFFF"/>
                  </a:outerShdw>
                </a:effectLst>
                <a:latin typeface="Arial"/>
              </a:rPr>
              <a:t>Ao</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tù</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nước</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động</a:t>
            </a:r>
            <a:r>
              <a:rPr lang="en-US" sz="2000" b="1" dirty="0">
                <a:effectLst>
                  <a:outerShdw blurRad="38100" dist="38100" dir="2700000" algn="tl">
                    <a:srgbClr val="FFFFFF"/>
                  </a:outerShdw>
                </a:effectLst>
                <a:latin typeface="Arial"/>
              </a:rPr>
              <a:t>.		b/ </a:t>
            </a:r>
            <a:r>
              <a:rPr lang="en-US" sz="2000" b="1" dirty="0" err="1">
                <a:effectLst>
                  <a:outerShdw blurRad="38100" dist="38100" dir="2700000" algn="tl">
                    <a:srgbClr val="FFFFFF"/>
                  </a:outerShdw>
                </a:effectLst>
                <a:latin typeface="Arial"/>
              </a:rPr>
              <a:t>Các</a:t>
            </a:r>
            <a:r>
              <a:rPr lang="en-US" sz="2000" b="1" dirty="0">
                <a:effectLst>
                  <a:outerShdw blurRad="38100" dist="38100" dir="2700000" algn="tl">
                    <a:srgbClr val="FFFFFF"/>
                  </a:outerShdw>
                </a:effectLst>
                <a:latin typeface="Arial"/>
              </a:rPr>
              <a:t> chum, </a:t>
            </a:r>
            <a:r>
              <a:rPr lang="en-US" sz="2000" b="1" dirty="0" err="1">
                <a:effectLst>
                  <a:outerShdw blurRad="38100" dist="38100" dir="2700000" algn="tl">
                    <a:srgbClr val="FFFFFF"/>
                  </a:outerShdw>
                </a:effectLst>
                <a:latin typeface="Arial"/>
              </a:rPr>
              <a:t>vại</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bể</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nước</a:t>
            </a:r>
            <a:r>
              <a:rPr lang="en-US" sz="2000" b="1" dirty="0">
                <a:effectLst>
                  <a:outerShdw blurRad="38100" dist="38100" dir="2700000" algn="tl">
                    <a:srgbClr val="FFFFFF"/>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t>
            </a:r>
            <a:r>
              <a:rPr lang="en-US" sz="2000" b="1" dirty="0">
                <a:solidFill>
                  <a:srgbClr val="6600FF"/>
                </a:solidFill>
                <a:effectLst>
                  <a:outerShdw blurRad="38100" dist="38100" dir="2700000" algn="tl">
                    <a:srgbClr val="000000"/>
                  </a:outerShdw>
                </a:effectLst>
                <a:latin typeface="Arial"/>
              </a:rPr>
              <a:t>5.  </a:t>
            </a:r>
            <a:r>
              <a:rPr lang="en-US" sz="2000" b="1" dirty="0" err="1">
                <a:solidFill>
                  <a:srgbClr val="6600FF"/>
                </a:solidFill>
                <a:effectLst>
                  <a:outerShdw blurRad="38100" dist="38100" dir="2700000" algn="tl">
                    <a:srgbClr val="000000"/>
                  </a:outerShdw>
                </a:effectLst>
                <a:latin typeface="Arial"/>
              </a:rPr>
              <a:t>Tại</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sao</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bệnh</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nhân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sốt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xuất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huyết</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phải</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nằm</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màn</a:t>
            </a:r>
            <a:r>
              <a:rPr lang="en-US" sz="2000" b="1" dirty="0">
                <a:solidFill>
                  <a:srgbClr val="6600FF"/>
                </a:solidFill>
                <a:effectLst>
                  <a:outerShdw blurRad="38100" dist="38100" dir="2700000" algn="tl">
                    <a:srgbClr val="000000"/>
                  </a:outerShdw>
                </a:effectLst>
                <a:latin typeface="Arial"/>
              </a:rPr>
              <a:t> </a:t>
            </a:r>
            <a:r>
              <a:rPr lang="en-US" sz="2000" b="1" dirty="0" err="1">
                <a:solidFill>
                  <a:srgbClr val="6600FF"/>
                </a:solidFill>
                <a:effectLst>
                  <a:outerShdw blurRad="38100" dist="38100" dir="2700000" algn="tl">
                    <a:srgbClr val="000000"/>
                  </a:outerShdw>
                </a:effectLst>
                <a:latin typeface="Arial"/>
              </a:rPr>
              <a:t>cả</a:t>
            </a:r>
            <a:r>
              <a:rPr lang="en-US" sz="2000" b="1" dirty="0">
                <a:solidFill>
                  <a:srgbClr val="6600FF"/>
                </a:solidFill>
                <a:effectLst>
                  <a:outerShdw blurRad="38100" dist="38100" dir="2700000" algn="tl">
                    <a:srgbClr val="000000"/>
                  </a:outerShdw>
                </a:effectLst>
                <a:latin typeface="Arial"/>
              </a:rPr>
              <a:t> ban </a:t>
            </a:r>
            <a:r>
              <a:rPr lang="en-US" sz="2000" b="1" dirty="0" err="1">
                <a:solidFill>
                  <a:srgbClr val="6600FF"/>
                </a:solidFill>
                <a:effectLst>
                  <a:outerShdw blurRad="38100" dist="38100" dir="2700000" algn="tl">
                    <a:srgbClr val="000000"/>
                  </a:outerShdw>
                </a:effectLst>
                <a:latin typeface="Arial"/>
              </a:rPr>
              <a:t>ngày</a:t>
            </a:r>
            <a:r>
              <a:rPr lang="en-US" sz="2000" b="1" dirty="0">
                <a:solidFill>
                  <a:srgbClr val="6600FF"/>
                </a:solidFill>
                <a:effectLst>
                  <a:outerShdw blurRad="38100" dist="38100" dir="2700000" algn="tl">
                    <a:srgbClr val="000000"/>
                  </a:outerShdw>
                </a:effectLst>
                <a:latin typeface="Arial"/>
              </a:rPr>
              <a:t>?</a:t>
            </a:r>
          </a:p>
          <a:p>
            <a:pPr marL="457200" indent="-457200" algn="l">
              <a:lnSpc>
                <a:spcPct val="65000"/>
              </a:lnSpc>
              <a:spcBef>
                <a:spcPct val="50000"/>
              </a:spcBef>
              <a:defRPr/>
            </a:pPr>
            <a:r>
              <a:rPr lang="en-US" sz="2000" b="1" dirty="0">
                <a:effectLst>
                  <a:outerShdw blurRad="38100" dist="38100" dir="2700000" algn="tl">
                    <a:srgbClr val="FFFFFF"/>
                  </a:outerShdw>
                </a:effectLst>
                <a:latin typeface="Arial"/>
              </a:rPr>
              <a:t>		a/ </a:t>
            </a:r>
            <a:r>
              <a:rPr lang="en-US" sz="2000" b="1" dirty="0" err="1">
                <a:effectLst>
                  <a:outerShdw blurRad="38100" dist="38100" dir="2700000" algn="tl">
                    <a:srgbClr val="FFFFFF"/>
                  </a:outerShdw>
                </a:effectLst>
                <a:latin typeface="Arial"/>
              </a:rPr>
              <a:t>Để</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tránh</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bị</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gió</a:t>
            </a:r>
            <a:r>
              <a:rPr lang="en-US" sz="2000" b="1" dirty="0">
                <a:effectLst>
                  <a:outerShdw blurRad="38100" dist="38100" dir="2700000" algn="tl">
                    <a:srgbClr val="FFFFFF"/>
                  </a:outerShdw>
                </a:effectLst>
                <a:latin typeface="Arial"/>
              </a:rPr>
              <a:t>.		b/ </a:t>
            </a:r>
            <a:r>
              <a:rPr lang="en-US" sz="2000" b="1" dirty="0" err="1">
                <a:effectLst>
                  <a:outerShdw blurRad="38100" dist="38100" dir="2700000" algn="tl">
                    <a:srgbClr val="FFFFFF"/>
                  </a:outerShdw>
                </a:effectLst>
                <a:latin typeface="Arial"/>
              </a:rPr>
              <a:t>Để</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tránh</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bị</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muỗi</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vằn</a:t>
            </a:r>
            <a:r>
              <a:rPr lang="en-US" sz="2000" b="1" dirty="0">
                <a:effectLst>
                  <a:outerShdw blurRad="38100" dist="38100" dir="2700000" algn="tl">
                    <a:srgbClr val="FFFFFF"/>
                  </a:outerShdw>
                </a:effectLst>
                <a:latin typeface="Arial"/>
              </a:rPr>
              <a:t> </a:t>
            </a:r>
            <a:r>
              <a:rPr lang="en-US" sz="2000" b="1" dirty="0" err="1">
                <a:effectLst>
                  <a:outerShdw blurRad="38100" dist="38100" dir="2700000" algn="tl">
                    <a:srgbClr val="FFFFFF"/>
                  </a:outerShdw>
                </a:effectLst>
                <a:latin typeface="Arial"/>
              </a:rPr>
              <a:t>đốt</a:t>
            </a:r>
            <a:r>
              <a:rPr lang="en-US" sz="2000" b="1" dirty="0">
                <a:effectLst>
                  <a:outerShdw blurRad="38100" dist="38100" dir="2700000" algn="tl">
                    <a:srgbClr val="FFFFFF"/>
                  </a:outerShdw>
                </a:effectLst>
                <a:latin typeface="Arial"/>
              </a:rPr>
              <a:t>.</a:t>
            </a:r>
          </a:p>
        </p:txBody>
      </p:sp>
      <p:sp>
        <p:nvSpPr>
          <p:cNvPr id="41990" name="Oval 6"/>
          <p:cNvSpPr>
            <a:spLocks noChangeArrowheads="1"/>
          </p:cNvSpPr>
          <p:nvPr/>
        </p:nvSpPr>
        <p:spPr bwMode="auto">
          <a:xfrm>
            <a:off x="4495800" y="2514600"/>
            <a:ext cx="533400" cy="533400"/>
          </a:xfrm>
          <a:prstGeom prst="ellipse">
            <a:avLst/>
          </a:prstGeom>
          <a:noFill/>
          <a:ln w="57150">
            <a:solidFill>
              <a:srgbClr val="FF0000"/>
            </a:solidFill>
            <a:prstDash val="sysDot"/>
            <a:round/>
            <a:headEnd/>
            <a:tailEnd/>
          </a:ln>
          <a:effectLst/>
        </p:spPr>
        <p:txBody>
          <a:bodyPr wrap="none" anchor="ctr"/>
          <a:lstStyle/>
          <a:p>
            <a:pPr>
              <a:defRPr/>
            </a:pPr>
            <a:endParaRPr lang="en-US" sz="2000">
              <a:latin typeface="Arial"/>
            </a:endParaRPr>
          </a:p>
        </p:txBody>
      </p:sp>
      <p:sp>
        <p:nvSpPr>
          <p:cNvPr id="41991" name="Oval 7"/>
          <p:cNvSpPr>
            <a:spLocks noChangeArrowheads="1"/>
          </p:cNvSpPr>
          <p:nvPr/>
        </p:nvSpPr>
        <p:spPr bwMode="auto">
          <a:xfrm>
            <a:off x="838200" y="3124200"/>
            <a:ext cx="533400" cy="533400"/>
          </a:xfrm>
          <a:prstGeom prst="ellipse">
            <a:avLst/>
          </a:prstGeom>
          <a:noFill/>
          <a:ln w="57150">
            <a:solidFill>
              <a:srgbClr val="FF0000"/>
            </a:solidFill>
            <a:prstDash val="sysDot"/>
            <a:round/>
            <a:headEnd/>
            <a:tailEnd/>
          </a:ln>
          <a:effectLst/>
        </p:spPr>
        <p:txBody>
          <a:bodyPr wrap="none" anchor="ctr"/>
          <a:lstStyle/>
          <a:p>
            <a:pPr>
              <a:defRPr/>
            </a:pPr>
            <a:endParaRPr lang="en-US" sz="2000">
              <a:latin typeface="Arial"/>
            </a:endParaRPr>
          </a:p>
        </p:txBody>
      </p:sp>
      <p:sp>
        <p:nvSpPr>
          <p:cNvPr id="41992" name="Oval 8"/>
          <p:cNvSpPr>
            <a:spLocks noChangeArrowheads="1"/>
          </p:cNvSpPr>
          <p:nvPr/>
        </p:nvSpPr>
        <p:spPr bwMode="auto">
          <a:xfrm>
            <a:off x="838200" y="3886200"/>
            <a:ext cx="533400" cy="533400"/>
          </a:xfrm>
          <a:prstGeom prst="ellipse">
            <a:avLst/>
          </a:prstGeom>
          <a:noFill/>
          <a:ln w="57150">
            <a:solidFill>
              <a:srgbClr val="FF0000"/>
            </a:solidFill>
            <a:prstDash val="sysDot"/>
            <a:round/>
            <a:headEnd/>
            <a:tailEnd/>
          </a:ln>
          <a:effectLst/>
        </p:spPr>
        <p:txBody>
          <a:bodyPr wrap="none" anchor="ctr"/>
          <a:lstStyle/>
          <a:p>
            <a:pPr>
              <a:defRPr/>
            </a:pPr>
            <a:endParaRPr lang="en-US" sz="2000">
              <a:latin typeface="Arial"/>
            </a:endParaRPr>
          </a:p>
        </p:txBody>
      </p:sp>
      <p:sp>
        <p:nvSpPr>
          <p:cNvPr id="41993" name="Oval 9"/>
          <p:cNvSpPr>
            <a:spLocks noChangeArrowheads="1"/>
          </p:cNvSpPr>
          <p:nvPr/>
        </p:nvSpPr>
        <p:spPr bwMode="auto">
          <a:xfrm>
            <a:off x="4495800" y="4572000"/>
            <a:ext cx="533400" cy="533400"/>
          </a:xfrm>
          <a:prstGeom prst="ellipse">
            <a:avLst/>
          </a:prstGeom>
          <a:noFill/>
          <a:ln w="57150">
            <a:solidFill>
              <a:srgbClr val="FF0000"/>
            </a:solidFill>
            <a:prstDash val="sysDot"/>
            <a:round/>
            <a:headEnd/>
            <a:tailEnd/>
          </a:ln>
          <a:effectLst/>
        </p:spPr>
        <p:txBody>
          <a:bodyPr wrap="none" anchor="ctr"/>
          <a:lstStyle/>
          <a:p>
            <a:pPr>
              <a:defRPr/>
            </a:pPr>
            <a:endParaRPr lang="en-US" sz="2000">
              <a:latin typeface="Arial"/>
            </a:endParaRPr>
          </a:p>
        </p:txBody>
      </p:sp>
      <p:sp>
        <p:nvSpPr>
          <p:cNvPr id="41994" name="Oval 10"/>
          <p:cNvSpPr>
            <a:spLocks noChangeArrowheads="1"/>
          </p:cNvSpPr>
          <p:nvPr/>
        </p:nvSpPr>
        <p:spPr bwMode="auto">
          <a:xfrm>
            <a:off x="4495800" y="5257800"/>
            <a:ext cx="533400" cy="533400"/>
          </a:xfrm>
          <a:prstGeom prst="ellipse">
            <a:avLst/>
          </a:prstGeom>
          <a:noFill/>
          <a:ln w="57150">
            <a:solidFill>
              <a:srgbClr val="FF0000"/>
            </a:solidFill>
            <a:prstDash val="sysDot"/>
            <a:round/>
            <a:headEnd/>
            <a:tailEnd/>
          </a:ln>
          <a:effectLst/>
        </p:spPr>
        <p:txBody>
          <a:bodyPr wrap="none" anchor="ctr"/>
          <a:lstStyle/>
          <a:p>
            <a:pPr>
              <a:defRPr/>
            </a:pPr>
            <a:endParaRPr lang="en-US" sz="2000">
              <a:latin typeface="Arial"/>
            </a:endParaRPr>
          </a:p>
        </p:txBody>
      </p:sp>
      <p:sp>
        <p:nvSpPr>
          <p:cNvPr id="41995" name="Text Box 11"/>
          <p:cNvSpPr txBox="1">
            <a:spLocks noChangeArrowheads="1"/>
          </p:cNvSpPr>
          <p:nvPr/>
        </p:nvSpPr>
        <p:spPr bwMode="auto">
          <a:xfrm>
            <a:off x="0" y="228600"/>
            <a:ext cx="9144000" cy="368300"/>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Phòng bệnh sốt xuất huyết</a:t>
            </a:r>
          </a:p>
        </p:txBody>
      </p:sp>
      <p:sp>
        <p:nvSpPr>
          <p:cNvPr id="41996" name="Text Box 12"/>
          <p:cNvSpPr txBox="1">
            <a:spLocks noChangeArrowheads="1"/>
          </p:cNvSpPr>
          <p:nvPr/>
        </p:nvSpPr>
        <p:spPr bwMode="auto">
          <a:xfrm>
            <a:off x="0" y="685800"/>
            <a:ext cx="9144000" cy="830263"/>
          </a:xfrm>
          <a:prstGeom prst="rect">
            <a:avLst/>
          </a:prstGeom>
          <a:noFill/>
          <a:ln w="9525">
            <a:noFill/>
            <a:miter lim="800000"/>
            <a:headEnd/>
            <a:tailEnd/>
          </a:ln>
          <a:effectLst/>
        </p:spPr>
        <p:txBody>
          <a:bodyPr>
            <a:spAutoFit/>
          </a:bodyPr>
          <a:lstStyle/>
          <a:p>
            <a:pPr>
              <a:spcBef>
                <a:spcPct val="50000"/>
              </a:spcBef>
              <a:defRPr/>
            </a:pPr>
            <a:r>
              <a:rPr lang="en-US" b="1" u="sng">
                <a:solidFill>
                  <a:schemeClr val="accent2"/>
                </a:solidFill>
                <a:effectLst>
                  <a:outerShdw blurRad="38100" dist="38100" dir="2700000" algn="tl">
                    <a:srgbClr val="000000"/>
                  </a:outerShdw>
                </a:effectLst>
                <a:latin typeface="Arial"/>
              </a:rPr>
              <a:t>1/ Tác nhân, đường lây truyền và sự nguy hiểm của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1989"/>
                                        </p:tgtEl>
                                        <p:attrNameLst>
                                          <p:attrName>style.visibility</p:attrName>
                                        </p:attrNameLst>
                                      </p:cBhvr>
                                      <p:to>
                                        <p:strVal val="visible"/>
                                      </p:to>
                                    </p:set>
                                    <p:anim calcmode="lin" valueType="num">
                                      <p:cBhvr>
                                        <p:cTn id="7" dur="500" fill="hold"/>
                                        <p:tgtEl>
                                          <p:spTgt spid="41989"/>
                                        </p:tgtEl>
                                        <p:attrNameLst>
                                          <p:attrName>ppt_w</p:attrName>
                                        </p:attrNameLst>
                                      </p:cBhvr>
                                      <p:tavLst>
                                        <p:tav tm="0">
                                          <p:val>
                                            <p:fltVal val="0"/>
                                          </p:val>
                                        </p:tav>
                                        <p:tav tm="100000">
                                          <p:val>
                                            <p:strVal val="#ppt_w"/>
                                          </p:val>
                                        </p:tav>
                                      </p:tavLst>
                                    </p:anim>
                                    <p:anim calcmode="lin" valueType="num">
                                      <p:cBhvr>
                                        <p:cTn id="8" dur="500" fill="hold"/>
                                        <p:tgtEl>
                                          <p:spTgt spid="41989"/>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5" presetClass="entr" presetSubtype="0" fill="hold" grpId="0" nodeType="clickEffect">
                                  <p:stCondLst>
                                    <p:cond delay="0"/>
                                  </p:stCondLst>
                                  <p:childTnLst>
                                    <p:set>
                                      <p:cBhvr>
                                        <p:cTn id="12" dur="1" fill="hold">
                                          <p:stCondLst>
                                            <p:cond delay="0"/>
                                          </p:stCondLst>
                                        </p:cTn>
                                        <p:tgtEl>
                                          <p:spTgt spid="41990"/>
                                        </p:tgtEl>
                                        <p:attrNameLst>
                                          <p:attrName>style.visibility</p:attrName>
                                        </p:attrNameLst>
                                      </p:cBhvr>
                                      <p:to>
                                        <p:strVal val="visible"/>
                                      </p:to>
                                    </p:set>
                                    <p:anim calcmode="lin" valueType="num">
                                      <p:cBhvr>
                                        <p:cTn id="13" dur="1000" fill="hold"/>
                                        <p:tgtEl>
                                          <p:spTgt spid="41990"/>
                                        </p:tgtEl>
                                        <p:attrNameLst>
                                          <p:attrName>ppt_w</p:attrName>
                                        </p:attrNameLst>
                                      </p:cBhvr>
                                      <p:tavLst>
                                        <p:tav tm="0">
                                          <p:val>
                                            <p:fltVal val="0"/>
                                          </p:val>
                                        </p:tav>
                                        <p:tav tm="100000">
                                          <p:val>
                                            <p:strVal val="#ppt_w"/>
                                          </p:val>
                                        </p:tav>
                                      </p:tavLst>
                                    </p:anim>
                                    <p:anim calcmode="lin" valueType="num">
                                      <p:cBhvr>
                                        <p:cTn id="14" dur="1000" fill="hold"/>
                                        <p:tgtEl>
                                          <p:spTgt spid="41990"/>
                                        </p:tgtEl>
                                        <p:attrNameLst>
                                          <p:attrName>ppt_h</p:attrName>
                                        </p:attrNameLst>
                                      </p:cBhvr>
                                      <p:tavLst>
                                        <p:tav tm="0">
                                          <p:val>
                                            <p:fltVal val="0"/>
                                          </p:val>
                                        </p:tav>
                                        <p:tav tm="100000">
                                          <p:val>
                                            <p:strVal val="#ppt_h"/>
                                          </p:val>
                                        </p:tav>
                                      </p:tavLst>
                                    </p:anim>
                                    <p:anim calcmode="lin" valueType="num">
                                      <p:cBhvr>
                                        <p:cTn id="15" dur="1000" fill="hold"/>
                                        <p:tgtEl>
                                          <p:spTgt spid="41990"/>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4199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41991"/>
                                        </p:tgtEl>
                                        <p:attrNameLst>
                                          <p:attrName>style.visibility</p:attrName>
                                        </p:attrNameLst>
                                      </p:cBhvr>
                                      <p:to>
                                        <p:strVal val="visible"/>
                                      </p:to>
                                    </p:set>
                                    <p:anim calcmode="lin" valueType="num">
                                      <p:cBhvr>
                                        <p:cTn id="21" dur="1000" fill="hold"/>
                                        <p:tgtEl>
                                          <p:spTgt spid="41991"/>
                                        </p:tgtEl>
                                        <p:attrNameLst>
                                          <p:attrName>ppt_w</p:attrName>
                                        </p:attrNameLst>
                                      </p:cBhvr>
                                      <p:tavLst>
                                        <p:tav tm="0">
                                          <p:val>
                                            <p:fltVal val="0"/>
                                          </p:val>
                                        </p:tav>
                                        <p:tav tm="100000">
                                          <p:val>
                                            <p:strVal val="#ppt_w"/>
                                          </p:val>
                                        </p:tav>
                                      </p:tavLst>
                                    </p:anim>
                                    <p:anim calcmode="lin" valueType="num">
                                      <p:cBhvr>
                                        <p:cTn id="22" dur="1000" fill="hold"/>
                                        <p:tgtEl>
                                          <p:spTgt spid="41991"/>
                                        </p:tgtEl>
                                        <p:attrNameLst>
                                          <p:attrName>ppt_h</p:attrName>
                                        </p:attrNameLst>
                                      </p:cBhvr>
                                      <p:tavLst>
                                        <p:tav tm="0">
                                          <p:val>
                                            <p:fltVal val="0"/>
                                          </p:val>
                                        </p:tav>
                                        <p:tav tm="100000">
                                          <p:val>
                                            <p:strVal val="#ppt_h"/>
                                          </p:val>
                                        </p:tav>
                                      </p:tavLst>
                                    </p:anim>
                                    <p:anim calcmode="lin" valueType="num">
                                      <p:cBhvr>
                                        <p:cTn id="23" dur="1000" fill="hold"/>
                                        <p:tgtEl>
                                          <p:spTgt spid="41991"/>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4199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41992"/>
                                        </p:tgtEl>
                                        <p:attrNameLst>
                                          <p:attrName>style.visibility</p:attrName>
                                        </p:attrNameLst>
                                      </p:cBhvr>
                                      <p:to>
                                        <p:strVal val="visible"/>
                                      </p:to>
                                    </p:set>
                                    <p:anim calcmode="lin" valueType="num">
                                      <p:cBhvr>
                                        <p:cTn id="29" dur="1000" fill="hold"/>
                                        <p:tgtEl>
                                          <p:spTgt spid="41992"/>
                                        </p:tgtEl>
                                        <p:attrNameLst>
                                          <p:attrName>ppt_w</p:attrName>
                                        </p:attrNameLst>
                                      </p:cBhvr>
                                      <p:tavLst>
                                        <p:tav tm="0">
                                          <p:val>
                                            <p:fltVal val="0"/>
                                          </p:val>
                                        </p:tav>
                                        <p:tav tm="100000">
                                          <p:val>
                                            <p:strVal val="#ppt_w"/>
                                          </p:val>
                                        </p:tav>
                                      </p:tavLst>
                                    </p:anim>
                                    <p:anim calcmode="lin" valueType="num">
                                      <p:cBhvr>
                                        <p:cTn id="30" dur="1000" fill="hold"/>
                                        <p:tgtEl>
                                          <p:spTgt spid="41992"/>
                                        </p:tgtEl>
                                        <p:attrNameLst>
                                          <p:attrName>ppt_h</p:attrName>
                                        </p:attrNameLst>
                                      </p:cBhvr>
                                      <p:tavLst>
                                        <p:tav tm="0">
                                          <p:val>
                                            <p:fltVal val="0"/>
                                          </p:val>
                                        </p:tav>
                                        <p:tav tm="100000">
                                          <p:val>
                                            <p:strVal val="#ppt_h"/>
                                          </p:val>
                                        </p:tav>
                                      </p:tavLst>
                                    </p:anim>
                                    <p:anim calcmode="lin" valueType="num">
                                      <p:cBhvr>
                                        <p:cTn id="31" dur="1000" fill="hold"/>
                                        <p:tgtEl>
                                          <p:spTgt spid="41992"/>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4199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5" presetClass="entr" presetSubtype="0" fill="hold" grpId="0" nodeType="clickEffect">
                                  <p:stCondLst>
                                    <p:cond delay="0"/>
                                  </p:stCondLst>
                                  <p:childTnLst>
                                    <p:set>
                                      <p:cBhvr>
                                        <p:cTn id="36" dur="1" fill="hold">
                                          <p:stCondLst>
                                            <p:cond delay="0"/>
                                          </p:stCondLst>
                                        </p:cTn>
                                        <p:tgtEl>
                                          <p:spTgt spid="41993"/>
                                        </p:tgtEl>
                                        <p:attrNameLst>
                                          <p:attrName>style.visibility</p:attrName>
                                        </p:attrNameLst>
                                      </p:cBhvr>
                                      <p:to>
                                        <p:strVal val="visible"/>
                                      </p:to>
                                    </p:set>
                                    <p:anim calcmode="lin" valueType="num">
                                      <p:cBhvr>
                                        <p:cTn id="37" dur="1000" fill="hold"/>
                                        <p:tgtEl>
                                          <p:spTgt spid="41993"/>
                                        </p:tgtEl>
                                        <p:attrNameLst>
                                          <p:attrName>ppt_w</p:attrName>
                                        </p:attrNameLst>
                                      </p:cBhvr>
                                      <p:tavLst>
                                        <p:tav tm="0">
                                          <p:val>
                                            <p:fltVal val="0"/>
                                          </p:val>
                                        </p:tav>
                                        <p:tav tm="100000">
                                          <p:val>
                                            <p:strVal val="#ppt_w"/>
                                          </p:val>
                                        </p:tav>
                                      </p:tavLst>
                                    </p:anim>
                                    <p:anim calcmode="lin" valueType="num">
                                      <p:cBhvr>
                                        <p:cTn id="38" dur="1000" fill="hold"/>
                                        <p:tgtEl>
                                          <p:spTgt spid="41993"/>
                                        </p:tgtEl>
                                        <p:attrNameLst>
                                          <p:attrName>ppt_h</p:attrName>
                                        </p:attrNameLst>
                                      </p:cBhvr>
                                      <p:tavLst>
                                        <p:tav tm="0">
                                          <p:val>
                                            <p:fltVal val="0"/>
                                          </p:val>
                                        </p:tav>
                                        <p:tav tm="100000">
                                          <p:val>
                                            <p:strVal val="#ppt_h"/>
                                          </p:val>
                                        </p:tav>
                                      </p:tavLst>
                                    </p:anim>
                                    <p:anim calcmode="lin" valueType="num">
                                      <p:cBhvr>
                                        <p:cTn id="39" dur="1000" fill="hold"/>
                                        <p:tgtEl>
                                          <p:spTgt spid="41993"/>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4199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5" presetClass="entr" presetSubtype="0" fill="hold" grpId="0" nodeType="clickEffect">
                                  <p:stCondLst>
                                    <p:cond delay="0"/>
                                  </p:stCondLst>
                                  <p:childTnLst>
                                    <p:set>
                                      <p:cBhvr>
                                        <p:cTn id="44" dur="1" fill="hold">
                                          <p:stCondLst>
                                            <p:cond delay="0"/>
                                          </p:stCondLst>
                                        </p:cTn>
                                        <p:tgtEl>
                                          <p:spTgt spid="41994"/>
                                        </p:tgtEl>
                                        <p:attrNameLst>
                                          <p:attrName>style.visibility</p:attrName>
                                        </p:attrNameLst>
                                      </p:cBhvr>
                                      <p:to>
                                        <p:strVal val="visible"/>
                                      </p:to>
                                    </p:set>
                                    <p:anim calcmode="lin" valueType="num">
                                      <p:cBhvr>
                                        <p:cTn id="45" dur="1000" fill="hold"/>
                                        <p:tgtEl>
                                          <p:spTgt spid="41994"/>
                                        </p:tgtEl>
                                        <p:attrNameLst>
                                          <p:attrName>ppt_w</p:attrName>
                                        </p:attrNameLst>
                                      </p:cBhvr>
                                      <p:tavLst>
                                        <p:tav tm="0">
                                          <p:val>
                                            <p:fltVal val="0"/>
                                          </p:val>
                                        </p:tav>
                                        <p:tav tm="100000">
                                          <p:val>
                                            <p:strVal val="#ppt_w"/>
                                          </p:val>
                                        </p:tav>
                                      </p:tavLst>
                                    </p:anim>
                                    <p:anim calcmode="lin" valueType="num">
                                      <p:cBhvr>
                                        <p:cTn id="46" dur="1000" fill="hold"/>
                                        <p:tgtEl>
                                          <p:spTgt spid="41994"/>
                                        </p:tgtEl>
                                        <p:attrNameLst>
                                          <p:attrName>ppt_h</p:attrName>
                                        </p:attrNameLst>
                                      </p:cBhvr>
                                      <p:tavLst>
                                        <p:tav tm="0">
                                          <p:val>
                                            <p:fltVal val="0"/>
                                          </p:val>
                                        </p:tav>
                                        <p:tav tm="100000">
                                          <p:val>
                                            <p:strVal val="#ppt_h"/>
                                          </p:val>
                                        </p:tav>
                                      </p:tavLst>
                                    </p:anim>
                                    <p:anim calcmode="lin" valueType="num">
                                      <p:cBhvr>
                                        <p:cTn id="47" dur="1000" fill="hold"/>
                                        <p:tgtEl>
                                          <p:spTgt spid="41994"/>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4199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autoUpdateAnimBg="0"/>
      <p:bldP spid="41990" grpId="0" animBg="1"/>
      <p:bldP spid="41991" grpId="0" animBg="1"/>
      <p:bldP spid="41992" grpId="0" animBg="1"/>
      <p:bldP spid="41993" grpId="0" animBg="1"/>
      <p:bldP spid="4199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 Box 4"/>
          <p:cNvSpPr txBox="1">
            <a:spLocks noChangeArrowheads="1"/>
          </p:cNvSpPr>
          <p:nvPr/>
        </p:nvSpPr>
        <p:spPr bwMode="auto">
          <a:xfrm>
            <a:off x="0" y="2514600"/>
            <a:ext cx="9144000" cy="457200"/>
          </a:xfrm>
          <a:prstGeom prst="rect">
            <a:avLst/>
          </a:prstGeom>
          <a:noFill/>
          <a:ln w="9525">
            <a:noFill/>
            <a:miter lim="800000"/>
            <a:headEnd/>
            <a:tailEnd/>
          </a:ln>
          <a:effectLst/>
        </p:spPr>
        <p:txBody>
          <a:bodyPr>
            <a:spAutoFit/>
          </a:bodyPr>
          <a:lstStyle/>
          <a:p>
            <a:pPr>
              <a:spcBef>
                <a:spcPct val="50000"/>
              </a:spcBef>
              <a:defRPr/>
            </a:pPr>
            <a:endParaRPr lang="en-US">
              <a:effectLst>
                <a:outerShdw blurRad="38100" dist="38100" dir="2700000" algn="tl">
                  <a:srgbClr val="FFFFFF"/>
                </a:outerShdw>
              </a:effectLst>
              <a:latin typeface="Arial"/>
            </a:endParaRPr>
          </a:p>
        </p:txBody>
      </p:sp>
      <p:pic>
        <p:nvPicPr>
          <p:cNvPr id="43019" name="Picture 11" descr="images[2]"/>
          <p:cNvPicPr>
            <a:picLocks noChangeAspect="1" noChangeArrowheads="1"/>
          </p:cNvPicPr>
          <p:nvPr/>
        </p:nvPicPr>
        <p:blipFill>
          <a:blip r:embed="rId2"/>
          <a:srcRect/>
          <a:stretch>
            <a:fillRect/>
          </a:stretch>
        </p:blipFill>
        <p:spPr bwMode="auto">
          <a:xfrm>
            <a:off x="1295400" y="2351088"/>
            <a:ext cx="6324600" cy="3976687"/>
          </a:xfrm>
          <a:prstGeom prst="rect">
            <a:avLst/>
          </a:prstGeom>
          <a:noFill/>
          <a:ln w="9525">
            <a:noFill/>
            <a:miter lim="800000"/>
            <a:headEnd/>
            <a:tailEnd/>
          </a:ln>
        </p:spPr>
      </p:pic>
      <p:sp>
        <p:nvSpPr>
          <p:cNvPr id="43020" name="Text Box 12"/>
          <p:cNvSpPr txBox="1">
            <a:spLocks noChangeArrowheads="1"/>
          </p:cNvSpPr>
          <p:nvPr/>
        </p:nvSpPr>
        <p:spPr bwMode="auto">
          <a:xfrm>
            <a:off x="2743200" y="6273800"/>
            <a:ext cx="3200400" cy="519113"/>
          </a:xfrm>
          <a:prstGeom prst="rect">
            <a:avLst/>
          </a:prstGeom>
          <a:noFill/>
          <a:ln w="9525">
            <a:noFill/>
            <a:miter lim="800000"/>
            <a:headEnd/>
            <a:tailEnd/>
          </a:ln>
          <a:effectLst/>
        </p:spPr>
        <p:txBody>
          <a:bodyPr>
            <a:spAutoFit/>
          </a:bodyPr>
          <a:lstStyle/>
          <a:p>
            <a:pPr>
              <a:spcBef>
                <a:spcPct val="50000"/>
              </a:spcBef>
              <a:defRPr/>
            </a:pPr>
            <a:r>
              <a:rPr lang="en-US" sz="2800" b="1">
                <a:effectLst>
                  <a:outerShdw blurRad="38100" dist="38100" dir="2700000" algn="tl">
                    <a:srgbClr val="FFFFFF"/>
                  </a:outerShdw>
                </a:effectLst>
                <a:latin typeface="Arial"/>
              </a:rPr>
              <a:t>Muỗi vằn</a:t>
            </a:r>
          </a:p>
        </p:txBody>
      </p:sp>
      <p:sp>
        <p:nvSpPr>
          <p:cNvPr id="43022" name="Text Box 14"/>
          <p:cNvSpPr txBox="1">
            <a:spLocks noChangeArrowheads="1"/>
          </p:cNvSpPr>
          <p:nvPr/>
        </p:nvSpPr>
        <p:spPr bwMode="auto">
          <a:xfrm>
            <a:off x="0" y="228600"/>
            <a:ext cx="9144000" cy="384175"/>
          </a:xfrm>
          <a:prstGeom prst="rect">
            <a:avLst/>
          </a:prstGeom>
          <a:noFill/>
          <a:ln w="9525">
            <a:noFill/>
            <a:miter lim="800000"/>
            <a:headEnd/>
            <a:tailEnd/>
          </a:ln>
          <a:effectLst/>
        </p:spPr>
        <p:txBody>
          <a:bodyPr>
            <a:spAutoFit/>
          </a:bodyPr>
          <a:lstStyle/>
          <a:p>
            <a:pPr>
              <a:lnSpc>
                <a:spcPct val="60000"/>
              </a:lnSpc>
              <a:spcBef>
                <a:spcPct val="50000"/>
              </a:spcBef>
              <a:defRPr/>
            </a:pPr>
            <a:r>
              <a:rPr lang="en-US" sz="3200" b="1">
                <a:solidFill>
                  <a:srgbClr val="FF3300"/>
                </a:solidFill>
                <a:effectLst>
                  <a:outerShdw blurRad="38100" dist="38100" dir="2700000" algn="tl">
                    <a:srgbClr val="000000"/>
                  </a:outerShdw>
                </a:effectLst>
                <a:latin typeface="Arial"/>
              </a:rPr>
              <a:t>Phòng bệnh sốt xuất huyết</a:t>
            </a:r>
          </a:p>
        </p:txBody>
      </p:sp>
      <p:sp>
        <p:nvSpPr>
          <p:cNvPr id="43023" name="Text Box 15"/>
          <p:cNvSpPr txBox="1">
            <a:spLocks noChangeArrowheads="1"/>
          </p:cNvSpPr>
          <p:nvPr/>
        </p:nvSpPr>
        <p:spPr bwMode="auto">
          <a:xfrm>
            <a:off x="0" y="685800"/>
            <a:ext cx="9144000" cy="946150"/>
          </a:xfrm>
          <a:prstGeom prst="rect">
            <a:avLst/>
          </a:prstGeom>
          <a:noFill/>
          <a:ln w="9525">
            <a:noFill/>
            <a:miter lim="800000"/>
            <a:headEnd/>
            <a:tailEnd/>
          </a:ln>
          <a:effectLst/>
        </p:spPr>
        <p:txBody>
          <a:bodyPr>
            <a:spAutoFit/>
          </a:bodyPr>
          <a:lstStyle/>
          <a:p>
            <a:pPr>
              <a:spcBef>
                <a:spcPct val="50000"/>
              </a:spcBef>
              <a:defRPr/>
            </a:pPr>
            <a:r>
              <a:rPr lang="en-US" sz="2800" b="1" u="sng">
                <a:solidFill>
                  <a:schemeClr val="accent2"/>
                </a:solidFill>
                <a:effectLst>
                  <a:outerShdw blurRad="38100" dist="38100" dir="2700000" algn="tl">
                    <a:srgbClr val="000000"/>
                  </a:outerShdw>
                </a:effectLst>
                <a:latin typeface="Arial"/>
              </a:rPr>
              <a:t>1/ Tác nhân, đường lây truyền và sự nguy hiểm của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43019"/>
                                        </p:tgtEl>
                                        <p:attrNameLst>
                                          <p:attrName>style.visibility</p:attrName>
                                        </p:attrNameLst>
                                      </p:cBhvr>
                                      <p:to>
                                        <p:strVal val="visible"/>
                                      </p:to>
                                    </p:set>
                                    <p:anim calcmode="lin" valueType="num">
                                      <p:cBhvr>
                                        <p:cTn id="7" dur="500" fill="hold"/>
                                        <p:tgtEl>
                                          <p:spTgt spid="43019"/>
                                        </p:tgtEl>
                                        <p:attrNameLst>
                                          <p:attrName>ppt_w</p:attrName>
                                        </p:attrNameLst>
                                      </p:cBhvr>
                                      <p:tavLst>
                                        <p:tav tm="0">
                                          <p:val>
                                            <p:fltVal val="0"/>
                                          </p:val>
                                        </p:tav>
                                        <p:tav tm="100000">
                                          <p:val>
                                            <p:strVal val="#ppt_w"/>
                                          </p:val>
                                        </p:tav>
                                      </p:tavLst>
                                    </p:anim>
                                    <p:anim calcmode="lin" valueType="num">
                                      <p:cBhvr>
                                        <p:cTn id="8" dur="500" fill="hold"/>
                                        <p:tgtEl>
                                          <p:spTgt spid="43019"/>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4" presetClass="entr" presetSubtype="16" fill="hold" grpId="0" nodeType="afterEffect">
                                  <p:stCondLst>
                                    <p:cond delay="0"/>
                                  </p:stCondLst>
                                  <p:childTnLst>
                                    <p:set>
                                      <p:cBhvr>
                                        <p:cTn id="11" dur="1" fill="hold">
                                          <p:stCondLst>
                                            <p:cond delay="0"/>
                                          </p:stCondLst>
                                        </p:cTn>
                                        <p:tgtEl>
                                          <p:spTgt spid="43020"/>
                                        </p:tgtEl>
                                        <p:attrNameLst>
                                          <p:attrName>style.visibility</p:attrName>
                                        </p:attrNameLst>
                                      </p:cBhvr>
                                      <p:to>
                                        <p:strVal val="visible"/>
                                      </p:to>
                                    </p:set>
                                    <p:animEffect transition="in" filter="box(in)">
                                      <p:cBhvr>
                                        <p:cTn id="12" dur="500"/>
                                        <p:tgtEl>
                                          <p:spTgt spid="43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48" name="Text Box 84"/>
          <p:cNvSpPr txBox="1">
            <a:spLocks noChangeArrowheads="1"/>
          </p:cNvSpPr>
          <p:nvPr/>
        </p:nvSpPr>
        <p:spPr bwMode="auto">
          <a:xfrm>
            <a:off x="0" y="1905000"/>
            <a:ext cx="9144000" cy="1570038"/>
          </a:xfrm>
          <a:prstGeom prst="rect">
            <a:avLst/>
          </a:prstGeom>
          <a:noFill/>
          <a:ln w="9525">
            <a:noFill/>
            <a:miter lim="800000"/>
            <a:headEnd/>
            <a:tailEnd/>
          </a:ln>
          <a:effectLst/>
        </p:spPr>
        <p:txBody>
          <a:bodyPr>
            <a:spAutoFit/>
          </a:bodyPr>
          <a:lstStyle/>
          <a:p>
            <a:pPr algn="l">
              <a:spcBef>
                <a:spcPct val="50000"/>
              </a:spcBef>
              <a:defRPr/>
            </a:pPr>
            <a:r>
              <a:rPr lang="en-US" sz="2000" b="1">
                <a:effectLst>
                  <a:outerShdw blurRad="38100" dist="38100" dir="2700000" algn="tl">
                    <a:srgbClr val="FFFFFF"/>
                  </a:outerShdw>
                </a:effectLst>
                <a:latin typeface="Arial"/>
              </a:rPr>
              <a:t>     	</a:t>
            </a:r>
            <a:r>
              <a:rPr lang="en-US" b="1">
                <a:solidFill>
                  <a:srgbClr val="663300"/>
                </a:solidFill>
                <a:effectLst>
                  <a:outerShdw blurRad="38100" dist="38100" dir="2700000" algn="tl">
                    <a:srgbClr val="000000"/>
                  </a:outerShdw>
                </a:effectLst>
                <a:latin typeface="Arial"/>
              </a:rPr>
              <a:t>- </a:t>
            </a:r>
            <a:r>
              <a:rPr lang="en-US" b="1">
                <a:solidFill>
                  <a:srgbClr val="663300"/>
                </a:solidFill>
                <a:effectLst>
                  <a:outerShdw blurRad="38100" dist="38100" dir="2700000" algn="tl">
                    <a:srgbClr val="000000"/>
                  </a:outerShdw>
                </a:effectLst>
                <a:latin typeface="Times New Roman" pitchFamily="18" charset="0"/>
              </a:rPr>
              <a:t>Sốt xuất huyết là bệnh truyền nhiễm do một loại vi-rút gây ra. Muỗi vằn là động vật trung gian truyền bệnh. Hiện nay chưa có thuốc đặc trị để chữa bệnh này. Khi bị bệnh phải đến cơ sở y tế gần nhất để theo dõi, ngừa sốt cao và biến chứng.</a:t>
            </a:r>
          </a:p>
        </p:txBody>
      </p:sp>
      <p:sp>
        <p:nvSpPr>
          <p:cNvPr id="11349" name="Text Box 85"/>
          <p:cNvSpPr txBox="1">
            <a:spLocks noChangeArrowheads="1"/>
          </p:cNvSpPr>
          <p:nvPr/>
        </p:nvSpPr>
        <p:spPr bwMode="auto">
          <a:xfrm>
            <a:off x="0" y="228600"/>
            <a:ext cx="9144000" cy="368300"/>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Phòng bệnh sốt xuất huyết</a:t>
            </a:r>
          </a:p>
        </p:txBody>
      </p:sp>
      <p:sp>
        <p:nvSpPr>
          <p:cNvPr id="11350" name="Text Box 86"/>
          <p:cNvSpPr txBox="1">
            <a:spLocks noChangeArrowheads="1"/>
          </p:cNvSpPr>
          <p:nvPr/>
        </p:nvSpPr>
        <p:spPr bwMode="auto">
          <a:xfrm>
            <a:off x="0" y="685800"/>
            <a:ext cx="9144000" cy="830263"/>
          </a:xfrm>
          <a:prstGeom prst="rect">
            <a:avLst/>
          </a:prstGeom>
          <a:noFill/>
          <a:ln w="9525">
            <a:noFill/>
            <a:miter lim="800000"/>
            <a:headEnd/>
            <a:tailEnd/>
          </a:ln>
          <a:effectLst/>
        </p:spPr>
        <p:txBody>
          <a:bodyPr>
            <a:spAutoFit/>
          </a:bodyPr>
          <a:lstStyle/>
          <a:p>
            <a:pPr>
              <a:spcBef>
                <a:spcPct val="50000"/>
              </a:spcBef>
              <a:defRPr/>
            </a:pPr>
            <a:r>
              <a:rPr lang="en-US" b="1" u="sng">
                <a:solidFill>
                  <a:schemeClr val="accent2"/>
                </a:solidFill>
                <a:effectLst>
                  <a:outerShdw blurRad="38100" dist="38100" dir="2700000" algn="tl">
                    <a:srgbClr val="000000"/>
                  </a:outerShdw>
                </a:effectLst>
                <a:latin typeface="Arial"/>
              </a:rPr>
              <a:t>1/ Tác nhân, đường lây truyền và sự nguy hiểm của bệnh sốt xuất huyết</a:t>
            </a:r>
          </a:p>
        </p:txBody>
      </p:sp>
      <p:sp>
        <p:nvSpPr>
          <p:cNvPr id="11351" name="Text Box 87"/>
          <p:cNvSpPr txBox="1">
            <a:spLocks noChangeArrowheads="1"/>
          </p:cNvSpPr>
          <p:nvPr/>
        </p:nvSpPr>
        <p:spPr bwMode="auto">
          <a:xfrm>
            <a:off x="0" y="4419600"/>
            <a:ext cx="9144000" cy="1200150"/>
          </a:xfrm>
          <a:prstGeom prst="rect">
            <a:avLst/>
          </a:prstGeom>
          <a:noFill/>
          <a:ln w="9525">
            <a:noFill/>
            <a:miter lim="800000"/>
            <a:headEnd/>
            <a:tailEnd/>
          </a:ln>
          <a:effectLst/>
        </p:spPr>
        <p:txBody>
          <a:bodyPr>
            <a:spAutoFit/>
          </a:bodyPr>
          <a:lstStyle/>
          <a:p>
            <a:pPr algn="l">
              <a:spcBef>
                <a:spcPct val="50000"/>
              </a:spcBef>
              <a:defRPr/>
            </a:pPr>
            <a:r>
              <a:rPr lang="en-US" sz="2000" b="1">
                <a:effectLst>
                  <a:outerShdw blurRad="38100" dist="38100" dir="2700000" algn="tl">
                    <a:srgbClr val="FFFFFF"/>
                  </a:outerShdw>
                </a:effectLst>
                <a:latin typeface="Arial"/>
              </a:rPr>
              <a:t> 	</a:t>
            </a:r>
            <a:r>
              <a:rPr lang="en-US" b="1">
                <a:solidFill>
                  <a:srgbClr val="0000FF"/>
                </a:solidFill>
                <a:effectLst>
                  <a:outerShdw blurRad="38100" dist="38100" dir="2700000" algn="tl">
                    <a:srgbClr val="000000"/>
                  </a:outerShdw>
                </a:effectLst>
                <a:latin typeface="Times New Roman" pitchFamily="18" charset="0"/>
              </a:rPr>
              <a:t>- Sốt xuất huyết là một trong những bệnh nguy hiểm đối với trẻ em. Bệnh có diễn biến ngắn, trường hợp nặng (bị xuất huyết bên trong cơ thể) có thể gây chết người trong vòng 3 đến 5 ngày.</a:t>
            </a:r>
            <a:endParaRPr lang="en-US" sz="2000">
              <a:solidFill>
                <a:srgbClr val="0000FF"/>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iterate type="lt">
                                    <p:tmAbs val="75"/>
                                  </p:iterate>
                                  <p:childTnLst>
                                    <p:set>
                                      <p:cBhvr>
                                        <p:cTn id="6" dur="1" fill="hold">
                                          <p:stCondLst>
                                            <p:cond delay="74"/>
                                          </p:stCondLst>
                                        </p:cTn>
                                        <p:tgtEl>
                                          <p:spTgt spid="1134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iterate type="lt">
                                    <p:tmPct val="100000"/>
                                  </p:iterate>
                                  <p:childTnLst>
                                    <p:set>
                                      <p:cBhvr>
                                        <p:cTn id="10" dur="1" fill="hold">
                                          <p:stCondLst>
                                            <p:cond delay="0"/>
                                          </p:stCondLst>
                                        </p:cTn>
                                        <p:tgtEl>
                                          <p:spTgt spid="11351"/>
                                        </p:tgtEl>
                                        <p:attrNameLst>
                                          <p:attrName>style.visibility</p:attrName>
                                        </p:attrNameLst>
                                      </p:cBhvr>
                                      <p:to>
                                        <p:strVal val="visible"/>
                                      </p:to>
                                    </p:set>
                                    <p:anim calcmode="lin" valueType="num">
                                      <p:cBhvr additive="base">
                                        <p:cTn id="11" dur="75" fill="hold"/>
                                        <p:tgtEl>
                                          <p:spTgt spid="11351"/>
                                        </p:tgtEl>
                                        <p:attrNameLst>
                                          <p:attrName>ppt_x</p:attrName>
                                        </p:attrNameLst>
                                      </p:cBhvr>
                                      <p:tavLst>
                                        <p:tav tm="0">
                                          <p:val>
                                            <p:strVal val="#ppt_x"/>
                                          </p:val>
                                        </p:tav>
                                        <p:tav tm="100000">
                                          <p:val>
                                            <p:strVal val="#ppt_x"/>
                                          </p:val>
                                        </p:tav>
                                      </p:tavLst>
                                    </p:anim>
                                    <p:anim calcmode="lin" valueType="num">
                                      <p:cBhvr additive="base">
                                        <p:cTn id="12" dur="75" fill="hold"/>
                                        <p:tgtEl>
                                          <p:spTgt spid="1135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48" grpId="0" autoUpdateAnimBg="0"/>
      <p:bldP spid="11351"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7" name="Text Box 5"/>
          <p:cNvSpPr txBox="1">
            <a:spLocks noChangeArrowheads="1"/>
          </p:cNvSpPr>
          <p:nvPr/>
        </p:nvSpPr>
        <p:spPr bwMode="auto">
          <a:xfrm>
            <a:off x="0" y="685800"/>
            <a:ext cx="9144000" cy="461963"/>
          </a:xfrm>
          <a:prstGeom prst="rect">
            <a:avLst/>
          </a:prstGeom>
          <a:noFill/>
          <a:ln w="9525">
            <a:noFill/>
            <a:miter lim="800000"/>
            <a:headEnd/>
            <a:tailEnd/>
          </a:ln>
          <a:effectLst/>
        </p:spPr>
        <p:txBody>
          <a:bodyPr>
            <a:spAutoFit/>
          </a:bodyPr>
          <a:lstStyle/>
          <a:p>
            <a:pPr algn="l">
              <a:spcBef>
                <a:spcPct val="50000"/>
              </a:spcBef>
              <a:defRPr/>
            </a:pPr>
            <a:r>
              <a:rPr lang="en-US" b="1">
                <a:solidFill>
                  <a:srgbClr val="FF0000"/>
                </a:solidFill>
                <a:effectLst>
                  <a:outerShdw blurRad="38100" dist="38100" dir="2700000" algn="tl">
                    <a:srgbClr val="000000"/>
                  </a:outerShdw>
                </a:effectLst>
                <a:latin typeface="Arial"/>
              </a:rPr>
              <a:t>  </a:t>
            </a:r>
            <a:r>
              <a:rPr lang="en-US"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sp>
        <p:nvSpPr>
          <p:cNvPr id="44038" name="Text Box 6"/>
          <p:cNvSpPr txBox="1">
            <a:spLocks noChangeArrowheads="1"/>
          </p:cNvSpPr>
          <p:nvPr/>
        </p:nvSpPr>
        <p:spPr bwMode="auto">
          <a:xfrm>
            <a:off x="457200" y="1371600"/>
            <a:ext cx="4876800" cy="461963"/>
          </a:xfrm>
          <a:prstGeom prst="rect">
            <a:avLst/>
          </a:prstGeom>
          <a:solidFill>
            <a:srgbClr val="67CB7F"/>
          </a:solidFill>
          <a:ln w="38100" cmpd="dbl">
            <a:solidFill>
              <a:srgbClr val="FF0000"/>
            </a:solidFill>
            <a:miter lim="800000"/>
            <a:headEnd/>
            <a:tailEnd/>
          </a:ln>
          <a:effectLst/>
        </p:spPr>
        <p:txBody>
          <a:bodyPr>
            <a:spAutoFit/>
          </a:bodyPr>
          <a:lstStyle/>
          <a:p>
            <a:pPr algn="l">
              <a:spcBef>
                <a:spcPct val="50000"/>
              </a:spcBef>
              <a:defRPr/>
            </a:pPr>
            <a:r>
              <a:rPr lang="en-US" b="1">
                <a:effectLst>
                  <a:outerShdw blurRad="38100" dist="38100" dir="2700000" algn="tl">
                    <a:srgbClr val="FFFFFF"/>
                  </a:outerShdw>
                </a:effectLst>
                <a:latin typeface="Arial"/>
              </a:rPr>
              <a:t>Quan sát tranh và thảo luận:</a:t>
            </a:r>
          </a:p>
        </p:txBody>
      </p:sp>
      <p:pic>
        <p:nvPicPr>
          <p:cNvPr id="44039" name="Picture 7" descr="scan0021"/>
          <p:cNvPicPr>
            <a:picLocks noChangeAspect="1" noChangeArrowheads="1"/>
          </p:cNvPicPr>
          <p:nvPr/>
        </p:nvPicPr>
        <p:blipFill>
          <a:blip r:embed="rId3"/>
          <a:srcRect/>
          <a:stretch>
            <a:fillRect/>
          </a:stretch>
        </p:blipFill>
        <p:spPr bwMode="auto">
          <a:xfrm>
            <a:off x="0" y="2362200"/>
            <a:ext cx="3200400" cy="2298700"/>
          </a:xfrm>
          <a:prstGeom prst="rect">
            <a:avLst/>
          </a:prstGeom>
          <a:noFill/>
          <a:ln w="9525">
            <a:noFill/>
            <a:miter lim="800000"/>
            <a:headEnd/>
            <a:tailEnd/>
          </a:ln>
        </p:spPr>
      </p:pic>
      <p:pic>
        <p:nvPicPr>
          <p:cNvPr id="44040" name="Picture 8" descr="scan0023"/>
          <p:cNvPicPr>
            <a:picLocks noChangeAspect="1" noChangeArrowheads="1"/>
          </p:cNvPicPr>
          <p:nvPr/>
        </p:nvPicPr>
        <p:blipFill>
          <a:blip r:embed="rId4"/>
          <a:srcRect/>
          <a:stretch>
            <a:fillRect/>
          </a:stretch>
        </p:blipFill>
        <p:spPr bwMode="auto">
          <a:xfrm>
            <a:off x="6400800" y="2362200"/>
            <a:ext cx="2743200" cy="2222500"/>
          </a:xfrm>
          <a:prstGeom prst="rect">
            <a:avLst/>
          </a:prstGeom>
          <a:noFill/>
          <a:ln w="9525">
            <a:noFill/>
            <a:miter lim="800000"/>
            <a:headEnd/>
            <a:tailEnd/>
          </a:ln>
        </p:spPr>
      </p:pic>
      <p:pic>
        <p:nvPicPr>
          <p:cNvPr id="44041" name="Picture 9" descr="scan0022"/>
          <p:cNvPicPr>
            <a:picLocks noChangeAspect="1" noChangeArrowheads="1"/>
          </p:cNvPicPr>
          <p:nvPr/>
        </p:nvPicPr>
        <p:blipFill>
          <a:blip r:embed="rId5"/>
          <a:srcRect/>
          <a:stretch>
            <a:fillRect/>
          </a:stretch>
        </p:blipFill>
        <p:spPr bwMode="auto">
          <a:xfrm>
            <a:off x="3276600" y="2362200"/>
            <a:ext cx="3048000" cy="2298700"/>
          </a:xfrm>
          <a:prstGeom prst="rect">
            <a:avLst/>
          </a:prstGeom>
          <a:noFill/>
          <a:ln w="9525">
            <a:noFill/>
            <a:miter lim="800000"/>
            <a:headEnd/>
            <a:tailEnd/>
          </a:ln>
        </p:spPr>
      </p:pic>
      <p:sp>
        <p:nvSpPr>
          <p:cNvPr id="44042" name="Text Box 10"/>
          <p:cNvSpPr txBox="1">
            <a:spLocks noChangeArrowheads="1"/>
          </p:cNvSpPr>
          <p:nvPr/>
        </p:nvSpPr>
        <p:spPr bwMode="auto">
          <a:xfrm>
            <a:off x="1219200" y="4648200"/>
            <a:ext cx="762000" cy="400050"/>
          </a:xfrm>
          <a:prstGeom prst="rect">
            <a:avLst/>
          </a:prstGeom>
          <a:noFill/>
          <a:ln w="9525">
            <a:noFill/>
            <a:miter lim="800000"/>
            <a:headEnd/>
            <a:tailEnd/>
          </a:ln>
          <a:effectLst/>
        </p:spPr>
        <p:txBody>
          <a:bodyPr>
            <a:spAutoFit/>
          </a:bodyPr>
          <a:lstStyle/>
          <a:p>
            <a:pPr>
              <a:spcBef>
                <a:spcPct val="50000"/>
              </a:spcBef>
              <a:defRPr/>
            </a:pPr>
            <a:r>
              <a:rPr lang="en-US" sz="2000">
                <a:solidFill>
                  <a:srgbClr val="CC3300"/>
                </a:solidFill>
                <a:effectLst>
                  <a:outerShdw blurRad="38100" dist="38100" dir="2700000" algn="tl">
                    <a:srgbClr val="000000"/>
                  </a:outerShdw>
                </a:effectLst>
                <a:latin typeface="Arial"/>
              </a:rPr>
              <a:t>2</a:t>
            </a:r>
          </a:p>
        </p:txBody>
      </p:sp>
      <p:sp>
        <p:nvSpPr>
          <p:cNvPr id="44043" name="Text Box 11"/>
          <p:cNvSpPr txBox="1">
            <a:spLocks noChangeArrowheads="1"/>
          </p:cNvSpPr>
          <p:nvPr/>
        </p:nvSpPr>
        <p:spPr bwMode="auto">
          <a:xfrm>
            <a:off x="4648200" y="4648200"/>
            <a:ext cx="685800" cy="400050"/>
          </a:xfrm>
          <a:prstGeom prst="rect">
            <a:avLst/>
          </a:prstGeom>
          <a:noFill/>
          <a:ln w="9525">
            <a:noFill/>
            <a:miter lim="800000"/>
            <a:headEnd/>
            <a:tailEnd/>
          </a:ln>
          <a:effectLst/>
        </p:spPr>
        <p:txBody>
          <a:bodyPr>
            <a:spAutoFit/>
          </a:bodyPr>
          <a:lstStyle/>
          <a:p>
            <a:pPr>
              <a:spcBef>
                <a:spcPct val="50000"/>
              </a:spcBef>
              <a:defRPr/>
            </a:pPr>
            <a:r>
              <a:rPr lang="en-US" sz="2000">
                <a:solidFill>
                  <a:srgbClr val="CC3300"/>
                </a:solidFill>
                <a:effectLst>
                  <a:outerShdw blurRad="38100" dist="38100" dir="2700000" algn="tl">
                    <a:srgbClr val="000000"/>
                  </a:outerShdw>
                </a:effectLst>
                <a:latin typeface="Arial"/>
              </a:rPr>
              <a:t>3</a:t>
            </a:r>
          </a:p>
        </p:txBody>
      </p:sp>
      <p:sp>
        <p:nvSpPr>
          <p:cNvPr id="44044" name="Text Box 12"/>
          <p:cNvSpPr txBox="1">
            <a:spLocks noChangeArrowheads="1"/>
          </p:cNvSpPr>
          <p:nvPr/>
        </p:nvSpPr>
        <p:spPr bwMode="auto">
          <a:xfrm>
            <a:off x="7467600" y="4572000"/>
            <a:ext cx="685800" cy="400050"/>
          </a:xfrm>
          <a:prstGeom prst="rect">
            <a:avLst/>
          </a:prstGeom>
          <a:noFill/>
          <a:ln w="9525">
            <a:noFill/>
            <a:miter lim="800000"/>
            <a:headEnd/>
            <a:tailEnd/>
          </a:ln>
          <a:effectLst/>
        </p:spPr>
        <p:txBody>
          <a:bodyPr>
            <a:spAutoFit/>
          </a:bodyPr>
          <a:lstStyle/>
          <a:p>
            <a:pPr>
              <a:spcBef>
                <a:spcPct val="50000"/>
              </a:spcBef>
              <a:defRPr/>
            </a:pPr>
            <a:r>
              <a:rPr lang="en-US" sz="2000">
                <a:solidFill>
                  <a:srgbClr val="CC3300"/>
                </a:solidFill>
                <a:effectLst>
                  <a:outerShdw blurRad="38100" dist="38100" dir="2700000" algn="tl">
                    <a:srgbClr val="000000"/>
                  </a:outerShdw>
                </a:effectLst>
                <a:latin typeface="Arial"/>
              </a:rPr>
              <a:t>4</a:t>
            </a:r>
          </a:p>
        </p:txBody>
      </p:sp>
      <p:sp>
        <p:nvSpPr>
          <p:cNvPr id="44045" name="AutoShape 13"/>
          <p:cNvSpPr>
            <a:spLocks noChangeArrowheads="1"/>
          </p:cNvSpPr>
          <p:nvPr/>
        </p:nvSpPr>
        <p:spPr bwMode="auto">
          <a:xfrm>
            <a:off x="228600" y="5029200"/>
            <a:ext cx="8458200" cy="1676400"/>
          </a:xfrm>
          <a:prstGeom prst="horizontalScroll">
            <a:avLst>
              <a:gd name="adj" fmla="val 12500"/>
            </a:avLst>
          </a:prstGeom>
          <a:noFill/>
          <a:ln w="9525">
            <a:solidFill>
              <a:schemeClr val="tx1"/>
            </a:solidFill>
            <a:round/>
            <a:headEnd/>
            <a:tailEnd/>
          </a:ln>
          <a:effectLst/>
        </p:spPr>
        <p:txBody>
          <a:bodyPr wrap="none" anchor="ctr"/>
          <a:lstStyle/>
          <a:p>
            <a:pPr marL="457200" indent="-457200" algn="l">
              <a:buFontTx/>
              <a:buAutoNum type="arabicPeriod"/>
              <a:defRPr/>
            </a:pPr>
            <a:r>
              <a:rPr lang="en-US" b="1">
                <a:solidFill>
                  <a:srgbClr val="0000FF"/>
                </a:solidFill>
                <a:effectLst>
                  <a:outerShdw blurRad="38100" dist="38100" dir="2700000" algn="tl">
                    <a:srgbClr val="000000"/>
                  </a:outerShdw>
                </a:effectLst>
                <a:latin typeface="Arial"/>
              </a:rPr>
              <a:t>Chỉ và nói về nội dung từng hình.</a:t>
            </a:r>
          </a:p>
          <a:p>
            <a:pPr marL="457200" indent="-457200" algn="l">
              <a:buFontTx/>
              <a:buAutoNum type="arabicPeriod"/>
              <a:defRPr/>
            </a:pPr>
            <a:r>
              <a:rPr lang="en-US" b="1">
                <a:solidFill>
                  <a:srgbClr val="0000FF"/>
                </a:solidFill>
                <a:effectLst>
                  <a:outerShdw blurRad="38100" dist="38100" dir="2700000" algn="tl">
                    <a:srgbClr val="000000"/>
                  </a:outerShdw>
                </a:effectLst>
                <a:latin typeface="Arial"/>
              </a:rPr>
              <a:t>Giải thích tác dụng của việc làm trong từng hình </a:t>
            </a:r>
          </a:p>
          <a:p>
            <a:pPr marL="457200" indent="-457200" algn="l">
              <a:defRPr/>
            </a:pPr>
            <a:r>
              <a:rPr lang="en-US" b="1">
                <a:solidFill>
                  <a:srgbClr val="0000FF"/>
                </a:solidFill>
                <a:effectLst>
                  <a:outerShdw blurRad="38100" dist="38100" dir="2700000" algn="tl">
                    <a:srgbClr val="000000"/>
                  </a:outerShdw>
                </a:effectLst>
                <a:latin typeface="Arial"/>
              </a:rPr>
              <a:t>	đối với việc phòng tránh bệnh sốt xuất huyết.</a:t>
            </a:r>
          </a:p>
        </p:txBody>
      </p:sp>
      <p:sp>
        <p:nvSpPr>
          <p:cNvPr id="44046" name="Text Box 14"/>
          <p:cNvSpPr txBox="1">
            <a:spLocks noChangeArrowheads="1"/>
          </p:cNvSpPr>
          <p:nvPr/>
        </p:nvSpPr>
        <p:spPr bwMode="auto">
          <a:xfrm>
            <a:off x="0" y="228600"/>
            <a:ext cx="9144000" cy="350838"/>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Phòng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4037">
                                            <p:txEl>
                                              <p:pRg st="0" end="0"/>
                                            </p:txEl>
                                          </p:spTgt>
                                        </p:tgtEl>
                                        <p:attrNameLst>
                                          <p:attrName>style.visibility</p:attrName>
                                        </p:attrNameLst>
                                      </p:cBhvr>
                                      <p:to>
                                        <p:strVal val="visible"/>
                                      </p:to>
                                    </p:set>
                                    <p:anim calcmode="lin" valueType="num">
                                      <p:cBhvr additive="base">
                                        <p:cTn id="7" dur="500" fill="hold"/>
                                        <p:tgtEl>
                                          <p:spTgt spid="4403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03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builtIn="1"/>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44039"/>
                                        </p:tgtEl>
                                        <p:attrNameLst>
                                          <p:attrName>style.visibility</p:attrName>
                                        </p:attrNameLst>
                                      </p:cBhvr>
                                      <p:to>
                                        <p:strVal val="visible"/>
                                      </p:to>
                                    </p:set>
                                    <p:animEffect transition="in" filter="checkerboard(across)">
                                      <p:cBhvr>
                                        <p:cTn id="13" dur="500"/>
                                        <p:tgtEl>
                                          <p:spTgt spid="44039"/>
                                        </p:tgtEl>
                                      </p:cBhvr>
                                    </p:animEffect>
                                  </p:childTnLst>
                                </p:cTn>
                              </p:par>
                            </p:childTnLst>
                          </p:cTn>
                        </p:par>
                        <p:par>
                          <p:cTn id="14" fill="hold" nodeType="afterGroup">
                            <p:stCondLst>
                              <p:cond delay="500"/>
                            </p:stCondLst>
                            <p:childTnLst>
                              <p:par>
                                <p:cTn id="15" presetID="5" presetClass="entr" presetSubtype="10" fill="hold" nodeType="afterEffect">
                                  <p:stCondLst>
                                    <p:cond delay="0"/>
                                  </p:stCondLst>
                                  <p:childTnLst>
                                    <p:set>
                                      <p:cBhvr>
                                        <p:cTn id="16" dur="1" fill="hold">
                                          <p:stCondLst>
                                            <p:cond delay="0"/>
                                          </p:stCondLst>
                                        </p:cTn>
                                        <p:tgtEl>
                                          <p:spTgt spid="44041"/>
                                        </p:tgtEl>
                                        <p:attrNameLst>
                                          <p:attrName>style.visibility</p:attrName>
                                        </p:attrNameLst>
                                      </p:cBhvr>
                                      <p:to>
                                        <p:strVal val="visible"/>
                                      </p:to>
                                    </p:set>
                                    <p:animEffect transition="in" filter="checkerboard(across)">
                                      <p:cBhvr>
                                        <p:cTn id="17" dur="500"/>
                                        <p:tgtEl>
                                          <p:spTgt spid="44041"/>
                                        </p:tgtEl>
                                      </p:cBhvr>
                                    </p:animEffect>
                                  </p:childTnLst>
                                </p:cTn>
                              </p:par>
                            </p:childTnLst>
                          </p:cTn>
                        </p:par>
                        <p:par>
                          <p:cTn id="18" fill="hold" nodeType="afterGroup">
                            <p:stCondLst>
                              <p:cond delay="1000"/>
                            </p:stCondLst>
                            <p:childTnLst>
                              <p:par>
                                <p:cTn id="19" presetID="5" presetClass="entr" presetSubtype="10" fill="hold" nodeType="afterEffect">
                                  <p:stCondLst>
                                    <p:cond delay="0"/>
                                  </p:stCondLst>
                                  <p:childTnLst>
                                    <p:set>
                                      <p:cBhvr>
                                        <p:cTn id="20" dur="1" fill="hold">
                                          <p:stCondLst>
                                            <p:cond delay="0"/>
                                          </p:stCondLst>
                                        </p:cTn>
                                        <p:tgtEl>
                                          <p:spTgt spid="44040"/>
                                        </p:tgtEl>
                                        <p:attrNameLst>
                                          <p:attrName>style.visibility</p:attrName>
                                        </p:attrNameLst>
                                      </p:cBhvr>
                                      <p:to>
                                        <p:strVal val="visible"/>
                                      </p:to>
                                    </p:set>
                                    <p:animEffect transition="in" filter="checkerboard(across)">
                                      <p:cBhvr>
                                        <p:cTn id="21" dur="500"/>
                                        <p:tgtEl>
                                          <p:spTgt spid="44040"/>
                                        </p:tgtEl>
                                      </p:cBhvr>
                                    </p:animEffect>
                                  </p:childTnLst>
                                </p:cTn>
                              </p:par>
                            </p:childTnLst>
                          </p:cTn>
                        </p:par>
                        <p:par>
                          <p:cTn id="22" fill="hold" nodeType="afterGroup">
                            <p:stCondLst>
                              <p:cond delay="1500"/>
                            </p:stCondLst>
                            <p:childTnLst>
                              <p:par>
                                <p:cTn id="23" presetID="5" presetClass="entr" presetSubtype="10" fill="hold" grpId="0" nodeType="afterEffect">
                                  <p:stCondLst>
                                    <p:cond delay="0"/>
                                  </p:stCondLst>
                                  <p:childTnLst>
                                    <p:set>
                                      <p:cBhvr>
                                        <p:cTn id="24" dur="1" fill="hold">
                                          <p:stCondLst>
                                            <p:cond delay="0"/>
                                          </p:stCondLst>
                                        </p:cTn>
                                        <p:tgtEl>
                                          <p:spTgt spid="44042"/>
                                        </p:tgtEl>
                                        <p:attrNameLst>
                                          <p:attrName>style.visibility</p:attrName>
                                        </p:attrNameLst>
                                      </p:cBhvr>
                                      <p:to>
                                        <p:strVal val="visible"/>
                                      </p:to>
                                    </p:set>
                                    <p:animEffect transition="in" filter="checkerboard(across)">
                                      <p:cBhvr>
                                        <p:cTn id="25" dur="500"/>
                                        <p:tgtEl>
                                          <p:spTgt spid="44042"/>
                                        </p:tgtEl>
                                      </p:cBhvr>
                                    </p:animEffect>
                                  </p:childTnLst>
                                </p:cTn>
                              </p:par>
                            </p:childTnLst>
                          </p:cTn>
                        </p:par>
                        <p:par>
                          <p:cTn id="26" fill="hold" nodeType="afterGroup">
                            <p:stCondLst>
                              <p:cond delay="2000"/>
                            </p:stCondLst>
                            <p:childTnLst>
                              <p:par>
                                <p:cTn id="27" presetID="5" presetClass="entr" presetSubtype="10" fill="hold" grpId="0" nodeType="afterEffect">
                                  <p:stCondLst>
                                    <p:cond delay="0"/>
                                  </p:stCondLst>
                                  <p:childTnLst>
                                    <p:set>
                                      <p:cBhvr>
                                        <p:cTn id="28" dur="1" fill="hold">
                                          <p:stCondLst>
                                            <p:cond delay="0"/>
                                          </p:stCondLst>
                                        </p:cTn>
                                        <p:tgtEl>
                                          <p:spTgt spid="44043"/>
                                        </p:tgtEl>
                                        <p:attrNameLst>
                                          <p:attrName>style.visibility</p:attrName>
                                        </p:attrNameLst>
                                      </p:cBhvr>
                                      <p:to>
                                        <p:strVal val="visible"/>
                                      </p:to>
                                    </p:set>
                                    <p:animEffect transition="in" filter="checkerboard(across)">
                                      <p:cBhvr>
                                        <p:cTn id="29" dur="500"/>
                                        <p:tgtEl>
                                          <p:spTgt spid="44043"/>
                                        </p:tgtEl>
                                      </p:cBhvr>
                                    </p:animEffect>
                                  </p:childTnLst>
                                </p:cTn>
                              </p:par>
                            </p:childTnLst>
                          </p:cTn>
                        </p:par>
                        <p:par>
                          <p:cTn id="30" fill="hold" nodeType="afterGroup">
                            <p:stCondLst>
                              <p:cond delay="2500"/>
                            </p:stCondLst>
                            <p:childTnLst>
                              <p:par>
                                <p:cTn id="31" presetID="5" presetClass="entr" presetSubtype="10" fill="hold" grpId="0" nodeType="afterEffect">
                                  <p:stCondLst>
                                    <p:cond delay="0"/>
                                  </p:stCondLst>
                                  <p:childTnLst>
                                    <p:set>
                                      <p:cBhvr>
                                        <p:cTn id="32" dur="1" fill="hold">
                                          <p:stCondLst>
                                            <p:cond delay="0"/>
                                          </p:stCondLst>
                                        </p:cTn>
                                        <p:tgtEl>
                                          <p:spTgt spid="44044"/>
                                        </p:tgtEl>
                                        <p:attrNameLst>
                                          <p:attrName>style.visibility</p:attrName>
                                        </p:attrNameLst>
                                      </p:cBhvr>
                                      <p:to>
                                        <p:strVal val="visible"/>
                                      </p:to>
                                    </p:set>
                                    <p:animEffect transition="in" filter="checkerboard(across)">
                                      <p:cBhvr>
                                        <p:cTn id="33" dur="500"/>
                                        <p:tgtEl>
                                          <p:spTgt spid="4404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44038"/>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4045"/>
                                        </p:tgtEl>
                                        <p:attrNameLst>
                                          <p:attrName>style.visibility</p:attrName>
                                        </p:attrNameLst>
                                      </p:cBhvr>
                                      <p:to>
                                        <p:strVal val="visible"/>
                                      </p:to>
                                    </p:set>
                                    <p:anim calcmode="lin" valueType="num">
                                      <p:cBhvr additive="base">
                                        <p:cTn id="42" dur="500" fill="hold"/>
                                        <p:tgtEl>
                                          <p:spTgt spid="44045"/>
                                        </p:tgtEl>
                                        <p:attrNameLst>
                                          <p:attrName>ppt_x</p:attrName>
                                        </p:attrNameLst>
                                      </p:cBhvr>
                                      <p:tavLst>
                                        <p:tav tm="0">
                                          <p:val>
                                            <p:strVal val="#ppt_x"/>
                                          </p:val>
                                        </p:tav>
                                        <p:tav tm="100000">
                                          <p:val>
                                            <p:strVal val="#ppt_x"/>
                                          </p:val>
                                        </p:tav>
                                      </p:tavLst>
                                    </p:anim>
                                    <p:anim calcmode="lin" valueType="num">
                                      <p:cBhvr additive="base">
                                        <p:cTn id="43" dur="500" fill="hold"/>
                                        <p:tgtEl>
                                          <p:spTgt spid="440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build="p" autoUpdateAnimBg="0" advAuto="0"/>
      <p:bldP spid="44038" grpId="0" animBg="1" autoUpdateAnimBg="0"/>
      <p:bldP spid="44042" grpId="0" autoUpdateAnimBg="0"/>
      <p:bldP spid="44043" grpId="0" autoUpdateAnimBg="0"/>
      <p:bldP spid="44044" grpId="0" autoUpdateAnimBg="0"/>
      <p:bldP spid="44045"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13" name="Picture 25" descr="scan0021"/>
          <p:cNvPicPr>
            <a:picLocks noChangeAspect="1" noChangeArrowheads="1"/>
          </p:cNvPicPr>
          <p:nvPr/>
        </p:nvPicPr>
        <p:blipFill>
          <a:blip r:embed="rId2"/>
          <a:srcRect/>
          <a:stretch>
            <a:fillRect/>
          </a:stretch>
        </p:blipFill>
        <p:spPr bwMode="auto">
          <a:xfrm>
            <a:off x="2057400" y="1752600"/>
            <a:ext cx="5257800" cy="3776663"/>
          </a:xfrm>
          <a:prstGeom prst="rect">
            <a:avLst/>
          </a:prstGeom>
          <a:noFill/>
          <a:ln w="9525">
            <a:noFill/>
            <a:miter lim="800000"/>
            <a:headEnd/>
            <a:tailEnd/>
          </a:ln>
        </p:spPr>
      </p:pic>
      <p:sp>
        <p:nvSpPr>
          <p:cNvPr id="12317" name="Text Box 29"/>
          <p:cNvSpPr txBox="1">
            <a:spLocks noChangeArrowheads="1"/>
          </p:cNvSpPr>
          <p:nvPr/>
        </p:nvSpPr>
        <p:spPr bwMode="auto">
          <a:xfrm>
            <a:off x="4038600" y="5638800"/>
            <a:ext cx="762000" cy="457200"/>
          </a:xfrm>
          <a:prstGeom prst="rect">
            <a:avLst/>
          </a:prstGeom>
          <a:noFill/>
          <a:ln w="9525">
            <a:noFill/>
            <a:miter lim="800000"/>
            <a:headEnd/>
            <a:tailEnd/>
          </a:ln>
          <a:effectLst/>
        </p:spPr>
        <p:txBody>
          <a:bodyPr>
            <a:spAutoFit/>
          </a:bodyPr>
          <a:lstStyle/>
          <a:p>
            <a:pPr>
              <a:spcBef>
                <a:spcPct val="50000"/>
              </a:spcBef>
              <a:defRPr/>
            </a:pPr>
            <a:r>
              <a:rPr lang="en-US">
                <a:solidFill>
                  <a:srgbClr val="CC3300"/>
                </a:solidFill>
                <a:effectLst>
                  <a:outerShdw blurRad="38100" dist="38100" dir="2700000" algn="tl">
                    <a:srgbClr val="000000"/>
                  </a:outerShdw>
                </a:effectLst>
                <a:latin typeface="Arial"/>
              </a:rPr>
              <a:t>2</a:t>
            </a:r>
          </a:p>
        </p:txBody>
      </p:sp>
      <p:sp>
        <p:nvSpPr>
          <p:cNvPr id="12318" name="Text Box 30"/>
          <p:cNvSpPr txBox="1">
            <a:spLocks noChangeArrowheads="1"/>
          </p:cNvSpPr>
          <p:nvPr/>
        </p:nvSpPr>
        <p:spPr bwMode="auto">
          <a:xfrm>
            <a:off x="0" y="228600"/>
            <a:ext cx="9144000" cy="384175"/>
          </a:xfrm>
          <a:prstGeom prst="rect">
            <a:avLst/>
          </a:prstGeom>
          <a:noFill/>
          <a:ln w="9525">
            <a:noFill/>
            <a:miter lim="800000"/>
            <a:headEnd/>
            <a:tailEnd/>
          </a:ln>
          <a:effectLst/>
        </p:spPr>
        <p:txBody>
          <a:bodyPr>
            <a:spAutoFit/>
          </a:bodyPr>
          <a:lstStyle/>
          <a:p>
            <a:pPr>
              <a:lnSpc>
                <a:spcPct val="60000"/>
              </a:lnSpc>
              <a:spcBef>
                <a:spcPct val="50000"/>
              </a:spcBef>
              <a:defRPr/>
            </a:pPr>
            <a:r>
              <a:rPr lang="en-US" sz="3200" b="1">
                <a:solidFill>
                  <a:srgbClr val="FF3300"/>
                </a:solidFill>
                <a:effectLst>
                  <a:outerShdw blurRad="38100" dist="38100" dir="2700000" algn="tl">
                    <a:srgbClr val="000000"/>
                  </a:outerShdw>
                </a:effectLst>
                <a:latin typeface="Arial"/>
              </a:rPr>
              <a:t>Phòng bệnh sốt xuất huyết</a:t>
            </a:r>
          </a:p>
        </p:txBody>
      </p:sp>
      <p:sp>
        <p:nvSpPr>
          <p:cNvPr id="12319" name="Text Box 31"/>
          <p:cNvSpPr txBox="1">
            <a:spLocks noChangeArrowheads="1"/>
          </p:cNvSpPr>
          <p:nvPr/>
        </p:nvSpPr>
        <p:spPr bwMode="auto">
          <a:xfrm>
            <a:off x="0" y="685800"/>
            <a:ext cx="9144000" cy="519113"/>
          </a:xfrm>
          <a:prstGeom prst="rect">
            <a:avLst/>
          </a:prstGeom>
          <a:noFill/>
          <a:ln w="9525">
            <a:noFill/>
            <a:miter lim="800000"/>
            <a:headEnd/>
            <a:tailEnd/>
          </a:ln>
          <a:effectLst/>
        </p:spPr>
        <p:txBody>
          <a:bodyPr>
            <a:spAutoFit/>
          </a:bodyPr>
          <a:lstStyle/>
          <a:p>
            <a:pPr algn="l">
              <a:spcBef>
                <a:spcPct val="50000"/>
              </a:spcBef>
              <a:defRPr/>
            </a:pPr>
            <a:r>
              <a:rPr lang="en-US" sz="2800" b="1">
                <a:solidFill>
                  <a:srgbClr val="FF0000"/>
                </a:solidFill>
                <a:effectLst>
                  <a:outerShdw blurRad="38100" dist="38100" dir="2700000" algn="tl">
                    <a:srgbClr val="000000"/>
                  </a:outerShdw>
                </a:effectLst>
                <a:latin typeface="Arial"/>
              </a:rPr>
              <a:t>  </a:t>
            </a:r>
            <a:r>
              <a:rPr lang="en-US" sz="2800"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12313"/>
                                        </p:tgtEl>
                                        <p:attrNameLst>
                                          <p:attrName>style.visibility</p:attrName>
                                        </p:attrNameLst>
                                      </p:cBhvr>
                                      <p:to>
                                        <p:strVal val="visible"/>
                                      </p:to>
                                    </p:set>
                                    <p:animEffect transition="in" filter="blinds(horizontal)">
                                      <p:cBhvr>
                                        <p:cTn id="7" dur="500"/>
                                        <p:tgtEl>
                                          <p:spTgt spid="12313"/>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2317"/>
                                        </p:tgtEl>
                                        <p:attrNameLst>
                                          <p:attrName>style.visibility</p:attrName>
                                        </p:attrNameLst>
                                      </p:cBhvr>
                                      <p:to>
                                        <p:strVal val="visible"/>
                                      </p:to>
                                    </p:set>
                                    <p:animEffect transition="in" filter="blinds(horizontal)">
                                      <p:cBhvr>
                                        <p:cTn id="11" dur="500"/>
                                        <p:tgtEl>
                                          <p:spTgt spid="123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3" name="Picture 7" descr="scan0022"/>
          <p:cNvPicPr>
            <a:picLocks noChangeAspect="1" noChangeArrowheads="1"/>
          </p:cNvPicPr>
          <p:nvPr/>
        </p:nvPicPr>
        <p:blipFill>
          <a:blip r:embed="rId2"/>
          <a:srcRect/>
          <a:stretch>
            <a:fillRect/>
          </a:stretch>
        </p:blipFill>
        <p:spPr bwMode="auto">
          <a:xfrm>
            <a:off x="1447800" y="1752600"/>
            <a:ext cx="6324600" cy="4648200"/>
          </a:xfrm>
          <a:prstGeom prst="rect">
            <a:avLst/>
          </a:prstGeom>
          <a:noFill/>
          <a:ln w="9525">
            <a:noFill/>
            <a:miter lim="800000"/>
            <a:headEnd/>
            <a:tailEnd/>
          </a:ln>
        </p:spPr>
      </p:pic>
      <p:sp>
        <p:nvSpPr>
          <p:cNvPr id="45064" name="Text Box 8"/>
          <p:cNvSpPr txBox="1">
            <a:spLocks noChangeArrowheads="1"/>
          </p:cNvSpPr>
          <p:nvPr/>
        </p:nvSpPr>
        <p:spPr bwMode="auto">
          <a:xfrm>
            <a:off x="4267200" y="6248400"/>
            <a:ext cx="685800" cy="457200"/>
          </a:xfrm>
          <a:prstGeom prst="rect">
            <a:avLst/>
          </a:prstGeom>
          <a:noFill/>
          <a:ln w="9525">
            <a:noFill/>
            <a:miter lim="800000"/>
            <a:headEnd/>
            <a:tailEnd/>
          </a:ln>
          <a:effectLst/>
        </p:spPr>
        <p:txBody>
          <a:bodyPr>
            <a:spAutoFit/>
          </a:bodyPr>
          <a:lstStyle/>
          <a:p>
            <a:pPr>
              <a:spcBef>
                <a:spcPct val="50000"/>
              </a:spcBef>
              <a:defRPr/>
            </a:pPr>
            <a:r>
              <a:rPr lang="en-US">
                <a:solidFill>
                  <a:srgbClr val="CC3300"/>
                </a:solidFill>
                <a:effectLst>
                  <a:outerShdw blurRad="38100" dist="38100" dir="2700000" algn="tl">
                    <a:srgbClr val="000000"/>
                  </a:outerShdw>
                </a:effectLst>
                <a:latin typeface="Arial"/>
              </a:rPr>
              <a:t>3</a:t>
            </a:r>
          </a:p>
        </p:txBody>
      </p:sp>
      <p:sp>
        <p:nvSpPr>
          <p:cNvPr id="45065" name="Text Box 9"/>
          <p:cNvSpPr txBox="1">
            <a:spLocks noChangeArrowheads="1"/>
          </p:cNvSpPr>
          <p:nvPr/>
        </p:nvSpPr>
        <p:spPr bwMode="auto">
          <a:xfrm>
            <a:off x="0" y="228600"/>
            <a:ext cx="9144000" cy="384175"/>
          </a:xfrm>
          <a:prstGeom prst="rect">
            <a:avLst/>
          </a:prstGeom>
          <a:noFill/>
          <a:ln w="9525">
            <a:noFill/>
            <a:miter lim="800000"/>
            <a:headEnd/>
            <a:tailEnd/>
          </a:ln>
          <a:effectLst/>
        </p:spPr>
        <p:txBody>
          <a:bodyPr>
            <a:spAutoFit/>
          </a:bodyPr>
          <a:lstStyle/>
          <a:p>
            <a:pPr>
              <a:lnSpc>
                <a:spcPct val="60000"/>
              </a:lnSpc>
              <a:spcBef>
                <a:spcPct val="50000"/>
              </a:spcBef>
              <a:defRPr/>
            </a:pPr>
            <a:r>
              <a:rPr lang="en-US" sz="3200" b="1">
                <a:solidFill>
                  <a:srgbClr val="FF3300"/>
                </a:solidFill>
                <a:effectLst>
                  <a:outerShdw blurRad="38100" dist="38100" dir="2700000" algn="tl">
                    <a:srgbClr val="000000"/>
                  </a:outerShdw>
                </a:effectLst>
                <a:latin typeface="Arial"/>
              </a:rPr>
              <a:t>Phòng bệnh sốt xuất huyết</a:t>
            </a:r>
          </a:p>
        </p:txBody>
      </p:sp>
      <p:sp>
        <p:nvSpPr>
          <p:cNvPr id="45066" name="Text Box 10"/>
          <p:cNvSpPr txBox="1">
            <a:spLocks noChangeArrowheads="1"/>
          </p:cNvSpPr>
          <p:nvPr/>
        </p:nvSpPr>
        <p:spPr bwMode="auto">
          <a:xfrm>
            <a:off x="0" y="685800"/>
            <a:ext cx="9144000" cy="519113"/>
          </a:xfrm>
          <a:prstGeom prst="rect">
            <a:avLst/>
          </a:prstGeom>
          <a:noFill/>
          <a:ln w="9525">
            <a:noFill/>
            <a:miter lim="800000"/>
            <a:headEnd/>
            <a:tailEnd/>
          </a:ln>
          <a:effectLst/>
        </p:spPr>
        <p:txBody>
          <a:bodyPr>
            <a:spAutoFit/>
          </a:bodyPr>
          <a:lstStyle/>
          <a:p>
            <a:pPr algn="l">
              <a:spcBef>
                <a:spcPct val="50000"/>
              </a:spcBef>
              <a:defRPr/>
            </a:pPr>
            <a:r>
              <a:rPr lang="en-US" sz="2800" b="1">
                <a:solidFill>
                  <a:srgbClr val="FF0000"/>
                </a:solidFill>
                <a:effectLst>
                  <a:outerShdw blurRad="38100" dist="38100" dir="2700000" algn="tl">
                    <a:srgbClr val="000000"/>
                  </a:outerShdw>
                </a:effectLst>
                <a:latin typeface="Arial"/>
              </a:rPr>
              <a:t>  </a:t>
            </a:r>
            <a:r>
              <a:rPr lang="en-US" sz="2800"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afterEffect">
                                  <p:stCondLst>
                                    <p:cond delay="0"/>
                                  </p:stCondLst>
                                  <p:childTnLst>
                                    <p:set>
                                      <p:cBhvr>
                                        <p:cTn id="6" dur="1" fill="hold">
                                          <p:stCondLst>
                                            <p:cond delay="0"/>
                                          </p:stCondLst>
                                        </p:cTn>
                                        <p:tgtEl>
                                          <p:spTgt spid="45063"/>
                                        </p:tgtEl>
                                        <p:attrNameLst>
                                          <p:attrName>style.visibility</p:attrName>
                                        </p:attrNameLst>
                                      </p:cBhvr>
                                      <p:to>
                                        <p:strVal val="visible"/>
                                      </p:to>
                                    </p:set>
                                    <p:animEffect transition="in" filter="blinds(horizontal)">
                                      <p:cBhvr>
                                        <p:cTn id="7" dur="500"/>
                                        <p:tgtEl>
                                          <p:spTgt spid="45063"/>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5064"/>
                                        </p:tgtEl>
                                        <p:attrNameLst>
                                          <p:attrName>style.visibility</p:attrName>
                                        </p:attrNameLst>
                                      </p:cBhvr>
                                      <p:to>
                                        <p:strVal val="visible"/>
                                      </p:to>
                                    </p:set>
                                    <p:animEffect transition="in" filter="blinds(horizontal)">
                                      <p:cBhvr>
                                        <p:cTn id="11" dur="500"/>
                                        <p:tgtEl>
                                          <p:spTgt spid="45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7" name="Picture 7" descr="scan0023"/>
          <p:cNvPicPr>
            <a:picLocks noChangeAspect="1" noChangeArrowheads="1"/>
          </p:cNvPicPr>
          <p:nvPr/>
        </p:nvPicPr>
        <p:blipFill>
          <a:blip r:embed="rId2"/>
          <a:srcRect/>
          <a:stretch>
            <a:fillRect/>
          </a:stretch>
        </p:blipFill>
        <p:spPr bwMode="auto">
          <a:xfrm>
            <a:off x="1524000" y="1371600"/>
            <a:ext cx="5867400" cy="4978400"/>
          </a:xfrm>
          <a:prstGeom prst="rect">
            <a:avLst/>
          </a:prstGeom>
          <a:noFill/>
          <a:ln w="9525">
            <a:noFill/>
            <a:miter lim="800000"/>
            <a:headEnd/>
            <a:tailEnd/>
          </a:ln>
        </p:spPr>
      </p:pic>
      <p:sp>
        <p:nvSpPr>
          <p:cNvPr id="46088" name="Text Box 8"/>
          <p:cNvSpPr txBox="1">
            <a:spLocks noChangeArrowheads="1"/>
          </p:cNvSpPr>
          <p:nvPr/>
        </p:nvSpPr>
        <p:spPr bwMode="auto">
          <a:xfrm>
            <a:off x="4114800" y="6248400"/>
            <a:ext cx="685800" cy="457200"/>
          </a:xfrm>
          <a:prstGeom prst="rect">
            <a:avLst/>
          </a:prstGeom>
          <a:noFill/>
          <a:ln w="9525">
            <a:noFill/>
            <a:miter lim="800000"/>
            <a:headEnd/>
            <a:tailEnd/>
          </a:ln>
          <a:effectLst/>
        </p:spPr>
        <p:txBody>
          <a:bodyPr>
            <a:spAutoFit/>
          </a:bodyPr>
          <a:lstStyle/>
          <a:p>
            <a:pPr>
              <a:spcBef>
                <a:spcPct val="50000"/>
              </a:spcBef>
              <a:defRPr/>
            </a:pPr>
            <a:r>
              <a:rPr lang="en-US">
                <a:solidFill>
                  <a:srgbClr val="CC3300"/>
                </a:solidFill>
                <a:effectLst>
                  <a:outerShdw blurRad="38100" dist="38100" dir="2700000" algn="tl">
                    <a:srgbClr val="000000"/>
                  </a:outerShdw>
                </a:effectLst>
                <a:latin typeface="Arial"/>
              </a:rPr>
              <a:t>4</a:t>
            </a:r>
          </a:p>
        </p:txBody>
      </p:sp>
      <p:sp>
        <p:nvSpPr>
          <p:cNvPr id="46089" name="Text Box 9"/>
          <p:cNvSpPr txBox="1">
            <a:spLocks noChangeArrowheads="1"/>
          </p:cNvSpPr>
          <p:nvPr/>
        </p:nvSpPr>
        <p:spPr bwMode="auto">
          <a:xfrm>
            <a:off x="0" y="685800"/>
            <a:ext cx="9144000" cy="519113"/>
          </a:xfrm>
          <a:prstGeom prst="rect">
            <a:avLst/>
          </a:prstGeom>
          <a:noFill/>
          <a:ln w="9525">
            <a:noFill/>
            <a:miter lim="800000"/>
            <a:headEnd/>
            <a:tailEnd/>
          </a:ln>
          <a:effectLst/>
        </p:spPr>
        <p:txBody>
          <a:bodyPr>
            <a:spAutoFit/>
          </a:bodyPr>
          <a:lstStyle/>
          <a:p>
            <a:pPr algn="l">
              <a:spcBef>
                <a:spcPct val="50000"/>
              </a:spcBef>
              <a:defRPr/>
            </a:pPr>
            <a:r>
              <a:rPr lang="en-US" sz="2800" b="1">
                <a:solidFill>
                  <a:srgbClr val="FF0000"/>
                </a:solidFill>
                <a:effectLst>
                  <a:outerShdw blurRad="38100" dist="38100" dir="2700000" algn="tl">
                    <a:srgbClr val="000000"/>
                  </a:outerShdw>
                </a:effectLst>
                <a:latin typeface="Arial"/>
              </a:rPr>
              <a:t>  </a:t>
            </a:r>
            <a:r>
              <a:rPr lang="en-US" sz="2800"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sp>
        <p:nvSpPr>
          <p:cNvPr id="46090" name="Text Box 10"/>
          <p:cNvSpPr txBox="1">
            <a:spLocks noChangeArrowheads="1"/>
          </p:cNvSpPr>
          <p:nvPr/>
        </p:nvSpPr>
        <p:spPr bwMode="auto">
          <a:xfrm>
            <a:off x="0" y="228600"/>
            <a:ext cx="9144000" cy="384175"/>
          </a:xfrm>
          <a:prstGeom prst="rect">
            <a:avLst/>
          </a:prstGeom>
          <a:noFill/>
          <a:ln w="9525">
            <a:noFill/>
            <a:miter lim="800000"/>
            <a:headEnd/>
            <a:tailEnd/>
          </a:ln>
          <a:effectLst/>
        </p:spPr>
        <p:txBody>
          <a:bodyPr>
            <a:spAutoFit/>
          </a:bodyPr>
          <a:lstStyle/>
          <a:p>
            <a:pPr>
              <a:lnSpc>
                <a:spcPct val="60000"/>
              </a:lnSpc>
              <a:spcBef>
                <a:spcPct val="50000"/>
              </a:spcBef>
              <a:defRPr/>
            </a:pPr>
            <a:r>
              <a:rPr lang="en-US" sz="3200" b="1">
                <a:solidFill>
                  <a:srgbClr val="FF3300"/>
                </a:solidFill>
                <a:effectLst>
                  <a:outerShdw blurRad="38100" dist="38100" dir="2700000" algn="tl">
                    <a:srgbClr val="000000"/>
                  </a:outerShdw>
                </a:effectLst>
                <a:latin typeface="Arial"/>
              </a:rPr>
              <a:t>Phòng bệnh sốt xuất huyết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46087"/>
                                        </p:tgtEl>
                                        <p:attrNameLst>
                                          <p:attrName>style.visibility</p:attrName>
                                        </p:attrNameLst>
                                      </p:cBhvr>
                                      <p:to>
                                        <p:strVal val="visible"/>
                                      </p:to>
                                    </p:set>
                                    <p:anim calcmode="lin" valueType="num">
                                      <p:cBhvr additive="base">
                                        <p:cTn id="7" dur="500" fill="hold"/>
                                        <p:tgtEl>
                                          <p:spTgt spid="46087"/>
                                        </p:tgtEl>
                                        <p:attrNameLst>
                                          <p:attrName>ppt_x</p:attrName>
                                        </p:attrNameLst>
                                      </p:cBhvr>
                                      <p:tavLst>
                                        <p:tav tm="0">
                                          <p:val>
                                            <p:strVal val="#ppt_x"/>
                                          </p:val>
                                        </p:tav>
                                        <p:tav tm="100000">
                                          <p:val>
                                            <p:strVal val="#ppt_x"/>
                                          </p:val>
                                        </p:tav>
                                      </p:tavLst>
                                    </p:anim>
                                    <p:anim calcmode="lin" valueType="num">
                                      <p:cBhvr additive="base">
                                        <p:cTn id="8" dur="500" fill="hold"/>
                                        <p:tgtEl>
                                          <p:spTgt spid="46087"/>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46088"/>
                                        </p:tgtEl>
                                        <p:attrNameLst>
                                          <p:attrName>style.visibility</p:attrName>
                                        </p:attrNameLst>
                                      </p:cBhvr>
                                      <p:to>
                                        <p:strVal val="visible"/>
                                      </p:to>
                                    </p:set>
                                    <p:anim calcmode="lin" valueType="num">
                                      <p:cBhvr additive="base">
                                        <p:cTn id="12" dur="500" fill="hold"/>
                                        <p:tgtEl>
                                          <p:spTgt spid="46088"/>
                                        </p:tgtEl>
                                        <p:attrNameLst>
                                          <p:attrName>ppt_x</p:attrName>
                                        </p:attrNameLst>
                                      </p:cBhvr>
                                      <p:tavLst>
                                        <p:tav tm="0">
                                          <p:val>
                                            <p:strVal val="#ppt_x"/>
                                          </p:val>
                                        </p:tav>
                                        <p:tav tm="100000">
                                          <p:val>
                                            <p:strVal val="#ppt_x"/>
                                          </p:val>
                                        </p:tav>
                                      </p:tavLst>
                                    </p:anim>
                                    <p:anim calcmode="lin" valueType="num">
                                      <p:cBhvr additive="base">
                                        <p:cTn id="13" dur="500" fill="hold"/>
                                        <p:tgtEl>
                                          <p:spTgt spid="460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0" name="Picture 6" descr="scan0021"/>
          <p:cNvPicPr>
            <a:picLocks noChangeAspect="1" noChangeArrowheads="1"/>
          </p:cNvPicPr>
          <p:nvPr/>
        </p:nvPicPr>
        <p:blipFill>
          <a:blip r:embed="rId3"/>
          <a:srcRect/>
          <a:stretch>
            <a:fillRect/>
          </a:stretch>
        </p:blipFill>
        <p:spPr bwMode="auto">
          <a:xfrm>
            <a:off x="0" y="2540000"/>
            <a:ext cx="3200400" cy="2298700"/>
          </a:xfrm>
          <a:prstGeom prst="rect">
            <a:avLst/>
          </a:prstGeom>
          <a:noFill/>
          <a:ln w="9525">
            <a:noFill/>
            <a:miter lim="800000"/>
            <a:headEnd/>
            <a:tailEnd/>
          </a:ln>
        </p:spPr>
      </p:pic>
      <p:pic>
        <p:nvPicPr>
          <p:cNvPr id="47111" name="Picture 7" descr="scan0023"/>
          <p:cNvPicPr>
            <a:picLocks noChangeAspect="1" noChangeArrowheads="1"/>
          </p:cNvPicPr>
          <p:nvPr/>
        </p:nvPicPr>
        <p:blipFill>
          <a:blip r:embed="rId4"/>
          <a:srcRect/>
          <a:stretch>
            <a:fillRect/>
          </a:stretch>
        </p:blipFill>
        <p:spPr bwMode="auto">
          <a:xfrm>
            <a:off x="6599238" y="2565400"/>
            <a:ext cx="2544762" cy="2222500"/>
          </a:xfrm>
          <a:prstGeom prst="rect">
            <a:avLst/>
          </a:prstGeom>
          <a:noFill/>
          <a:ln w="9525">
            <a:noFill/>
            <a:miter lim="800000"/>
            <a:headEnd/>
            <a:tailEnd/>
          </a:ln>
        </p:spPr>
      </p:pic>
      <p:pic>
        <p:nvPicPr>
          <p:cNvPr id="47112" name="Picture 8" descr="scan0022"/>
          <p:cNvPicPr>
            <a:picLocks noChangeAspect="1" noChangeArrowheads="1"/>
          </p:cNvPicPr>
          <p:nvPr/>
        </p:nvPicPr>
        <p:blipFill>
          <a:blip r:embed="rId5"/>
          <a:srcRect/>
          <a:stretch>
            <a:fillRect/>
          </a:stretch>
        </p:blipFill>
        <p:spPr bwMode="auto">
          <a:xfrm>
            <a:off x="3352800" y="2578100"/>
            <a:ext cx="3048000" cy="2298700"/>
          </a:xfrm>
          <a:prstGeom prst="rect">
            <a:avLst/>
          </a:prstGeom>
          <a:noFill/>
          <a:ln w="9525">
            <a:noFill/>
            <a:miter lim="800000"/>
            <a:headEnd/>
            <a:tailEnd/>
          </a:ln>
        </p:spPr>
      </p:pic>
      <p:sp>
        <p:nvSpPr>
          <p:cNvPr id="47113" name="Text Box 9"/>
          <p:cNvSpPr txBox="1">
            <a:spLocks noChangeArrowheads="1"/>
          </p:cNvSpPr>
          <p:nvPr/>
        </p:nvSpPr>
        <p:spPr bwMode="auto">
          <a:xfrm>
            <a:off x="1219200" y="4711700"/>
            <a:ext cx="762000" cy="400050"/>
          </a:xfrm>
          <a:prstGeom prst="rect">
            <a:avLst/>
          </a:prstGeom>
          <a:noFill/>
          <a:ln w="9525">
            <a:noFill/>
            <a:miter lim="800000"/>
            <a:headEnd/>
            <a:tailEnd/>
          </a:ln>
          <a:effectLst/>
        </p:spPr>
        <p:txBody>
          <a:bodyPr>
            <a:spAutoFit/>
          </a:bodyPr>
          <a:lstStyle/>
          <a:p>
            <a:pPr>
              <a:spcBef>
                <a:spcPct val="50000"/>
              </a:spcBef>
              <a:defRPr/>
            </a:pPr>
            <a:r>
              <a:rPr lang="en-US" sz="2000">
                <a:effectLst>
                  <a:outerShdw blurRad="38100" dist="38100" dir="2700000" algn="tl">
                    <a:srgbClr val="FFFFFF"/>
                  </a:outerShdw>
                </a:effectLst>
                <a:latin typeface="Arial"/>
              </a:rPr>
              <a:t>2</a:t>
            </a:r>
          </a:p>
        </p:txBody>
      </p:sp>
      <p:sp>
        <p:nvSpPr>
          <p:cNvPr id="47114" name="Text Box 10"/>
          <p:cNvSpPr txBox="1">
            <a:spLocks noChangeArrowheads="1"/>
          </p:cNvSpPr>
          <p:nvPr/>
        </p:nvSpPr>
        <p:spPr bwMode="auto">
          <a:xfrm>
            <a:off x="4724400" y="4711700"/>
            <a:ext cx="685800" cy="400050"/>
          </a:xfrm>
          <a:prstGeom prst="rect">
            <a:avLst/>
          </a:prstGeom>
          <a:noFill/>
          <a:ln w="9525">
            <a:noFill/>
            <a:miter lim="800000"/>
            <a:headEnd/>
            <a:tailEnd/>
          </a:ln>
          <a:effectLst/>
        </p:spPr>
        <p:txBody>
          <a:bodyPr>
            <a:spAutoFit/>
          </a:bodyPr>
          <a:lstStyle/>
          <a:p>
            <a:pPr>
              <a:spcBef>
                <a:spcPct val="50000"/>
              </a:spcBef>
              <a:defRPr/>
            </a:pPr>
            <a:r>
              <a:rPr lang="en-US" sz="2000">
                <a:effectLst>
                  <a:outerShdw blurRad="38100" dist="38100" dir="2700000" algn="tl">
                    <a:srgbClr val="FFFFFF"/>
                  </a:outerShdw>
                </a:effectLst>
                <a:latin typeface="Arial"/>
              </a:rPr>
              <a:t>3</a:t>
            </a:r>
          </a:p>
        </p:txBody>
      </p:sp>
      <p:sp>
        <p:nvSpPr>
          <p:cNvPr id="47115" name="Text Box 11"/>
          <p:cNvSpPr txBox="1">
            <a:spLocks noChangeArrowheads="1"/>
          </p:cNvSpPr>
          <p:nvPr/>
        </p:nvSpPr>
        <p:spPr bwMode="auto">
          <a:xfrm>
            <a:off x="7620000" y="4635500"/>
            <a:ext cx="685800" cy="400050"/>
          </a:xfrm>
          <a:prstGeom prst="rect">
            <a:avLst/>
          </a:prstGeom>
          <a:noFill/>
          <a:ln w="9525">
            <a:noFill/>
            <a:miter lim="800000"/>
            <a:headEnd/>
            <a:tailEnd/>
          </a:ln>
          <a:effectLst/>
        </p:spPr>
        <p:txBody>
          <a:bodyPr>
            <a:spAutoFit/>
          </a:bodyPr>
          <a:lstStyle/>
          <a:p>
            <a:pPr>
              <a:spcBef>
                <a:spcPct val="50000"/>
              </a:spcBef>
              <a:defRPr/>
            </a:pPr>
            <a:r>
              <a:rPr lang="en-US" sz="2000">
                <a:effectLst>
                  <a:outerShdw blurRad="38100" dist="38100" dir="2700000" algn="tl">
                    <a:srgbClr val="FFFFFF"/>
                  </a:outerShdw>
                </a:effectLst>
                <a:latin typeface="Arial"/>
              </a:rPr>
              <a:t>4</a:t>
            </a:r>
          </a:p>
        </p:txBody>
      </p:sp>
      <p:sp>
        <p:nvSpPr>
          <p:cNvPr id="47118" name="AutoShape 14"/>
          <p:cNvSpPr>
            <a:spLocks noChangeArrowheads="1"/>
          </p:cNvSpPr>
          <p:nvPr/>
        </p:nvSpPr>
        <p:spPr bwMode="auto">
          <a:xfrm>
            <a:off x="1752600" y="838200"/>
            <a:ext cx="6553200" cy="2057400"/>
          </a:xfrm>
          <a:prstGeom prst="irregularSeal1">
            <a:avLst/>
          </a:prstGeom>
          <a:solidFill>
            <a:srgbClr val="D0BB62"/>
          </a:solidFill>
          <a:ln w="9525">
            <a:solidFill>
              <a:srgbClr val="FF6699"/>
            </a:solidFill>
            <a:miter lim="800000"/>
            <a:headEnd/>
            <a:tailEnd/>
          </a:ln>
          <a:effectLst/>
        </p:spPr>
        <p:txBody>
          <a:bodyPr wrap="none" anchor="ctr"/>
          <a:lstStyle/>
          <a:p>
            <a:pPr>
              <a:defRPr/>
            </a:pPr>
            <a:endParaRPr lang="en-US" sz="2000" b="1">
              <a:effectLst>
                <a:outerShdw blurRad="38100" dist="38100" dir="2700000" algn="tl">
                  <a:srgbClr val="FFFFFF"/>
                </a:outerShdw>
              </a:effectLst>
              <a:latin typeface="Arial"/>
            </a:endParaRPr>
          </a:p>
          <a:p>
            <a:pPr>
              <a:defRPr/>
            </a:pPr>
            <a:r>
              <a:rPr lang="en-US" b="1">
                <a:effectLst>
                  <a:outerShdw blurRad="38100" dist="38100" dir="2700000" algn="tl">
                    <a:srgbClr val="FFFFFF"/>
                  </a:outerShdw>
                </a:effectLst>
                <a:latin typeface="Arial"/>
              </a:rPr>
              <a:t>Nêu những việc nên làm để</a:t>
            </a:r>
          </a:p>
          <a:p>
            <a:pPr>
              <a:defRPr/>
            </a:pPr>
            <a:r>
              <a:rPr lang="en-US" b="1">
                <a:effectLst>
                  <a:outerShdw blurRad="38100" dist="38100" dir="2700000" algn="tl">
                    <a:srgbClr val="FFFFFF"/>
                  </a:outerShdw>
                </a:effectLst>
                <a:latin typeface="Arial"/>
              </a:rPr>
              <a:t>phòng bệnh sốt xuất huyết?</a:t>
            </a:r>
          </a:p>
          <a:p>
            <a:pPr>
              <a:defRPr/>
            </a:pPr>
            <a:endParaRPr lang="en-US" sz="2000">
              <a:effectLst>
                <a:outerShdw blurRad="38100" dist="38100" dir="2700000" algn="tl">
                  <a:srgbClr val="FFFFFF"/>
                </a:outerShdw>
              </a:effectLst>
              <a:latin typeface="Arial"/>
            </a:endParaRPr>
          </a:p>
        </p:txBody>
      </p:sp>
      <p:sp>
        <p:nvSpPr>
          <p:cNvPr id="47123" name="Text Box 19"/>
          <p:cNvSpPr txBox="1">
            <a:spLocks noChangeArrowheads="1"/>
          </p:cNvSpPr>
          <p:nvPr/>
        </p:nvSpPr>
        <p:spPr bwMode="auto">
          <a:xfrm>
            <a:off x="0" y="228600"/>
            <a:ext cx="9144000" cy="368300"/>
          </a:xfrm>
          <a:prstGeom prst="rect">
            <a:avLst/>
          </a:prstGeom>
          <a:noFill/>
          <a:ln w="9525">
            <a:noFill/>
            <a:miter lim="800000"/>
            <a:headEnd/>
            <a:tailEnd/>
          </a:ln>
          <a:effectLst/>
        </p:spPr>
        <p:txBody>
          <a:bodyPr>
            <a:spAutoFit/>
          </a:bodyPr>
          <a:lstStyle/>
          <a:p>
            <a:pPr>
              <a:lnSpc>
                <a:spcPct val="60000"/>
              </a:lnSpc>
              <a:spcBef>
                <a:spcPct val="50000"/>
              </a:spcBef>
              <a:defRPr/>
            </a:pPr>
            <a:r>
              <a:rPr lang="en-US" sz="2800" b="1">
                <a:solidFill>
                  <a:srgbClr val="FF3300"/>
                </a:solidFill>
                <a:effectLst>
                  <a:outerShdw blurRad="38100" dist="38100" dir="2700000" algn="tl">
                    <a:srgbClr val="000000"/>
                  </a:outerShdw>
                </a:effectLst>
                <a:latin typeface="Arial"/>
              </a:rPr>
              <a:t>Phòng bệnh sốt xuất huyết</a:t>
            </a:r>
          </a:p>
        </p:txBody>
      </p:sp>
      <p:sp>
        <p:nvSpPr>
          <p:cNvPr id="47124" name="Text Box 20"/>
          <p:cNvSpPr txBox="1">
            <a:spLocks noChangeArrowheads="1"/>
          </p:cNvSpPr>
          <p:nvPr/>
        </p:nvSpPr>
        <p:spPr bwMode="auto">
          <a:xfrm>
            <a:off x="0" y="685800"/>
            <a:ext cx="9144000" cy="461963"/>
          </a:xfrm>
          <a:prstGeom prst="rect">
            <a:avLst/>
          </a:prstGeom>
          <a:noFill/>
          <a:ln w="9525">
            <a:noFill/>
            <a:miter lim="800000"/>
            <a:headEnd/>
            <a:tailEnd/>
          </a:ln>
          <a:effectLst/>
        </p:spPr>
        <p:txBody>
          <a:bodyPr>
            <a:spAutoFit/>
          </a:bodyPr>
          <a:lstStyle/>
          <a:p>
            <a:pPr algn="l">
              <a:spcBef>
                <a:spcPct val="50000"/>
              </a:spcBef>
              <a:defRPr/>
            </a:pPr>
            <a:r>
              <a:rPr lang="en-US" b="1">
                <a:solidFill>
                  <a:srgbClr val="FF0000"/>
                </a:solidFill>
                <a:effectLst>
                  <a:outerShdw blurRad="38100" dist="38100" dir="2700000" algn="tl">
                    <a:srgbClr val="000000"/>
                  </a:outerShdw>
                </a:effectLst>
                <a:latin typeface="Arial"/>
              </a:rPr>
              <a:t>  </a:t>
            </a:r>
            <a:r>
              <a:rPr lang="en-US" b="1" u="sng">
                <a:solidFill>
                  <a:schemeClr val="accent2"/>
                </a:solidFill>
                <a:effectLst>
                  <a:outerShdw blurRad="38100" dist="38100" dir="2700000" algn="tl">
                    <a:srgbClr val="000000"/>
                  </a:outerShdw>
                </a:effectLst>
                <a:latin typeface="Times New Roman" pitchFamily="18" charset="0"/>
              </a:rPr>
              <a:t>2/ Cách phòng bệnh sốt xuất huyết</a:t>
            </a:r>
          </a:p>
        </p:txBody>
      </p:sp>
      <p:pic>
        <p:nvPicPr>
          <p:cNvPr id="47125" name="Picture 21" descr="qustionbig_w"/>
          <p:cNvPicPr>
            <a:picLocks noChangeAspect="1" noChangeArrowheads="1" noCrop="1"/>
          </p:cNvPicPr>
          <p:nvPr/>
        </p:nvPicPr>
        <p:blipFill>
          <a:blip r:embed="rId6"/>
          <a:srcRect/>
          <a:stretch>
            <a:fillRect/>
          </a:stretch>
        </p:blipFill>
        <p:spPr bwMode="auto">
          <a:xfrm>
            <a:off x="0" y="1143000"/>
            <a:ext cx="1371600" cy="1347788"/>
          </a:xfrm>
          <a:prstGeom prst="rect">
            <a:avLst/>
          </a:prstGeom>
          <a:noFill/>
          <a:ln w="9525">
            <a:noFill/>
            <a:miter lim="800000"/>
            <a:headEnd/>
            <a:tailEnd/>
          </a:ln>
        </p:spPr>
      </p:pic>
      <p:sp>
        <p:nvSpPr>
          <p:cNvPr id="47126" name="AutoShape 22"/>
          <p:cNvSpPr>
            <a:spLocks noChangeArrowheads="1"/>
          </p:cNvSpPr>
          <p:nvPr/>
        </p:nvSpPr>
        <p:spPr bwMode="auto">
          <a:xfrm>
            <a:off x="457200" y="5046663"/>
            <a:ext cx="8339138" cy="1595437"/>
          </a:xfrm>
          <a:prstGeom prst="horizontalScroll">
            <a:avLst>
              <a:gd name="adj" fmla="val 12500"/>
            </a:avLst>
          </a:prstGeom>
          <a:noFill/>
          <a:ln w="9525">
            <a:solidFill>
              <a:srgbClr val="FF3300"/>
            </a:solidFill>
            <a:round/>
            <a:headEnd/>
            <a:tailEnd/>
          </a:ln>
          <a:effectLst/>
        </p:spPr>
        <p:txBody>
          <a:bodyPr>
            <a:spAutoFit/>
          </a:bodyPr>
          <a:lstStyle/>
          <a:p>
            <a:pPr algn="l">
              <a:spcBef>
                <a:spcPct val="50000"/>
              </a:spcBef>
              <a:defRPr/>
            </a:pPr>
            <a:r>
              <a:rPr lang="en-US" sz="2000" b="1">
                <a:effectLst>
                  <a:outerShdw blurRad="38100" dist="38100" dir="2700000" algn="tl">
                    <a:srgbClr val="FFFFFF"/>
                  </a:outerShdw>
                </a:effectLst>
                <a:latin typeface="Arial"/>
              </a:rPr>
              <a:t>     </a:t>
            </a:r>
            <a:r>
              <a:rPr lang="en-US" b="1">
                <a:solidFill>
                  <a:srgbClr val="663300"/>
                </a:solidFill>
                <a:effectLst>
                  <a:outerShdw blurRad="38100" dist="38100" dir="2700000" algn="tl">
                    <a:srgbClr val="000000"/>
                  </a:outerShdw>
                </a:effectLst>
                <a:latin typeface="Times New Roman" pitchFamily="18" charset="0"/>
              </a:rPr>
              <a:t>- Cách phòng bệnh sốt xuất huyết tốt nhất là giữ vệ sinh nhà ở và môi trường xung quanh, diệt muỗi, diệt bọ gậy và tránh để muỗi đốt.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47125"/>
                                        </p:tgtEl>
                                        <p:attrNameLst>
                                          <p:attrName>style.visibility</p:attrName>
                                        </p:attrNameLst>
                                      </p:cBhvr>
                                      <p:to>
                                        <p:strVal val="visible"/>
                                      </p:to>
                                    </p:set>
                                    <p:animEffect transition="in" filter="box(out)">
                                      <p:cBhvr>
                                        <p:cTn id="7" dur="500"/>
                                        <p:tgtEl>
                                          <p:spTgt spid="47125"/>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builtIn="1"/>
                                        </p:tgtEl>
                                      </p:cMediaNode>
                                    </p:audio>
                                  </p:subTnLst>
                                </p:cTn>
                              </p:par>
                            </p:childTnLst>
                          </p:cTn>
                        </p:par>
                        <p:par>
                          <p:cTn id="8" fill="hold" nodeType="afterGroup">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47118"/>
                                        </p:tgtEl>
                                        <p:attrNameLst>
                                          <p:attrName>style.visibility</p:attrName>
                                        </p:attrNameLst>
                                      </p:cBhvr>
                                      <p:to>
                                        <p:strVal val="visible"/>
                                      </p:to>
                                    </p:set>
                                    <p:anim calcmode="lin" valueType="num">
                                      <p:cBhvr additive="base">
                                        <p:cTn id="11" dur="500" fill="hold"/>
                                        <p:tgtEl>
                                          <p:spTgt spid="47118"/>
                                        </p:tgtEl>
                                        <p:attrNameLst>
                                          <p:attrName>ppt_x</p:attrName>
                                        </p:attrNameLst>
                                      </p:cBhvr>
                                      <p:tavLst>
                                        <p:tav tm="0">
                                          <p:val>
                                            <p:strVal val="0-#ppt_w/2"/>
                                          </p:val>
                                        </p:tav>
                                        <p:tav tm="100000">
                                          <p:val>
                                            <p:strVal val="#ppt_x"/>
                                          </p:val>
                                        </p:tav>
                                      </p:tavLst>
                                    </p:anim>
                                    <p:anim calcmode="lin" valueType="num">
                                      <p:cBhvr additive="base">
                                        <p:cTn id="12" dur="500" fill="hold"/>
                                        <p:tgtEl>
                                          <p:spTgt spid="47118"/>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3" presetClass="entr" presetSubtype="10" fill="hold" nodeType="afterEffect">
                                  <p:stCondLst>
                                    <p:cond delay="0"/>
                                  </p:stCondLst>
                                  <p:childTnLst>
                                    <p:set>
                                      <p:cBhvr>
                                        <p:cTn id="15" dur="1" fill="hold">
                                          <p:stCondLst>
                                            <p:cond delay="0"/>
                                          </p:stCondLst>
                                        </p:cTn>
                                        <p:tgtEl>
                                          <p:spTgt spid="47110"/>
                                        </p:tgtEl>
                                        <p:attrNameLst>
                                          <p:attrName>style.visibility</p:attrName>
                                        </p:attrNameLst>
                                      </p:cBhvr>
                                      <p:to>
                                        <p:strVal val="visible"/>
                                      </p:to>
                                    </p:set>
                                    <p:animEffect transition="in" filter="blinds(horizontal)">
                                      <p:cBhvr>
                                        <p:cTn id="16" dur="500"/>
                                        <p:tgtEl>
                                          <p:spTgt spid="47110"/>
                                        </p:tgtEl>
                                      </p:cBhvr>
                                    </p:animEffect>
                                  </p:childTnLst>
                                </p:cTn>
                              </p:par>
                            </p:childTnLst>
                          </p:cTn>
                        </p:par>
                        <p:par>
                          <p:cTn id="17" fill="hold" nodeType="afterGroup">
                            <p:stCondLst>
                              <p:cond delay="1500"/>
                            </p:stCondLst>
                            <p:childTnLst>
                              <p:par>
                                <p:cTn id="18" presetID="3" presetClass="entr" presetSubtype="10" fill="hold" grpId="0" nodeType="afterEffect">
                                  <p:stCondLst>
                                    <p:cond delay="0"/>
                                  </p:stCondLst>
                                  <p:childTnLst>
                                    <p:set>
                                      <p:cBhvr>
                                        <p:cTn id="19" dur="1" fill="hold">
                                          <p:stCondLst>
                                            <p:cond delay="0"/>
                                          </p:stCondLst>
                                        </p:cTn>
                                        <p:tgtEl>
                                          <p:spTgt spid="47113"/>
                                        </p:tgtEl>
                                        <p:attrNameLst>
                                          <p:attrName>style.visibility</p:attrName>
                                        </p:attrNameLst>
                                      </p:cBhvr>
                                      <p:to>
                                        <p:strVal val="visible"/>
                                      </p:to>
                                    </p:set>
                                    <p:animEffect transition="in" filter="blinds(horizontal)">
                                      <p:cBhvr>
                                        <p:cTn id="20" dur="500"/>
                                        <p:tgtEl>
                                          <p:spTgt spid="47113"/>
                                        </p:tgtEl>
                                      </p:cBhvr>
                                    </p:animEffect>
                                  </p:childTnLst>
                                </p:cTn>
                              </p:par>
                            </p:childTnLst>
                          </p:cTn>
                        </p:par>
                        <p:par>
                          <p:cTn id="21" fill="hold" nodeType="afterGroup">
                            <p:stCondLst>
                              <p:cond delay="2000"/>
                            </p:stCondLst>
                            <p:childTnLst>
                              <p:par>
                                <p:cTn id="22" presetID="3" presetClass="entr" presetSubtype="10" fill="hold" nodeType="afterEffect">
                                  <p:stCondLst>
                                    <p:cond delay="0"/>
                                  </p:stCondLst>
                                  <p:childTnLst>
                                    <p:set>
                                      <p:cBhvr>
                                        <p:cTn id="23" dur="1" fill="hold">
                                          <p:stCondLst>
                                            <p:cond delay="0"/>
                                          </p:stCondLst>
                                        </p:cTn>
                                        <p:tgtEl>
                                          <p:spTgt spid="47112"/>
                                        </p:tgtEl>
                                        <p:attrNameLst>
                                          <p:attrName>style.visibility</p:attrName>
                                        </p:attrNameLst>
                                      </p:cBhvr>
                                      <p:to>
                                        <p:strVal val="visible"/>
                                      </p:to>
                                    </p:set>
                                    <p:animEffect transition="in" filter="blinds(horizontal)">
                                      <p:cBhvr>
                                        <p:cTn id="24" dur="500"/>
                                        <p:tgtEl>
                                          <p:spTgt spid="47112"/>
                                        </p:tgtEl>
                                      </p:cBhvr>
                                    </p:animEffect>
                                  </p:childTnLst>
                                </p:cTn>
                              </p:par>
                            </p:childTnLst>
                          </p:cTn>
                        </p:par>
                        <p:par>
                          <p:cTn id="25" fill="hold" nodeType="afterGroup">
                            <p:stCondLst>
                              <p:cond delay="2500"/>
                            </p:stCondLst>
                            <p:childTnLst>
                              <p:par>
                                <p:cTn id="26" presetID="3" presetClass="entr" presetSubtype="10" fill="hold" grpId="0" nodeType="afterEffect">
                                  <p:stCondLst>
                                    <p:cond delay="0"/>
                                  </p:stCondLst>
                                  <p:childTnLst>
                                    <p:set>
                                      <p:cBhvr>
                                        <p:cTn id="27" dur="1" fill="hold">
                                          <p:stCondLst>
                                            <p:cond delay="0"/>
                                          </p:stCondLst>
                                        </p:cTn>
                                        <p:tgtEl>
                                          <p:spTgt spid="47114"/>
                                        </p:tgtEl>
                                        <p:attrNameLst>
                                          <p:attrName>style.visibility</p:attrName>
                                        </p:attrNameLst>
                                      </p:cBhvr>
                                      <p:to>
                                        <p:strVal val="visible"/>
                                      </p:to>
                                    </p:set>
                                    <p:animEffect transition="in" filter="blinds(horizontal)">
                                      <p:cBhvr>
                                        <p:cTn id="28" dur="500"/>
                                        <p:tgtEl>
                                          <p:spTgt spid="47114"/>
                                        </p:tgtEl>
                                      </p:cBhvr>
                                    </p:animEffect>
                                  </p:childTnLst>
                                </p:cTn>
                              </p:par>
                            </p:childTnLst>
                          </p:cTn>
                        </p:par>
                        <p:par>
                          <p:cTn id="29" fill="hold" nodeType="afterGroup">
                            <p:stCondLst>
                              <p:cond delay="3000"/>
                            </p:stCondLst>
                            <p:childTnLst>
                              <p:par>
                                <p:cTn id="30" presetID="3" presetClass="entr" presetSubtype="10" fill="hold" nodeType="afterEffect">
                                  <p:stCondLst>
                                    <p:cond delay="0"/>
                                  </p:stCondLst>
                                  <p:childTnLst>
                                    <p:set>
                                      <p:cBhvr>
                                        <p:cTn id="31" dur="1" fill="hold">
                                          <p:stCondLst>
                                            <p:cond delay="0"/>
                                          </p:stCondLst>
                                        </p:cTn>
                                        <p:tgtEl>
                                          <p:spTgt spid="47111"/>
                                        </p:tgtEl>
                                        <p:attrNameLst>
                                          <p:attrName>style.visibility</p:attrName>
                                        </p:attrNameLst>
                                      </p:cBhvr>
                                      <p:to>
                                        <p:strVal val="visible"/>
                                      </p:to>
                                    </p:set>
                                    <p:animEffect transition="in" filter="blinds(horizontal)">
                                      <p:cBhvr>
                                        <p:cTn id="32" dur="500"/>
                                        <p:tgtEl>
                                          <p:spTgt spid="47111"/>
                                        </p:tgtEl>
                                      </p:cBhvr>
                                    </p:animEffect>
                                  </p:childTnLst>
                                </p:cTn>
                              </p:par>
                            </p:childTnLst>
                          </p:cTn>
                        </p:par>
                        <p:par>
                          <p:cTn id="33" fill="hold" nodeType="afterGroup">
                            <p:stCondLst>
                              <p:cond delay="3500"/>
                            </p:stCondLst>
                            <p:childTnLst>
                              <p:par>
                                <p:cTn id="34" presetID="3" presetClass="entr" presetSubtype="10" fill="hold" grpId="0" nodeType="afterEffect">
                                  <p:stCondLst>
                                    <p:cond delay="0"/>
                                  </p:stCondLst>
                                  <p:childTnLst>
                                    <p:set>
                                      <p:cBhvr>
                                        <p:cTn id="35" dur="1" fill="hold">
                                          <p:stCondLst>
                                            <p:cond delay="0"/>
                                          </p:stCondLst>
                                        </p:cTn>
                                        <p:tgtEl>
                                          <p:spTgt spid="47115"/>
                                        </p:tgtEl>
                                        <p:attrNameLst>
                                          <p:attrName>style.visibility</p:attrName>
                                        </p:attrNameLst>
                                      </p:cBhvr>
                                      <p:to>
                                        <p:strVal val="visible"/>
                                      </p:to>
                                    </p:set>
                                    <p:animEffect transition="in" filter="blinds(horizontal)">
                                      <p:cBhvr>
                                        <p:cTn id="36" dur="500"/>
                                        <p:tgtEl>
                                          <p:spTgt spid="4711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5" presetClass="entr" presetSubtype="0" fill="hold" grpId="0" nodeType="clickEffect">
                                  <p:stCondLst>
                                    <p:cond delay="0"/>
                                  </p:stCondLst>
                                  <p:childTnLst>
                                    <p:set>
                                      <p:cBhvr>
                                        <p:cTn id="40" dur="1" fill="hold">
                                          <p:stCondLst>
                                            <p:cond delay="0"/>
                                          </p:stCondLst>
                                        </p:cTn>
                                        <p:tgtEl>
                                          <p:spTgt spid="47126"/>
                                        </p:tgtEl>
                                        <p:attrNameLst>
                                          <p:attrName>style.visibility</p:attrName>
                                        </p:attrNameLst>
                                      </p:cBhvr>
                                      <p:to>
                                        <p:strVal val="visible"/>
                                      </p:to>
                                    </p:set>
                                    <p:anim calcmode="lin" valueType="num">
                                      <p:cBhvr>
                                        <p:cTn id="41" dur="1000" fill="hold"/>
                                        <p:tgtEl>
                                          <p:spTgt spid="47126"/>
                                        </p:tgtEl>
                                        <p:attrNameLst>
                                          <p:attrName>ppt_w</p:attrName>
                                        </p:attrNameLst>
                                      </p:cBhvr>
                                      <p:tavLst>
                                        <p:tav tm="0">
                                          <p:val>
                                            <p:fltVal val="0"/>
                                          </p:val>
                                        </p:tav>
                                        <p:tav tm="100000">
                                          <p:val>
                                            <p:strVal val="#ppt_w"/>
                                          </p:val>
                                        </p:tav>
                                      </p:tavLst>
                                    </p:anim>
                                    <p:anim calcmode="lin" valueType="num">
                                      <p:cBhvr>
                                        <p:cTn id="42" dur="1000" fill="hold"/>
                                        <p:tgtEl>
                                          <p:spTgt spid="47126"/>
                                        </p:tgtEl>
                                        <p:attrNameLst>
                                          <p:attrName>ppt_h</p:attrName>
                                        </p:attrNameLst>
                                      </p:cBhvr>
                                      <p:tavLst>
                                        <p:tav tm="0">
                                          <p:val>
                                            <p:fltVal val="0"/>
                                          </p:val>
                                        </p:tav>
                                        <p:tav tm="100000">
                                          <p:val>
                                            <p:strVal val="#ppt_h"/>
                                          </p:val>
                                        </p:tav>
                                      </p:tavLst>
                                    </p:anim>
                                    <p:anim calcmode="lin" valueType="num">
                                      <p:cBhvr>
                                        <p:cTn id="43" dur="1000" fill="hold"/>
                                        <p:tgtEl>
                                          <p:spTgt spid="47126"/>
                                        </p:tgtEl>
                                        <p:attrNameLst>
                                          <p:attrName>ppt_x</p:attrName>
                                        </p:attrNameLst>
                                      </p:cBhvr>
                                      <p:tavLst>
                                        <p:tav tm="0" fmla="#ppt_x+(cos(-2*pi*(1-$))*-#ppt_x-sin(-2*pi*(1-$))*(1-#ppt_y))*(1-$)">
                                          <p:val>
                                            <p:fltVal val="0"/>
                                          </p:val>
                                        </p:tav>
                                        <p:tav tm="100000">
                                          <p:val>
                                            <p:fltVal val="1"/>
                                          </p:val>
                                        </p:tav>
                                      </p:tavLst>
                                    </p:anim>
                                    <p:anim calcmode="lin" valueType="num">
                                      <p:cBhvr>
                                        <p:cTn id="44" dur="1000" fill="hold"/>
                                        <p:tgtEl>
                                          <p:spTgt spid="471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3" grpId="0" autoUpdateAnimBg="0"/>
      <p:bldP spid="47114" grpId="0" autoUpdateAnimBg="0"/>
      <p:bldP spid="47115" grpId="0" autoUpdateAnimBg="0"/>
      <p:bldP spid="47118" grpId="0" animBg="1" autoUpdateAnimBg="0"/>
      <p:bldP spid="47126" grpId="0" animBg="1" autoUpdateAnimBg="0"/>
    </p:bld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VnArabiaH"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VnArabiaH" pitchFamily="34"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1772</TotalTime>
  <Words>411</Words>
  <Application>Microsoft PowerPoint</Application>
  <PresentationFormat>On-screen Show (4:3)</PresentationFormat>
  <Paragraphs>60</Paragraphs>
  <Slides>11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Slide Titles</vt:lpstr>
      </vt:variant>
      <vt:variant>
        <vt:i4>11</vt:i4>
      </vt:variant>
      <vt:variant>
        <vt:lpstr>Custom Shows</vt:lpstr>
      </vt:variant>
      <vt:variant>
        <vt:i4>1</vt:i4>
      </vt:variant>
    </vt:vector>
  </HeadingPairs>
  <TitlesOfParts>
    <vt:vector size="16" baseType="lpstr">
      <vt:lpstr>.VnArabiaH</vt:lpstr>
      <vt:lpstr>Arial</vt:lpstr>
      <vt:lpstr>Times New Roman</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Custom Show 1</vt:lpstr>
    </vt:vector>
  </TitlesOfParts>
  <Company>THCS Phu Cat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 Danh Hung</dc:creator>
  <cp:lastModifiedBy>CSTeam</cp:lastModifiedBy>
  <cp:revision>143</cp:revision>
  <dcterms:created xsi:type="dcterms:W3CDTF">2007-03-13T09:15:00Z</dcterms:created>
  <dcterms:modified xsi:type="dcterms:W3CDTF">2016-06-30T02:34:56Z</dcterms:modified>
</cp:coreProperties>
</file>