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1" r:id="rId2"/>
    <p:sldId id="268" r:id="rId3"/>
    <p:sldId id="259" r:id="rId4"/>
    <p:sldId id="269" r:id="rId5"/>
    <p:sldId id="260" r:id="rId6"/>
    <p:sldId id="278" r:id="rId7"/>
    <p:sldId id="275" r:id="rId8"/>
    <p:sldId id="271" r:id="rId9"/>
    <p:sldId id="276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8061A"/>
    <a:srgbClr val="BE0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81" autoAdjust="0"/>
  </p:normalViewPr>
  <p:slideViewPr>
    <p:cSldViewPr snapToGrid="0">
      <p:cViewPr>
        <p:scale>
          <a:sx n="77" d="100"/>
          <a:sy n="77" d="100"/>
        </p:scale>
        <p:origin x="-4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BF249-1D3C-4BE1-8C02-618D5CDAF819}" type="datetimeFigureOut">
              <a:rPr lang="vi-VN" smtClean="0"/>
              <a:t>20/01/2021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9D43-BE79-427F-B0B1-032594A732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17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C8063-6E30-4B28-92E1-8C151BE772F4}" type="slidenum">
              <a:rPr lang="vi-VN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vi-VN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4078818" y="2941638"/>
            <a:ext cx="451273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42952" y="223838"/>
            <a:ext cx="111442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TRƯỜNG TIỂU HỌC 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GIA THỤY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36800" y="159385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KÍNH CHÀO CÁC THẦY CÔ VỀ DỰ GIỜ</a:t>
            </a:r>
          </a:p>
        </p:txBody>
      </p:sp>
      <p:pic>
        <p:nvPicPr>
          <p:cNvPr id="6150" name="Sundial Dreams - Kevin Kern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167" y="2636838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713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4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72597" cy="61172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 rot="204521">
            <a:off x="2971800" y="1219202"/>
            <a:ext cx="5867400" cy="4194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THÚC!</a:t>
            </a: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3429001" y="2667000"/>
            <a:ext cx="5543551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/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667000" y="4889500"/>
            <a:ext cx="6858000" cy="1390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mạnh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56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66806" y="3598992"/>
            <a:ext cx="10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2108" y="5781386"/>
            <a:ext cx="1071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800" dirty="0">
              <a:solidFill>
                <a:srgbClr val="0070C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665" y="1195747"/>
            <a:ext cx="301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921" y="1645918"/>
            <a:ext cx="10747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vi-VN" sz="3600" dirty="0">
                <a:latin typeface="+mj-lt"/>
              </a:rPr>
              <a:t>Sự biến đổi hóa học xảy ra dưới tác dụng của </a:t>
            </a:r>
            <a:r>
              <a:rPr lang="vi-VN" sz="3600" dirty="0" smtClean="0">
                <a:latin typeface="+mj-lt"/>
              </a:rPr>
              <a:t>gì? </a:t>
            </a:r>
            <a:r>
              <a:rPr lang="vi-VN" sz="3600" dirty="0">
                <a:latin typeface="+mj-lt"/>
              </a:rPr>
              <a:t>Cho ví dụ.</a:t>
            </a:r>
          </a:p>
          <a:p>
            <a:r>
              <a:rPr lang="vi-VN" sz="3600" dirty="0">
                <a:latin typeface="+mj-lt"/>
              </a:rPr>
              <a:t>  </a:t>
            </a:r>
            <a:r>
              <a:rPr lang="vi-VN" sz="3600" dirty="0">
                <a:solidFill>
                  <a:srgbClr val="0033CC"/>
                </a:solidFill>
                <a:latin typeface="+mj-lt"/>
              </a:rPr>
              <a:t>+ Sự biến đổi hóa học xảy ra dưới tác dụng của nhiệt và ánh sáng.</a:t>
            </a:r>
          </a:p>
          <a:p>
            <a:r>
              <a:rPr lang="vi-VN" sz="3600" dirty="0">
                <a:latin typeface="+mj-lt"/>
              </a:rPr>
              <a:t>- Hiện tượng nào là sự biến đổi hóa </a:t>
            </a:r>
            <a:r>
              <a:rPr lang="vi-VN" sz="3600" dirty="0" smtClean="0">
                <a:latin typeface="+mj-lt"/>
              </a:rPr>
              <a:t>học: </a:t>
            </a:r>
            <a:r>
              <a:rPr lang="vi-VN" sz="3600" dirty="0">
                <a:latin typeface="+mj-lt"/>
              </a:rPr>
              <a:t>Đốt tờ </a:t>
            </a:r>
            <a:r>
              <a:rPr lang="vi-VN" sz="3600" dirty="0" smtClean="0">
                <a:latin typeface="+mj-lt"/>
              </a:rPr>
              <a:t>giấy; </a:t>
            </a:r>
            <a:r>
              <a:rPr lang="vi-VN" sz="3600" dirty="0">
                <a:latin typeface="+mj-lt"/>
              </a:rPr>
              <a:t>Giấy được xé </a:t>
            </a:r>
            <a:r>
              <a:rPr lang="vi-VN" sz="3600" dirty="0" smtClean="0">
                <a:latin typeface="+mj-lt"/>
              </a:rPr>
              <a:t>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vi-VN" sz="3600" dirty="0" smtClean="0">
                <a:latin typeface="+mj-lt"/>
              </a:rPr>
              <a:t>; </a:t>
            </a:r>
            <a:r>
              <a:rPr lang="vi-VN" sz="3600" dirty="0">
                <a:latin typeface="+mj-lt"/>
              </a:rPr>
              <a:t>Vữa xi </a:t>
            </a:r>
            <a:r>
              <a:rPr lang="vi-VN" sz="3600" dirty="0" smtClean="0">
                <a:latin typeface="+mj-lt"/>
              </a:rPr>
              <a:t>măng; </a:t>
            </a:r>
            <a:r>
              <a:rPr lang="vi-VN" sz="3600" dirty="0">
                <a:latin typeface="+mj-lt"/>
              </a:rPr>
              <a:t>Xi măng trộn với </a:t>
            </a:r>
            <a:r>
              <a:rPr lang="vi-VN" sz="3600" dirty="0" smtClean="0">
                <a:latin typeface="+mj-lt"/>
              </a:rPr>
              <a:t>cát?</a:t>
            </a:r>
            <a:endParaRPr lang="vi-VN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  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8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799" y="1341116"/>
            <a:ext cx="1163051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799" y="2331716"/>
            <a:ext cx="116305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8888" y="2815868"/>
            <a:ext cx="11630513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0332" y="1341116"/>
            <a:ext cx="110349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26558" y="3102855"/>
            <a:ext cx="109818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528" y="2213687"/>
            <a:ext cx="1098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033" y="3585614"/>
            <a:ext cx="10815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VNI 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33046" y="1356372"/>
            <a:ext cx="1109940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6" y="3151158"/>
            <a:ext cx="11183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187" y="4445386"/>
            <a:ext cx="115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2935" y="1325867"/>
            <a:ext cx="1152612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,…?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98476" y="2264899"/>
            <a:ext cx="7258929" cy="4593102"/>
            <a:chOff x="192" y="1920"/>
            <a:chExt cx="2736" cy="2256"/>
          </a:xfrm>
        </p:grpSpPr>
        <p:pic>
          <p:nvPicPr>
            <p:cNvPr id="13" name="Picture 9" descr="Picture 001"/>
            <p:cNvPicPr>
              <a:picLocks noChangeAspect="1" noChangeArrowheads="1"/>
            </p:cNvPicPr>
            <p:nvPr/>
          </p:nvPicPr>
          <p:blipFill>
            <a:blip r:embed="rId4"/>
            <a:srcRect l="24530" t="23515" r="9837" b="31612"/>
            <a:stretch>
              <a:fillRect/>
            </a:stretch>
          </p:blipFill>
          <p:spPr bwMode="auto">
            <a:xfrm>
              <a:off x="192" y="1920"/>
              <a:ext cx="2736" cy="225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36" y="3888"/>
              <a:ext cx="164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554355" y="2208628"/>
            <a:ext cx="4529797" cy="2262553"/>
            <a:chOff x="3024" y="1920"/>
            <a:chExt cx="2592" cy="1056"/>
          </a:xfrm>
        </p:grpSpPr>
        <p:pic>
          <p:nvPicPr>
            <p:cNvPr id="16" name="Picture 12" descr="IMG_000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908B92"/>
                </a:clrFrom>
                <a:clrTo>
                  <a:srgbClr val="908B92">
                    <a:alpha val="0"/>
                  </a:srgbClr>
                </a:clrTo>
              </a:clrChange>
            </a:blip>
            <a:srcRect l="15065" t="69693" r="51122" b="11894"/>
            <a:stretch>
              <a:fillRect/>
            </a:stretch>
          </p:blipFill>
          <p:spPr bwMode="auto">
            <a:xfrm>
              <a:off x="3024" y="1920"/>
              <a:ext cx="25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072" y="2736"/>
              <a:ext cx="236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515675" y="4487594"/>
            <a:ext cx="4554412" cy="2370406"/>
            <a:chOff x="3024" y="3024"/>
            <a:chExt cx="2592" cy="1200"/>
          </a:xfrm>
        </p:grpSpPr>
        <p:pic>
          <p:nvPicPr>
            <p:cNvPr id="19" name="Picture 15" descr="IMG_0002"/>
            <p:cNvPicPr>
              <a:picLocks noChangeAspect="1" noChangeArrowheads="1"/>
            </p:cNvPicPr>
            <p:nvPr/>
          </p:nvPicPr>
          <p:blipFill>
            <a:blip r:embed="rId5"/>
            <a:srcRect l="51927" t="69414" r="8624" b="12842"/>
            <a:stretch>
              <a:fillRect/>
            </a:stretch>
          </p:blipFill>
          <p:spPr bwMode="auto">
            <a:xfrm>
              <a:off x="3024" y="3024"/>
              <a:ext cx="259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120" y="3936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914396" y="2208622"/>
            <a:ext cx="11136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Người nông dân cày, cấy, gánh lúa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......: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 thức ăn.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Các bạn học sinh  đá bóng, học bài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.......: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thức ăn.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Chim đang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bay: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thức ăn. 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Máy cày, xe máy đang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chạy: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xăng dầu.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56600" y="1325867"/>
            <a:ext cx="1018500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195" y="5122911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</a:rPr>
              <a:t>Kết </a:t>
            </a:r>
            <a:r>
              <a:rPr lang="vi-VN" sz="2800" b="1" i="1" u="sng" dirty="0" smtClean="0">
                <a:solidFill>
                  <a:srgbClr val="FF0000"/>
                </a:solidFill>
                <a:latin typeface="+mj-lt"/>
              </a:rPr>
              <a:t>luận</a:t>
            </a:r>
            <a:r>
              <a:rPr lang="vi-VN" sz="2800" b="1" i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Mọi vật muốn hoạt động được đều cần có năng lượng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69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44062" y="1505241"/>
            <a:ext cx="10930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9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234397" y="1477104"/>
            <a:ext cx="378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3200" b="1" dirty="0">
              <a:solidFill>
                <a:srgbClr val="BE02B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5" y="2053878"/>
            <a:ext cx="1129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917" y="281353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8641" y="338796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0364" y="394832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4248443" y="3376247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46130" y="2811168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57815" y="3934271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8637" y="2811190"/>
            <a:ext cx="211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Sức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0361" y="3385621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2084" y="3945973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95270" y="2051517"/>
            <a:ext cx="866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101" y="2063276"/>
            <a:ext cx="1083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ô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bay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8637" y="282525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0361" y="339968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2084" y="396004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9" grpId="0"/>
      <p:bldP spid="19" grpId="1"/>
      <p:bldP spid="19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EA3DC02-53F3-47D7-9C2A-04C4F9D7E4E3}"/>
  <p:tag name="GENSWF_ADVANCE_TIME" val="7.60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763</Words>
  <Application>Microsoft Office PowerPoint</Application>
  <PresentationFormat>Custom</PresentationFormat>
  <Paragraphs>52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Ghoster: Lucky Star</cp:lastModifiedBy>
  <cp:revision>108</cp:revision>
  <dcterms:created xsi:type="dcterms:W3CDTF">2017-11-24T09:12:01Z</dcterms:created>
  <dcterms:modified xsi:type="dcterms:W3CDTF">2021-01-20T04:25:24Z</dcterms:modified>
</cp:coreProperties>
</file>