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61" r:id="rId4"/>
    <p:sldId id="262" r:id="rId5"/>
    <p:sldId id="263" r:id="rId6"/>
    <p:sldId id="25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000000"/>
    <a:srgbClr val="FF00FF"/>
    <a:srgbClr val="FF0066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7315-B4ED-448F-AB67-92444E1F1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DA6A1-317E-4EA5-9438-307D2B5E1F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8F789-D8D5-430C-A75E-7DB9257A65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FDE52-7053-4B45-BBDD-A1CADAAB7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3D682-19C5-4582-B8E4-61964F20A5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AF582-E8E8-4831-8818-7B0F76664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6B3F5-5544-4CD3-94D8-3C5846EC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A73AE-1B5A-43A0-B9F2-779FD1FCB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700E3-60AE-428C-A0A5-1C7AC6B72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D712F-29F7-4509-B21A-B0E5FC874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2715C-BD2F-4A7E-9616-4C7079E0E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8922F8FC-951E-4092-842A-E0F7D7277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762000"/>
            <a:ext cx="2819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i="1" smtClean="0">
                <a:solidFill>
                  <a:srgbClr val="FF0066"/>
                </a:solidFill>
                <a:latin typeface="Arial"/>
              </a:rPr>
              <a:t>Kể chuyện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676400" y="2057400"/>
            <a:ext cx="3048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FF00FF"/>
                </a:solidFill>
                <a:latin typeface="Arial" charset="0"/>
              </a:rPr>
              <a:t>Kiểm tra bài cũ: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143000" y="2819400"/>
            <a:ext cx="75438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Kể lại câu chuyện được chứng kiến hoặc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 tham gia thể hiện tình hữu nghị giữa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 nhân dân ta với nhân dân các nước?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2" grpId="0"/>
      <p:bldP spid="20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0" y="685800"/>
            <a:ext cx="4038600" cy="685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mtClean="0">
                <a:solidFill>
                  <a:srgbClr val="FF0000"/>
                </a:solidFill>
                <a:latin typeface="Arial"/>
              </a:rPr>
              <a:t>Cây cỏ nước Nam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200400" y="228600"/>
            <a:ext cx="2819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 chuyện</a:t>
            </a:r>
          </a:p>
        </p:txBody>
      </p:sp>
      <p:pic>
        <p:nvPicPr>
          <p:cNvPr id="7184" name="Picture 16" descr="cay co nuoc n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219200"/>
            <a:ext cx="6934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438400"/>
            <a:ext cx="3733800" cy="304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362200"/>
            <a:ext cx="3505200" cy="306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743200" y="1371600"/>
            <a:ext cx="4038600" cy="685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mtClean="0">
                <a:latin typeface="Arial"/>
              </a:rPr>
              <a:t>Cây cỏ nước Nam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3200400" y="762000"/>
            <a:ext cx="2819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 chuyện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685800" y="5638800"/>
            <a:ext cx="3657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Tuệ Tĩnh giảng giải cho học trò về cây cỏ nước Nam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5257800" y="5562600"/>
            <a:ext cx="3352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Quân dân nhà Trần tập luyện để chuẩn bị chống giặc Nguyên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7" grpId="0"/>
      <p:bldP spid="174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590800"/>
            <a:ext cx="3657600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514600"/>
            <a:ext cx="3352800" cy="297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2743200" y="1371600"/>
            <a:ext cx="4038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Cây cỏ nước Nam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3200400" y="762000"/>
            <a:ext cx="2819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 chuyện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914400" y="5791200"/>
            <a:ext cx="342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Nhà Nguyên cấm bán thuốc men cho nước ta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5181600" y="5715000"/>
            <a:ext cx="3505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Quân dân nhà Trần chuẩn bị thuốc men cho cuộc chiến đấu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/>
      <p:bldP spid="184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438400"/>
            <a:ext cx="37338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2438400"/>
            <a:ext cx="3733800" cy="286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743200" y="1371600"/>
            <a:ext cx="4038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Cây cỏ nước Nam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3200400" y="762000"/>
            <a:ext cx="2819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 chuyện</a:t>
            </a:r>
          </a:p>
        </p:txBody>
      </p:sp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1219200" y="59436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914400" y="55626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Cây cỏ nước Nam góp phần làm cho binh sĩ khoẻ mạnh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334000" y="5638800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Tuệ Tĩnh và học trò phát triển cây thuốc Nam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/>
      <p:bldP spid="204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819400"/>
            <a:ext cx="4343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i="1" u="sng" smtClean="0">
                <a:solidFill>
                  <a:srgbClr val="FF00FF"/>
                </a:solidFill>
                <a:latin typeface="Arial"/>
              </a:rPr>
              <a:t>Ý nghĩa câu chuyện</a:t>
            </a:r>
            <a:r>
              <a:rPr lang="en-US" smtClean="0">
                <a:solidFill>
                  <a:srgbClr val="FF00FF"/>
                </a:solidFill>
                <a:latin typeface="Arial"/>
              </a:rPr>
              <a:t>: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667000" y="1828800"/>
            <a:ext cx="4038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Cây cỏ nước Nam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276600" y="1066800"/>
            <a:ext cx="2819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 chuyện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1524000" y="3276600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219200" y="3581400"/>
            <a:ext cx="7315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Ca ngợi danh y Tuệ Tĩnh đã biết yêu quý cây cỏ trên đất nước, hiểu giá trị của cây cỏ để làm thuốc chữa bệnh.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20" grpId="0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118</TotalTime>
  <Words>164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Tahoma</vt:lpstr>
      <vt:lpstr>Arial</vt:lpstr>
      <vt:lpstr>Wingdings</vt:lpstr>
      <vt:lpstr>Calibri</vt:lpstr>
      <vt:lpstr>Ocean</vt:lpstr>
      <vt:lpstr>Slide 1</vt:lpstr>
      <vt:lpstr>Slide 2</vt:lpstr>
      <vt:lpstr>Slide 3</vt:lpstr>
      <vt:lpstr>Slide 4</vt:lpstr>
      <vt:lpstr>Slide 5</vt:lpstr>
      <vt:lpstr>Slide 6</vt:lpstr>
    </vt:vector>
  </TitlesOfParts>
  <Company>QTKD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tư ngày 12 tháng 4 năm 2010</dc:title>
  <dc:creator>LY HUNG</dc:creator>
  <cp:lastModifiedBy>CSTeam</cp:lastModifiedBy>
  <cp:revision>7</cp:revision>
  <dcterms:created xsi:type="dcterms:W3CDTF">2009-06-04T23:19:09Z</dcterms:created>
  <dcterms:modified xsi:type="dcterms:W3CDTF">2016-06-30T03:00:39Z</dcterms:modified>
</cp:coreProperties>
</file>