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notesMasterIdLst>
    <p:notesMasterId r:id="rId22"/>
  </p:notesMasterIdLst>
  <p:sldIdLst>
    <p:sldId id="275" r:id="rId2"/>
    <p:sldId id="262" r:id="rId3"/>
    <p:sldId id="264" r:id="rId4"/>
    <p:sldId id="272" r:id="rId5"/>
    <p:sldId id="265" r:id="rId6"/>
    <p:sldId id="276" r:id="rId7"/>
    <p:sldId id="285" r:id="rId8"/>
    <p:sldId id="266" r:id="rId9"/>
    <p:sldId id="271" r:id="rId10"/>
    <p:sldId id="274" r:id="rId11"/>
    <p:sldId id="268" r:id="rId12"/>
    <p:sldId id="284" r:id="rId13"/>
    <p:sldId id="269" r:id="rId14"/>
    <p:sldId id="270" r:id="rId15"/>
    <p:sldId id="278" r:id="rId16"/>
    <p:sldId id="279" r:id="rId17"/>
    <p:sldId id="280" r:id="rId18"/>
    <p:sldId id="281" r:id="rId19"/>
    <p:sldId id="282" r:id="rId20"/>
    <p:sldId id="283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99FF66"/>
    <a:srgbClr val="FF0000"/>
    <a:srgbClr val="FF0066"/>
    <a:srgbClr val="FFCC00"/>
    <a:srgbClr val="FFFF00"/>
    <a:srgbClr val="00FF00"/>
    <a:srgbClr val="333399"/>
    <a:srgbClr val="FF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562" autoAdjust="0"/>
    <p:restoredTop sz="95156" autoAdjust="0"/>
  </p:normalViewPr>
  <p:slideViewPr>
    <p:cSldViewPr>
      <p:cViewPr varScale="1">
        <p:scale>
          <a:sx n="41" d="100"/>
          <a:sy n="41" d="100"/>
        </p:scale>
        <p:origin x="-127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5BA8C4B-F4F0-48B8-A035-15B61814B3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9AF204-D69B-457C-8D67-48E4B5DB5E95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235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804AA2-5ECF-41D1-8FEA-092DC836808E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45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AFF57A4-B469-4856-9AD0-6F6C08DD9ADB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256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160804-FE2F-4F7A-AF6A-61B71048DD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E2D6F0-DF0C-4336-AA64-EB2F857DC7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EE26DF-EEE5-49A7-A00F-7C1E3886C2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 preserve="1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A46CD0-91A2-4AB7-8EAB-81595560EF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7CF70B-BB63-4BB9-A0AC-BE74335901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AEBE70-436F-4060-9981-6891CEC836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D7915A-0C28-47DE-A3AE-C463D6D92C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D83D79-F2E1-4CFA-BB1F-96DDEBACE2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B80E5A-DB2C-478D-8CA2-DB67D9929B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B4508A-CE89-47BB-9DDF-5C21C906C9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C2640B-287B-4BF8-8DDC-13501E7899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26035C-A41A-478D-944A-4AC5C5177D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75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75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75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0D71120-35D9-44FF-BF69-2AAE2F7852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30-3'/countdown_0200_3.exe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thu&#7927;%20&#273;i&#7879;n.mp4" TargetMode="External"/><Relationship Id="rId4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164944.mp4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4" Type="http://schemas.openxmlformats.org/officeDocument/2006/relationships/hyperlink" Target="324662.mp4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30-3'/countdown_0200_3.exe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2000"/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0" y="2286000"/>
            <a:ext cx="73755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FF00"/>
                </a:solidFill>
              </a:rPr>
              <a:t>1. Việt Nam nằm trong đới khí hậu nào?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838200" y="2819400"/>
            <a:ext cx="198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bg1"/>
                </a:solidFill>
              </a:rPr>
              <a:t>a. Ôn đới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3352800" y="2819400"/>
            <a:ext cx="2286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bg1"/>
                </a:solidFill>
              </a:rPr>
              <a:t>b. Nhiệt đới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6096000" y="2819400"/>
            <a:ext cx="198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bg1"/>
                </a:solidFill>
              </a:rPr>
              <a:t>c. Hàn đới</a:t>
            </a: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0" y="3352800"/>
            <a:ext cx="914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FF00"/>
                </a:solidFill>
              </a:rPr>
              <a:t>2. Đặc điểm của khí hậu nhiệt đới gió mùa ở nước ta là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304800" y="4191000"/>
            <a:ext cx="838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bg1"/>
                </a:solidFill>
              </a:rPr>
              <a:t>c. Nhiệt độ cao, gió và mưa thay đổi theo mùa.</a:t>
            </a:r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0" y="5105400"/>
            <a:ext cx="41941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FFFF00"/>
                </a:solidFill>
              </a:rPr>
              <a:t>3. Địa hình nước ta có:</a:t>
            </a:r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381000" y="5638800"/>
            <a:ext cx="47259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chemeClr val="bg1"/>
                </a:solidFill>
              </a:rPr>
              <a:t>a. ¾ diện tích là đồi núi. </a:t>
            </a:r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381000" y="6096000"/>
            <a:ext cx="6019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chemeClr val="bg1"/>
                </a:solidFill>
              </a:rPr>
              <a:t>b. ¾ diện tích là đồng bằng. </a:t>
            </a:r>
          </a:p>
        </p:txBody>
      </p:sp>
      <p:sp>
        <p:nvSpPr>
          <p:cNvPr id="2060" name="Rectangle 14"/>
          <p:cNvSpPr>
            <a:spLocks noRot="1" noChangeArrowheads="1"/>
          </p:cNvSpPr>
          <p:nvPr/>
        </p:nvSpPr>
        <p:spPr bwMode="auto">
          <a:xfrm>
            <a:off x="381000" y="-152400"/>
            <a:ext cx="854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000" b="1">
                <a:solidFill>
                  <a:schemeClr val="bg1"/>
                </a:solidFill>
              </a:rPr>
              <a:t/>
            </a:r>
            <a:br>
              <a:rPr lang="en-US" sz="2000" b="1">
                <a:solidFill>
                  <a:schemeClr val="bg1"/>
                </a:solidFill>
              </a:rPr>
            </a:br>
            <a:r>
              <a:rPr lang="en-US" sz="2000" b="1" u="sng">
                <a:solidFill>
                  <a:schemeClr val="bg1"/>
                </a:solidFill>
              </a:rPr>
              <a:t>Địa  lý</a:t>
            </a:r>
            <a:r>
              <a:rPr lang="en-US" sz="200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2438400" y="838200"/>
            <a:ext cx="426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</a:rPr>
              <a:t>KIỂM TRA BÀI CŨ</a:t>
            </a:r>
          </a:p>
        </p:txBody>
      </p:sp>
      <p:sp>
        <p:nvSpPr>
          <p:cNvPr id="2062" name="Rectangle 16"/>
          <p:cNvSpPr>
            <a:spLocks noChangeArrowheads="1"/>
          </p:cNvSpPr>
          <p:nvPr/>
        </p:nvSpPr>
        <p:spPr bwMode="auto">
          <a:xfrm>
            <a:off x="6477000" y="5486400"/>
            <a:ext cx="1143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58385" name="Rectangle 17"/>
          <p:cNvSpPr>
            <a:spLocks noChangeArrowheads="1"/>
          </p:cNvSpPr>
          <p:nvPr/>
        </p:nvSpPr>
        <p:spPr bwMode="auto">
          <a:xfrm>
            <a:off x="9144000" y="28194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>
                <a:solidFill>
                  <a:srgbClr val="FFFFFF"/>
                </a:solidFill>
              </a:rPr>
              <a:t>.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304800" y="3810000"/>
            <a:ext cx="68437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bg1"/>
                </a:solidFill>
              </a:rPr>
              <a:t>a. Nhiệt độ cao, có nhiều gió và mưa.</a:t>
            </a: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152400" y="4648200"/>
            <a:ext cx="8991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chemeClr val="bg1"/>
                </a:solidFill>
              </a:rPr>
              <a:t>b.Nhiệt độ cao, gió và mưa không thay đổi theo mùa.</a:t>
            </a: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609600" y="1676400"/>
            <a:ext cx="8001000" cy="400050"/>
          </a:xfrm>
          <a:prstGeom prst="rect">
            <a:avLst/>
          </a:prstGeom>
          <a:solidFill>
            <a:srgbClr val="99FF66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333399"/>
                </a:solidFill>
              </a:rPr>
              <a:t>Viết chữ cái </a:t>
            </a:r>
            <a:r>
              <a:rPr lang="vi-VN" sz="2000" b="1">
                <a:solidFill>
                  <a:srgbClr val="333399"/>
                </a:solidFill>
              </a:rPr>
              <a:t>đ</a:t>
            </a:r>
            <a:r>
              <a:rPr lang="en-US" sz="2000" b="1">
                <a:solidFill>
                  <a:srgbClr val="333399"/>
                </a:solidFill>
              </a:rPr>
              <a:t>ầu câu trả lời </a:t>
            </a:r>
            <a:r>
              <a:rPr lang="vi-VN" sz="2000" b="1">
                <a:solidFill>
                  <a:srgbClr val="333399"/>
                </a:solidFill>
              </a:rPr>
              <a:t>đ</a:t>
            </a:r>
            <a:r>
              <a:rPr lang="en-US" sz="2000" b="1">
                <a:solidFill>
                  <a:srgbClr val="333399"/>
                </a:solidFill>
              </a:rPr>
              <a:t>úng vào bảng con.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4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6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83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83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0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4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3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5" dur="1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6" dur="1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7" dur="1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68" dur="1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83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83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10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3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2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3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4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95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/>
      <p:bldP spid="5124" grpId="0"/>
      <p:bldP spid="5125" grpId="0"/>
      <p:bldP spid="5126" grpId="0"/>
      <p:bldP spid="5127" grpId="0"/>
      <p:bldP spid="5130" grpId="0"/>
      <p:bldP spid="5130" grpId="1"/>
      <p:bldP spid="5131" grpId="0"/>
      <p:bldP spid="5132" grpId="0"/>
      <p:bldP spid="5132" grpId="1"/>
      <p:bldP spid="5133" grpId="0"/>
      <p:bldP spid="2" grpId="0"/>
      <p:bldP spid="58385" grpId="0"/>
      <p:bldP spid="58385" grpId="1"/>
      <p:bldP spid="5128" grpId="0"/>
      <p:bldP spid="5129" grpId="0"/>
      <p:bldP spid="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7374" name="Group 30"/>
          <p:cNvGraphicFramePr>
            <a:graphicFrameLocks noGrp="1"/>
          </p:cNvGraphicFramePr>
          <p:nvPr/>
        </p:nvGraphicFramePr>
        <p:xfrm>
          <a:off x="61913" y="633413"/>
          <a:ext cx="8818562" cy="6011862"/>
        </p:xfrm>
        <a:graphic>
          <a:graphicData uri="http://schemas.openxmlformats.org/drawingml/2006/table">
            <a:tbl>
              <a:tblPr/>
              <a:tblGrid>
                <a:gridCol w="1004887"/>
                <a:gridCol w="2590800"/>
                <a:gridCol w="5222875"/>
              </a:tblGrid>
              <a:tr h="890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Thời</a:t>
                      </a:r>
                      <a:r>
                        <a:rPr kumimoji="0" lang="en-US" sz="3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gian</a:t>
                      </a:r>
                      <a:endParaRPr kumimoji="0" lang="en-US" sz="3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Đặc điểm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Ảnh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hưởng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tới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đời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sống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và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sản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xuất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30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FF33"/>
                          </a:solidFill>
                          <a:effectLst/>
                          <a:latin typeface="Times New Roman" pitchFamily="18" charset="0"/>
                        </a:rPr>
                        <a:t>Mùa mưa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908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FF33"/>
                          </a:solidFill>
                          <a:effectLst/>
                          <a:latin typeface="Times New Roman" pitchFamily="18" charset="0"/>
                        </a:rPr>
                        <a:t>Mùa khô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284" name="Text Box 20"/>
          <p:cNvSpPr txBox="1">
            <a:spLocks noChangeArrowheads="1"/>
          </p:cNvSpPr>
          <p:nvPr/>
        </p:nvSpPr>
        <p:spPr bwMode="auto">
          <a:xfrm>
            <a:off x="1143000" y="1371600"/>
            <a:ext cx="3049588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3000"/>
          </a:p>
        </p:txBody>
      </p:sp>
      <p:sp>
        <p:nvSpPr>
          <p:cNvPr id="9237" name="Text Box 21"/>
          <p:cNvSpPr txBox="1">
            <a:spLocks noChangeArrowheads="1"/>
          </p:cNvSpPr>
          <p:nvPr/>
        </p:nvSpPr>
        <p:spPr bwMode="auto">
          <a:xfrm>
            <a:off x="990600" y="4114800"/>
            <a:ext cx="264795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2400" b="1" i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Nước sông hạ thấp, lòng sông trơ ra những bãi cát hoặc sỏi đá.</a:t>
            </a:r>
          </a:p>
        </p:txBody>
      </p:sp>
      <p:sp>
        <p:nvSpPr>
          <p:cNvPr id="9238" name="Text Box 22"/>
          <p:cNvSpPr txBox="1">
            <a:spLocks noChangeArrowheads="1"/>
          </p:cNvSpPr>
          <p:nvPr/>
        </p:nvSpPr>
        <p:spPr bwMode="auto">
          <a:xfrm>
            <a:off x="3657600" y="4114800"/>
            <a:ext cx="5141913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Có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thể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gây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ra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hạn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hán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thiếu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nước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cho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đời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sống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và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sản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xuất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nông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nghiệp,sản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xuất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thủy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điện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và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giao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thông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đường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thủy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gặp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nhiều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khó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khăn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,…</a:t>
            </a:r>
            <a:endParaRPr lang="en-US" sz="2400" b="1" i="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9239" name="Text Box 23"/>
          <p:cNvSpPr txBox="1">
            <a:spLocks noChangeArrowheads="1"/>
          </p:cNvSpPr>
          <p:nvPr/>
        </p:nvSpPr>
        <p:spPr bwMode="auto">
          <a:xfrm>
            <a:off x="990600" y="2057400"/>
            <a:ext cx="2667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400" b="1" i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Nước sông nhiều, dâng lên nhanh chóng.</a:t>
            </a:r>
          </a:p>
        </p:txBody>
      </p:sp>
      <p:sp>
        <p:nvSpPr>
          <p:cNvPr id="9240" name="Text Box 24"/>
          <p:cNvSpPr txBox="1">
            <a:spLocks noChangeArrowheads="1"/>
          </p:cNvSpPr>
          <p:nvPr/>
        </p:nvSpPr>
        <p:spPr bwMode="auto">
          <a:xfrm>
            <a:off x="3733800" y="1676400"/>
            <a:ext cx="51816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Có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thể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gây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ra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lũ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lụt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phá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hoại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sản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xuất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,làm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thiệt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hại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về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người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và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tài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sản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của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nhân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dân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và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giao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thông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đường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thủy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gặp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nhiều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khó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khăn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,…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7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9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1000"/>
                                        <p:tgtEl>
                                          <p:spTgt spid="9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10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7" grpId="0"/>
      <p:bldP spid="9238" grpId="0"/>
      <p:bldP spid="9239" grpId="0"/>
      <p:bldP spid="924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-76200"/>
            <a:ext cx="8229600" cy="1143000"/>
          </a:xfrm>
          <a:noFill/>
        </p:spPr>
        <p:txBody>
          <a:bodyPr/>
          <a:lstStyle/>
          <a:p>
            <a:pPr eaLnBrk="1" hangingPunct="1"/>
            <a:r>
              <a:rPr lang="en-US" sz="2800" b="1" smtClean="0">
                <a:solidFill>
                  <a:schemeClr val="bg1"/>
                </a:solidFill>
              </a:rPr>
              <a:t/>
            </a:r>
            <a:br>
              <a:rPr lang="en-US" sz="2800" b="1" smtClean="0">
                <a:solidFill>
                  <a:schemeClr val="bg1"/>
                </a:solidFill>
              </a:rPr>
            </a:br>
            <a:r>
              <a:rPr lang="en-US" sz="2800" b="1" u="sng" smtClean="0">
                <a:solidFill>
                  <a:schemeClr val="bg1"/>
                </a:solidFill>
              </a:rPr>
              <a:t>Địa  lý</a:t>
            </a:r>
            <a:r>
              <a:rPr lang="en-US" sz="2800" b="1" smtClean="0">
                <a:solidFill>
                  <a:schemeClr val="bg1"/>
                </a:solidFill>
              </a:rPr>
              <a:t> </a:t>
            </a:r>
            <a:br>
              <a:rPr lang="en-US" sz="2800" b="1" smtClean="0">
                <a:solidFill>
                  <a:schemeClr val="bg1"/>
                </a:solidFill>
              </a:rPr>
            </a:br>
            <a:endParaRPr lang="en-US" sz="2800" b="1" smtClean="0">
              <a:solidFill>
                <a:schemeClr val="bg1"/>
              </a:solidFill>
            </a:endParaRPr>
          </a:p>
        </p:txBody>
      </p:sp>
      <p:sp>
        <p:nvSpPr>
          <p:cNvPr id="12291" name="Rectangle 3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304800" y="1600200"/>
            <a:ext cx="8686800" cy="2514600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 b="1" smtClean="0">
                <a:solidFill>
                  <a:srgbClr val="66FF33"/>
                </a:solidFill>
              </a:rPr>
              <a:t>Hoạt </a:t>
            </a:r>
            <a:r>
              <a:rPr lang="vi-VN" sz="2800" b="1" smtClean="0">
                <a:solidFill>
                  <a:srgbClr val="66FF33"/>
                </a:solidFill>
              </a:rPr>
              <a:t>đ</a:t>
            </a:r>
            <a:r>
              <a:rPr lang="en-US" sz="2800" b="1" smtClean="0">
                <a:solidFill>
                  <a:srgbClr val="66FF33"/>
                </a:solidFill>
              </a:rPr>
              <a:t>ộng 1:Tìm hiểu về mạng l</a:t>
            </a:r>
            <a:r>
              <a:rPr lang="vi-VN" sz="2800" b="1" smtClean="0">
                <a:solidFill>
                  <a:srgbClr val="66FF33"/>
                </a:solidFill>
              </a:rPr>
              <a:t>ư</a:t>
            </a:r>
            <a:r>
              <a:rPr lang="en-US" sz="2800" b="1" smtClean="0">
                <a:solidFill>
                  <a:srgbClr val="66FF33"/>
                </a:solidFill>
              </a:rPr>
              <a:t>ới sông ngòi n</a:t>
            </a:r>
            <a:r>
              <a:rPr lang="vi-VN" sz="2800" b="1" smtClean="0">
                <a:solidFill>
                  <a:srgbClr val="66FF33"/>
                </a:solidFill>
              </a:rPr>
              <a:t>ư</a:t>
            </a:r>
            <a:r>
              <a:rPr lang="en-US" sz="2800" b="1" smtClean="0">
                <a:solidFill>
                  <a:srgbClr val="66FF33"/>
                </a:solidFill>
              </a:rPr>
              <a:t>ớc ta</a:t>
            </a:r>
          </a:p>
          <a:p>
            <a:pPr eaLnBrk="1" hangingPunct="1">
              <a:buFontTx/>
              <a:buNone/>
            </a:pPr>
            <a:r>
              <a:rPr lang="en-US" sz="2800" b="1" smtClean="0">
                <a:solidFill>
                  <a:schemeClr val="bg1"/>
                </a:solidFill>
                <a:sym typeface="Wingdings 3" pitchFamily="18" charset="2"/>
              </a:rPr>
              <a:t>N</a:t>
            </a:r>
            <a:r>
              <a:rPr lang="vi-VN" sz="2800" b="1" smtClean="0">
                <a:solidFill>
                  <a:schemeClr val="bg1"/>
                </a:solidFill>
                <a:sym typeface="Wingdings 3" pitchFamily="18" charset="2"/>
              </a:rPr>
              <a:t>ư</a:t>
            </a:r>
            <a:r>
              <a:rPr lang="en-US" sz="2800" b="1" smtClean="0">
                <a:solidFill>
                  <a:schemeClr val="bg1"/>
                </a:solidFill>
                <a:sym typeface="Wingdings 3" pitchFamily="18" charset="2"/>
              </a:rPr>
              <a:t>ớc ta có mạng l</a:t>
            </a:r>
            <a:r>
              <a:rPr lang="vi-VN" sz="2800" b="1" smtClean="0">
                <a:solidFill>
                  <a:schemeClr val="bg1"/>
                </a:solidFill>
                <a:sym typeface="Wingdings 3" pitchFamily="18" charset="2"/>
              </a:rPr>
              <a:t>ư</a:t>
            </a:r>
            <a:r>
              <a:rPr lang="en-US" sz="2800" b="1" smtClean="0">
                <a:solidFill>
                  <a:schemeClr val="bg1"/>
                </a:solidFill>
                <a:sym typeface="Wingdings 3" pitchFamily="18" charset="2"/>
              </a:rPr>
              <a:t>ới sông ngòi dày </a:t>
            </a:r>
            <a:r>
              <a:rPr lang="vi-VN" sz="2800" b="1" smtClean="0">
                <a:solidFill>
                  <a:schemeClr val="bg1"/>
                </a:solidFill>
                <a:sym typeface="Wingdings 3" pitchFamily="18" charset="2"/>
              </a:rPr>
              <a:t>đ</a:t>
            </a:r>
            <a:r>
              <a:rPr lang="en-US" sz="2800" b="1" smtClean="0">
                <a:solidFill>
                  <a:schemeClr val="bg1"/>
                </a:solidFill>
                <a:sym typeface="Wingdings 3" pitchFamily="18" charset="2"/>
              </a:rPr>
              <a:t>ặc và phân bố rộng khắp trên cả n</a:t>
            </a:r>
            <a:r>
              <a:rPr lang="vi-VN" sz="2800" b="1" smtClean="0">
                <a:solidFill>
                  <a:schemeClr val="bg1"/>
                </a:solidFill>
                <a:sym typeface="Wingdings 3" pitchFamily="18" charset="2"/>
              </a:rPr>
              <a:t>ư</a:t>
            </a:r>
            <a:r>
              <a:rPr lang="en-US" sz="2800" b="1" smtClean="0">
                <a:solidFill>
                  <a:schemeClr val="bg1"/>
                </a:solidFill>
                <a:sym typeface="Wingdings 3" pitchFamily="18" charset="2"/>
              </a:rPr>
              <a:t>ớc.</a:t>
            </a:r>
          </a:p>
          <a:p>
            <a:pPr eaLnBrk="1" hangingPunct="1"/>
            <a:r>
              <a:rPr lang="en-US" sz="2800" b="1" smtClean="0">
                <a:solidFill>
                  <a:srgbClr val="66FF33"/>
                </a:solidFill>
              </a:rPr>
              <a:t>Hoạt </a:t>
            </a:r>
            <a:r>
              <a:rPr lang="vi-VN" sz="2800" b="1" smtClean="0">
                <a:solidFill>
                  <a:srgbClr val="66FF33"/>
                </a:solidFill>
              </a:rPr>
              <a:t>đ</a:t>
            </a:r>
            <a:r>
              <a:rPr lang="en-US" sz="2800" b="1" smtClean="0">
                <a:solidFill>
                  <a:srgbClr val="66FF33"/>
                </a:solidFill>
              </a:rPr>
              <a:t>ộng 2:Tìm hiểu một số </a:t>
            </a:r>
            <a:r>
              <a:rPr lang="vi-VN" sz="2800" b="1" smtClean="0">
                <a:solidFill>
                  <a:srgbClr val="66FF33"/>
                </a:solidFill>
              </a:rPr>
              <a:t>đ</a:t>
            </a:r>
            <a:r>
              <a:rPr lang="en-US" sz="2800" b="1" smtClean="0">
                <a:solidFill>
                  <a:srgbClr val="66FF33"/>
                </a:solidFill>
              </a:rPr>
              <a:t>ặc </a:t>
            </a:r>
            <a:r>
              <a:rPr lang="vi-VN" sz="2800" b="1" smtClean="0">
                <a:solidFill>
                  <a:srgbClr val="66FF33"/>
                </a:solidFill>
              </a:rPr>
              <a:t>đ</a:t>
            </a:r>
            <a:r>
              <a:rPr lang="en-US" sz="2800" b="1" smtClean="0">
                <a:solidFill>
                  <a:srgbClr val="66FF33"/>
                </a:solidFill>
              </a:rPr>
              <a:t>iểm sông ngòi n</a:t>
            </a:r>
            <a:r>
              <a:rPr lang="vi-VN" sz="2800" b="1" smtClean="0">
                <a:solidFill>
                  <a:srgbClr val="66FF33"/>
                </a:solidFill>
              </a:rPr>
              <a:t>ư</a:t>
            </a:r>
            <a:r>
              <a:rPr lang="en-US" sz="2800" b="1" smtClean="0">
                <a:solidFill>
                  <a:srgbClr val="66FF33"/>
                </a:solidFill>
              </a:rPr>
              <a:t>ớc ta</a:t>
            </a:r>
          </a:p>
          <a:p>
            <a:pPr eaLnBrk="1" hangingPunct="1">
              <a:buFontTx/>
              <a:buNone/>
            </a:pPr>
            <a:endParaRPr lang="en-US" sz="2800" b="1" smtClean="0">
              <a:sym typeface="Wingdings 3" pitchFamily="18" charset="2"/>
            </a:endParaRPr>
          </a:p>
        </p:txBody>
      </p:sp>
      <p:sp>
        <p:nvSpPr>
          <p:cNvPr id="12292" name="Rectangle 4"/>
          <p:cNvSpPr>
            <a:spLocks noRot="1" noChangeArrowheads="1"/>
          </p:cNvSpPr>
          <p:nvPr/>
        </p:nvSpPr>
        <p:spPr bwMode="auto">
          <a:xfrm>
            <a:off x="3276600" y="990600"/>
            <a:ext cx="24447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>
                <a:solidFill>
                  <a:srgbClr val="FF3300"/>
                </a:solidFill>
              </a:rPr>
              <a:t>SÔNG NGÒI</a:t>
            </a:r>
          </a:p>
        </p:txBody>
      </p:sp>
      <p:sp>
        <p:nvSpPr>
          <p:cNvPr id="44038" name="AutoShape 6"/>
          <p:cNvSpPr>
            <a:spLocks noChangeArrowheads="1"/>
          </p:cNvSpPr>
          <p:nvPr/>
        </p:nvSpPr>
        <p:spPr bwMode="auto">
          <a:xfrm>
            <a:off x="457200" y="4114800"/>
            <a:ext cx="8229600" cy="2514600"/>
          </a:xfrm>
          <a:prstGeom prst="plaque">
            <a:avLst>
              <a:gd name="adj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endParaRPr lang="en-US" sz="2400" b="1" dirty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  <a:p>
            <a:pPr algn="ctr">
              <a:defRPr/>
            </a:pPr>
            <a:r>
              <a:rPr lang="en-US" sz="2400" b="1" dirty="0">
                <a:solidFill>
                  <a:srgbClr val="FF5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</a:t>
            </a:r>
            <a:r>
              <a:rPr lang="vi-VN" sz="2400" b="1" dirty="0">
                <a:solidFill>
                  <a:srgbClr val="FF5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</a:t>
            </a:r>
            <a:r>
              <a:rPr lang="en-US" sz="2400" b="1" dirty="0" err="1">
                <a:solidFill>
                  <a:srgbClr val="FF5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ớc</a:t>
            </a:r>
            <a:r>
              <a:rPr lang="en-US" sz="2400" b="1" dirty="0">
                <a:solidFill>
                  <a:srgbClr val="FF5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5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sông</a:t>
            </a:r>
            <a:r>
              <a:rPr lang="en-US" sz="2400" b="1" dirty="0">
                <a:solidFill>
                  <a:srgbClr val="FF5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5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lên</a:t>
            </a:r>
            <a:r>
              <a:rPr lang="en-US" sz="2400" b="1" dirty="0">
                <a:solidFill>
                  <a:srgbClr val="FF5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5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xuống</a:t>
            </a:r>
            <a:r>
              <a:rPr lang="en-US" sz="2400" b="1" dirty="0">
                <a:solidFill>
                  <a:srgbClr val="FF5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5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theo</a:t>
            </a:r>
            <a:r>
              <a:rPr lang="en-US" sz="2400" b="1" dirty="0">
                <a:solidFill>
                  <a:srgbClr val="FF5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5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mùa</a:t>
            </a:r>
            <a:r>
              <a:rPr lang="en-US" sz="2400" b="1" dirty="0">
                <a:solidFill>
                  <a:srgbClr val="FF5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5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ảnh</a:t>
            </a:r>
            <a:r>
              <a:rPr lang="en-US" sz="2400" b="1" dirty="0">
                <a:solidFill>
                  <a:srgbClr val="FF5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h</a:t>
            </a:r>
            <a:r>
              <a:rPr lang="vi-VN" sz="2400" b="1" dirty="0">
                <a:solidFill>
                  <a:srgbClr val="FF5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</a:t>
            </a:r>
            <a:r>
              <a:rPr lang="en-US" sz="2400" b="1" dirty="0" err="1">
                <a:solidFill>
                  <a:srgbClr val="FF5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ởng</a:t>
            </a:r>
            <a:r>
              <a:rPr lang="en-US" sz="2400" b="1" dirty="0">
                <a:solidFill>
                  <a:srgbClr val="FF5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5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tới</a:t>
            </a:r>
            <a:r>
              <a:rPr lang="en-US" sz="2400" b="1" dirty="0">
                <a:solidFill>
                  <a:srgbClr val="FF5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</a:p>
          <a:p>
            <a:pPr algn="ctr">
              <a:defRPr/>
            </a:pPr>
            <a:r>
              <a:rPr lang="vi-VN" sz="2400" b="1" dirty="0">
                <a:solidFill>
                  <a:srgbClr val="FF5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2400" b="1" dirty="0" err="1">
                <a:solidFill>
                  <a:srgbClr val="FF5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ời</a:t>
            </a:r>
            <a:r>
              <a:rPr lang="en-US" sz="2400" b="1" dirty="0">
                <a:solidFill>
                  <a:srgbClr val="FF5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5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sống</a:t>
            </a:r>
            <a:r>
              <a:rPr lang="en-US" sz="2400" b="1" dirty="0">
                <a:solidFill>
                  <a:srgbClr val="FF5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5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và</a:t>
            </a:r>
            <a:r>
              <a:rPr lang="en-US" sz="2400" b="1" dirty="0">
                <a:solidFill>
                  <a:srgbClr val="FF5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5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sản</a:t>
            </a:r>
            <a:r>
              <a:rPr lang="en-US" sz="2400" b="1" dirty="0">
                <a:solidFill>
                  <a:srgbClr val="FF5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5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xuất</a:t>
            </a:r>
            <a:r>
              <a:rPr lang="en-US" sz="2400" b="1" dirty="0">
                <a:solidFill>
                  <a:srgbClr val="FF5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5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của</a:t>
            </a:r>
            <a:r>
              <a:rPr lang="en-US" sz="2400" b="1" dirty="0">
                <a:solidFill>
                  <a:srgbClr val="FF5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5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nhân</a:t>
            </a:r>
            <a:r>
              <a:rPr lang="en-US" sz="2400" b="1" dirty="0">
                <a:solidFill>
                  <a:srgbClr val="FF5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5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dân</a:t>
            </a:r>
            <a:r>
              <a:rPr lang="en-US" sz="2400" b="1" dirty="0">
                <a:solidFill>
                  <a:srgbClr val="FF5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5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ta</a:t>
            </a:r>
            <a:r>
              <a:rPr lang="en-US" sz="2400" b="1" dirty="0">
                <a:solidFill>
                  <a:srgbClr val="FF5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5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là</a:t>
            </a:r>
            <a:r>
              <a:rPr lang="en-US" sz="2400" b="1" dirty="0">
                <a:solidFill>
                  <a:srgbClr val="FF5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:</a:t>
            </a:r>
          </a:p>
          <a:p>
            <a:pPr algn="ctr">
              <a:defRPr/>
            </a:pP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Ảnh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</a:t>
            </a:r>
            <a:r>
              <a:rPr lang="vi-VN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</a:t>
            </a: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ởng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tới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giao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thông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, </a:t>
            </a:r>
            <a:r>
              <a:rPr lang="vi-VN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ặc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biệt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là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giao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thông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vi-VN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đư</a:t>
            </a: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ờng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</a:p>
          <a:p>
            <a:pPr algn="ctr">
              <a:defRPr/>
            </a:pP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thủy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, </a:t>
            </a: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mùa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màng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bị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phá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hoại,thiếu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n</a:t>
            </a:r>
            <a:r>
              <a:rPr lang="vi-VN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</a:t>
            </a: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ớc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cho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nhà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máy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</a:p>
          <a:p>
            <a:pPr algn="ctr">
              <a:defRPr/>
            </a:pP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thủy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vi-VN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iện,tính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mạng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và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vi-VN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ời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sống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nhân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dân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bị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vi-VN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 </a:t>
            </a: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dọa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; </a:t>
            </a:r>
          </a:p>
          <a:p>
            <a:pPr algn="ctr">
              <a:defRPr/>
            </a:pPr>
            <a:r>
              <a:rPr lang="vi-VN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ất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vi-VN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ai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vi-VN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ầu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nguồn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xấu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vi-VN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i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do </a:t>
            </a: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bị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bào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mòn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. . .</a:t>
            </a:r>
          </a:p>
          <a:p>
            <a:pPr algn="ctr" eaLnBrk="0" hangingPunct="0">
              <a:defRPr/>
            </a:pPr>
            <a:r>
              <a:rPr lang="en-US" sz="2400" dirty="0">
                <a:solidFill>
                  <a:srgbClr val="000099"/>
                </a:solidFill>
                <a:latin typeface="Arial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40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  <a:noFill/>
        </p:spPr>
        <p:txBody>
          <a:bodyPr/>
          <a:lstStyle/>
          <a:p>
            <a:pPr eaLnBrk="1" hangingPunct="1"/>
            <a:r>
              <a:rPr lang="en-US" sz="2800" b="1" smtClean="0">
                <a:solidFill>
                  <a:schemeClr val="bg1"/>
                </a:solidFill>
              </a:rPr>
              <a:t/>
            </a:r>
            <a:br>
              <a:rPr lang="en-US" sz="2800" b="1" smtClean="0">
                <a:solidFill>
                  <a:schemeClr val="bg1"/>
                </a:solidFill>
              </a:rPr>
            </a:br>
            <a:r>
              <a:rPr lang="en-US" sz="2800" b="1" u="sng" smtClean="0">
                <a:solidFill>
                  <a:schemeClr val="bg1"/>
                </a:solidFill>
              </a:rPr>
              <a:t>Địa  lý</a:t>
            </a:r>
            <a:r>
              <a:rPr lang="en-US" sz="2800" b="1" smtClean="0">
                <a:solidFill>
                  <a:schemeClr val="bg1"/>
                </a:solidFill>
              </a:rPr>
              <a:t> </a:t>
            </a:r>
            <a:br>
              <a:rPr lang="en-US" sz="2800" b="1" smtClean="0">
                <a:solidFill>
                  <a:schemeClr val="bg1"/>
                </a:solidFill>
              </a:rPr>
            </a:br>
            <a:endParaRPr lang="en-US" sz="2800" b="1" smtClean="0">
              <a:solidFill>
                <a:schemeClr val="bg1"/>
              </a:solidFill>
            </a:endParaRPr>
          </a:p>
        </p:txBody>
      </p:sp>
      <p:sp>
        <p:nvSpPr>
          <p:cNvPr id="13315" name="Rectangle 4"/>
          <p:cNvSpPr>
            <a:spLocks noRot="1" noChangeArrowheads="1"/>
          </p:cNvSpPr>
          <p:nvPr/>
        </p:nvSpPr>
        <p:spPr bwMode="auto">
          <a:xfrm>
            <a:off x="3276600" y="990600"/>
            <a:ext cx="24447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>
                <a:solidFill>
                  <a:srgbClr val="FF3300"/>
                </a:solidFill>
              </a:rPr>
              <a:t>SÔNG NGÒI</a:t>
            </a:r>
          </a:p>
        </p:txBody>
      </p:sp>
      <p:sp>
        <p:nvSpPr>
          <p:cNvPr id="126981" name="AutoShape 5"/>
          <p:cNvSpPr>
            <a:spLocks noChangeArrowheads="1"/>
          </p:cNvSpPr>
          <p:nvPr/>
        </p:nvSpPr>
        <p:spPr bwMode="auto">
          <a:xfrm>
            <a:off x="685800" y="5638800"/>
            <a:ext cx="7543800" cy="609600"/>
          </a:xfrm>
          <a:prstGeom prst="plaque">
            <a:avLst>
              <a:gd name="adj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endParaRPr lang="en-US" sz="1000" b="1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endParaRPr lang="en-US" sz="1000" b="1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sz="2600" b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Em có nhận xét về màu n</a:t>
            </a:r>
            <a:r>
              <a:rPr lang="vi-VN" sz="2600" b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ư</a:t>
            </a:r>
            <a:r>
              <a:rPr lang="en-US" sz="2600" b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ớc của con sông .</a:t>
            </a:r>
          </a:p>
          <a:p>
            <a:pPr algn="ctr" eaLnBrk="0" hangingPunct="0">
              <a:defRPr/>
            </a:pPr>
            <a:r>
              <a:rPr lang="en-US" sz="2600">
                <a:latin typeface="Arial"/>
              </a:rPr>
              <a:t> </a:t>
            </a:r>
          </a:p>
        </p:txBody>
      </p:sp>
      <p:pic>
        <p:nvPicPr>
          <p:cNvPr id="126982" name="Picture 6" descr="256px-MatnuocSongHong-0611200833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1066800"/>
            <a:ext cx="57912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6991" name="Rectangle 15"/>
          <p:cNvSpPr>
            <a:spLocks noRot="1" noChangeArrowheads="1"/>
          </p:cNvSpPr>
          <p:nvPr/>
        </p:nvSpPr>
        <p:spPr bwMode="auto">
          <a:xfrm>
            <a:off x="304800" y="5334000"/>
            <a:ext cx="8534400" cy="1524000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 b="1">
                <a:sym typeface="Wingdings 3" pitchFamily="18" charset="2"/>
              </a:rPr>
              <a:t>    N</a:t>
            </a:r>
            <a:r>
              <a:rPr lang="vi-VN" sz="2400" b="1">
                <a:sym typeface="Wingdings 3" pitchFamily="18" charset="2"/>
              </a:rPr>
              <a:t>ư</a:t>
            </a:r>
            <a:r>
              <a:rPr lang="en-US" sz="2400" b="1">
                <a:sym typeface="Wingdings 3" pitchFamily="18" charset="2"/>
              </a:rPr>
              <a:t>ớc sông </a:t>
            </a:r>
            <a:r>
              <a:rPr lang="vi-VN" sz="2400" b="1">
                <a:sym typeface="Wingdings 3" pitchFamily="18" charset="2"/>
              </a:rPr>
              <a:t>đ</a:t>
            </a:r>
            <a:r>
              <a:rPr lang="en-US" sz="2400" b="1">
                <a:sym typeface="Wingdings 3" pitchFamily="18" charset="2"/>
              </a:rPr>
              <a:t>ục do diện tích phần </a:t>
            </a:r>
            <a:r>
              <a:rPr lang="vi-VN" sz="2400" b="1">
                <a:sym typeface="Wingdings 3" pitchFamily="18" charset="2"/>
              </a:rPr>
              <a:t>đ</a:t>
            </a:r>
            <a:r>
              <a:rPr lang="en-US" sz="2400" b="1">
                <a:sym typeface="Wingdings 3" pitchFamily="18" charset="2"/>
              </a:rPr>
              <a:t>ất liền n</a:t>
            </a:r>
            <a:r>
              <a:rPr lang="vi-VN" sz="2400" b="1">
                <a:sym typeface="Wingdings 3" pitchFamily="18" charset="2"/>
              </a:rPr>
              <a:t>ư</a:t>
            </a:r>
            <a:r>
              <a:rPr lang="en-US" sz="2400" b="1">
                <a:sym typeface="Wingdings 3" pitchFamily="18" charset="2"/>
              </a:rPr>
              <a:t>ớc ta có ¾ là </a:t>
            </a:r>
            <a:r>
              <a:rPr lang="vi-VN" sz="2400" b="1">
                <a:sym typeface="Wingdings 3" pitchFamily="18" charset="2"/>
              </a:rPr>
              <a:t>đ</a:t>
            </a:r>
            <a:r>
              <a:rPr lang="en-US" sz="2400" b="1">
                <a:sym typeface="Wingdings 3" pitchFamily="18" charset="2"/>
              </a:rPr>
              <a:t>ồi núi , </a:t>
            </a:r>
            <a:r>
              <a:rPr lang="vi-VN" sz="2400" b="1">
                <a:sym typeface="Wingdings 3" pitchFamily="18" charset="2"/>
              </a:rPr>
              <a:t>đ</a:t>
            </a:r>
            <a:r>
              <a:rPr lang="en-US" sz="2400" b="1">
                <a:sym typeface="Wingdings 3" pitchFamily="18" charset="2"/>
              </a:rPr>
              <a:t>ộ dốc lớn ; n</a:t>
            </a:r>
            <a:r>
              <a:rPr lang="vi-VN" sz="2400" b="1">
                <a:sym typeface="Wingdings 3" pitchFamily="18" charset="2"/>
              </a:rPr>
              <a:t>ư</a:t>
            </a:r>
            <a:r>
              <a:rPr lang="en-US" sz="2400" b="1">
                <a:sym typeface="Wingdings 3" pitchFamily="18" charset="2"/>
              </a:rPr>
              <a:t>ớc ta lại m</a:t>
            </a:r>
            <a:r>
              <a:rPr lang="vi-VN" sz="2400" b="1">
                <a:sym typeface="Wingdings 3" pitchFamily="18" charset="2"/>
              </a:rPr>
              <a:t>ư</a:t>
            </a:r>
            <a:r>
              <a:rPr lang="en-US" sz="2400" b="1">
                <a:sym typeface="Wingdings 3" pitchFamily="18" charset="2"/>
              </a:rPr>
              <a:t>a nhiều theo mùa làm cho lớp </a:t>
            </a:r>
            <a:r>
              <a:rPr lang="vi-VN" sz="2400" b="1">
                <a:sym typeface="Wingdings 3" pitchFamily="18" charset="2"/>
              </a:rPr>
              <a:t>đ</a:t>
            </a:r>
            <a:r>
              <a:rPr lang="en-US" sz="2400" b="1">
                <a:sym typeface="Wingdings 3" pitchFamily="18" charset="2"/>
              </a:rPr>
              <a:t>ất trên bề mặt bị bào mòn rồi </a:t>
            </a:r>
            <a:r>
              <a:rPr lang="vi-VN" sz="2400" b="1">
                <a:sym typeface="Wingdings 3" pitchFamily="18" charset="2"/>
              </a:rPr>
              <a:t>đư</a:t>
            </a:r>
            <a:r>
              <a:rPr lang="en-US" sz="2400" b="1">
                <a:sym typeface="Wingdings 3" pitchFamily="18" charset="2"/>
              </a:rPr>
              <a:t>a xuống lòng sông , làm cho sông có nhiều phù sa 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69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69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6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69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69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6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1269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1269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1269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6991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6991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699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69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69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69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81" grpId="0" animBg="1"/>
      <p:bldP spid="126981" grpId="1" animBg="1"/>
      <p:bldP spid="126991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0" y="1600200"/>
            <a:ext cx="9144000" cy="2667000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b="1" smtClean="0">
                <a:solidFill>
                  <a:srgbClr val="66FF33"/>
                </a:solidFill>
              </a:rPr>
              <a:t>Hoạt </a:t>
            </a:r>
            <a:r>
              <a:rPr lang="vi-VN" sz="2800" b="1" smtClean="0">
                <a:solidFill>
                  <a:srgbClr val="66FF33"/>
                </a:solidFill>
              </a:rPr>
              <a:t>đ</a:t>
            </a:r>
            <a:r>
              <a:rPr lang="en-US" sz="2800" b="1" smtClean="0">
                <a:solidFill>
                  <a:srgbClr val="66FF33"/>
                </a:solidFill>
              </a:rPr>
              <a:t>ộng 1:Tìm hiểu về mạng l</a:t>
            </a:r>
            <a:r>
              <a:rPr lang="vi-VN" sz="2800" b="1" smtClean="0">
                <a:solidFill>
                  <a:srgbClr val="66FF33"/>
                </a:solidFill>
              </a:rPr>
              <a:t>ư</a:t>
            </a:r>
            <a:r>
              <a:rPr lang="en-US" sz="2800" b="1" smtClean="0">
                <a:solidFill>
                  <a:srgbClr val="66FF33"/>
                </a:solidFill>
              </a:rPr>
              <a:t>ới sông ngòi n</a:t>
            </a:r>
            <a:r>
              <a:rPr lang="vi-VN" sz="2800" b="1" smtClean="0">
                <a:solidFill>
                  <a:srgbClr val="66FF33"/>
                </a:solidFill>
              </a:rPr>
              <a:t>ư</a:t>
            </a:r>
            <a:r>
              <a:rPr lang="en-US" sz="2800" b="1" smtClean="0">
                <a:solidFill>
                  <a:srgbClr val="66FF33"/>
                </a:solidFill>
              </a:rPr>
              <a:t>ớc ta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b="1" smtClean="0">
                <a:solidFill>
                  <a:schemeClr val="bg1"/>
                </a:solidFill>
                <a:sym typeface="Wingdings 3" pitchFamily="18" charset="2"/>
              </a:rPr>
              <a:t>N</a:t>
            </a:r>
            <a:r>
              <a:rPr lang="vi-VN" sz="2800" b="1" smtClean="0">
                <a:solidFill>
                  <a:schemeClr val="bg1"/>
                </a:solidFill>
                <a:sym typeface="Wingdings 3" pitchFamily="18" charset="2"/>
              </a:rPr>
              <a:t>ư</a:t>
            </a:r>
            <a:r>
              <a:rPr lang="en-US" sz="2800" b="1" smtClean="0">
                <a:solidFill>
                  <a:schemeClr val="bg1"/>
                </a:solidFill>
                <a:sym typeface="Wingdings 3" pitchFamily="18" charset="2"/>
              </a:rPr>
              <a:t>ớc ta có mạng l</a:t>
            </a:r>
            <a:r>
              <a:rPr lang="vi-VN" sz="2800" b="1" smtClean="0">
                <a:solidFill>
                  <a:schemeClr val="bg1"/>
                </a:solidFill>
                <a:sym typeface="Wingdings 3" pitchFamily="18" charset="2"/>
              </a:rPr>
              <a:t>ư</a:t>
            </a:r>
            <a:r>
              <a:rPr lang="en-US" sz="2800" b="1" smtClean="0">
                <a:solidFill>
                  <a:schemeClr val="bg1"/>
                </a:solidFill>
                <a:sym typeface="Wingdings 3" pitchFamily="18" charset="2"/>
              </a:rPr>
              <a:t>ới sông ngòi dày </a:t>
            </a:r>
            <a:r>
              <a:rPr lang="vi-VN" sz="2800" b="1" smtClean="0">
                <a:solidFill>
                  <a:schemeClr val="bg1"/>
                </a:solidFill>
                <a:sym typeface="Wingdings 3" pitchFamily="18" charset="2"/>
              </a:rPr>
              <a:t>đ</a:t>
            </a:r>
            <a:r>
              <a:rPr lang="en-US" sz="2800" b="1" smtClean="0">
                <a:solidFill>
                  <a:schemeClr val="bg1"/>
                </a:solidFill>
                <a:sym typeface="Wingdings 3" pitchFamily="18" charset="2"/>
              </a:rPr>
              <a:t>ặc và phân bố rộng khắp trên cả n</a:t>
            </a:r>
            <a:r>
              <a:rPr lang="vi-VN" sz="2800" b="1" smtClean="0">
                <a:solidFill>
                  <a:schemeClr val="bg1"/>
                </a:solidFill>
                <a:sym typeface="Wingdings 3" pitchFamily="18" charset="2"/>
              </a:rPr>
              <a:t>ư</a:t>
            </a:r>
            <a:r>
              <a:rPr lang="en-US" sz="2800" b="1" smtClean="0">
                <a:solidFill>
                  <a:schemeClr val="bg1"/>
                </a:solidFill>
                <a:sym typeface="Wingdings 3" pitchFamily="18" charset="2"/>
              </a:rPr>
              <a:t>ớc.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b="1" smtClean="0">
                <a:solidFill>
                  <a:srgbClr val="66FF33"/>
                </a:solidFill>
              </a:rPr>
              <a:t>Hoạt </a:t>
            </a:r>
            <a:r>
              <a:rPr lang="vi-VN" sz="2800" b="1" smtClean="0">
                <a:solidFill>
                  <a:srgbClr val="66FF33"/>
                </a:solidFill>
              </a:rPr>
              <a:t>đ</a:t>
            </a:r>
            <a:r>
              <a:rPr lang="en-US" sz="2800" b="1" smtClean="0">
                <a:solidFill>
                  <a:srgbClr val="66FF33"/>
                </a:solidFill>
              </a:rPr>
              <a:t>ộng 2:Tìm hiểu một số </a:t>
            </a:r>
            <a:r>
              <a:rPr lang="vi-VN" sz="2800" b="1" smtClean="0">
                <a:solidFill>
                  <a:srgbClr val="66FF33"/>
                </a:solidFill>
              </a:rPr>
              <a:t>đ</a:t>
            </a:r>
            <a:r>
              <a:rPr lang="en-US" sz="2800" b="1" smtClean="0">
                <a:solidFill>
                  <a:srgbClr val="66FF33"/>
                </a:solidFill>
              </a:rPr>
              <a:t>ặc </a:t>
            </a:r>
            <a:r>
              <a:rPr lang="vi-VN" sz="2800" b="1" smtClean="0">
                <a:solidFill>
                  <a:srgbClr val="66FF33"/>
                </a:solidFill>
              </a:rPr>
              <a:t>đ</a:t>
            </a:r>
            <a:r>
              <a:rPr lang="en-US" sz="2800" b="1" smtClean="0">
                <a:solidFill>
                  <a:srgbClr val="66FF33"/>
                </a:solidFill>
              </a:rPr>
              <a:t>iểm sông ngòi n</a:t>
            </a:r>
            <a:r>
              <a:rPr lang="vi-VN" sz="2800" b="1" smtClean="0">
                <a:solidFill>
                  <a:srgbClr val="66FF33"/>
                </a:solidFill>
              </a:rPr>
              <a:t>ư</a:t>
            </a:r>
            <a:r>
              <a:rPr lang="en-US" sz="2800" b="1" smtClean="0">
                <a:solidFill>
                  <a:srgbClr val="66FF33"/>
                </a:solidFill>
              </a:rPr>
              <a:t>ớc ta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b="1" smtClean="0">
                <a:solidFill>
                  <a:schemeClr val="bg1"/>
                </a:solidFill>
                <a:sym typeface="Wingdings 3" pitchFamily="18" charset="2"/>
              </a:rPr>
              <a:t>Sông ngòi n</a:t>
            </a:r>
            <a:r>
              <a:rPr lang="vi-VN" sz="2800" b="1" smtClean="0">
                <a:solidFill>
                  <a:schemeClr val="bg1"/>
                </a:solidFill>
                <a:sym typeface="Wingdings 3" pitchFamily="18" charset="2"/>
              </a:rPr>
              <a:t>ư</a:t>
            </a:r>
            <a:r>
              <a:rPr lang="en-US" sz="2800" b="1" smtClean="0">
                <a:solidFill>
                  <a:schemeClr val="bg1"/>
                </a:solidFill>
                <a:sym typeface="Wingdings 3" pitchFamily="18" charset="2"/>
              </a:rPr>
              <a:t>ớc ta có l</a:t>
            </a:r>
            <a:r>
              <a:rPr lang="vi-VN" sz="2800" b="1" smtClean="0">
                <a:solidFill>
                  <a:schemeClr val="bg1"/>
                </a:solidFill>
                <a:sym typeface="Wingdings 3" pitchFamily="18" charset="2"/>
              </a:rPr>
              <a:t>ư</a:t>
            </a:r>
            <a:r>
              <a:rPr lang="en-US" sz="2800" b="1" smtClean="0">
                <a:solidFill>
                  <a:schemeClr val="bg1"/>
                </a:solidFill>
                <a:sym typeface="Wingdings 3" pitchFamily="18" charset="2"/>
              </a:rPr>
              <a:t>ợng n</a:t>
            </a:r>
            <a:r>
              <a:rPr lang="vi-VN" sz="2800" b="1" smtClean="0">
                <a:solidFill>
                  <a:schemeClr val="bg1"/>
                </a:solidFill>
                <a:sym typeface="Wingdings 3" pitchFamily="18" charset="2"/>
              </a:rPr>
              <a:t>ư</a:t>
            </a:r>
            <a:r>
              <a:rPr lang="en-US" sz="2800" b="1" smtClean="0">
                <a:solidFill>
                  <a:schemeClr val="bg1"/>
                </a:solidFill>
                <a:sym typeface="Wingdings 3" pitchFamily="18" charset="2"/>
              </a:rPr>
              <a:t>ớc thay </a:t>
            </a:r>
            <a:r>
              <a:rPr lang="vi-VN" sz="2800" b="1" smtClean="0">
                <a:solidFill>
                  <a:schemeClr val="bg1"/>
                </a:solidFill>
                <a:sym typeface="Wingdings 3" pitchFamily="18" charset="2"/>
              </a:rPr>
              <a:t>đ</a:t>
            </a:r>
            <a:r>
              <a:rPr lang="en-US" sz="2800" b="1" smtClean="0">
                <a:solidFill>
                  <a:schemeClr val="bg1"/>
                </a:solidFill>
                <a:sym typeface="Wingdings 3" pitchFamily="18" charset="2"/>
              </a:rPr>
              <a:t>ổi theo mùa và có nhiều phù sa.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800" b="1" smtClean="0">
              <a:solidFill>
                <a:schemeClr val="bg1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800" b="1" smtClean="0">
              <a:sym typeface="Wingdings 3" pitchFamily="18" charset="2"/>
            </a:endParaRPr>
          </a:p>
        </p:txBody>
      </p:sp>
      <p:sp>
        <p:nvSpPr>
          <p:cNvPr id="14339" name="Rectangle 4"/>
          <p:cNvSpPr>
            <a:spLocks noRot="1" noChangeArrowheads="1"/>
          </p:cNvSpPr>
          <p:nvPr/>
        </p:nvSpPr>
        <p:spPr bwMode="auto">
          <a:xfrm>
            <a:off x="3276600" y="990600"/>
            <a:ext cx="24447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>
                <a:solidFill>
                  <a:srgbClr val="FF3300"/>
                </a:solidFill>
              </a:rPr>
              <a:t>SÔNG NGÒI</a:t>
            </a:r>
          </a:p>
        </p:txBody>
      </p:sp>
      <p:sp>
        <p:nvSpPr>
          <p:cNvPr id="45063" name="AutoShape 7"/>
          <p:cNvSpPr>
            <a:spLocks noChangeArrowheads="1"/>
          </p:cNvSpPr>
          <p:nvPr/>
        </p:nvSpPr>
        <p:spPr bwMode="auto">
          <a:xfrm>
            <a:off x="2209800" y="3733800"/>
            <a:ext cx="4419600" cy="1981200"/>
          </a:xfrm>
          <a:prstGeom prst="cloudCallout">
            <a:avLst>
              <a:gd name="adj1" fmla="val -44505"/>
              <a:gd name="adj2" fmla="val 22917"/>
            </a:avLst>
          </a:prstGeom>
          <a:solidFill>
            <a:srgbClr val="00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32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*Sông ngòi n</a:t>
            </a:r>
            <a:r>
              <a:rPr lang="vi-VN" sz="32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</a:t>
            </a:r>
            <a:r>
              <a:rPr lang="en-US" sz="32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ớc ta có </a:t>
            </a:r>
            <a:r>
              <a:rPr lang="vi-VN" sz="32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32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ặc </a:t>
            </a:r>
            <a:r>
              <a:rPr lang="vi-VN" sz="32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32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iểm gì ?</a:t>
            </a:r>
          </a:p>
        </p:txBody>
      </p:sp>
      <p:sp>
        <p:nvSpPr>
          <p:cNvPr id="14341" name="Rectangle 9"/>
          <p:cNvSpPr>
            <a:spLocks noRot="1" noChangeArrowheads="1"/>
          </p:cNvSpPr>
          <p:nvPr/>
        </p:nvSpPr>
        <p:spPr bwMode="auto">
          <a:xfrm>
            <a:off x="457200" y="304800"/>
            <a:ext cx="8229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>
                <a:solidFill>
                  <a:schemeClr val="bg1"/>
                </a:solidFill>
              </a:rPr>
              <a:t/>
            </a:r>
            <a:br>
              <a:rPr lang="en-US" sz="2800" b="1">
                <a:solidFill>
                  <a:schemeClr val="bg1"/>
                </a:solidFill>
              </a:rPr>
            </a:br>
            <a:r>
              <a:rPr lang="en-US" sz="2800" b="1" u="sng">
                <a:solidFill>
                  <a:schemeClr val="bg1"/>
                </a:solidFill>
              </a:rPr>
              <a:t>Địa  lý</a:t>
            </a:r>
            <a:r>
              <a:rPr lang="en-US" sz="2800" b="1">
                <a:solidFill>
                  <a:schemeClr val="tx2"/>
                </a:solidFill>
              </a:rPr>
              <a:t> </a:t>
            </a:r>
            <a:br>
              <a:rPr lang="en-US" sz="2800" b="1">
                <a:solidFill>
                  <a:schemeClr val="tx2"/>
                </a:solidFill>
              </a:rPr>
            </a:br>
            <a:endParaRPr lang="en-US" sz="2800" b="1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8" presetClass="exit" presetSubtype="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fltVal val="-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450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3" grpId="0" animBg="1"/>
      <p:bldP spid="45063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76200"/>
            <a:ext cx="8229600" cy="792163"/>
          </a:xfrm>
          <a:noFill/>
        </p:spPr>
        <p:txBody>
          <a:bodyPr/>
          <a:lstStyle/>
          <a:p>
            <a:pPr eaLnBrk="1" hangingPunct="1"/>
            <a:r>
              <a:rPr lang="en-US" sz="2800" b="1" smtClean="0">
                <a:solidFill>
                  <a:schemeClr val="bg1"/>
                </a:solidFill>
              </a:rPr>
              <a:t/>
            </a:r>
            <a:br>
              <a:rPr lang="en-US" sz="2800" b="1" smtClean="0">
                <a:solidFill>
                  <a:schemeClr val="bg1"/>
                </a:solidFill>
              </a:rPr>
            </a:br>
            <a:r>
              <a:rPr lang="en-US" sz="2800" b="1" u="sng" smtClean="0">
                <a:solidFill>
                  <a:schemeClr val="bg1"/>
                </a:solidFill>
              </a:rPr>
              <a:t>Địa  lý</a:t>
            </a:r>
            <a:r>
              <a:rPr lang="en-US" sz="2800" smtClean="0"/>
              <a:t> </a:t>
            </a:r>
            <a:br>
              <a:rPr lang="en-US" sz="2800" smtClean="0"/>
            </a:br>
            <a:endParaRPr lang="en-US" sz="2800" smtClean="0"/>
          </a:p>
        </p:txBody>
      </p:sp>
      <p:sp>
        <p:nvSpPr>
          <p:cNvPr id="15363" name="Rectangle 3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0" y="1600200"/>
            <a:ext cx="9144000" cy="3505200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b="1" smtClean="0">
                <a:solidFill>
                  <a:srgbClr val="66FF33"/>
                </a:solidFill>
              </a:rPr>
              <a:t>Hoạt </a:t>
            </a:r>
            <a:r>
              <a:rPr lang="vi-VN" sz="2800" b="1" smtClean="0">
                <a:solidFill>
                  <a:srgbClr val="66FF33"/>
                </a:solidFill>
              </a:rPr>
              <a:t>đ</a:t>
            </a:r>
            <a:r>
              <a:rPr lang="en-US" sz="2800" b="1" smtClean="0">
                <a:solidFill>
                  <a:srgbClr val="66FF33"/>
                </a:solidFill>
              </a:rPr>
              <a:t>ộng 1:Tìm hiểu về mạng l</a:t>
            </a:r>
            <a:r>
              <a:rPr lang="vi-VN" sz="2800" b="1" smtClean="0">
                <a:solidFill>
                  <a:srgbClr val="66FF33"/>
                </a:solidFill>
              </a:rPr>
              <a:t>ư</a:t>
            </a:r>
            <a:r>
              <a:rPr lang="en-US" sz="2800" b="1" smtClean="0">
                <a:solidFill>
                  <a:srgbClr val="66FF33"/>
                </a:solidFill>
              </a:rPr>
              <a:t>ới sông ngòi n</a:t>
            </a:r>
            <a:r>
              <a:rPr lang="vi-VN" sz="2800" b="1" smtClean="0">
                <a:solidFill>
                  <a:srgbClr val="66FF33"/>
                </a:solidFill>
              </a:rPr>
              <a:t>ư</a:t>
            </a:r>
            <a:r>
              <a:rPr lang="en-US" sz="2800" b="1" smtClean="0">
                <a:solidFill>
                  <a:srgbClr val="66FF33"/>
                </a:solidFill>
              </a:rPr>
              <a:t>ớc ta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b="1" smtClean="0">
                <a:solidFill>
                  <a:schemeClr val="bg1"/>
                </a:solidFill>
                <a:sym typeface="Wingdings 3" pitchFamily="18" charset="2"/>
              </a:rPr>
              <a:t>N</a:t>
            </a:r>
            <a:r>
              <a:rPr lang="vi-VN" sz="2800" b="1" smtClean="0">
                <a:solidFill>
                  <a:schemeClr val="bg1"/>
                </a:solidFill>
                <a:sym typeface="Wingdings 3" pitchFamily="18" charset="2"/>
              </a:rPr>
              <a:t>ư</a:t>
            </a:r>
            <a:r>
              <a:rPr lang="en-US" sz="2800" b="1" smtClean="0">
                <a:solidFill>
                  <a:schemeClr val="bg1"/>
                </a:solidFill>
                <a:sym typeface="Wingdings 3" pitchFamily="18" charset="2"/>
              </a:rPr>
              <a:t>ớc ta có mạng l</a:t>
            </a:r>
            <a:r>
              <a:rPr lang="vi-VN" sz="2800" b="1" smtClean="0">
                <a:solidFill>
                  <a:schemeClr val="bg1"/>
                </a:solidFill>
                <a:sym typeface="Wingdings 3" pitchFamily="18" charset="2"/>
              </a:rPr>
              <a:t>ư</a:t>
            </a:r>
            <a:r>
              <a:rPr lang="en-US" sz="2800" b="1" smtClean="0">
                <a:solidFill>
                  <a:schemeClr val="bg1"/>
                </a:solidFill>
                <a:sym typeface="Wingdings 3" pitchFamily="18" charset="2"/>
              </a:rPr>
              <a:t>ới sông ngòi dày </a:t>
            </a:r>
            <a:r>
              <a:rPr lang="vi-VN" sz="2800" b="1" smtClean="0">
                <a:solidFill>
                  <a:schemeClr val="bg1"/>
                </a:solidFill>
                <a:sym typeface="Wingdings 3" pitchFamily="18" charset="2"/>
              </a:rPr>
              <a:t>đ</a:t>
            </a:r>
            <a:r>
              <a:rPr lang="en-US" sz="2800" b="1" smtClean="0">
                <a:solidFill>
                  <a:schemeClr val="bg1"/>
                </a:solidFill>
                <a:sym typeface="Wingdings 3" pitchFamily="18" charset="2"/>
              </a:rPr>
              <a:t>ặc và phân bố rộng khắp trên cả n</a:t>
            </a:r>
            <a:r>
              <a:rPr lang="vi-VN" sz="2800" b="1" smtClean="0">
                <a:solidFill>
                  <a:schemeClr val="bg1"/>
                </a:solidFill>
                <a:sym typeface="Wingdings 3" pitchFamily="18" charset="2"/>
              </a:rPr>
              <a:t>ư</a:t>
            </a:r>
            <a:r>
              <a:rPr lang="en-US" sz="2800" b="1" smtClean="0">
                <a:solidFill>
                  <a:schemeClr val="bg1"/>
                </a:solidFill>
                <a:sym typeface="Wingdings 3" pitchFamily="18" charset="2"/>
              </a:rPr>
              <a:t>ớc.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b="1" smtClean="0">
                <a:solidFill>
                  <a:srgbClr val="66FF33"/>
                </a:solidFill>
              </a:rPr>
              <a:t>Hoạt </a:t>
            </a:r>
            <a:r>
              <a:rPr lang="vi-VN" sz="2800" b="1" smtClean="0">
                <a:solidFill>
                  <a:srgbClr val="66FF33"/>
                </a:solidFill>
              </a:rPr>
              <a:t>đ</a:t>
            </a:r>
            <a:r>
              <a:rPr lang="en-US" sz="2800" b="1" smtClean="0">
                <a:solidFill>
                  <a:srgbClr val="66FF33"/>
                </a:solidFill>
              </a:rPr>
              <a:t>ộng 2:Tìm hiểu một số </a:t>
            </a:r>
            <a:r>
              <a:rPr lang="vi-VN" sz="2800" b="1" smtClean="0">
                <a:solidFill>
                  <a:srgbClr val="66FF33"/>
                </a:solidFill>
              </a:rPr>
              <a:t>đ</a:t>
            </a:r>
            <a:r>
              <a:rPr lang="en-US" sz="2800" b="1" smtClean="0">
                <a:solidFill>
                  <a:srgbClr val="66FF33"/>
                </a:solidFill>
              </a:rPr>
              <a:t>ặc </a:t>
            </a:r>
            <a:r>
              <a:rPr lang="vi-VN" sz="2800" b="1" smtClean="0">
                <a:solidFill>
                  <a:srgbClr val="66FF33"/>
                </a:solidFill>
              </a:rPr>
              <a:t>đ</a:t>
            </a:r>
            <a:r>
              <a:rPr lang="en-US" sz="2800" b="1" smtClean="0">
                <a:solidFill>
                  <a:srgbClr val="66FF33"/>
                </a:solidFill>
              </a:rPr>
              <a:t>iểm sông ngòi n</a:t>
            </a:r>
            <a:r>
              <a:rPr lang="vi-VN" sz="2800" b="1" smtClean="0">
                <a:solidFill>
                  <a:srgbClr val="66FF33"/>
                </a:solidFill>
              </a:rPr>
              <a:t>ư</a:t>
            </a:r>
            <a:r>
              <a:rPr lang="en-US" sz="2800" b="1" smtClean="0">
                <a:solidFill>
                  <a:srgbClr val="66FF33"/>
                </a:solidFill>
              </a:rPr>
              <a:t>ớc ta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b="1" smtClean="0">
                <a:solidFill>
                  <a:schemeClr val="bg1"/>
                </a:solidFill>
                <a:sym typeface="Wingdings 3" pitchFamily="18" charset="2"/>
              </a:rPr>
              <a:t>Sông ngòi n</a:t>
            </a:r>
            <a:r>
              <a:rPr lang="vi-VN" sz="2800" b="1" smtClean="0">
                <a:solidFill>
                  <a:schemeClr val="bg1"/>
                </a:solidFill>
                <a:sym typeface="Wingdings 3" pitchFamily="18" charset="2"/>
              </a:rPr>
              <a:t>ư</a:t>
            </a:r>
            <a:r>
              <a:rPr lang="en-US" sz="2800" b="1" smtClean="0">
                <a:solidFill>
                  <a:schemeClr val="bg1"/>
                </a:solidFill>
                <a:sym typeface="Wingdings 3" pitchFamily="18" charset="2"/>
              </a:rPr>
              <a:t>ớc ta có l</a:t>
            </a:r>
            <a:r>
              <a:rPr lang="vi-VN" sz="2800" b="1" smtClean="0">
                <a:solidFill>
                  <a:schemeClr val="bg1"/>
                </a:solidFill>
                <a:sym typeface="Wingdings 3" pitchFamily="18" charset="2"/>
              </a:rPr>
              <a:t>ư</a:t>
            </a:r>
            <a:r>
              <a:rPr lang="en-US" sz="2800" b="1" smtClean="0">
                <a:solidFill>
                  <a:schemeClr val="bg1"/>
                </a:solidFill>
                <a:sym typeface="Wingdings 3" pitchFamily="18" charset="2"/>
              </a:rPr>
              <a:t>ợng n</a:t>
            </a:r>
            <a:r>
              <a:rPr lang="vi-VN" sz="2800" b="1" smtClean="0">
                <a:solidFill>
                  <a:schemeClr val="bg1"/>
                </a:solidFill>
                <a:sym typeface="Wingdings 3" pitchFamily="18" charset="2"/>
              </a:rPr>
              <a:t>ư</a:t>
            </a:r>
            <a:r>
              <a:rPr lang="en-US" sz="2800" b="1" smtClean="0">
                <a:solidFill>
                  <a:schemeClr val="bg1"/>
                </a:solidFill>
                <a:sym typeface="Wingdings 3" pitchFamily="18" charset="2"/>
              </a:rPr>
              <a:t>ớc thay </a:t>
            </a:r>
            <a:r>
              <a:rPr lang="vi-VN" sz="2800" b="1" smtClean="0">
                <a:solidFill>
                  <a:schemeClr val="bg1"/>
                </a:solidFill>
                <a:sym typeface="Wingdings 3" pitchFamily="18" charset="2"/>
              </a:rPr>
              <a:t>đ</a:t>
            </a:r>
            <a:r>
              <a:rPr lang="en-US" sz="2800" b="1" smtClean="0">
                <a:solidFill>
                  <a:schemeClr val="bg1"/>
                </a:solidFill>
                <a:sym typeface="Wingdings 3" pitchFamily="18" charset="2"/>
              </a:rPr>
              <a:t>ổi theo mùa và có nhiều phù sa.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b="1" smtClean="0">
                <a:solidFill>
                  <a:srgbClr val="66FF33"/>
                </a:solidFill>
              </a:rPr>
              <a:t>Hoạt </a:t>
            </a:r>
            <a:r>
              <a:rPr lang="vi-VN" sz="2800" b="1" smtClean="0">
                <a:solidFill>
                  <a:srgbClr val="66FF33"/>
                </a:solidFill>
              </a:rPr>
              <a:t>đ</a:t>
            </a:r>
            <a:r>
              <a:rPr lang="en-US" sz="2800" b="1" smtClean="0">
                <a:solidFill>
                  <a:srgbClr val="66FF33"/>
                </a:solidFill>
              </a:rPr>
              <a:t>ộng 3:Tìm hiểu vai trò của sông ngòi n</a:t>
            </a:r>
            <a:r>
              <a:rPr lang="vi-VN" sz="2800" b="1" smtClean="0">
                <a:solidFill>
                  <a:srgbClr val="66FF33"/>
                </a:solidFill>
              </a:rPr>
              <a:t>ư</a:t>
            </a:r>
            <a:r>
              <a:rPr lang="en-US" sz="2800" b="1" smtClean="0">
                <a:solidFill>
                  <a:srgbClr val="66FF33"/>
                </a:solidFill>
              </a:rPr>
              <a:t>ớc ta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800" b="1" smtClean="0">
              <a:sym typeface="Wingdings 3" pitchFamily="18" charset="2"/>
            </a:endParaRPr>
          </a:p>
        </p:txBody>
      </p:sp>
      <p:sp>
        <p:nvSpPr>
          <p:cNvPr id="15364" name="Rectangle 4"/>
          <p:cNvSpPr>
            <a:spLocks noRot="1" noChangeArrowheads="1"/>
          </p:cNvSpPr>
          <p:nvPr/>
        </p:nvSpPr>
        <p:spPr bwMode="auto">
          <a:xfrm>
            <a:off x="3276600" y="990600"/>
            <a:ext cx="24447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>
                <a:solidFill>
                  <a:srgbClr val="FF3300"/>
                </a:solidFill>
              </a:rPr>
              <a:t>SÔNG NGÒI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533400" y="-76200"/>
            <a:ext cx="8153400" cy="838200"/>
          </a:xfrm>
          <a:noFill/>
        </p:spPr>
        <p:txBody>
          <a:bodyPr/>
          <a:lstStyle/>
          <a:p>
            <a:pPr eaLnBrk="1" hangingPunct="1"/>
            <a:r>
              <a:rPr lang="en-US" sz="2800" b="1" smtClean="0">
                <a:solidFill>
                  <a:schemeClr val="bg1"/>
                </a:solidFill>
              </a:rPr>
              <a:t/>
            </a:r>
            <a:br>
              <a:rPr lang="en-US" sz="2800" b="1" smtClean="0">
                <a:solidFill>
                  <a:schemeClr val="bg1"/>
                </a:solidFill>
              </a:rPr>
            </a:br>
            <a:r>
              <a:rPr lang="en-US" sz="2800" b="1" u="sng" smtClean="0">
                <a:solidFill>
                  <a:schemeClr val="bg1"/>
                </a:solidFill>
              </a:rPr>
              <a:t>Địa  lý</a:t>
            </a:r>
            <a:r>
              <a:rPr lang="en-US" sz="2800" b="1" smtClean="0">
                <a:solidFill>
                  <a:schemeClr val="bg1"/>
                </a:solidFill>
              </a:rPr>
              <a:t> </a:t>
            </a:r>
            <a:br>
              <a:rPr lang="en-US" sz="2800" b="1" smtClean="0">
                <a:solidFill>
                  <a:schemeClr val="bg1"/>
                </a:solidFill>
              </a:rPr>
            </a:br>
            <a:endParaRPr lang="en-US" sz="2800" b="1" smtClean="0">
              <a:solidFill>
                <a:schemeClr val="bg1"/>
              </a:solidFill>
            </a:endParaRPr>
          </a:p>
        </p:txBody>
      </p:sp>
      <p:sp>
        <p:nvSpPr>
          <p:cNvPr id="16387" name="Rectangle 4"/>
          <p:cNvSpPr>
            <a:spLocks noRot="1" noChangeArrowheads="1"/>
          </p:cNvSpPr>
          <p:nvPr/>
        </p:nvSpPr>
        <p:spPr bwMode="auto">
          <a:xfrm>
            <a:off x="3352800" y="762000"/>
            <a:ext cx="24447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>
                <a:solidFill>
                  <a:srgbClr val="FF3300"/>
                </a:solidFill>
              </a:rPr>
              <a:t>SÔNG NGÒI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381000" y="1066800"/>
            <a:ext cx="8458200" cy="1524000"/>
          </a:xfrm>
          <a:prstGeom prst="rect">
            <a:avLst/>
          </a:prstGeom>
          <a:solidFill>
            <a:srgbClr val="FFFF99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pPr algn="ctr"/>
            <a:r>
              <a:rPr lang="en-US" sz="2800" b="1">
                <a:sym typeface="Wingdings 3" pitchFamily="18" charset="2"/>
              </a:rPr>
              <a:t>Phiếu bài tập </a:t>
            </a:r>
          </a:p>
          <a:p>
            <a:pPr algn="ctr"/>
            <a:r>
              <a:rPr lang="en-US" sz="2800" b="1">
                <a:sym typeface="Wingdings 3" pitchFamily="18" charset="2"/>
              </a:rPr>
              <a:t>Khoanh tròn vào chữ số tr</a:t>
            </a:r>
            <a:r>
              <a:rPr lang="vi-VN" sz="2800" b="1">
                <a:sym typeface="Wingdings 3" pitchFamily="18" charset="2"/>
              </a:rPr>
              <a:t>ư</a:t>
            </a:r>
            <a:r>
              <a:rPr lang="en-US" sz="2800" b="1">
                <a:sym typeface="Wingdings 3" pitchFamily="18" charset="2"/>
              </a:rPr>
              <a:t>ớc câu trả lời </a:t>
            </a:r>
            <a:r>
              <a:rPr lang="vi-VN" sz="2800" b="1">
                <a:sym typeface="Wingdings 3" pitchFamily="18" charset="2"/>
              </a:rPr>
              <a:t>đ</a:t>
            </a:r>
            <a:r>
              <a:rPr lang="en-US" sz="2800" b="1">
                <a:sym typeface="Wingdings 3" pitchFamily="18" charset="2"/>
              </a:rPr>
              <a:t>úng.</a:t>
            </a:r>
          </a:p>
          <a:p>
            <a:pPr algn="ctr"/>
            <a:r>
              <a:rPr lang="en-US" sz="2800" b="1">
                <a:solidFill>
                  <a:srgbClr val="6600FF"/>
                </a:solidFill>
                <a:sym typeface="Wingdings 3" pitchFamily="18" charset="2"/>
              </a:rPr>
              <a:t>Sông ngòi n</a:t>
            </a:r>
            <a:r>
              <a:rPr lang="vi-VN" sz="2800" b="1">
                <a:solidFill>
                  <a:srgbClr val="6600FF"/>
                </a:solidFill>
                <a:sym typeface="Wingdings 3" pitchFamily="18" charset="2"/>
              </a:rPr>
              <a:t>ư</a:t>
            </a:r>
            <a:r>
              <a:rPr lang="en-US" sz="2800" b="1">
                <a:solidFill>
                  <a:srgbClr val="6600FF"/>
                </a:solidFill>
                <a:sym typeface="Wingdings 3" pitchFamily="18" charset="2"/>
              </a:rPr>
              <a:t>ớc ta có vai trò gì</a:t>
            </a:r>
            <a:r>
              <a:rPr lang="en-US" b="1">
                <a:solidFill>
                  <a:srgbClr val="6600FF"/>
                </a:solidFill>
                <a:sym typeface="Wingdings 3" pitchFamily="18" charset="2"/>
              </a:rPr>
              <a:t> ?</a:t>
            </a:r>
          </a:p>
          <a:p>
            <a:pPr algn="ctr"/>
            <a:endParaRPr lang="en-US" sz="2800" b="1">
              <a:solidFill>
                <a:srgbClr val="6600FF"/>
              </a:solidFill>
              <a:sym typeface="Wingdings 3" pitchFamily="18" charset="2"/>
            </a:endParaRPr>
          </a:p>
          <a:p>
            <a:pPr algn="ctr"/>
            <a:endParaRPr lang="en-US" sz="2800">
              <a:sym typeface="Wingdings 3" pitchFamily="18" charset="2"/>
            </a:endParaRPr>
          </a:p>
          <a:p>
            <a:pPr algn="ctr" eaLnBrk="0" hangingPunct="0">
              <a:spcBef>
                <a:spcPct val="50000"/>
              </a:spcBef>
            </a:pPr>
            <a:endParaRPr lang="en-US" sz="2800">
              <a:latin typeface="Times New Roman" pitchFamily="18" charset="0"/>
            </a:endParaRPr>
          </a:p>
          <a:p>
            <a:pPr algn="ctr" eaLnBrk="0" hangingPunct="0">
              <a:spcBef>
                <a:spcPct val="50000"/>
              </a:spcBef>
            </a:pPr>
            <a:endParaRPr lang="en-US" sz="2800">
              <a:latin typeface="Times New Roman" pitchFamily="18" charset="0"/>
            </a:endParaRPr>
          </a:p>
        </p:txBody>
      </p:sp>
      <p:sp>
        <p:nvSpPr>
          <p:cNvPr id="2" name="Text Box 37"/>
          <p:cNvSpPr txBox="1">
            <a:spLocks noChangeArrowheads="1"/>
          </p:cNvSpPr>
          <p:nvPr/>
        </p:nvSpPr>
        <p:spPr bwMode="auto">
          <a:xfrm>
            <a:off x="381000" y="2514600"/>
            <a:ext cx="8458200" cy="4038600"/>
          </a:xfrm>
          <a:prstGeom prst="rect">
            <a:avLst/>
          </a:prstGeom>
          <a:solidFill>
            <a:srgbClr val="CCFF66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r>
              <a:rPr lang="en-US" sz="2800" b="1">
                <a:sym typeface="Wingdings 3" pitchFamily="18" charset="2"/>
              </a:rPr>
              <a:t>1.Bồi </a:t>
            </a:r>
            <a:r>
              <a:rPr lang="vi-VN" sz="2800" b="1">
                <a:sym typeface="Wingdings 3" pitchFamily="18" charset="2"/>
              </a:rPr>
              <a:t>đ</a:t>
            </a:r>
            <a:r>
              <a:rPr lang="en-US" sz="2800" b="1">
                <a:sym typeface="Wingdings 3" pitchFamily="18" charset="2"/>
              </a:rPr>
              <a:t>ắp nên nhiều </a:t>
            </a:r>
            <a:r>
              <a:rPr lang="vi-VN" sz="2800" b="1">
                <a:sym typeface="Wingdings 3" pitchFamily="18" charset="2"/>
              </a:rPr>
              <a:t>đ</a:t>
            </a:r>
            <a:r>
              <a:rPr lang="en-US" sz="2800" b="1">
                <a:sym typeface="Wingdings 3" pitchFamily="18" charset="2"/>
              </a:rPr>
              <a:t>ồng bằng.</a:t>
            </a:r>
          </a:p>
          <a:p>
            <a:r>
              <a:rPr lang="en-US" sz="2800" b="1">
                <a:sym typeface="Wingdings 3" pitchFamily="18" charset="2"/>
              </a:rPr>
              <a:t>2.Thuận tiện cho giao thông </a:t>
            </a:r>
            <a:r>
              <a:rPr lang="vi-VN" sz="2800" b="1">
                <a:sym typeface="Wingdings 3" pitchFamily="18" charset="2"/>
              </a:rPr>
              <a:t>đư</a:t>
            </a:r>
            <a:r>
              <a:rPr lang="en-US" sz="2800" b="1">
                <a:sym typeface="Wingdings 3" pitchFamily="18" charset="2"/>
              </a:rPr>
              <a:t>ờng bộ .</a:t>
            </a:r>
          </a:p>
          <a:p>
            <a:r>
              <a:rPr lang="en-US" sz="2800" b="1">
                <a:sym typeface="Wingdings 3" pitchFamily="18" charset="2"/>
              </a:rPr>
              <a:t>3.Cung cấp n</a:t>
            </a:r>
            <a:r>
              <a:rPr lang="vi-VN" sz="2800" b="1">
                <a:sym typeface="Wingdings 3" pitchFamily="18" charset="2"/>
              </a:rPr>
              <a:t>ư</a:t>
            </a:r>
            <a:r>
              <a:rPr lang="en-US" sz="2800" b="1">
                <a:sym typeface="Wingdings 3" pitchFamily="18" charset="2"/>
              </a:rPr>
              <a:t>ớc cho sản xuất và </a:t>
            </a:r>
            <a:r>
              <a:rPr lang="vi-VN" sz="2800" b="1">
                <a:sym typeface="Wingdings 3" pitchFamily="18" charset="2"/>
              </a:rPr>
              <a:t>đ</a:t>
            </a:r>
            <a:r>
              <a:rPr lang="en-US" sz="2800" b="1">
                <a:sym typeface="Wingdings 3" pitchFamily="18" charset="2"/>
              </a:rPr>
              <a:t>ời sống của </a:t>
            </a:r>
          </a:p>
          <a:p>
            <a:r>
              <a:rPr lang="en-US" sz="2800" b="1">
                <a:sym typeface="Wingdings 3" pitchFamily="18" charset="2"/>
              </a:rPr>
              <a:t>nhân dân.</a:t>
            </a:r>
          </a:p>
          <a:p>
            <a:r>
              <a:rPr lang="en-US" sz="2800" b="1">
                <a:sym typeface="Wingdings 3" pitchFamily="18" charset="2"/>
              </a:rPr>
              <a:t>4.Phát triển du lịch.</a:t>
            </a:r>
          </a:p>
          <a:p>
            <a:r>
              <a:rPr lang="en-US" sz="2800" b="1">
                <a:sym typeface="Wingdings 3" pitchFamily="18" charset="2"/>
              </a:rPr>
              <a:t>5.Là </a:t>
            </a:r>
            <a:r>
              <a:rPr lang="vi-VN" sz="2800" b="1">
                <a:sym typeface="Wingdings 3" pitchFamily="18" charset="2"/>
              </a:rPr>
              <a:t>đư</a:t>
            </a:r>
            <a:r>
              <a:rPr lang="en-US" sz="2800" b="1">
                <a:sym typeface="Wingdings 3" pitchFamily="18" charset="2"/>
              </a:rPr>
              <a:t>ờng giao thông quan trọng.</a:t>
            </a:r>
          </a:p>
          <a:p>
            <a:r>
              <a:rPr lang="en-US" sz="2800" b="1">
                <a:sym typeface="Wingdings 3" pitchFamily="18" charset="2"/>
              </a:rPr>
              <a:t>6.Là n</a:t>
            </a:r>
            <a:r>
              <a:rPr lang="vi-VN" sz="2800" b="1">
                <a:sym typeface="Wingdings 3" pitchFamily="18" charset="2"/>
              </a:rPr>
              <a:t>ơ</a:t>
            </a:r>
            <a:r>
              <a:rPr lang="en-US" sz="2800" b="1">
                <a:sym typeface="Wingdings 3" pitchFamily="18" charset="2"/>
              </a:rPr>
              <a:t>i cung cấp nhiều lúa gạo.</a:t>
            </a:r>
          </a:p>
          <a:p>
            <a:r>
              <a:rPr lang="en-US" sz="2800" b="1">
                <a:sym typeface="Wingdings 3" pitchFamily="18" charset="2"/>
              </a:rPr>
              <a:t>7.Là nguồn thủy </a:t>
            </a:r>
            <a:r>
              <a:rPr lang="vi-VN" sz="2800" b="1">
                <a:sym typeface="Wingdings 3" pitchFamily="18" charset="2"/>
              </a:rPr>
              <a:t>đ</a:t>
            </a:r>
            <a:r>
              <a:rPr lang="en-US" sz="2800" b="1">
                <a:sym typeface="Wingdings 3" pitchFamily="18" charset="2"/>
              </a:rPr>
              <a:t>iện lớn.</a:t>
            </a:r>
          </a:p>
          <a:p>
            <a:r>
              <a:rPr lang="en-US" sz="2800" b="1">
                <a:sym typeface="Wingdings 3" pitchFamily="18" charset="2"/>
              </a:rPr>
              <a:t>8.N</a:t>
            </a:r>
            <a:r>
              <a:rPr lang="vi-VN" sz="2800" b="1">
                <a:sym typeface="Wingdings 3" pitchFamily="18" charset="2"/>
              </a:rPr>
              <a:t>ơ</a:t>
            </a:r>
            <a:r>
              <a:rPr lang="en-US" sz="2800" b="1">
                <a:sym typeface="Wingdings 3" pitchFamily="18" charset="2"/>
              </a:rPr>
              <a:t>i cung cấp và nuôi trồng thủy sản.</a:t>
            </a:r>
            <a:endParaRPr lang="en-US" sz="2800">
              <a:sym typeface="Wingdings 3" pitchFamily="18" charset="2"/>
            </a:endParaRPr>
          </a:p>
          <a:p>
            <a:pPr eaLnBrk="0" hangingPunct="0">
              <a:spcBef>
                <a:spcPct val="50000"/>
              </a:spcBef>
            </a:pPr>
            <a:endParaRPr lang="en-US" sz="2800">
              <a:latin typeface="Times New Roman" pitchFamily="18" charset="0"/>
            </a:endParaRPr>
          </a:p>
          <a:p>
            <a:pPr eaLnBrk="0" hangingPunct="0">
              <a:spcBef>
                <a:spcPct val="50000"/>
              </a:spcBef>
            </a:pPr>
            <a:endParaRPr lang="en-US" sz="2800">
              <a:latin typeface="Times New Roman" pitchFamily="18" charset="0"/>
            </a:endParaRPr>
          </a:p>
        </p:txBody>
      </p:sp>
      <p:sp>
        <p:nvSpPr>
          <p:cNvPr id="112650" name="Oval 10"/>
          <p:cNvSpPr>
            <a:spLocks noChangeArrowheads="1"/>
          </p:cNvSpPr>
          <p:nvPr/>
        </p:nvSpPr>
        <p:spPr bwMode="auto">
          <a:xfrm>
            <a:off x="381000" y="259080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51" name="Oval 11"/>
          <p:cNvSpPr>
            <a:spLocks noChangeArrowheads="1"/>
          </p:cNvSpPr>
          <p:nvPr/>
        </p:nvSpPr>
        <p:spPr bwMode="auto">
          <a:xfrm>
            <a:off x="381000" y="350520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52" name="Oval 12"/>
          <p:cNvSpPr>
            <a:spLocks noChangeArrowheads="1"/>
          </p:cNvSpPr>
          <p:nvPr/>
        </p:nvSpPr>
        <p:spPr bwMode="auto">
          <a:xfrm>
            <a:off x="381000" y="434340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53" name="Oval 13"/>
          <p:cNvSpPr>
            <a:spLocks noChangeArrowheads="1"/>
          </p:cNvSpPr>
          <p:nvPr/>
        </p:nvSpPr>
        <p:spPr bwMode="auto">
          <a:xfrm>
            <a:off x="381000" y="472440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54" name="Oval 14"/>
          <p:cNvSpPr>
            <a:spLocks noChangeArrowheads="1"/>
          </p:cNvSpPr>
          <p:nvPr/>
        </p:nvSpPr>
        <p:spPr bwMode="auto">
          <a:xfrm>
            <a:off x="381000" y="556260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55" name="Oval 15"/>
          <p:cNvSpPr>
            <a:spLocks noChangeArrowheads="1"/>
          </p:cNvSpPr>
          <p:nvPr/>
        </p:nvSpPr>
        <p:spPr bwMode="auto">
          <a:xfrm>
            <a:off x="381000" y="601980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58" name="AutoShape 18"/>
          <p:cNvSpPr>
            <a:spLocks noChangeArrowheads="1"/>
          </p:cNvSpPr>
          <p:nvPr/>
        </p:nvSpPr>
        <p:spPr bwMode="auto">
          <a:xfrm>
            <a:off x="1828800" y="2057400"/>
            <a:ext cx="4953000" cy="2057400"/>
          </a:xfrm>
          <a:prstGeom prst="horizontalScroll">
            <a:avLst>
              <a:gd name="adj" fmla="val 12500"/>
            </a:avLst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/>
              <a:t>Làm việc cá nhân :</a:t>
            </a:r>
          </a:p>
          <a:p>
            <a:pPr algn="ctr"/>
            <a:r>
              <a:rPr lang="en-US" sz="2800" b="1"/>
              <a:t>Đọc thầm mục 3 hoàn thành </a:t>
            </a:r>
          </a:p>
          <a:p>
            <a:pPr algn="ctr"/>
            <a:r>
              <a:rPr lang="en-US" sz="2800" b="1"/>
              <a:t>phiếu bài tập trong 2 phút.</a:t>
            </a:r>
          </a:p>
        </p:txBody>
      </p:sp>
      <p:sp>
        <p:nvSpPr>
          <p:cNvPr id="16397" name="AutoShape 20">
            <a:hlinkClick r:id="rId3" action="ppaction://hlinkfile" highlightClick="1"/>
          </p:cNvPr>
          <p:cNvSpPr>
            <a:spLocks noChangeArrowheads="1"/>
          </p:cNvSpPr>
          <p:nvPr/>
        </p:nvSpPr>
        <p:spPr bwMode="auto">
          <a:xfrm>
            <a:off x="8534400" y="6248400"/>
            <a:ext cx="609600" cy="457200"/>
          </a:xfrm>
          <a:prstGeom prst="actionButtonForwardNex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26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26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8" presetClass="exit" presetSubtype="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1126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12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fltVal val="-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12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1126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2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14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1126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126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1126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126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1126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1126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73" grpId="0" animBg="1"/>
      <p:bldP spid="2" grpId="0" animBg="1"/>
      <p:bldP spid="112650" grpId="0" animBg="1"/>
      <p:bldP spid="112651" grpId="0" animBg="1"/>
      <p:bldP spid="112652" grpId="0" animBg="1"/>
      <p:bldP spid="112653" grpId="0" animBg="1"/>
      <p:bldP spid="112654" grpId="0" animBg="1"/>
      <p:bldP spid="112655" grpId="0" animBg="1"/>
      <p:bldP spid="112658" grpId="0" animBg="1"/>
      <p:bldP spid="112658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-76200"/>
            <a:ext cx="8077200" cy="868363"/>
          </a:xfrm>
          <a:noFill/>
        </p:spPr>
        <p:txBody>
          <a:bodyPr/>
          <a:lstStyle/>
          <a:p>
            <a:pPr eaLnBrk="1" hangingPunct="1"/>
            <a:r>
              <a:rPr lang="en-US" sz="2800" b="1" smtClean="0">
                <a:solidFill>
                  <a:schemeClr val="bg1"/>
                </a:solidFill>
              </a:rPr>
              <a:t/>
            </a:r>
            <a:br>
              <a:rPr lang="en-US" sz="2800" b="1" smtClean="0">
                <a:solidFill>
                  <a:schemeClr val="bg1"/>
                </a:solidFill>
              </a:rPr>
            </a:br>
            <a:r>
              <a:rPr lang="en-US" sz="2800" b="1" u="sng" smtClean="0">
                <a:solidFill>
                  <a:schemeClr val="bg1"/>
                </a:solidFill>
              </a:rPr>
              <a:t>Địa  lý</a:t>
            </a:r>
            <a:r>
              <a:rPr lang="en-US" sz="2800" b="1" smtClean="0">
                <a:solidFill>
                  <a:schemeClr val="bg1"/>
                </a:solidFill>
              </a:rPr>
              <a:t> </a:t>
            </a:r>
            <a:br>
              <a:rPr lang="en-US" sz="2800" b="1" smtClean="0">
                <a:solidFill>
                  <a:schemeClr val="bg1"/>
                </a:solidFill>
              </a:rPr>
            </a:br>
            <a:endParaRPr lang="en-US" sz="2800" b="1" smtClean="0">
              <a:solidFill>
                <a:schemeClr val="bg1"/>
              </a:solidFill>
            </a:endParaRPr>
          </a:p>
        </p:txBody>
      </p:sp>
      <p:sp>
        <p:nvSpPr>
          <p:cNvPr id="17411" name="Rectangle 3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152400" y="1295400"/>
            <a:ext cx="8839200" cy="5562600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600" b="1" smtClean="0">
                <a:solidFill>
                  <a:srgbClr val="66FF33"/>
                </a:solidFill>
              </a:rPr>
              <a:t>Hoạt </a:t>
            </a:r>
            <a:r>
              <a:rPr lang="vi-VN" sz="2600" b="1" smtClean="0">
                <a:solidFill>
                  <a:srgbClr val="66FF33"/>
                </a:solidFill>
              </a:rPr>
              <a:t>đ</a:t>
            </a:r>
            <a:r>
              <a:rPr lang="en-US" sz="2600" b="1" smtClean="0">
                <a:solidFill>
                  <a:srgbClr val="66FF33"/>
                </a:solidFill>
              </a:rPr>
              <a:t>ộng 1:Tìm hiểu về mạng l</a:t>
            </a:r>
            <a:r>
              <a:rPr lang="vi-VN" sz="2600" b="1" smtClean="0">
                <a:solidFill>
                  <a:srgbClr val="66FF33"/>
                </a:solidFill>
              </a:rPr>
              <a:t>ư</a:t>
            </a:r>
            <a:r>
              <a:rPr lang="en-US" sz="2600" b="1" smtClean="0">
                <a:solidFill>
                  <a:srgbClr val="66FF33"/>
                </a:solidFill>
              </a:rPr>
              <a:t>ới sông ngòi n</a:t>
            </a:r>
            <a:r>
              <a:rPr lang="vi-VN" sz="2600" b="1" smtClean="0">
                <a:solidFill>
                  <a:srgbClr val="66FF33"/>
                </a:solidFill>
              </a:rPr>
              <a:t>ư</a:t>
            </a:r>
            <a:r>
              <a:rPr lang="en-US" sz="2600" b="1" smtClean="0">
                <a:solidFill>
                  <a:srgbClr val="66FF33"/>
                </a:solidFill>
              </a:rPr>
              <a:t>ớc ta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600" b="1" smtClean="0">
                <a:solidFill>
                  <a:schemeClr val="bg1"/>
                </a:solidFill>
                <a:sym typeface="Wingdings 3" pitchFamily="18" charset="2"/>
              </a:rPr>
              <a:t>N</a:t>
            </a:r>
            <a:r>
              <a:rPr lang="vi-VN" sz="2600" b="1" smtClean="0">
                <a:solidFill>
                  <a:schemeClr val="bg1"/>
                </a:solidFill>
                <a:sym typeface="Wingdings 3" pitchFamily="18" charset="2"/>
              </a:rPr>
              <a:t>ư</a:t>
            </a:r>
            <a:r>
              <a:rPr lang="en-US" sz="2600" b="1" smtClean="0">
                <a:solidFill>
                  <a:schemeClr val="bg1"/>
                </a:solidFill>
                <a:sym typeface="Wingdings 3" pitchFamily="18" charset="2"/>
              </a:rPr>
              <a:t>ớc ta có mạng l</a:t>
            </a:r>
            <a:r>
              <a:rPr lang="vi-VN" sz="2600" b="1" smtClean="0">
                <a:solidFill>
                  <a:schemeClr val="bg1"/>
                </a:solidFill>
                <a:sym typeface="Wingdings 3" pitchFamily="18" charset="2"/>
              </a:rPr>
              <a:t>ư</a:t>
            </a:r>
            <a:r>
              <a:rPr lang="en-US" sz="2600" b="1" smtClean="0">
                <a:solidFill>
                  <a:schemeClr val="bg1"/>
                </a:solidFill>
                <a:sym typeface="Wingdings 3" pitchFamily="18" charset="2"/>
              </a:rPr>
              <a:t>ới sông ngòi dày </a:t>
            </a:r>
            <a:r>
              <a:rPr lang="vi-VN" sz="2600" b="1" smtClean="0">
                <a:solidFill>
                  <a:schemeClr val="bg1"/>
                </a:solidFill>
                <a:sym typeface="Wingdings 3" pitchFamily="18" charset="2"/>
              </a:rPr>
              <a:t>đ</a:t>
            </a:r>
            <a:r>
              <a:rPr lang="en-US" sz="2600" b="1" smtClean="0">
                <a:solidFill>
                  <a:schemeClr val="bg1"/>
                </a:solidFill>
                <a:sym typeface="Wingdings 3" pitchFamily="18" charset="2"/>
              </a:rPr>
              <a:t>ặc và phân bố rộng khắp trên cả n</a:t>
            </a:r>
            <a:r>
              <a:rPr lang="vi-VN" sz="2600" b="1" smtClean="0">
                <a:solidFill>
                  <a:schemeClr val="bg1"/>
                </a:solidFill>
                <a:sym typeface="Wingdings 3" pitchFamily="18" charset="2"/>
              </a:rPr>
              <a:t>ư</a:t>
            </a:r>
            <a:r>
              <a:rPr lang="en-US" sz="2600" b="1" smtClean="0">
                <a:solidFill>
                  <a:schemeClr val="bg1"/>
                </a:solidFill>
                <a:sym typeface="Wingdings 3" pitchFamily="18" charset="2"/>
              </a:rPr>
              <a:t>ớc.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600" b="1" smtClean="0">
                <a:solidFill>
                  <a:srgbClr val="66FF33"/>
                </a:solidFill>
              </a:rPr>
              <a:t>Hoạt </a:t>
            </a:r>
            <a:r>
              <a:rPr lang="vi-VN" sz="2600" b="1" smtClean="0">
                <a:solidFill>
                  <a:srgbClr val="66FF33"/>
                </a:solidFill>
              </a:rPr>
              <a:t>đ</a:t>
            </a:r>
            <a:r>
              <a:rPr lang="en-US" sz="2600" b="1" smtClean="0">
                <a:solidFill>
                  <a:srgbClr val="66FF33"/>
                </a:solidFill>
              </a:rPr>
              <a:t>ộng 2:Tìm hiểu một số </a:t>
            </a:r>
            <a:r>
              <a:rPr lang="vi-VN" sz="2600" b="1" smtClean="0">
                <a:solidFill>
                  <a:srgbClr val="66FF33"/>
                </a:solidFill>
              </a:rPr>
              <a:t>đ</a:t>
            </a:r>
            <a:r>
              <a:rPr lang="en-US" sz="2600" b="1" smtClean="0">
                <a:solidFill>
                  <a:srgbClr val="66FF33"/>
                </a:solidFill>
              </a:rPr>
              <a:t>ặc </a:t>
            </a:r>
            <a:r>
              <a:rPr lang="vi-VN" sz="2600" b="1" smtClean="0">
                <a:solidFill>
                  <a:srgbClr val="66FF33"/>
                </a:solidFill>
              </a:rPr>
              <a:t>đ</a:t>
            </a:r>
            <a:r>
              <a:rPr lang="en-US" sz="2600" b="1" smtClean="0">
                <a:solidFill>
                  <a:srgbClr val="66FF33"/>
                </a:solidFill>
              </a:rPr>
              <a:t>iểm sông ngòi n</a:t>
            </a:r>
            <a:r>
              <a:rPr lang="vi-VN" sz="2600" b="1" smtClean="0">
                <a:solidFill>
                  <a:srgbClr val="66FF33"/>
                </a:solidFill>
              </a:rPr>
              <a:t>ư</a:t>
            </a:r>
            <a:r>
              <a:rPr lang="en-US" sz="2600" b="1" smtClean="0">
                <a:solidFill>
                  <a:srgbClr val="66FF33"/>
                </a:solidFill>
              </a:rPr>
              <a:t>ớc ta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600" b="1" smtClean="0">
                <a:solidFill>
                  <a:schemeClr val="bg1"/>
                </a:solidFill>
                <a:sym typeface="Wingdings 3" pitchFamily="18" charset="2"/>
              </a:rPr>
              <a:t>Sông ngòi n</a:t>
            </a:r>
            <a:r>
              <a:rPr lang="vi-VN" sz="2600" b="1" smtClean="0">
                <a:solidFill>
                  <a:schemeClr val="bg1"/>
                </a:solidFill>
                <a:sym typeface="Wingdings 3" pitchFamily="18" charset="2"/>
              </a:rPr>
              <a:t>ư</a:t>
            </a:r>
            <a:r>
              <a:rPr lang="en-US" sz="2600" b="1" smtClean="0">
                <a:solidFill>
                  <a:schemeClr val="bg1"/>
                </a:solidFill>
                <a:sym typeface="Wingdings 3" pitchFamily="18" charset="2"/>
              </a:rPr>
              <a:t>ớc ta có l</a:t>
            </a:r>
            <a:r>
              <a:rPr lang="vi-VN" sz="2600" b="1" smtClean="0">
                <a:solidFill>
                  <a:schemeClr val="bg1"/>
                </a:solidFill>
                <a:sym typeface="Wingdings 3" pitchFamily="18" charset="2"/>
              </a:rPr>
              <a:t>ư</a:t>
            </a:r>
            <a:r>
              <a:rPr lang="en-US" sz="2600" b="1" smtClean="0">
                <a:solidFill>
                  <a:schemeClr val="bg1"/>
                </a:solidFill>
                <a:sym typeface="Wingdings 3" pitchFamily="18" charset="2"/>
              </a:rPr>
              <a:t>ợng n</a:t>
            </a:r>
            <a:r>
              <a:rPr lang="vi-VN" sz="2600" b="1" smtClean="0">
                <a:solidFill>
                  <a:schemeClr val="bg1"/>
                </a:solidFill>
                <a:sym typeface="Wingdings 3" pitchFamily="18" charset="2"/>
              </a:rPr>
              <a:t>ư</a:t>
            </a:r>
            <a:r>
              <a:rPr lang="en-US" sz="2600" b="1" smtClean="0">
                <a:solidFill>
                  <a:schemeClr val="bg1"/>
                </a:solidFill>
                <a:sym typeface="Wingdings 3" pitchFamily="18" charset="2"/>
              </a:rPr>
              <a:t>ớc thay </a:t>
            </a:r>
            <a:r>
              <a:rPr lang="vi-VN" sz="2600" b="1" smtClean="0">
                <a:solidFill>
                  <a:schemeClr val="bg1"/>
                </a:solidFill>
                <a:sym typeface="Wingdings 3" pitchFamily="18" charset="2"/>
              </a:rPr>
              <a:t>đ</a:t>
            </a:r>
            <a:r>
              <a:rPr lang="en-US" sz="2600" b="1" smtClean="0">
                <a:solidFill>
                  <a:schemeClr val="bg1"/>
                </a:solidFill>
                <a:sym typeface="Wingdings 3" pitchFamily="18" charset="2"/>
              </a:rPr>
              <a:t>ổi theo mùa và có nhiều phù sa.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600" b="1" smtClean="0">
                <a:solidFill>
                  <a:srgbClr val="66FF33"/>
                </a:solidFill>
              </a:rPr>
              <a:t>Hoạt </a:t>
            </a:r>
            <a:r>
              <a:rPr lang="vi-VN" sz="2600" b="1" smtClean="0">
                <a:solidFill>
                  <a:srgbClr val="66FF33"/>
                </a:solidFill>
              </a:rPr>
              <a:t>đ</a:t>
            </a:r>
            <a:r>
              <a:rPr lang="en-US" sz="2600" b="1" smtClean="0">
                <a:solidFill>
                  <a:srgbClr val="66FF33"/>
                </a:solidFill>
              </a:rPr>
              <a:t>ộng 3:Tìm hiểu vai trò của sông ngòi n</a:t>
            </a:r>
            <a:r>
              <a:rPr lang="vi-VN" sz="2600" b="1" smtClean="0">
                <a:solidFill>
                  <a:srgbClr val="66FF33"/>
                </a:solidFill>
              </a:rPr>
              <a:t>ư</a:t>
            </a:r>
            <a:r>
              <a:rPr lang="en-US" sz="2600" b="1" smtClean="0">
                <a:solidFill>
                  <a:srgbClr val="66FF33"/>
                </a:solidFill>
              </a:rPr>
              <a:t>ớc ta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600" b="1" smtClean="0">
                <a:solidFill>
                  <a:schemeClr val="bg1"/>
                </a:solidFill>
                <a:sym typeface="Wingdings 3" pitchFamily="18" charset="2"/>
              </a:rPr>
              <a:t>Vai trò của sông ngòi n</a:t>
            </a:r>
            <a:r>
              <a:rPr lang="vi-VN" sz="2600" b="1" smtClean="0">
                <a:solidFill>
                  <a:schemeClr val="bg1"/>
                </a:solidFill>
                <a:sym typeface="Wingdings 3" pitchFamily="18" charset="2"/>
              </a:rPr>
              <a:t>ư</a:t>
            </a:r>
            <a:r>
              <a:rPr lang="en-US" sz="2600" b="1" smtClean="0">
                <a:solidFill>
                  <a:schemeClr val="bg1"/>
                </a:solidFill>
                <a:sym typeface="Wingdings 3" pitchFamily="18" charset="2"/>
              </a:rPr>
              <a:t>ớc ta : Bồi </a:t>
            </a:r>
            <a:r>
              <a:rPr lang="vi-VN" sz="2600" b="1" smtClean="0">
                <a:solidFill>
                  <a:schemeClr val="bg1"/>
                </a:solidFill>
                <a:sym typeface="Wingdings 3" pitchFamily="18" charset="2"/>
              </a:rPr>
              <a:t>đ</a:t>
            </a:r>
            <a:r>
              <a:rPr lang="en-US" sz="2600" b="1" smtClean="0">
                <a:solidFill>
                  <a:schemeClr val="bg1"/>
                </a:solidFill>
                <a:sym typeface="Wingdings 3" pitchFamily="18" charset="2"/>
              </a:rPr>
              <a:t>ắp nên nhiều </a:t>
            </a:r>
            <a:r>
              <a:rPr lang="vi-VN" sz="2600" b="1" smtClean="0">
                <a:solidFill>
                  <a:schemeClr val="bg1"/>
                </a:solidFill>
                <a:sym typeface="Wingdings 3" pitchFamily="18" charset="2"/>
              </a:rPr>
              <a:t>đ</a:t>
            </a:r>
            <a:r>
              <a:rPr lang="en-US" sz="2600" b="1" smtClean="0">
                <a:solidFill>
                  <a:schemeClr val="bg1"/>
                </a:solidFill>
                <a:sym typeface="Wingdings 3" pitchFamily="18" charset="2"/>
              </a:rPr>
              <a:t>ồng bằng , cung cấp n</a:t>
            </a:r>
            <a:r>
              <a:rPr lang="vi-VN" sz="2600" b="1" smtClean="0">
                <a:solidFill>
                  <a:schemeClr val="bg1"/>
                </a:solidFill>
                <a:sym typeface="Wingdings 3" pitchFamily="18" charset="2"/>
              </a:rPr>
              <a:t>ư</a:t>
            </a:r>
            <a:r>
              <a:rPr lang="en-US" sz="2600" b="1" smtClean="0">
                <a:solidFill>
                  <a:schemeClr val="bg1"/>
                </a:solidFill>
                <a:sym typeface="Wingdings 3" pitchFamily="18" charset="2"/>
              </a:rPr>
              <a:t>ớc cho sản xuất và </a:t>
            </a:r>
            <a:r>
              <a:rPr lang="vi-VN" sz="2600" b="1" smtClean="0">
                <a:solidFill>
                  <a:schemeClr val="bg1"/>
                </a:solidFill>
                <a:sym typeface="Wingdings 3" pitchFamily="18" charset="2"/>
              </a:rPr>
              <a:t>đ</a:t>
            </a:r>
            <a:r>
              <a:rPr lang="en-US" sz="2600" b="1" smtClean="0">
                <a:solidFill>
                  <a:schemeClr val="bg1"/>
                </a:solidFill>
                <a:sym typeface="Wingdings 3" pitchFamily="18" charset="2"/>
              </a:rPr>
              <a:t>ời sống của nhân dân , phát triển du lịch , là </a:t>
            </a:r>
            <a:r>
              <a:rPr lang="vi-VN" sz="2600" b="1" smtClean="0">
                <a:solidFill>
                  <a:schemeClr val="bg1"/>
                </a:solidFill>
                <a:sym typeface="Wingdings 3" pitchFamily="18" charset="2"/>
              </a:rPr>
              <a:t>đư</a:t>
            </a:r>
            <a:r>
              <a:rPr lang="en-US" sz="2600" b="1" smtClean="0">
                <a:solidFill>
                  <a:schemeClr val="bg1"/>
                </a:solidFill>
                <a:sym typeface="Wingdings 3" pitchFamily="18" charset="2"/>
              </a:rPr>
              <a:t>ờng giao thông quan trọng , là nguồn thủy </a:t>
            </a:r>
            <a:r>
              <a:rPr lang="vi-VN" sz="2600" b="1" smtClean="0">
                <a:solidFill>
                  <a:schemeClr val="bg1"/>
                </a:solidFill>
                <a:sym typeface="Wingdings 3" pitchFamily="18" charset="2"/>
              </a:rPr>
              <a:t>đ</a:t>
            </a:r>
            <a:r>
              <a:rPr lang="en-US" sz="2600" b="1" smtClean="0">
                <a:solidFill>
                  <a:schemeClr val="bg1"/>
                </a:solidFill>
                <a:sym typeface="Wingdings 3" pitchFamily="18" charset="2"/>
              </a:rPr>
              <a:t>iện lớn , n</a:t>
            </a:r>
            <a:r>
              <a:rPr lang="vi-VN" sz="2600" b="1" smtClean="0">
                <a:solidFill>
                  <a:schemeClr val="bg1"/>
                </a:solidFill>
                <a:sym typeface="Wingdings 3" pitchFamily="18" charset="2"/>
              </a:rPr>
              <a:t>ơ</a:t>
            </a:r>
            <a:r>
              <a:rPr lang="en-US" sz="2600" b="1" smtClean="0">
                <a:solidFill>
                  <a:schemeClr val="bg1"/>
                </a:solidFill>
                <a:sym typeface="Wingdings 3" pitchFamily="18" charset="2"/>
              </a:rPr>
              <a:t>i cung cấp và nuôi trồng thủy sản. . .</a:t>
            </a:r>
          </a:p>
        </p:txBody>
      </p:sp>
      <p:sp>
        <p:nvSpPr>
          <p:cNvPr id="17412" name="Rectangle 4"/>
          <p:cNvSpPr>
            <a:spLocks noRot="1" noChangeArrowheads="1"/>
          </p:cNvSpPr>
          <p:nvPr/>
        </p:nvSpPr>
        <p:spPr bwMode="auto">
          <a:xfrm>
            <a:off x="3276600" y="685800"/>
            <a:ext cx="24447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>
                <a:solidFill>
                  <a:srgbClr val="FF3300"/>
                </a:solidFill>
              </a:rPr>
              <a:t>SÔNG NGÒI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Luoc do Song ngoi VN"/>
          <p:cNvPicPr preferRelativeResize="0">
            <a:picLocks noChangeAspect="1" noChangeArrowheads="1"/>
          </p:cNvPicPr>
          <p:nvPr/>
        </p:nvPicPr>
        <p:blipFill>
          <a:blip r:embed="rId4">
            <a:lum bright="20000" contrast="2000"/>
          </a:blip>
          <a:srcRect/>
          <a:stretch>
            <a:fillRect/>
          </a:stretch>
        </p:blipFill>
        <p:spPr bwMode="auto">
          <a:xfrm>
            <a:off x="4953000" y="0"/>
            <a:ext cx="4191000" cy="6553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</p:pic>
      <p:sp>
        <p:nvSpPr>
          <p:cNvPr id="18435" name="Freeform 3"/>
          <p:cNvSpPr>
            <a:spLocks/>
          </p:cNvSpPr>
          <p:nvPr/>
        </p:nvSpPr>
        <p:spPr bwMode="auto">
          <a:xfrm>
            <a:off x="4876800" y="152400"/>
            <a:ext cx="1103313" cy="812800"/>
          </a:xfrm>
          <a:custGeom>
            <a:avLst/>
            <a:gdLst>
              <a:gd name="T0" fmla="*/ 0 w 695"/>
              <a:gd name="T1" fmla="*/ 0 h 512"/>
              <a:gd name="T2" fmla="*/ 254536700 w 695"/>
              <a:gd name="T3" fmla="*/ 138609371 h 512"/>
              <a:gd name="T4" fmla="*/ 529233065 w 695"/>
              <a:gd name="T5" fmla="*/ 390624925 h 512"/>
              <a:gd name="T6" fmla="*/ 806450281 w 695"/>
              <a:gd name="T7" fmla="*/ 506552157 h 512"/>
              <a:gd name="T8" fmla="*/ 899697064 w 695"/>
              <a:gd name="T9" fmla="*/ 622479289 h 512"/>
              <a:gd name="T10" fmla="*/ 945059881 w 695"/>
              <a:gd name="T11" fmla="*/ 690522682 h 512"/>
              <a:gd name="T12" fmla="*/ 1151712714 w 695"/>
              <a:gd name="T13" fmla="*/ 806449814 h 512"/>
              <a:gd name="T14" fmla="*/ 1197075531 w 695"/>
              <a:gd name="T15" fmla="*/ 874494992 h 512"/>
              <a:gd name="T16" fmla="*/ 1267639914 w 695"/>
              <a:gd name="T17" fmla="*/ 899696543 h 512"/>
              <a:gd name="T18" fmla="*/ 1290320528 w 695"/>
              <a:gd name="T19" fmla="*/ 967739935 h 512"/>
              <a:gd name="T20" fmla="*/ 1428929930 w 695"/>
              <a:gd name="T21" fmla="*/ 1035784915 h 512"/>
              <a:gd name="T22" fmla="*/ 1635582764 w 695"/>
              <a:gd name="T23" fmla="*/ 1151712048 h 512"/>
              <a:gd name="T24" fmla="*/ 1751510360 w 695"/>
              <a:gd name="T25" fmla="*/ 1290319782 h 51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695"/>
              <a:gd name="T40" fmla="*/ 0 h 512"/>
              <a:gd name="T41" fmla="*/ 695 w 695"/>
              <a:gd name="T42" fmla="*/ 512 h 512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695" h="512">
                <a:moveTo>
                  <a:pt x="0" y="0"/>
                </a:moveTo>
                <a:cubicBezTo>
                  <a:pt x="30" y="46"/>
                  <a:pt x="57" y="27"/>
                  <a:pt x="101" y="55"/>
                </a:cubicBezTo>
                <a:cubicBezTo>
                  <a:pt x="131" y="100"/>
                  <a:pt x="157" y="137"/>
                  <a:pt x="210" y="155"/>
                </a:cubicBezTo>
                <a:cubicBezTo>
                  <a:pt x="242" y="187"/>
                  <a:pt x="282" y="176"/>
                  <a:pt x="320" y="201"/>
                </a:cubicBezTo>
                <a:cubicBezTo>
                  <a:pt x="339" y="277"/>
                  <a:pt x="311" y="211"/>
                  <a:pt x="357" y="247"/>
                </a:cubicBezTo>
                <a:cubicBezTo>
                  <a:pt x="366" y="254"/>
                  <a:pt x="368" y="265"/>
                  <a:pt x="375" y="274"/>
                </a:cubicBezTo>
                <a:cubicBezTo>
                  <a:pt x="398" y="303"/>
                  <a:pt x="423" y="311"/>
                  <a:pt x="457" y="320"/>
                </a:cubicBezTo>
                <a:cubicBezTo>
                  <a:pt x="463" y="329"/>
                  <a:pt x="467" y="340"/>
                  <a:pt x="475" y="347"/>
                </a:cubicBezTo>
                <a:cubicBezTo>
                  <a:pt x="483" y="353"/>
                  <a:pt x="496" y="350"/>
                  <a:pt x="503" y="357"/>
                </a:cubicBezTo>
                <a:cubicBezTo>
                  <a:pt x="510" y="364"/>
                  <a:pt x="506" y="377"/>
                  <a:pt x="512" y="384"/>
                </a:cubicBezTo>
                <a:cubicBezTo>
                  <a:pt x="525" y="400"/>
                  <a:pt x="549" y="405"/>
                  <a:pt x="567" y="411"/>
                </a:cubicBezTo>
                <a:cubicBezTo>
                  <a:pt x="594" y="430"/>
                  <a:pt x="621" y="439"/>
                  <a:pt x="649" y="457"/>
                </a:cubicBezTo>
                <a:cubicBezTo>
                  <a:pt x="663" y="479"/>
                  <a:pt x="677" y="494"/>
                  <a:pt x="695" y="512"/>
                </a:cubicBezTo>
              </a:path>
            </a:pathLst>
          </a:cu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36" name="Freeform 4"/>
          <p:cNvSpPr>
            <a:spLocks/>
          </p:cNvSpPr>
          <p:nvPr/>
        </p:nvSpPr>
        <p:spPr bwMode="auto">
          <a:xfrm>
            <a:off x="7391400" y="3581400"/>
            <a:ext cx="381000" cy="714375"/>
          </a:xfrm>
          <a:custGeom>
            <a:avLst/>
            <a:gdLst>
              <a:gd name="T0" fmla="*/ 44299189 w 384"/>
              <a:gd name="T1" fmla="*/ 0 h 834"/>
              <a:gd name="T2" fmla="*/ 35439950 w 384"/>
              <a:gd name="T3" fmla="*/ 33750368 h 834"/>
              <a:gd name="T4" fmla="*/ 0 w 384"/>
              <a:gd name="T5" fmla="*/ 73369915 h 834"/>
              <a:gd name="T6" fmla="*/ 8860235 w 384"/>
              <a:gd name="T7" fmla="*/ 100517014 h 834"/>
              <a:gd name="T8" fmla="*/ 54143670 w 384"/>
              <a:gd name="T9" fmla="*/ 127664139 h 834"/>
              <a:gd name="T10" fmla="*/ 44299189 w 384"/>
              <a:gd name="T11" fmla="*/ 167284530 h 834"/>
              <a:gd name="T12" fmla="*/ 26579710 w 384"/>
              <a:gd name="T13" fmla="*/ 181224261 h 834"/>
              <a:gd name="T14" fmla="*/ 71864149 w 384"/>
              <a:gd name="T15" fmla="*/ 247991804 h 834"/>
              <a:gd name="T16" fmla="*/ 80723388 w 384"/>
              <a:gd name="T17" fmla="*/ 315492512 h 834"/>
              <a:gd name="T18" fmla="*/ 98443851 w 384"/>
              <a:gd name="T19" fmla="*/ 355112047 h 834"/>
              <a:gd name="T20" fmla="*/ 152587537 w 384"/>
              <a:gd name="T21" fmla="*/ 369052634 h 834"/>
              <a:gd name="T22" fmla="*/ 143727305 w 384"/>
              <a:gd name="T23" fmla="*/ 429216011 h 834"/>
              <a:gd name="T24" fmla="*/ 134868066 w 384"/>
              <a:gd name="T25" fmla="*/ 469569728 h 834"/>
              <a:gd name="T26" fmla="*/ 126007803 w 384"/>
              <a:gd name="T27" fmla="*/ 542940473 h 834"/>
              <a:gd name="T28" fmla="*/ 180151489 w 384"/>
              <a:gd name="T29" fmla="*/ 556881061 h 834"/>
              <a:gd name="T30" fmla="*/ 189011721 w 384"/>
              <a:gd name="T31" fmla="*/ 576690828 h 834"/>
              <a:gd name="T32" fmla="*/ 243155375 w 384"/>
              <a:gd name="T33" fmla="*/ 589897339 h 834"/>
              <a:gd name="T34" fmla="*/ 278595371 w 384"/>
              <a:gd name="T35" fmla="*/ 603837926 h 834"/>
              <a:gd name="T36" fmla="*/ 306159324 w 384"/>
              <a:gd name="T37" fmla="*/ 610441182 h 834"/>
              <a:gd name="T38" fmla="*/ 378023441 w 384"/>
              <a:gd name="T39" fmla="*/ 610441182 h 83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384"/>
              <a:gd name="T61" fmla="*/ 0 h 834"/>
              <a:gd name="T62" fmla="*/ 384 w 384"/>
              <a:gd name="T63" fmla="*/ 834 h 834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384" h="834">
                <a:moveTo>
                  <a:pt x="45" y="0"/>
                </a:moveTo>
                <a:cubicBezTo>
                  <a:pt x="42" y="15"/>
                  <a:pt x="42" y="32"/>
                  <a:pt x="36" y="46"/>
                </a:cubicBezTo>
                <a:cubicBezTo>
                  <a:pt x="27" y="66"/>
                  <a:pt x="0" y="100"/>
                  <a:pt x="0" y="100"/>
                </a:cubicBezTo>
                <a:cubicBezTo>
                  <a:pt x="3" y="112"/>
                  <a:pt x="0" y="128"/>
                  <a:pt x="9" y="137"/>
                </a:cubicBezTo>
                <a:cubicBezTo>
                  <a:pt x="74" y="204"/>
                  <a:pt x="25" y="90"/>
                  <a:pt x="55" y="174"/>
                </a:cubicBezTo>
                <a:cubicBezTo>
                  <a:pt x="52" y="192"/>
                  <a:pt x="52" y="211"/>
                  <a:pt x="45" y="228"/>
                </a:cubicBezTo>
                <a:cubicBezTo>
                  <a:pt x="42" y="236"/>
                  <a:pt x="28" y="238"/>
                  <a:pt x="27" y="247"/>
                </a:cubicBezTo>
                <a:cubicBezTo>
                  <a:pt x="21" y="288"/>
                  <a:pt x="54" y="309"/>
                  <a:pt x="73" y="338"/>
                </a:cubicBezTo>
                <a:cubicBezTo>
                  <a:pt x="76" y="369"/>
                  <a:pt x="76" y="400"/>
                  <a:pt x="82" y="430"/>
                </a:cubicBezTo>
                <a:cubicBezTo>
                  <a:pt x="85" y="449"/>
                  <a:pt x="82" y="478"/>
                  <a:pt x="100" y="484"/>
                </a:cubicBezTo>
                <a:cubicBezTo>
                  <a:pt x="118" y="490"/>
                  <a:pt x="155" y="503"/>
                  <a:pt x="155" y="503"/>
                </a:cubicBezTo>
                <a:cubicBezTo>
                  <a:pt x="152" y="530"/>
                  <a:pt x="153" y="558"/>
                  <a:pt x="146" y="585"/>
                </a:cubicBezTo>
                <a:cubicBezTo>
                  <a:pt x="131" y="646"/>
                  <a:pt x="117" y="578"/>
                  <a:pt x="137" y="640"/>
                </a:cubicBezTo>
                <a:cubicBezTo>
                  <a:pt x="130" y="668"/>
                  <a:pt x="106" y="712"/>
                  <a:pt x="128" y="740"/>
                </a:cubicBezTo>
                <a:cubicBezTo>
                  <a:pt x="130" y="742"/>
                  <a:pt x="181" y="758"/>
                  <a:pt x="183" y="759"/>
                </a:cubicBezTo>
                <a:cubicBezTo>
                  <a:pt x="186" y="768"/>
                  <a:pt x="184" y="781"/>
                  <a:pt x="192" y="786"/>
                </a:cubicBezTo>
                <a:cubicBezTo>
                  <a:pt x="208" y="797"/>
                  <a:pt x="229" y="798"/>
                  <a:pt x="247" y="804"/>
                </a:cubicBezTo>
                <a:cubicBezTo>
                  <a:pt x="260" y="808"/>
                  <a:pt x="271" y="818"/>
                  <a:pt x="283" y="823"/>
                </a:cubicBezTo>
                <a:cubicBezTo>
                  <a:pt x="292" y="827"/>
                  <a:pt x="301" y="831"/>
                  <a:pt x="311" y="832"/>
                </a:cubicBezTo>
                <a:cubicBezTo>
                  <a:pt x="335" y="834"/>
                  <a:pt x="360" y="832"/>
                  <a:pt x="384" y="832"/>
                </a:cubicBezTo>
              </a:path>
            </a:pathLst>
          </a:cu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37" name="Freeform 5"/>
          <p:cNvSpPr>
            <a:spLocks/>
          </p:cNvSpPr>
          <p:nvPr/>
        </p:nvSpPr>
        <p:spPr bwMode="auto">
          <a:xfrm>
            <a:off x="5943600" y="4800600"/>
            <a:ext cx="754063" cy="685800"/>
          </a:xfrm>
          <a:custGeom>
            <a:avLst/>
            <a:gdLst>
              <a:gd name="T0" fmla="*/ 1087210193 w 523"/>
              <a:gd name="T1" fmla="*/ 1147014091 h 406"/>
              <a:gd name="T2" fmla="*/ 611165794 w 523"/>
              <a:gd name="T3" fmla="*/ 1121335449 h 406"/>
              <a:gd name="T4" fmla="*/ 515541134 w 523"/>
              <a:gd name="T5" fmla="*/ 1015764510 h 406"/>
              <a:gd name="T6" fmla="*/ 459413209 w 523"/>
              <a:gd name="T7" fmla="*/ 990084179 h 406"/>
              <a:gd name="T8" fmla="*/ 401207647 w 523"/>
              <a:gd name="T9" fmla="*/ 938725207 h 406"/>
              <a:gd name="T10" fmla="*/ 326370804 w 523"/>
              <a:gd name="T11" fmla="*/ 833154057 h 406"/>
              <a:gd name="T12" fmla="*/ 288953148 w 523"/>
              <a:gd name="T13" fmla="*/ 756116443 h 406"/>
              <a:gd name="T14" fmla="*/ 212037316 w 523"/>
              <a:gd name="T15" fmla="*/ 650545504 h 406"/>
              <a:gd name="T16" fmla="*/ 135121439 w 523"/>
              <a:gd name="T17" fmla="*/ 496468587 h 406"/>
              <a:gd name="T18" fmla="*/ 212037316 w 523"/>
              <a:gd name="T19" fmla="*/ 0 h 40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523"/>
              <a:gd name="T31" fmla="*/ 0 h 406"/>
              <a:gd name="T32" fmla="*/ 523 w 523"/>
              <a:gd name="T33" fmla="*/ 406 h 40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523" h="406">
                <a:moveTo>
                  <a:pt x="523" y="402"/>
                </a:moveTo>
                <a:cubicBezTo>
                  <a:pt x="449" y="378"/>
                  <a:pt x="371" y="406"/>
                  <a:pt x="294" y="393"/>
                </a:cubicBezTo>
                <a:cubicBezTo>
                  <a:pt x="278" y="382"/>
                  <a:pt x="265" y="366"/>
                  <a:pt x="248" y="356"/>
                </a:cubicBezTo>
                <a:cubicBezTo>
                  <a:pt x="240" y="351"/>
                  <a:pt x="230" y="351"/>
                  <a:pt x="221" y="347"/>
                </a:cubicBezTo>
                <a:cubicBezTo>
                  <a:pt x="211" y="342"/>
                  <a:pt x="202" y="335"/>
                  <a:pt x="193" y="329"/>
                </a:cubicBezTo>
                <a:cubicBezTo>
                  <a:pt x="174" y="271"/>
                  <a:pt x="200" y="328"/>
                  <a:pt x="157" y="292"/>
                </a:cubicBezTo>
                <a:cubicBezTo>
                  <a:pt x="149" y="285"/>
                  <a:pt x="146" y="273"/>
                  <a:pt x="139" y="265"/>
                </a:cubicBezTo>
                <a:cubicBezTo>
                  <a:pt x="111" y="231"/>
                  <a:pt x="129" y="263"/>
                  <a:pt x="102" y="228"/>
                </a:cubicBezTo>
                <a:cubicBezTo>
                  <a:pt x="89" y="211"/>
                  <a:pt x="65" y="174"/>
                  <a:pt x="65" y="174"/>
                </a:cubicBezTo>
                <a:cubicBezTo>
                  <a:pt x="42" y="102"/>
                  <a:pt x="0" y="0"/>
                  <a:pt x="102" y="0"/>
                </a:cubicBezTo>
              </a:path>
            </a:pathLst>
          </a:cu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38" name="Freeform 6"/>
          <p:cNvSpPr>
            <a:spLocks/>
          </p:cNvSpPr>
          <p:nvPr/>
        </p:nvSpPr>
        <p:spPr bwMode="auto">
          <a:xfrm>
            <a:off x="5943600" y="4876800"/>
            <a:ext cx="514350" cy="979488"/>
          </a:xfrm>
          <a:custGeom>
            <a:avLst/>
            <a:gdLst>
              <a:gd name="T0" fmla="*/ 32762825 w 324"/>
              <a:gd name="T1" fmla="*/ 35282204 h 617"/>
              <a:gd name="T2" fmla="*/ 126007815 w 324"/>
              <a:gd name="T3" fmla="*/ 126007877 h 617"/>
              <a:gd name="T4" fmla="*/ 148690006 w 324"/>
              <a:gd name="T5" fmla="*/ 196572260 h 617"/>
              <a:gd name="T6" fmla="*/ 216733455 w 324"/>
              <a:gd name="T7" fmla="*/ 332660762 h 617"/>
              <a:gd name="T8" fmla="*/ 126007815 w 324"/>
              <a:gd name="T9" fmla="*/ 541834648 h 617"/>
              <a:gd name="T10" fmla="*/ 264617200 w 324"/>
              <a:gd name="T11" fmla="*/ 725805282 h 617"/>
              <a:gd name="T12" fmla="*/ 471270033 w 324"/>
              <a:gd name="T13" fmla="*/ 1003022700 h 617"/>
              <a:gd name="T14" fmla="*/ 493950637 w 324"/>
              <a:gd name="T15" fmla="*/ 1071067720 h 617"/>
              <a:gd name="T16" fmla="*/ 632559973 w 324"/>
              <a:gd name="T17" fmla="*/ 1116430538 h 617"/>
              <a:gd name="T18" fmla="*/ 723285563 w 324"/>
              <a:gd name="T19" fmla="*/ 1232357738 h 617"/>
              <a:gd name="T20" fmla="*/ 748487116 w 324"/>
              <a:gd name="T21" fmla="*/ 1300401171 h 617"/>
              <a:gd name="T22" fmla="*/ 793849912 w 324"/>
              <a:gd name="T23" fmla="*/ 1348284939 h 617"/>
              <a:gd name="T24" fmla="*/ 816530516 w 324"/>
              <a:gd name="T25" fmla="*/ 1554937775 h 617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324"/>
              <a:gd name="T40" fmla="*/ 0 h 617"/>
              <a:gd name="T41" fmla="*/ 324 w 324"/>
              <a:gd name="T42" fmla="*/ 617 h 617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324" h="617">
                <a:moveTo>
                  <a:pt x="13" y="14"/>
                </a:moveTo>
                <a:cubicBezTo>
                  <a:pt x="37" y="87"/>
                  <a:pt x="0" y="0"/>
                  <a:pt x="50" y="50"/>
                </a:cubicBezTo>
                <a:cubicBezTo>
                  <a:pt x="57" y="57"/>
                  <a:pt x="55" y="69"/>
                  <a:pt x="59" y="78"/>
                </a:cubicBezTo>
                <a:cubicBezTo>
                  <a:pt x="95" y="152"/>
                  <a:pt x="62" y="61"/>
                  <a:pt x="86" y="132"/>
                </a:cubicBezTo>
                <a:cubicBezTo>
                  <a:pt x="78" y="167"/>
                  <a:pt x="75" y="189"/>
                  <a:pt x="50" y="215"/>
                </a:cubicBezTo>
                <a:cubicBezTo>
                  <a:pt x="61" y="258"/>
                  <a:pt x="68" y="264"/>
                  <a:pt x="105" y="288"/>
                </a:cubicBezTo>
                <a:cubicBezTo>
                  <a:pt x="132" y="328"/>
                  <a:pt x="154" y="363"/>
                  <a:pt x="187" y="398"/>
                </a:cubicBezTo>
                <a:cubicBezTo>
                  <a:pt x="190" y="407"/>
                  <a:pt x="188" y="420"/>
                  <a:pt x="196" y="425"/>
                </a:cubicBezTo>
                <a:cubicBezTo>
                  <a:pt x="212" y="436"/>
                  <a:pt x="251" y="443"/>
                  <a:pt x="251" y="443"/>
                </a:cubicBezTo>
                <a:cubicBezTo>
                  <a:pt x="273" y="510"/>
                  <a:pt x="242" y="434"/>
                  <a:pt x="287" y="489"/>
                </a:cubicBezTo>
                <a:cubicBezTo>
                  <a:pt x="293" y="496"/>
                  <a:pt x="292" y="508"/>
                  <a:pt x="297" y="516"/>
                </a:cubicBezTo>
                <a:cubicBezTo>
                  <a:pt x="302" y="523"/>
                  <a:pt x="309" y="529"/>
                  <a:pt x="315" y="535"/>
                </a:cubicBezTo>
                <a:cubicBezTo>
                  <a:pt x="318" y="562"/>
                  <a:pt x="324" y="617"/>
                  <a:pt x="324" y="617"/>
                </a:cubicBezTo>
              </a:path>
            </a:pathLst>
          </a:cu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39" name="Freeform 7"/>
          <p:cNvSpPr>
            <a:spLocks/>
          </p:cNvSpPr>
          <p:nvPr/>
        </p:nvSpPr>
        <p:spPr bwMode="auto">
          <a:xfrm>
            <a:off x="6477000" y="5486400"/>
            <a:ext cx="244475" cy="95250"/>
          </a:xfrm>
          <a:custGeom>
            <a:avLst/>
            <a:gdLst>
              <a:gd name="T0" fmla="*/ 322579971 w 154"/>
              <a:gd name="T1" fmla="*/ 45362813 h 60"/>
              <a:gd name="T2" fmla="*/ 254536573 w 154"/>
              <a:gd name="T3" fmla="*/ 138609402 h 60"/>
              <a:gd name="T4" fmla="*/ 115927191 w 154"/>
              <a:gd name="T5" fmla="*/ 93246576 h 60"/>
              <a:gd name="T6" fmla="*/ 70564372 w 154"/>
              <a:gd name="T7" fmla="*/ 45362813 h 60"/>
              <a:gd name="T8" fmla="*/ 0 w 154"/>
              <a:gd name="T9" fmla="*/ 0 h 6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4"/>
              <a:gd name="T16" fmla="*/ 0 h 60"/>
              <a:gd name="T17" fmla="*/ 154 w 154"/>
              <a:gd name="T18" fmla="*/ 60 h 6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4" h="60">
                <a:moveTo>
                  <a:pt x="128" y="18"/>
                </a:moveTo>
                <a:cubicBezTo>
                  <a:pt x="138" y="45"/>
                  <a:pt x="154" y="60"/>
                  <a:pt x="101" y="55"/>
                </a:cubicBezTo>
                <a:cubicBezTo>
                  <a:pt x="82" y="53"/>
                  <a:pt x="46" y="37"/>
                  <a:pt x="46" y="37"/>
                </a:cubicBezTo>
                <a:cubicBezTo>
                  <a:pt x="40" y="31"/>
                  <a:pt x="35" y="23"/>
                  <a:pt x="28" y="18"/>
                </a:cubicBezTo>
                <a:cubicBezTo>
                  <a:pt x="19" y="11"/>
                  <a:pt x="0" y="0"/>
                  <a:pt x="0" y="0"/>
                </a:cubicBezTo>
              </a:path>
            </a:pathLst>
          </a:cu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40" name="Freeform 8"/>
          <p:cNvSpPr>
            <a:spLocks/>
          </p:cNvSpPr>
          <p:nvPr/>
        </p:nvSpPr>
        <p:spPr bwMode="auto">
          <a:xfrm>
            <a:off x="6477000" y="5715000"/>
            <a:ext cx="184150" cy="169863"/>
          </a:xfrm>
          <a:custGeom>
            <a:avLst/>
            <a:gdLst>
              <a:gd name="T0" fmla="*/ 274697852 w 116"/>
              <a:gd name="T1" fmla="*/ 0 h 107"/>
              <a:gd name="T2" fmla="*/ 252015658 w 116"/>
              <a:gd name="T3" fmla="*/ 138609806 h 107"/>
              <a:gd name="T4" fmla="*/ 0 w 116"/>
              <a:gd name="T5" fmla="*/ 68045218 h 107"/>
              <a:gd name="T6" fmla="*/ 0 60000 65536"/>
              <a:gd name="T7" fmla="*/ 0 60000 65536"/>
              <a:gd name="T8" fmla="*/ 0 60000 65536"/>
              <a:gd name="T9" fmla="*/ 0 w 116"/>
              <a:gd name="T10" fmla="*/ 0 h 107"/>
              <a:gd name="T11" fmla="*/ 116 w 116"/>
              <a:gd name="T12" fmla="*/ 107 h 10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6" h="107">
                <a:moveTo>
                  <a:pt x="109" y="0"/>
                </a:moveTo>
                <a:cubicBezTo>
                  <a:pt x="106" y="18"/>
                  <a:pt x="116" y="46"/>
                  <a:pt x="100" y="55"/>
                </a:cubicBezTo>
                <a:cubicBezTo>
                  <a:pt x="7" y="107"/>
                  <a:pt x="48" y="27"/>
                  <a:pt x="0" y="27"/>
                </a:cubicBezTo>
              </a:path>
            </a:pathLst>
          </a:cu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6745" name="AutoShape 9"/>
          <p:cNvSpPr>
            <a:spLocks noChangeArrowheads="1"/>
          </p:cNvSpPr>
          <p:nvPr/>
        </p:nvSpPr>
        <p:spPr bwMode="auto">
          <a:xfrm>
            <a:off x="6705600" y="4953000"/>
            <a:ext cx="304800" cy="381000"/>
          </a:xfrm>
          <a:prstGeom prst="star8">
            <a:avLst>
              <a:gd name="adj" fmla="val 12083"/>
            </a:avLst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2" name="Freeform 10"/>
          <p:cNvSpPr>
            <a:spLocks/>
          </p:cNvSpPr>
          <p:nvPr/>
        </p:nvSpPr>
        <p:spPr bwMode="auto">
          <a:xfrm>
            <a:off x="6858000" y="4648200"/>
            <a:ext cx="914400" cy="485775"/>
          </a:xfrm>
          <a:custGeom>
            <a:avLst/>
            <a:gdLst>
              <a:gd name="T0" fmla="*/ 1451609782 w 576"/>
              <a:gd name="T1" fmla="*/ 27722514 h 306"/>
              <a:gd name="T2" fmla="*/ 1013102780 w 576"/>
              <a:gd name="T3" fmla="*/ 120967501 h 306"/>
              <a:gd name="T4" fmla="*/ 990422177 w 576"/>
              <a:gd name="T5" fmla="*/ 189012487 h 306"/>
              <a:gd name="T6" fmla="*/ 713204909 w 576"/>
              <a:gd name="T7" fmla="*/ 327620281 h 306"/>
              <a:gd name="T8" fmla="*/ 529232787 w 576"/>
              <a:gd name="T9" fmla="*/ 211693140 h 306"/>
              <a:gd name="T10" fmla="*/ 299899360 w 576"/>
              <a:gd name="T11" fmla="*/ 259576883 h 306"/>
              <a:gd name="T12" fmla="*/ 252015617 w 576"/>
              <a:gd name="T13" fmla="*/ 304939678 h 306"/>
              <a:gd name="T14" fmla="*/ 0 w 576"/>
              <a:gd name="T15" fmla="*/ 327620281 h 306"/>
              <a:gd name="T16" fmla="*/ 206652775 w 576"/>
              <a:gd name="T17" fmla="*/ 534273110 h 306"/>
              <a:gd name="T18" fmla="*/ 183972172 w 576"/>
              <a:gd name="T19" fmla="*/ 650200252 h 306"/>
              <a:gd name="T20" fmla="*/ 90725611 w 576"/>
              <a:gd name="T21" fmla="*/ 695563046 h 30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576"/>
              <a:gd name="T34" fmla="*/ 0 h 306"/>
              <a:gd name="T35" fmla="*/ 576 w 576"/>
              <a:gd name="T36" fmla="*/ 306 h 30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576" h="306">
                <a:moveTo>
                  <a:pt x="576" y="11"/>
                </a:moveTo>
                <a:cubicBezTo>
                  <a:pt x="509" y="16"/>
                  <a:pt x="448" y="0"/>
                  <a:pt x="402" y="48"/>
                </a:cubicBezTo>
                <a:cubicBezTo>
                  <a:pt x="399" y="57"/>
                  <a:pt x="399" y="68"/>
                  <a:pt x="393" y="75"/>
                </a:cubicBezTo>
                <a:cubicBezTo>
                  <a:pt x="379" y="92"/>
                  <a:pt x="305" y="123"/>
                  <a:pt x="283" y="130"/>
                </a:cubicBezTo>
                <a:cubicBezTo>
                  <a:pt x="244" y="120"/>
                  <a:pt x="236" y="112"/>
                  <a:pt x="210" y="84"/>
                </a:cubicBezTo>
                <a:cubicBezTo>
                  <a:pt x="190" y="87"/>
                  <a:pt x="142" y="89"/>
                  <a:pt x="119" y="103"/>
                </a:cubicBezTo>
                <a:cubicBezTo>
                  <a:pt x="112" y="108"/>
                  <a:pt x="109" y="119"/>
                  <a:pt x="100" y="121"/>
                </a:cubicBezTo>
                <a:cubicBezTo>
                  <a:pt x="67" y="128"/>
                  <a:pt x="33" y="127"/>
                  <a:pt x="0" y="130"/>
                </a:cubicBezTo>
                <a:cubicBezTo>
                  <a:pt x="45" y="160"/>
                  <a:pt x="42" y="185"/>
                  <a:pt x="82" y="212"/>
                </a:cubicBezTo>
                <a:cubicBezTo>
                  <a:pt x="79" y="227"/>
                  <a:pt x="83" y="246"/>
                  <a:pt x="73" y="258"/>
                </a:cubicBezTo>
                <a:cubicBezTo>
                  <a:pt x="33" y="306"/>
                  <a:pt x="36" y="245"/>
                  <a:pt x="36" y="276"/>
                </a:cubicBezTo>
              </a:path>
            </a:pathLst>
          </a:cu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6747" name="AutoShape 11"/>
          <p:cNvSpPr>
            <a:spLocks noChangeArrowheads="1"/>
          </p:cNvSpPr>
          <p:nvPr/>
        </p:nvSpPr>
        <p:spPr bwMode="auto">
          <a:xfrm>
            <a:off x="5867400" y="838200"/>
            <a:ext cx="381000" cy="304800"/>
          </a:xfrm>
          <a:prstGeom prst="star8">
            <a:avLst>
              <a:gd name="adj" fmla="val 12083"/>
            </a:avLst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4" name="Oval 12"/>
          <p:cNvSpPr>
            <a:spLocks noChangeArrowheads="1"/>
          </p:cNvSpPr>
          <p:nvPr/>
        </p:nvSpPr>
        <p:spPr bwMode="auto">
          <a:xfrm>
            <a:off x="6553200" y="5181600"/>
            <a:ext cx="152400" cy="152400"/>
          </a:xfrm>
          <a:prstGeom prst="ellipse">
            <a:avLst/>
          </a:prstGeom>
          <a:solidFill>
            <a:srgbClr val="D00E8F"/>
          </a:solidFill>
          <a:ln w="9525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6749" name="AutoShape 13"/>
          <p:cNvSpPr>
            <a:spLocks noChangeArrowheads="1"/>
          </p:cNvSpPr>
          <p:nvPr/>
        </p:nvSpPr>
        <p:spPr bwMode="auto">
          <a:xfrm>
            <a:off x="6172200" y="685800"/>
            <a:ext cx="304800" cy="3048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116750" name="AutoShape 14"/>
          <p:cNvSpPr>
            <a:spLocks noChangeArrowheads="1"/>
          </p:cNvSpPr>
          <p:nvPr/>
        </p:nvSpPr>
        <p:spPr bwMode="auto">
          <a:xfrm>
            <a:off x="5943600" y="381000"/>
            <a:ext cx="304800" cy="457200"/>
          </a:xfrm>
          <a:prstGeom prst="star8">
            <a:avLst>
              <a:gd name="adj" fmla="val 11458"/>
            </a:avLst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7" name="Freeform 15"/>
          <p:cNvSpPr>
            <a:spLocks/>
          </p:cNvSpPr>
          <p:nvPr/>
        </p:nvSpPr>
        <p:spPr bwMode="auto">
          <a:xfrm>
            <a:off x="7223125" y="3048000"/>
            <a:ext cx="168275" cy="381000"/>
          </a:xfrm>
          <a:custGeom>
            <a:avLst/>
            <a:gdLst>
              <a:gd name="T0" fmla="*/ 0 w 277"/>
              <a:gd name="T1" fmla="*/ 2147483647 h 55"/>
              <a:gd name="T2" fmla="*/ 33583311 w 277"/>
              <a:gd name="T3" fmla="*/ 2147483647 h 55"/>
              <a:gd name="T4" fmla="*/ 50559041 w 277"/>
              <a:gd name="T5" fmla="*/ 863768540 h 55"/>
              <a:gd name="T6" fmla="*/ 101118689 w 277"/>
              <a:gd name="T7" fmla="*/ 0 h 55"/>
              <a:gd name="T8" fmla="*/ 0 60000 65536"/>
              <a:gd name="T9" fmla="*/ 0 60000 65536"/>
              <a:gd name="T10" fmla="*/ 0 60000 65536"/>
              <a:gd name="T11" fmla="*/ 0 60000 65536"/>
              <a:gd name="T12" fmla="*/ 0 w 277"/>
              <a:gd name="T13" fmla="*/ 0 h 55"/>
              <a:gd name="T14" fmla="*/ 277 w 277"/>
              <a:gd name="T15" fmla="*/ 55 h 5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77" h="55">
                <a:moveTo>
                  <a:pt x="0" y="55"/>
                </a:moveTo>
                <a:cubicBezTo>
                  <a:pt x="30" y="52"/>
                  <a:pt x="61" y="54"/>
                  <a:pt x="91" y="46"/>
                </a:cubicBezTo>
                <a:cubicBezTo>
                  <a:pt x="197" y="19"/>
                  <a:pt x="16" y="31"/>
                  <a:pt x="137" y="18"/>
                </a:cubicBezTo>
                <a:cubicBezTo>
                  <a:pt x="277" y="3"/>
                  <a:pt x="274" y="55"/>
                  <a:pt x="274" y="0"/>
                </a:cubicBezTo>
              </a:path>
            </a:pathLst>
          </a:cu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6752" name="AutoShape 16"/>
          <p:cNvSpPr>
            <a:spLocks noChangeArrowheads="1"/>
          </p:cNvSpPr>
          <p:nvPr/>
        </p:nvSpPr>
        <p:spPr bwMode="auto">
          <a:xfrm>
            <a:off x="6934200" y="3657600"/>
            <a:ext cx="304800" cy="381000"/>
          </a:xfrm>
          <a:prstGeom prst="star8">
            <a:avLst>
              <a:gd name="adj" fmla="val 12500"/>
            </a:avLst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9" name="Freeform 17"/>
          <p:cNvSpPr>
            <a:spLocks/>
          </p:cNvSpPr>
          <p:nvPr/>
        </p:nvSpPr>
        <p:spPr bwMode="auto">
          <a:xfrm>
            <a:off x="6294438" y="2220913"/>
            <a:ext cx="344487" cy="106362"/>
          </a:xfrm>
          <a:custGeom>
            <a:avLst/>
            <a:gdLst>
              <a:gd name="T0" fmla="*/ 546872363 w 217"/>
              <a:gd name="T1" fmla="*/ 168848854 h 67"/>
              <a:gd name="T2" fmla="*/ 320058595 w 217"/>
              <a:gd name="T3" fmla="*/ 55443176 h 67"/>
              <a:gd name="T4" fmla="*/ 113406091 w 217"/>
              <a:gd name="T5" fmla="*/ 0 h 67"/>
              <a:gd name="T6" fmla="*/ 0 w 217"/>
              <a:gd name="T7" fmla="*/ 131047499 h 67"/>
              <a:gd name="T8" fmla="*/ 0 60000 65536"/>
              <a:gd name="T9" fmla="*/ 0 60000 65536"/>
              <a:gd name="T10" fmla="*/ 0 60000 65536"/>
              <a:gd name="T11" fmla="*/ 0 60000 65536"/>
              <a:gd name="T12" fmla="*/ 0 w 217"/>
              <a:gd name="T13" fmla="*/ 0 h 67"/>
              <a:gd name="T14" fmla="*/ 217 w 217"/>
              <a:gd name="T15" fmla="*/ 67 h 6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7" h="67">
                <a:moveTo>
                  <a:pt x="217" y="67"/>
                </a:moveTo>
                <a:cubicBezTo>
                  <a:pt x="158" y="56"/>
                  <a:pt x="176" y="38"/>
                  <a:pt x="127" y="22"/>
                </a:cubicBezTo>
                <a:cubicBezTo>
                  <a:pt x="100" y="13"/>
                  <a:pt x="72" y="9"/>
                  <a:pt x="45" y="0"/>
                </a:cubicBezTo>
                <a:cubicBezTo>
                  <a:pt x="12" y="50"/>
                  <a:pt x="31" y="37"/>
                  <a:pt x="0" y="52"/>
                </a:cubicBezTo>
              </a:path>
            </a:pathLst>
          </a:cu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6754" name="Rectangle 18"/>
          <p:cNvSpPr>
            <a:spLocks noChangeArrowheads="1"/>
          </p:cNvSpPr>
          <p:nvPr/>
        </p:nvSpPr>
        <p:spPr bwMode="auto">
          <a:xfrm>
            <a:off x="5029200" y="6553200"/>
            <a:ext cx="1143000" cy="3048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/>
              <a:t>SN</a:t>
            </a:r>
          </a:p>
        </p:txBody>
      </p:sp>
      <p:sp>
        <p:nvSpPr>
          <p:cNvPr id="18451" name="Freeform 19"/>
          <p:cNvSpPr>
            <a:spLocks/>
          </p:cNvSpPr>
          <p:nvPr/>
        </p:nvSpPr>
        <p:spPr bwMode="auto">
          <a:xfrm>
            <a:off x="6477000" y="838200"/>
            <a:ext cx="228600" cy="304800"/>
          </a:xfrm>
          <a:custGeom>
            <a:avLst/>
            <a:gdLst>
              <a:gd name="T0" fmla="*/ 0 w 402"/>
              <a:gd name="T1" fmla="*/ 0 h 119"/>
              <a:gd name="T2" fmla="*/ 35247616 w 402"/>
              <a:gd name="T3" fmla="*/ 177132377 h 119"/>
              <a:gd name="T4" fmla="*/ 44301774 w 402"/>
              <a:gd name="T5" fmla="*/ 236176477 h 119"/>
              <a:gd name="T6" fmla="*/ 50122543 w 402"/>
              <a:gd name="T7" fmla="*/ 360826918 h 119"/>
              <a:gd name="T8" fmla="*/ 106388851 w 402"/>
              <a:gd name="T9" fmla="*/ 537959215 h 119"/>
              <a:gd name="T10" fmla="*/ 129994921 w 402"/>
              <a:gd name="T11" fmla="*/ 780697935 h 11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402"/>
              <a:gd name="T19" fmla="*/ 0 h 119"/>
              <a:gd name="T20" fmla="*/ 402 w 402"/>
              <a:gd name="T21" fmla="*/ 119 h 119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402" h="119">
                <a:moveTo>
                  <a:pt x="0" y="0"/>
                </a:moveTo>
                <a:cubicBezTo>
                  <a:pt x="75" y="12"/>
                  <a:pt x="36" y="3"/>
                  <a:pt x="109" y="27"/>
                </a:cubicBezTo>
                <a:cubicBezTo>
                  <a:pt x="118" y="30"/>
                  <a:pt x="137" y="36"/>
                  <a:pt x="137" y="36"/>
                </a:cubicBezTo>
                <a:cubicBezTo>
                  <a:pt x="143" y="42"/>
                  <a:pt x="147" y="53"/>
                  <a:pt x="155" y="55"/>
                </a:cubicBezTo>
                <a:cubicBezTo>
                  <a:pt x="199" y="67"/>
                  <a:pt x="281" y="75"/>
                  <a:pt x="329" y="82"/>
                </a:cubicBezTo>
                <a:cubicBezTo>
                  <a:pt x="353" y="98"/>
                  <a:pt x="377" y="105"/>
                  <a:pt x="402" y="119"/>
                </a:cubicBezTo>
              </a:path>
            </a:pathLst>
          </a:cu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2" name="Freeform 20"/>
          <p:cNvSpPr>
            <a:spLocks/>
          </p:cNvSpPr>
          <p:nvPr/>
        </p:nvSpPr>
        <p:spPr bwMode="auto">
          <a:xfrm>
            <a:off x="5867400" y="1066800"/>
            <a:ext cx="533400" cy="304800"/>
          </a:xfrm>
          <a:custGeom>
            <a:avLst/>
            <a:gdLst>
              <a:gd name="T0" fmla="*/ 0 w 373"/>
              <a:gd name="T1" fmla="*/ 0 h 301"/>
              <a:gd name="T2" fmla="*/ 112473046 w 373"/>
              <a:gd name="T3" fmla="*/ 65626163 h 301"/>
              <a:gd name="T4" fmla="*/ 204498146 w 373"/>
              <a:gd name="T5" fmla="*/ 131252327 h 301"/>
              <a:gd name="T6" fmla="*/ 243351962 w 373"/>
              <a:gd name="T7" fmla="*/ 158938516 h 301"/>
              <a:gd name="T8" fmla="*/ 298566709 w 373"/>
              <a:gd name="T9" fmla="*/ 168166560 h 301"/>
              <a:gd name="T10" fmla="*/ 316971148 w 373"/>
              <a:gd name="T11" fmla="*/ 196878506 h 301"/>
              <a:gd name="T12" fmla="*/ 505109793 w 373"/>
              <a:gd name="T13" fmla="*/ 224564663 h 301"/>
              <a:gd name="T14" fmla="*/ 672797542 w 373"/>
              <a:gd name="T15" fmla="*/ 308647975 h 301"/>
              <a:gd name="T16" fmla="*/ 728012289 w 373"/>
              <a:gd name="T17" fmla="*/ 243021764 h 30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373"/>
              <a:gd name="T28" fmla="*/ 0 h 301"/>
              <a:gd name="T29" fmla="*/ 373 w 373"/>
              <a:gd name="T30" fmla="*/ 301 h 301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373" h="301">
                <a:moveTo>
                  <a:pt x="0" y="0"/>
                </a:moveTo>
                <a:cubicBezTo>
                  <a:pt x="31" y="21"/>
                  <a:pt x="43" y="28"/>
                  <a:pt x="55" y="64"/>
                </a:cubicBezTo>
                <a:cubicBezTo>
                  <a:pt x="41" y="132"/>
                  <a:pt x="43" y="107"/>
                  <a:pt x="100" y="128"/>
                </a:cubicBezTo>
                <a:cubicBezTo>
                  <a:pt x="106" y="137"/>
                  <a:pt x="110" y="148"/>
                  <a:pt x="119" y="155"/>
                </a:cubicBezTo>
                <a:cubicBezTo>
                  <a:pt x="126" y="161"/>
                  <a:pt x="139" y="157"/>
                  <a:pt x="146" y="164"/>
                </a:cubicBezTo>
                <a:cubicBezTo>
                  <a:pt x="153" y="171"/>
                  <a:pt x="148" y="185"/>
                  <a:pt x="155" y="192"/>
                </a:cubicBezTo>
                <a:cubicBezTo>
                  <a:pt x="165" y="202"/>
                  <a:pt x="230" y="213"/>
                  <a:pt x="247" y="219"/>
                </a:cubicBezTo>
                <a:cubicBezTo>
                  <a:pt x="279" y="267"/>
                  <a:pt x="268" y="281"/>
                  <a:pt x="329" y="301"/>
                </a:cubicBezTo>
                <a:cubicBezTo>
                  <a:pt x="373" y="286"/>
                  <a:pt x="356" y="301"/>
                  <a:pt x="356" y="237"/>
                </a:cubicBezTo>
              </a:path>
            </a:pathLst>
          </a:cu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3" name="Freeform 21"/>
          <p:cNvSpPr>
            <a:spLocks/>
          </p:cNvSpPr>
          <p:nvPr/>
        </p:nvSpPr>
        <p:spPr bwMode="auto">
          <a:xfrm>
            <a:off x="5715000" y="1524000"/>
            <a:ext cx="609600" cy="381000"/>
          </a:xfrm>
          <a:custGeom>
            <a:avLst/>
            <a:gdLst>
              <a:gd name="T0" fmla="*/ 0 w 359"/>
              <a:gd name="T1" fmla="*/ 0 h 292"/>
              <a:gd name="T2" fmla="*/ 193185454 w 359"/>
              <a:gd name="T3" fmla="*/ 62991559 h 292"/>
              <a:gd name="T4" fmla="*/ 259504530 w 359"/>
              <a:gd name="T5" fmla="*/ 88529007 h 292"/>
              <a:gd name="T6" fmla="*/ 149936131 w 359"/>
              <a:gd name="T7" fmla="*/ 139603863 h 292"/>
              <a:gd name="T8" fmla="*/ 106685084 w 359"/>
              <a:gd name="T9" fmla="*/ 178760771 h 292"/>
              <a:gd name="T10" fmla="*/ 173002437 w 359"/>
              <a:gd name="T11" fmla="*/ 190678759 h 292"/>
              <a:gd name="T12" fmla="*/ 236436527 w 359"/>
              <a:gd name="T13" fmla="*/ 216216186 h 292"/>
              <a:gd name="T14" fmla="*/ 366187890 w 359"/>
              <a:gd name="T15" fmla="*/ 241753614 h 292"/>
              <a:gd name="T16" fmla="*/ 495941058 w 359"/>
              <a:gd name="T17" fmla="*/ 267291042 h 292"/>
              <a:gd name="T18" fmla="*/ 689126458 w 359"/>
              <a:gd name="T19" fmla="*/ 331985337 h 292"/>
              <a:gd name="T20" fmla="*/ 798694804 w 359"/>
              <a:gd name="T21" fmla="*/ 446051812 h 292"/>
              <a:gd name="T22" fmla="*/ 928446380 w 359"/>
              <a:gd name="T23" fmla="*/ 471589240 h 292"/>
              <a:gd name="T24" fmla="*/ 991880417 w 359"/>
              <a:gd name="T25" fmla="*/ 497126668 h 292"/>
              <a:gd name="T26" fmla="*/ 1035131437 w 359"/>
              <a:gd name="T27" fmla="*/ 446051812 h 292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359"/>
              <a:gd name="T43" fmla="*/ 0 h 292"/>
              <a:gd name="T44" fmla="*/ 359 w 359"/>
              <a:gd name="T45" fmla="*/ 292 h 292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359" h="292">
                <a:moveTo>
                  <a:pt x="0" y="0"/>
                </a:moveTo>
                <a:cubicBezTo>
                  <a:pt x="51" y="34"/>
                  <a:pt x="28" y="25"/>
                  <a:pt x="67" y="37"/>
                </a:cubicBezTo>
                <a:cubicBezTo>
                  <a:pt x="75" y="42"/>
                  <a:pt x="88" y="43"/>
                  <a:pt x="90" y="52"/>
                </a:cubicBezTo>
                <a:cubicBezTo>
                  <a:pt x="95" y="74"/>
                  <a:pt x="63" y="79"/>
                  <a:pt x="52" y="82"/>
                </a:cubicBezTo>
                <a:cubicBezTo>
                  <a:pt x="47" y="90"/>
                  <a:pt x="35" y="96"/>
                  <a:pt x="37" y="105"/>
                </a:cubicBezTo>
                <a:cubicBezTo>
                  <a:pt x="39" y="113"/>
                  <a:pt x="53" y="108"/>
                  <a:pt x="60" y="112"/>
                </a:cubicBezTo>
                <a:cubicBezTo>
                  <a:pt x="68" y="116"/>
                  <a:pt x="74" y="123"/>
                  <a:pt x="82" y="127"/>
                </a:cubicBezTo>
                <a:cubicBezTo>
                  <a:pt x="96" y="133"/>
                  <a:pt x="112" y="137"/>
                  <a:pt x="127" y="142"/>
                </a:cubicBezTo>
                <a:cubicBezTo>
                  <a:pt x="142" y="147"/>
                  <a:pt x="172" y="157"/>
                  <a:pt x="172" y="157"/>
                </a:cubicBezTo>
                <a:cubicBezTo>
                  <a:pt x="194" y="172"/>
                  <a:pt x="217" y="180"/>
                  <a:pt x="239" y="195"/>
                </a:cubicBezTo>
                <a:cubicBezTo>
                  <a:pt x="250" y="211"/>
                  <a:pt x="261" y="252"/>
                  <a:pt x="277" y="262"/>
                </a:cubicBezTo>
                <a:cubicBezTo>
                  <a:pt x="290" y="270"/>
                  <a:pt x="309" y="268"/>
                  <a:pt x="322" y="277"/>
                </a:cubicBezTo>
                <a:cubicBezTo>
                  <a:pt x="329" y="282"/>
                  <a:pt x="337" y="287"/>
                  <a:pt x="344" y="292"/>
                </a:cubicBezTo>
                <a:cubicBezTo>
                  <a:pt x="349" y="282"/>
                  <a:pt x="359" y="262"/>
                  <a:pt x="359" y="262"/>
                </a:cubicBezTo>
              </a:path>
            </a:pathLst>
          </a:cu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4" name="Freeform 22"/>
          <p:cNvSpPr>
            <a:spLocks/>
          </p:cNvSpPr>
          <p:nvPr/>
        </p:nvSpPr>
        <p:spPr bwMode="auto">
          <a:xfrm>
            <a:off x="5867400" y="0"/>
            <a:ext cx="274638" cy="604838"/>
          </a:xfrm>
          <a:custGeom>
            <a:avLst/>
            <a:gdLst>
              <a:gd name="T0" fmla="*/ 0 w 173"/>
              <a:gd name="T1" fmla="*/ 0 h 381"/>
              <a:gd name="T2" fmla="*/ 340222486 w 173"/>
              <a:gd name="T3" fmla="*/ 264617433 h 381"/>
              <a:gd name="T4" fmla="*/ 284778967 w 173"/>
              <a:gd name="T5" fmla="*/ 488910758 h 381"/>
              <a:gd name="T6" fmla="*/ 415827285 w 173"/>
              <a:gd name="T7" fmla="*/ 866934586 h 381"/>
              <a:gd name="T8" fmla="*/ 433467710 w 173"/>
              <a:gd name="T9" fmla="*/ 960181208 h 38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73"/>
              <a:gd name="T16" fmla="*/ 0 h 381"/>
              <a:gd name="T17" fmla="*/ 173 w 173"/>
              <a:gd name="T18" fmla="*/ 381 h 38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73" h="381">
                <a:moveTo>
                  <a:pt x="0" y="0"/>
                </a:moveTo>
                <a:cubicBezTo>
                  <a:pt x="29" y="57"/>
                  <a:pt x="86" y="72"/>
                  <a:pt x="135" y="105"/>
                </a:cubicBezTo>
                <a:cubicBezTo>
                  <a:pt x="148" y="140"/>
                  <a:pt x="133" y="165"/>
                  <a:pt x="113" y="194"/>
                </a:cubicBezTo>
                <a:cubicBezTo>
                  <a:pt x="125" y="245"/>
                  <a:pt x="136" y="301"/>
                  <a:pt x="165" y="344"/>
                </a:cubicBezTo>
                <a:cubicBezTo>
                  <a:pt x="173" y="376"/>
                  <a:pt x="172" y="364"/>
                  <a:pt x="172" y="381"/>
                </a:cubicBezTo>
              </a:path>
            </a:pathLst>
          </a:cu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5" name="Freeform 23"/>
          <p:cNvSpPr>
            <a:spLocks/>
          </p:cNvSpPr>
          <p:nvPr/>
        </p:nvSpPr>
        <p:spPr bwMode="auto">
          <a:xfrm>
            <a:off x="6400800" y="3429000"/>
            <a:ext cx="779463" cy="700088"/>
          </a:xfrm>
          <a:custGeom>
            <a:avLst/>
            <a:gdLst>
              <a:gd name="T0" fmla="*/ 1169353356 w 491"/>
              <a:gd name="T1" fmla="*/ 0 h 441"/>
              <a:gd name="T2" fmla="*/ 1169353356 w 491"/>
              <a:gd name="T3" fmla="*/ 226814261 h 441"/>
              <a:gd name="T4" fmla="*/ 1131551791 w 491"/>
              <a:gd name="T5" fmla="*/ 340222136 h 441"/>
              <a:gd name="T6" fmla="*/ 1207156509 w 491"/>
              <a:gd name="T7" fmla="*/ 509071984 h 441"/>
              <a:gd name="T8" fmla="*/ 1055947074 w 491"/>
              <a:gd name="T9" fmla="*/ 677923320 h 441"/>
              <a:gd name="T10" fmla="*/ 924898898 w 491"/>
              <a:gd name="T11" fmla="*/ 942539247 h 441"/>
              <a:gd name="T12" fmla="*/ 756047370 w 491"/>
              <a:gd name="T13" fmla="*/ 811490866 h 441"/>
              <a:gd name="T14" fmla="*/ 471270396 w 491"/>
              <a:gd name="T15" fmla="*/ 904737680 h 441"/>
              <a:gd name="T16" fmla="*/ 360383378 w 491"/>
              <a:gd name="T17" fmla="*/ 980342401 h 441"/>
              <a:gd name="T18" fmla="*/ 171370742 w 491"/>
              <a:gd name="T19" fmla="*/ 1055947121 h 441"/>
              <a:gd name="T20" fmla="*/ 0 w 491"/>
              <a:gd name="T21" fmla="*/ 1111390583 h 441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491"/>
              <a:gd name="T34" fmla="*/ 0 h 441"/>
              <a:gd name="T35" fmla="*/ 491 w 491"/>
              <a:gd name="T36" fmla="*/ 441 h 441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491" h="441">
                <a:moveTo>
                  <a:pt x="464" y="0"/>
                </a:moveTo>
                <a:cubicBezTo>
                  <a:pt x="491" y="40"/>
                  <a:pt x="483" y="17"/>
                  <a:pt x="464" y="90"/>
                </a:cubicBezTo>
                <a:cubicBezTo>
                  <a:pt x="460" y="105"/>
                  <a:pt x="449" y="135"/>
                  <a:pt x="449" y="135"/>
                </a:cubicBezTo>
                <a:cubicBezTo>
                  <a:pt x="464" y="157"/>
                  <a:pt x="471" y="176"/>
                  <a:pt x="479" y="202"/>
                </a:cubicBezTo>
                <a:cubicBezTo>
                  <a:pt x="461" y="238"/>
                  <a:pt x="456" y="251"/>
                  <a:pt x="419" y="269"/>
                </a:cubicBezTo>
                <a:cubicBezTo>
                  <a:pt x="395" y="306"/>
                  <a:pt x="405" y="348"/>
                  <a:pt x="367" y="374"/>
                </a:cubicBezTo>
                <a:cubicBezTo>
                  <a:pt x="343" y="358"/>
                  <a:pt x="324" y="338"/>
                  <a:pt x="300" y="322"/>
                </a:cubicBezTo>
                <a:cubicBezTo>
                  <a:pt x="261" y="329"/>
                  <a:pt x="221" y="338"/>
                  <a:pt x="187" y="359"/>
                </a:cubicBezTo>
                <a:cubicBezTo>
                  <a:pt x="172" y="368"/>
                  <a:pt x="160" y="384"/>
                  <a:pt x="143" y="389"/>
                </a:cubicBezTo>
                <a:cubicBezTo>
                  <a:pt x="117" y="397"/>
                  <a:pt x="93" y="408"/>
                  <a:pt x="68" y="419"/>
                </a:cubicBezTo>
                <a:cubicBezTo>
                  <a:pt x="44" y="430"/>
                  <a:pt x="27" y="441"/>
                  <a:pt x="0" y="441"/>
                </a:cubicBezTo>
              </a:path>
            </a:pathLst>
          </a:cu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6760" name="Oval 24"/>
          <p:cNvSpPr>
            <a:spLocks noChangeArrowheads="1"/>
          </p:cNvSpPr>
          <p:nvPr/>
        </p:nvSpPr>
        <p:spPr bwMode="auto">
          <a:xfrm>
            <a:off x="6400800" y="6553200"/>
            <a:ext cx="9906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/>
              <a:t>TD</a:t>
            </a:r>
          </a:p>
        </p:txBody>
      </p:sp>
      <p:sp>
        <p:nvSpPr>
          <p:cNvPr id="18457" name="Rectangle 25"/>
          <p:cNvSpPr>
            <a:spLocks noRot="1" noChangeArrowheads="1"/>
          </p:cNvSpPr>
          <p:nvPr/>
        </p:nvSpPr>
        <p:spPr bwMode="auto">
          <a:xfrm>
            <a:off x="609600" y="2209800"/>
            <a:ext cx="3276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3200">
              <a:solidFill>
                <a:schemeClr val="tx2"/>
              </a:solidFill>
            </a:endParaRPr>
          </a:p>
        </p:txBody>
      </p:sp>
      <p:sp>
        <p:nvSpPr>
          <p:cNvPr id="18458" name="Rectangle 26"/>
          <p:cNvSpPr>
            <a:spLocks noRot="1" noChangeArrowheads="1"/>
          </p:cNvSpPr>
          <p:nvPr/>
        </p:nvSpPr>
        <p:spPr bwMode="auto">
          <a:xfrm>
            <a:off x="1066800" y="4648200"/>
            <a:ext cx="30480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3200">
              <a:solidFill>
                <a:schemeClr val="tx2"/>
              </a:solidFill>
            </a:endParaRPr>
          </a:p>
        </p:txBody>
      </p:sp>
      <p:sp>
        <p:nvSpPr>
          <p:cNvPr id="116763" name="Freeform 27"/>
          <p:cNvSpPr>
            <a:spLocks/>
          </p:cNvSpPr>
          <p:nvPr/>
        </p:nvSpPr>
        <p:spPr bwMode="auto">
          <a:xfrm>
            <a:off x="5181600" y="0"/>
            <a:ext cx="1436688" cy="1270000"/>
          </a:xfrm>
          <a:custGeom>
            <a:avLst/>
            <a:gdLst>
              <a:gd name="T0" fmla="*/ 0 w 905"/>
              <a:gd name="T1" fmla="*/ 0 h 800"/>
              <a:gd name="T2" fmla="*/ 168851325 w 905"/>
              <a:gd name="T3" fmla="*/ 55443445 h 800"/>
              <a:gd name="T4" fmla="*/ 282257621 w 905"/>
              <a:gd name="T5" fmla="*/ 93246571 h 800"/>
              <a:gd name="T6" fmla="*/ 488910549 w 905"/>
              <a:gd name="T7" fmla="*/ 244455975 h 800"/>
              <a:gd name="T8" fmla="*/ 546874941 w 905"/>
              <a:gd name="T9" fmla="*/ 282257513 h 800"/>
              <a:gd name="T10" fmla="*/ 602318383 w 905"/>
              <a:gd name="T11" fmla="*/ 340221883 h 800"/>
              <a:gd name="T12" fmla="*/ 811490574 w 905"/>
              <a:gd name="T13" fmla="*/ 471270067 h 800"/>
              <a:gd name="T14" fmla="*/ 1073587043 w 905"/>
              <a:gd name="T15" fmla="*/ 849293588 h 800"/>
              <a:gd name="T16" fmla="*/ 1224796430 w 905"/>
              <a:gd name="T17" fmla="*/ 962699791 h 800"/>
              <a:gd name="T18" fmla="*/ 1338204264 w 905"/>
              <a:gd name="T19" fmla="*/ 1055946337 h 800"/>
              <a:gd name="T20" fmla="*/ 1376005817 w 905"/>
              <a:gd name="T21" fmla="*/ 1169352540 h 800"/>
              <a:gd name="T22" fmla="*/ 1431449259 w 905"/>
              <a:gd name="T23" fmla="*/ 1224795961 h 800"/>
              <a:gd name="T24" fmla="*/ 1565018344 w 905"/>
              <a:gd name="T25" fmla="*/ 1358364995 h 800"/>
              <a:gd name="T26" fmla="*/ 1733868429 w 905"/>
              <a:gd name="T27" fmla="*/ 1469251836 h 800"/>
              <a:gd name="T28" fmla="*/ 1998485650 w 905"/>
              <a:gd name="T29" fmla="*/ 1716227470 h 800"/>
              <a:gd name="T30" fmla="*/ 2036287203 w 905"/>
              <a:gd name="T31" fmla="*/ 1771670891 h 800"/>
              <a:gd name="T32" fmla="*/ 2091730645 w 905"/>
              <a:gd name="T33" fmla="*/ 1809472429 h 800"/>
              <a:gd name="T34" fmla="*/ 2147483647 w 905"/>
              <a:gd name="T35" fmla="*/ 1922880219 h 800"/>
              <a:gd name="T36" fmla="*/ 2147483647 w 905"/>
              <a:gd name="T37" fmla="*/ 1998484884 h 800"/>
              <a:gd name="T38" fmla="*/ 2147483647 w 905"/>
              <a:gd name="T39" fmla="*/ 2016125178 h 800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905"/>
              <a:gd name="T61" fmla="*/ 0 h 800"/>
              <a:gd name="T62" fmla="*/ 905 w 905"/>
              <a:gd name="T63" fmla="*/ 800 h 800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905" h="800">
                <a:moveTo>
                  <a:pt x="0" y="0"/>
                </a:moveTo>
                <a:cubicBezTo>
                  <a:pt x="22" y="7"/>
                  <a:pt x="45" y="15"/>
                  <a:pt x="67" y="22"/>
                </a:cubicBezTo>
                <a:cubicBezTo>
                  <a:pt x="82" y="27"/>
                  <a:pt x="112" y="37"/>
                  <a:pt x="112" y="37"/>
                </a:cubicBezTo>
                <a:cubicBezTo>
                  <a:pt x="144" y="58"/>
                  <a:pt x="155" y="85"/>
                  <a:pt x="194" y="97"/>
                </a:cubicBezTo>
                <a:cubicBezTo>
                  <a:pt x="202" y="102"/>
                  <a:pt x="210" y="106"/>
                  <a:pt x="217" y="112"/>
                </a:cubicBezTo>
                <a:cubicBezTo>
                  <a:pt x="225" y="119"/>
                  <a:pt x="230" y="129"/>
                  <a:pt x="239" y="135"/>
                </a:cubicBezTo>
                <a:cubicBezTo>
                  <a:pt x="265" y="154"/>
                  <a:pt x="299" y="162"/>
                  <a:pt x="322" y="187"/>
                </a:cubicBezTo>
                <a:cubicBezTo>
                  <a:pt x="364" y="234"/>
                  <a:pt x="373" y="301"/>
                  <a:pt x="426" y="337"/>
                </a:cubicBezTo>
                <a:cubicBezTo>
                  <a:pt x="444" y="363"/>
                  <a:pt x="460" y="364"/>
                  <a:pt x="486" y="382"/>
                </a:cubicBezTo>
                <a:cubicBezTo>
                  <a:pt x="536" y="456"/>
                  <a:pt x="457" y="347"/>
                  <a:pt x="531" y="419"/>
                </a:cubicBezTo>
                <a:cubicBezTo>
                  <a:pt x="536" y="424"/>
                  <a:pt x="543" y="459"/>
                  <a:pt x="546" y="464"/>
                </a:cubicBezTo>
                <a:cubicBezTo>
                  <a:pt x="552" y="473"/>
                  <a:pt x="562" y="478"/>
                  <a:pt x="568" y="486"/>
                </a:cubicBezTo>
                <a:cubicBezTo>
                  <a:pt x="610" y="540"/>
                  <a:pt x="577" y="524"/>
                  <a:pt x="621" y="539"/>
                </a:cubicBezTo>
                <a:cubicBezTo>
                  <a:pt x="643" y="561"/>
                  <a:pt x="662" y="566"/>
                  <a:pt x="688" y="583"/>
                </a:cubicBezTo>
                <a:cubicBezTo>
                  <a:pt x="712" y="630"/>
                  <a:pt x="750" y="653"/>
                  <a:pt x="793" y="681"/>
                </a:cubicBezTo>
                <a:cubicBezTo>
                  <a:pt x="798" y="688"/>
                  <a:pt x="802" y="697"/>
                  <a:pt x="808" y="703"/>
                </a:cubicBezTo>
                <a:cubicBezTo>
                  <a:pt x="814" y="709"/>
                  <a:pt x="825" y="711"/>
                  <a:pt x="830" y="718"/>
                </a:cubicBezTo>
                <a:cubicBezTo>
                  <a:pt x="858" y="753"/>
                  <a:pt x="815" y="730"/>
                  <a:pt x="853" y="763"/>
                </a:cubicBezTo>
                <a:cubicBezTo>
                  <a:pt x="867" y="775"/>
                  <a:pt x="885" y="780"/>
                  <a:pt x="898" y="793"/>
                </a:cubicBezTo>
                <a:cubicBezTo>
                  <a:pt x="900" y="795"/>
                  <a:pt x="903" y="798"/>
                  <a:pt x="905" y="800"/>
                </a:cubicBezTo>
              </a:path>
            </a:pathLst>
          </a:custGeom>
          <a:noFill/>
          <a:ln w="317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6764" name="Freeform 28"/>
          <p:cNvSpPr>
            <a:spLocks/>
          </p:cNvSpPr>
          <p:nvPr/>
        </p:nvSpPr>
        <p:spPr bwMode="auto">
          <a:xfrm>
            <a:off x="6530975" y="1128713"/>
            <a:ext cx="166688" cy="58737"/>
          </a:xfrm>
          <a:custGeom>
            <a:avLst/>
            <a:gdLst>
              <a:gd name="T0" fmla="*/ 0 w 105"/>
              <a:gd name="T1" fmla="*/ 0 h 37"/>
              <a:gd name="T2" fmla="*/ 264618016 w 105"/>
              <a:gd name="T3" fmla="*/ 93244180 h 37"/>
              <a:gd name="T4" fmla="*/ 0 60000 65536"/>
              <a:gd name="T5" fmla="*/ 0 60000 65536"/>
              <a:gd name="T6" fmla="*/ 0 w 105"/>
              <a:gd name="T7" fmla="*/ 0 h 37"/>
              <a:gd name="T8" fmla="*/ 105 w 105"/>
              <a:gd name="T9" fmla="*/ 37 h 3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05" h="37">
                <a:moveTo>
                  <a:pt x="0" y="0"/>
                </a:moveTo>
                <a:cubicBezTo>
                  <a:pt x="31" y="9"/>
                  <a:pt x="82" y="14"/>
                  <a:pt x="105" y="37"/>
                </a:cubicBezTo>
              </a:path>
            </a:pathLst>
          </a:custGeom>
          <a:noFill/>
          <a:ln w="317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6765" name="AutoShape 29"/>
          <p:cNvSpPr>
            <a:spLocks noChangeArrowheads="1"/>
          </p:cNvSpPr>
          <p:nvPr/>
        </p:nvSpPr>
        <p:spPr bwMode="auto">
          <a:xfrm>
            <a:off x="152400" y="1447800"/>
            <a:ext cx="4267200" cy="3124200"/>
          </a:xfrm>
          <a:prstGeom prst="plaque">
            <a:avLst>
              <a:gd name="adj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endParaRPr lang="en-US" sz="100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endParaRPr lang="en-US" sz="100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endParaRPr lang="en-US" sz="100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endParaRPr lang="en-US" sz="100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endParaRPr lang="en-US" sz="100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sz="2800" b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Chỉ </a:t>
            </a:r>
            <a:r>
              <a:rPr lang="vi-VN" sz="2800" b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2800" b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ồng bằng Bắc Bộ,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vi-VN" sz="2800" b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2800" b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ồng bằng Nam Bộ trên 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sz="2800" b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l</a:t>
            </a:r>
            <a:r>
              <a:rPr lang="vi-VN" sz="2800" b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</a:t>
            </a:r>
            <a:r>
              <a:rPr lang="en-US" sz="2800" b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ợc </a:t>
            </a:r>
            <a:r>
              <a:rPr lang="vi-VN" sz="2800" b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2800" b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ồ và cho biết sông 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sz="2800" b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nào bồi </a:t>
            </a:r>
            <a:r>
              <a:rPr lang="vi-VN" sz="2800" b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2800" b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ắp nên </a:t>
            </a:r>
            <a:r>
              <a:rPr lang="vi-VN" sz="2800" b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2800" b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ồng 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sz="2800" b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bằng </a:t>
            </a:r>
            <a:r>
              <a:rPr lang="vi-VN" sz="2800" b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2800" b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ó?</a:t>
            </a:r>
          </a:p>
          <a:p>
            <a:pPr algn="ctr" eaLnBrk="0" hangingPunct="0">
              <a:defRPr/>
            </a:pPr>
            <a:endParaRPr lang="en-US" sz="2800" b="1">
              <a:solidFill>
                <a:srgbClr val="000099"/>
              </a:solidFill>
              <a:latin typeface="Arial"/>
            </a:endParaRPr>
          </a:p>
        </p:txBody>
      </p:sp>
      <p:sp>
        <p:nvSpPr>
          <p:cNvPr id="18462" name="Text Box 8"/>
          <p:cNvSpPr txBox="1">
            <a:spLocks noChangeArrowheads="1"/>
          </p:cNvSpPr>
          <p:nvPr/>
        </p:nvSpPr>
        <p:spPr bwMode="auto">
          <a:xfrm rot="2379800">
            <a:off x="4876800" y="533400"/>
            <a:ext cx="101123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/>
              <a:t>Sông Đà</a:t>
            </a:r>
          </a:p>
        </p:txBody>
      </p:sp>
      <p:sp>
        <p:nvSpPr>
          <p:cNvPr id="18463" name="Text Box 9"/>
          <p:cNvSpPr txBox="1">
            <a:spLocks noChangeArrowheads="1"/>
          </p:cNvSpPr>
          <p:nvPr/>
        </p:nvSpPr>
        <p:spPr bwMode="auto">
          <a:xfrm rot="1914671">
            <a:off x="5410200" y="1066800"/>
            <a:ext cx="914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/>
              <a:t>Sông Mã</a:t>
            </a:r>
          </a:p>
        </p:txBody>
      </p:sp>
      <p:sp>
        <p:nvSpPr>
          <p:cNvPr id="18464" name="Text Box 29"/>
          <p:cNvSpPr txBox="1">
            <a:spLocks noChangeArrowheads="1"/>
          </p:cNvSpPr>
          <p:nvPr/>
        </p:nvSpPr>
        <p:spPr bwMode="auto">
          <a:xfrm rot="1509845">
            <a:off x="5424488" y="1611313"/>
            <a:ext cx="6858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/>
              <a:t>S. Cả</a:t>
            </a:r>
          </a:p>
        </p:txBody>
      </p:sp>
      <p:sp>
        <p:nvSpPr>
          <p:cNvPr id="18465" name="Text Box 30"/>
          <p:cNvSpPr txBox="1">
            <a:spLocks noChangeArrowheads="1"/>
          </p:cNvSpPr>
          <p:nvPr/>
        </p:nvSpPr>
        <p:spPr bwMode="auto">
          <a:xfrm rot="3661364">
            <a:off x="7058819" y="3837781"/>
            <a:ext cx="1244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/>
              <a:t>S. Đà Rằng</a:t>
            </a:r>
          </a:p>
        </p:txBody>
      </p:sp>
      <p:sp>
        <p:nvSpPr>
          <p:cNvPr id="18466" name="Text Box 32"/>
          <p:cNvSpPr txBox="1">
            <a:spLocks noChangeArrowheads="1"/>
          </p:cNvSpPr>
          <p:nvPr/>
        </p:nvSpPr>
        <p:spPr bwMode="auto">
          <a:xfrm rot="-433581">
            <a:off x="6705600" y="4495800"/>
            <a:ext cx="1320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/>
              <a:t>S. Đồng nai</a:t>
            </a:r>
          </a:p>
        </p:txBody>
      </p:sp>
      <p:sp>
        <p:nvSpPr>
          <p:cNvPr id="18467" name="Text Box 62"/>
          <p:cNvSpPr txBox="1">
            <a:spLocks noChangeArrowheads="1"/>
          </p:cNvSpPr>
          <p:nvPr/>
        </p:nvSpPr>
        <p:spPr bwMode="auto">
          <a:xfrm rot="2537469">
            <a:off x="5867400" y="5181600"/>
            <a:ext cx="9874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/>
              <a:t>S.Tiền</a:t>
            </a:r>
          </a:p>
        </p:txBody>
      </p:sp>
      <p:sp>
        <p:nvSpPr>
          <p:cNvPr id="18468" name="Text Box 31"/>
          <p:cNvSpPr txBox="1">
            <a:spLocks noChangeArrowheads="1"/>
          </p:cNvSpPr>
          <p:nvPr/>
        </p:nvSpPr>
        <p:spPr bwMode="auto">
          <a:xfrm rot="2537469">
            <a:off x="5715000" y="5410200"/>
            <a:ext cx="8985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/>
              <a:t>S. Hậu</a:t>
            </a:r>
          </a:p>
        </p:txBody>
      </p:sp>
      <p:sp>
        <p:nvSpPr>
          <p:cNvPr id="18469" name="Text Box 31"/>
          <p:cNvSpPr txBox="1">
            <a:spLocks noChangeArrowheads="1"/>
          </p:cNvSpPr>
          <p:nvPr/>
        </p:nvSpPr>
        <p:spPr bwMode="auto">
          <a:xfrm rot="2537469">
            <a:off x="6172200" y="914400"/>
            <a:ext cx="12938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/>
              <a:t>S. Thái Bình</a:t>
            </a:r>
          </a:p>
        </p:txBody>
      </p:sp>
      <p:sp>
        <p:nvSpPr>
          <p:cNvPr id="116774" name="Freeform 38"/>
          <p:cNvSpPr>
            <a:spLocks/>
          </p:cNvSpPr>
          <p:nvPr/>
        </p:nvSpPr>
        <p:spPr bwMode="auto">
          <a:xfrm>
            <a:off x="6019800" y="685800"/>
            <a:ext cx="914400" cy="696913"/>
          </a:xfrm>
          <a:custGeom>
            <a:avLst/>
            <a:gdLst>
              <a:gd name="T0" fmla="*/ 1451609782 w 576"/>
              <a:gd name="T1" fmla="*/ 362902759 h 439"/>
              <a:gd name="T2" fmla="*/ 0 w 576"/>
              <a:gd name="T3" fmla="*/ 0 h 439"/>
              <a:gd name="T4" fmla="*/ 846772538 w 576"/>
              <a:gd name="T5" fmla="*/ 1088708375 h 439"/>
              <a:gd name="T6" fmla="*/ 849293487 w 576"/>
              <a:gd name="T7" fmla="*/ 1023184284 h 439"/>
              <a:gd name="T8" fmla="*/ 907256262 w 576"/>
              <a:gd name="T9" fmla="*/ 947579563 h 439"/>
              <a:gd name="T10" fmla="*/ 1451609782 w 576"/>
              <a:gd name="T11" fmla="*/ 362902759 h 43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76"/>
              <a:gd name="T19" fmla="*/ 0 h 439"/>
              <a:gd name="T20" fmla="*/ 576 w 576"/>
              <a:gd name="T21" fmla="*/ 439 h 439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76" h="439">
                <a:moveTo>
                  <a:pt x="576" y="144"/>
                </a:moveTo>
                <a:lnTo>
                  <a:pt x="0" y="0"/>
                </a:lnTo>
                <a:cubicBezTo>
                  <a:pt x="112" y="144"/>
                  <a:pt x="219" y="292"/>
                  <a:pt x="336" y="432"/>
                </a:cubicBezTo>
                <a:cubicBezTo>
                  <a:pt x="342" y="439"/>
                  <a:pt x="333" y="413"/>
                  <a:pt x="337" y="406"/>
                </a:cubicBezTo>
                <a:cubicBezTo>
                  <a:pt x="364" y="360"/>
                  <a:pt x="360" y="416"/>
                  <a:pt x="360" y="376"/>
                </a:cubicBezTo>
                <a:lnTo>
                  <a:pt x="576" y="144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6775" name="Rectangle 39"/>
          <p:cNvSpPr>
            <a:spLocks noChangeArrowheads="1"/>
          </p:cNvSpPr>
          <p:nvPr/>
        </p:nvSpPr>
        <p:spPr bwMode="auto">
          <a:xfrm>
            <a:off x="7772400" y="6553200"/>
            <a:ext cx="1066800" cy="3048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DB</a:t>
            </a:r>
          </a:p>
        </p:txBody>
      </p:sp>
      <p:sp>
        <p:nvSpPr>
          <p:cNvPr id="116776" name="Freeform 40"/>
          <p:cNvSpPr>
            <a:spLocks/>
          </p:cNvSpPr>
          <p:nvPr/>
        </p:nvSpPr>
        <p:spPr bwMode="auto">
          <a:xfrm>
            <a:off x="5732463" y="4916488"/>
            <a:ext cx="1312862" cy="1284287"/>
          </a:xfrm>
          <a:custGeom>
            <a:avLst/>
            <a:gdLst>
              <a:gd name="T0" fmla="*/ 2058966264 w 827"/>
              <a:gd name="T1" fmla="*/ 735885315 h 809"/>
              <a:gd name="T2" fmla="*/ 1738907431 w 827"/>
              <a:gd name="T3" fmla="*/ 546872933 h 809"/>
              <a:gd name="T4" fmla="*/ 1625499285 w 827"/>
              <a:gd name="T5" fmla="*/ 471268298 h 809"/>
              <a:gd name="T6" fmla="*/ 1514612485 w 827"/>
              <a:gd name="T7" fmla="*/ 357862039 h 809"/>
              <a:gd name="T8" fmla="*/ 1401206325 w 827"/>
              <a:gd name="T9" fmla="*/ 244454293 h 809"/>
              <a:gd name="T10" fmla="*/ 1363403213 w 827"/>
              <a:gd name="T11" fmla="*/ 168849608 h 809"/>
              <a:gd name="T12" fmla="*/ 1043344379 w 827"/>
              <a:gd name="T13" fmla="*/ 0 h 809"/>
              <a:gd name="T14" fmla="*/ 929936631 w 827"/>
              <a:gd name="T15" fmla="*/ 244454293 h 809"/>
              <a:gd name="T16" fmla="*/ 572074487 w 827"/>
              <a:gd name="T17" fmla="*/ 415824799 h 809"/>
              <a:gd name="T18" fmla="*/ 325099242 w 827"/>
              <a:gd name="T19" fmla="*/ 584676044 h 809"/>
              <a:gd name="T20" fmla="*/ 211693081 w 827"/>
              <a:gd name="T21" fmla="*/ 660280680 h 809"/>
              <a:gd name="T22" fmla="*/ 63003095 w 827"/>
              <a:gd name="T23" fmla="*/ 735885315 h 809"/>
              <a:gd name="T24" fmla="*/ 80644970 w 827"/>
              <a:gd name="T25" fmla="*/ 922376947 h 809"/>
              <a:gd name="T26" fmla="*/ 231854317 w 827"/>
              <a:gd name="T27" fmla="*/ 942538183 h 809"/>
              <a:gd name="T28" fmla="*/ 383063590 w 827"/>
              <a:gd name="T29" fmla="*/ 1035783106 h 809"/>
              <a:gd name="T30" fmla="*/ 362902354 w 827"/>
              <a:gd name="T31" fmla="*/ 1244956724 h 809"/>
              <a:gd name="T32" fmla="*/ 287297717 w 827"/>
              <a:gd name="T33" fmla="*/ 1716225220 h 809"/>
              <a:gd name="T34" fmla="*/ 307458954 w 827"/>
              <a:gd name="T35" fmla="*/ 2016124400 h 809"/>
              <a:gd name="T36" fmla="*/ 362902354 w 827"/>
              <a:gd name="T37" fmla="*/ 1978321289 h 809"/>
              <a:gd name="T38" fmla="*/ 400703878 w 827"/>
              <a:gd name="T39" fmla="*/ 1902716654 h 809"/>
              <a:gd name="T40" fmla="*/ 589716362 w 827"/>
              <a:gd name="T41" fmla="*/ 1829632967 h 809"/>
              <a:gd name="T42" fmla="*/ 703122523 w 827"/>
              <a:gd name="T43" fmla="*/ 1733867095 h 809"/>
              <a:gd name="T44" fmla="*/ 758565923 w 827"/>
              <a:gd name="T45" fmla="*/ 1602818664 h 809"/>
              <a:gd name="T46" fmla="*/ 1116428067 w 827"/>
              <a:gd name="T47" fmla="*/ 1507052793 h 809"/>
              <a:gd name="T48" fmla="*/ 1154231179 w 827"/>
              <a:gd name="T49" fmla="*/ 1451609394 h 809"/>
              <a:gd name="T50" fmla="*/ 1267637340 w 827"/>
              <a:gd name="T51" fmla="*/ 1376004758 h 809"/>
              <a:gd name="T52" fmla="*/ 1456649725 w 827"/>
              <a:gd name="T53" fmla="*/ 1224795488 h 809"/>
              <a:gd name="T54" fmla="*/ 1514612485 w 827"/>
              <a:gd name="T55" fmla="*/ 1186992377 h 809"/>
              <a:gd name="T56" fmla="*/ 1570055885 w 827"/>
              <a:gd name="T57" fmla="*/ 1149190853 h 809"/>
              <a:gd name="T58" fmla="*/ 2023684101 w 827"/>
              <a:gd name="T59" fmla="*/ 922376947 h 809"/>
              <a:gd name="T60" fmla="*/ 2058966264 w 827"/>
              <a:gd name="T61" fmla="*/ 735885315 h 809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w 827"/>
              <a:gd name="T94" fmla="*/ 0 h 809"/>
              <a:gd name="T95" fmla="*/ 827 w 827"/>
              <a:gd name="T96" fmla="*/ 809 h 809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T93" t="T94" r="T95" b="T96"/>
            <a:pathLst>
              <a:path w="827" h="809">
                <a:moveTo>
                  <a:pt x="817" y="292"/>
                </a:moveTo>
                <a:cubicBezTo>
                  <a:pt x="774" y="270"/>
                  <a:pt x="732" y="242"/>
                  <a:pt x="690" y="217"/>
                </a:cubicBezTo>
                <a:cubicBezTo>
                  <a:pt x="675" y="208"/>
                  <a:pt x="645" y="187"/>
                  <a:pt x="645" y="187"/>
                </a:cubicBezTo>
                <a:cubicBezTo>
                  <a:pt x="604" y="106"/>
                  <a:pt x="660" y="202"/>
                  <a:pt x="601" y="142"/>
                </a:cubicBezTo>
                <a:cubicBezTo>
                  <a:pt x="544" y="83"/>
                  <a:pt x="633" y="136"/>
                  <a:pt x="556" y="97"/>
                </a:cubicBezTo>
                <a:cubicBezTo>
                  <a:pt x="551" y="87"/>
                  <a:pt x="550" y="74"/>
                  <a:pt x="541" y="67"/>
                </a:cubicBezTo>
                <a:cubicBezTo>
                  <a:pt x="528" y="56"/>
                  <a:pt x="437" y="7"/>
                  <a:pt x="414" y="0"/>
                </a:cubicBezTo>
                <a:cubicBezTo>
                  <a:pt x="394" y="29"/>
                  <a:pt x="398" y="77"/>
                  <a:pt x="369" y="97"/>
                </a:cubicBezTo>
                <a:cubicBezTo>
                  <a:pt x="324" y="128"/>
                  <a:pt x="272" y="134"/>
                  <a:pt x="227" y="165"/>
                </a:cubicBezTo>
                <a:cubicBezTo>
                  <a:pt x="195" y="212"/>
                  <a:pt x="176" y="208"/>
                  <a:pt x="129" y="232"/>
                </a:cubicBezTo>
                <a:cubicBezTo>
                  <a:pt x="103" y="270"/>
                  <a:pt x="129" y="243"/>
                  <a:pt x="84" y="262"/>
                </a:cubicBezTo>
                <a:cubicBezTo>
                  <a:pt x="64" y="271"/>
                  <a:pt x="25" y="292"/>
                  <a:pt x="25" y="292"/>
                </a:cubicBezTo>
                <a:cubicBezTo>
                  <a:pt x="13" y="310"/>
                  <a:pt x="0" y="353"/>
                  <a:pt x="32" y="366"/>
                </a:cubicBezTo>
                <a:cubicBezTo>
                  <a:pt x="51" y="373"/>
                  <a:pt x="72" y="371"/>
                  <a:pt x="92" y="374"/>
                </a:cubicBezTo>
                <a:cubicBezTo>
                  <a:pt x="145" y="392"/>
                  <a:pt x="128" y="376"/>
                  <a:pt x="152" y="411"/>
                </a:cubicBezTo>
                <a:cubicBezTo>
                  <a:pt x="166" y="456"/>
                  <a:pt x="159" y="420"/>
                  <a:pt x="144" y="494"/>
                </a:cubicBezTo>
                <a:cubicBezTo>
                  <a:pt x="136" y="533"/>
                  <a:pt x="120" y="644"/>
                  <a:pt x="114" y="681"/>
                </a:cubicBezTo>
                <a:cubicBezTo>
                  <a:pt x="117" y="721"/>
                  <a:pt x="111" y="762"/>
                  <a:pt x="122" y="800"/>
                </a:cubicBezTo>
                <a:cubicBezTo>
                  <a:pt x="124" y="809"/>
                  <a:pt x="138" y="792"/>
                  <a:pt x="144" y="785"/>
                </a:cubicBezTo>
                <a:cubicBezTo>
                  <a:pt x="151" y="776"/>
                  <a:pt x="152" y="763"/>
                  <a:pt x="159" y="755"/>
                </a:cubicBezTo>
                <a:cubicBezTo>
                  <a:pt x="173" y="739"/>
                  <a:pt x="222" y="729"/>
                  <a:pt x="234" y="726"/>
                </a:cubicBezTo>
                <a:cubicBezTo>
                  <a:pt x="250" y="715"/>
                  <a:pt x="268" y="705"/>
                  <a:pt x="279" y="688"/>
                </a:cubicBezTo>
                <a:cubicBezTo>
                  <a:pt x="311" y="641"/>
                  <a:pt x="252" y="694"/>
                  <a:pt x="301" y="636"/>
                </a:cubicBezTo>
                <a:cubicBezTo>
                  <a:pt x="332" y="600"/>
                  <a:pt x="399" y="608"/>
                  <a:pt x="443" y="598"/>
                </a:cubicBezTo>
                <a:cubicBezTo>
                  <a:pt x="448" y="591"/>
                  <a:pt x="451" y="582"/>
                  <a:pt x="458" y="576"/>
                </a:cubicBezTo>
                <a:cubicBezTo>
                  <a:pt x="472" y="564"/>
                  <a:pt x="503" y="546"/>
                  <a:pt x="503" y="546"/>
                </a:cubicBezTo>
                <a:cubicBezTo>
                  <a:pt x="515" y="514"/>
                  <a:pt x="548" y="506"/>
                  <a:pt x="578" y="486"/>
                </a:cubicBezTo>
                <a:cubicBezTo>
                  <a:pt x="586" y="481"/>
                  <a:pt x="593" y="476"/>
                  <a:pt x="601" y="471"/>
                </a:cubicBezTo>
                <a:cubicBezTo>
                  <a:pt x="608" y="466"/>
                  <a:pt x="623" y="456"/>
                  <a:pt x="623" y="456"/>
                </a:cubicBezTo>
                <a:cubicBezTo>
                  <a:pt x="650" y="340"/>
                  <a:pt x="645" y="374"/>
                  <a:pt x="803" y="366"/>
                </a:cubicBezTo>
                <a:cubicBezTo>
                  <a:pt x="823" y="335"/>
                  <a:pt x="827" y="328"/>
                  <a:pt x="817" y="292"/>
                </a:cubicBez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73" name="Text Box 8"/>
          <p:cNvSpPr txBox="1">
            <a:spLocks noChangeArrowheads="1"/>
          </p:cNvSpPr>
          <p:nvPr/>
        </p:nvSpPr>
        <p:spPr bwMode="auto">
          <a:xfrm rot="2379800">
            <a:off x="5181600" y="-17463"/>
            <a:ext cx="10112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/>
              <a:t>S</a:t>
            </a:r>
            <a:r>
              <a:rPr lang="vi-VN" sz="1200" b="1"/>
              <a:t>ơ</a:t>
            </a:r>
            <a:r>
              <a:rPr lang="en-US" sz="1200" b="1"/>
              <a:t>ng Hồng</a:t>
            </a:r>
          </a:p>
        </p:txBody>
      </p:sp>
      <p:sp>
        <p:nvSpPr>
          <p:cNvPr id="116778" name="Oval 42"/>
          <p:cNvSpPr>
            <a:spLocks noChangeArrowheads="1"/>
          </p:cNvSpPr>
          <p:nvPr/>
        </p:nvSpPr>
        <p:spPr bwMode="auto">
          <a:xfrm>
            <a:off x="457200" y="1981200"/>
            <a:ext cx="3886200" cy="2514600"/>
          </a:xfrm>
          <a:prstGeom prst="ellipse">
            <a:avLst/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800" b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Chỉ vị trí các nhà máy </a:t>
            </a:r>
          </a:p>
          <a:p>
            <a:pPr algn="ctr">
              <a:defRPr/>
            </a:pPr>
            <a:r>
              <a:rPr lang="en-US" sz="2800" b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thủy </a:t>
            </a:r>
            <a:r>
              <a:rPr lang="vi-VN" sz="2800" b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2800" b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iện Hòa Bình ,</a:t>
            </a:r>
          </a:p>
          <a:p>
            <a:pPr algn="ctr">
              <a:defRPr/>
            </a:pPr>
            <a:r>
              <a:rPr lang="en-US" sz="2800" b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Y-a-ly và Trị An trên</a:t>
            </a:r>
          </a:p>
          <a:p>
            <a:pPr algn="ctr">
              <a:defRPr/>
            </a:pPr>
            <a:r>
              <a:rPr lang="en-US" sz="2800" b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l</a:t>
            </a:r>
            <a:r>
              <a:rPr lang="vi-VN" sz="2800" b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</a:t>
            </a:r>
            <a:r>
              <a:rPr lang="en-US" sz="2800" b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ợc </a:t>
            </a:r>
            <a:r>
              <a:rPr lang="vi-VN" sz="2800" b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2800" b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ồ ?</a:t>
            </a:r>
          </a:p>
        </p:txBody>
      </p:sp>
      <p:sp>
        <p:nvSpPr>
          <p:cNvPr id="18475" name="AutoShape 43">
            <a:hlinkClick r:id="rId5" action="ppaction://hlinkfile" highlightClick="1"/>
          </p:cNvPr>
          <p:cNvSpPr>
            <a:spLocks noChangeArrowheads="1"/>
          </p:cNvSpPr>
          <p:nvPr/>
        </p:nvSpPr>
        <p:spPr bwMode="auto">
          <a:xfrm>
            <a:off x="2971800" y="6553200"/>
            <a:ext cx="838200" cy="304800"/>
          </a:xfrm>
          <a:prstGeom prst="actionButtonMovie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6780" name="Oval 44"/>
          <p:cNvSpPr>
            <a:spLocks noChangeArrowheads="1"/>
          </p:cNvSpPr>
          <p:nvPr/>
        </p:nvSpPr>
        <p:spPr bwMode="auto">
          <a:xfrm>
            <a:off x="609600" y="2133600"/>
            <a:ext cx="4191000" cy="2362200"/>
          </a:xfrm>
          <a:prstGeom prst="ellipse">
            <a:avLst/>
          </a:prstGeom>
          <a:solidFill>
            <a:srgbClr val="99FF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2800" b="1">
                <a:solidFill>
                  <a:srgbClr val="D6009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*Mời các em xem </a:t>
            </a:r>
          </a:p>
          <a:p>
            <a:pPr algn="ctr" eaLnBrk="0" hangingPunct="0">
              <a:defRPr/>
            </a:pPr>
            <a:r>
              <a:rPr lang="vi-VN" sz="2800" b="1">
                <a:solidFill>
                  <a:srgbClr val="D6009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2800" b="1">
                <a:solidFill>
                  <a:srgbClr val="D6009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oạn phim giới </a:t>
            </a:r>
          </a:p>
          <a:p>
            <a:pPr algn="ctr" eaLnBrk="0" hangingPunct="0">
              <a:defRPr/>
            </a:pPr>
            <a:r>
              <a:rPr lang="en-US" sz="2800" b="1">
                <a:solidFill>
                  <a:srgbClr val="D6009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thiệu về nhà máy </a:t>
            </a:r>
          </a:p>
          <a:p>
            <a:pPr algn="ctr" eaLnBrk="0" hangingPunct="0">
              <a:defRPr/>
            </a:pPr>
            <a:r>
              <a:rPr lang="en-US" sz="2800" b="1">
                <a:solidFill>
                  <a:srgbClr val="D6009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thủy </a:t>
            </a:r>
            <a:r>
              <a:rPr lang="vi-VN" sz="2800" b="1">
                <a:solidFill>
                  <a:srgbClr val="D6009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2800" b="1">
                <a:solidFill>
                  <a:srgbClr val="D6009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iện Hòa Bình.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167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167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167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167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67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67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67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67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16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16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67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6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1167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 nodeType="clickPar">
                      <p:stCondLst>
                        <p:cond delay="0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1000"/>
                                        <p:tgtEl>
                                          <p:spTgt spid="1167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676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7" presetID="4" presetClass="entr" presetSubtype="16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1000"/>
                                        <p:tgtEl>
                                          <p:spTgt spid="1167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676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6754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167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 nodeType="clickPar">
                      <p:stCondLst>
                        <p:cond delay="0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1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4" dur="1000" fill="hold"/>
                                        <p:tgtEl>
                                          <p:spTgt spid="1167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1000" fill="hold"/>
                                        <p:tgtEl>
                                          <p:spTgt spid="1167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6" dur="1000" fill="hold"/>
                                        <p:tgtEl>
                                          <p:spTgt spid="11674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7" dur="1000" fill="hold"/>
                                        <p:tgtEl>
                                          <p:spTgt spid="1167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674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1" dur="1000" fill="hold"/>
                                        <p:tgtEl>
                                          <p:spTgt spid="1167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2" dur="1000" fill="hold"/>
                                        <p:tgtEl>
                                          <p:spTgt spid="1167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3" dur="1000" fill="hold"/>
                                        <p:tgtEl>
                                          <p:spTgt spid="11675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4" dur="1000" fill="hold"/>
                                        <p:tgtEl>
                                          <p:spTgt spid="1167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675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1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8" dur="1000" fill="hold"/>
                                        <p:tgtEl>
                                          <p:spTgt spid="1167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9" dur="1000" fill="hold"/>
                                        <p:tgtEl>
                                          <p:spTgt spid="1167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0" dur="1000" fill="hold"/>
                                        <p:tgtEl>
                                          <p:spTgt spid="11675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1" dur="1000" fill="hold"/>
                                        <p:tgtEl>
                                          <p:spTgt spid="1167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675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1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5" dur="1000" fill="hold"/>
                                        <p:tgtEl>
                                          <p:spTgt spid="1167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6" dur="1000" fill="hold"/>
                                        <p:tgtEl>
                                          <p:spTgt spid="1167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7" dur="1000" fill="hold"/>
                                        <p:tgtEl>
                                          <p:spTgt spid="11674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8" dur="1000" fill="hold"/>
                                        <p:tgtEl>
                                          <p:spTgt spid="1167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674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6760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167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 nodeType="clickPar">
                      <p:stCondLst>
                        <p:cond delay="0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55" presetClass="entr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167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167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167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55" presetClass="entr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167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167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167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6775"/>
                  </p:tgtEl>
                </p:cond>
              </p:nextCondLst>
            </p:seq>
          </p:childTnLst>
        </p:cTn>
      </p:par>
    </p:tnLst>
    <p:bldLst>
      <p:bldP spid="116745" grpId="0" animBg="1"/>
      <p:bldP spid="116747" grpId="0" animBg="1"/>
      <p:bldP spid="116750" grpId="0" animBg="1"/>
      <p:bldP spid="116752" grpId="0" animBg="1"/>
      <p:bldP spid="116763" grpId="0" animBg="1"/>
      <p:bldP spid="116764" grpId="0" animBg="1"/>
      <p:bldP spid="116765" grpId="0" animBg="1"/>
      <p:bldP spid="116765" grpId="1" animBg="1"/>
      <p:bldP spid="116774" grpId="0" animBg="1"/>
      <p:bldP spid="116776" grpId="0" animBg="1"/>
      <p:bldP spid="116778" grpId="0" animBg="1"/>
      <p:bldP spid="116778" grpId="1" animBg="1"/>
      <p:bldP spid="11678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762000" y="1371600"/>
            <a:ext cx="7477125" cy="955675"/>
          </a:xfrm>
          <a:prstGeom prst="rect">
            <a:avLst/>
          </a:prstGeom>
          <a:solidFill>
            <a:srgbClr val="33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</a:rPr>
              <a:t>Hãy </a:t>
            </a:r>
            <a:r>
              <a:rPr lang="en-US" sz="2800" b="1"/>
              <a:t>ghi </a:t>
            </a:r>
            <a:r>
              <a:rPr lang="en-US" sz="2800" b="1">
                <a:latin typeface="Times New Roman" pitchFamily="18" charset="0"/>
              </a:rPr>
              <a:t>c</a:t>
            </a:r>
            <a:r>
              <a:rPr lang="en-US" sz="2800" b="1"/>
              <a:t>hữ cái của câu trả lời đúng nhất trong các câu sau vào bảng con</a:t>
            </a:r>
            <a:r>
              <a:rPr lang="en-US" sz="2800" b="1">
                <a:latin typeface="Times New Roman" pitchFamily="18" charset="0"/>
              </a:rPr>
              <a:t>: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457200" y="2438400"/>
            <a:ext cx="7848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FFFF00"/>
                </a:solidFill>
              </a:rPr>
              <a:t>1. Đặc điểm của sông ngòi Việt Nam: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304800" y="3124200"/>
            <a:ext cx="8534400" cy="954088"/>
          </a:xfrm>
          <a:prstGeom prst="rect">
            <a:avLst/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/>
              <a:t>a.Có nhiều sông, tập trung ở miền Bắc và có ít sông lớn.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304800" y="3733800"/>
            <a:ext cx="8534400" cy="955675"/>
          </a:xfrm>
          <a:prstGeom prst="rect">
            <a:avLst/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/>
              <a:t>b.Có nhiều sông, phân bố dày đặc khắp cả nước  và ít sông lớn. </a:t>
            </a: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304800" y="4800600"/>
            <a:ext cx="8534400" cy="955675"/>
          </a:xfrm>
          <a:prstGeom prst="rect">
            <a:avLst/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/>
              <a:t>c.Có nhiều sông,phân bố dày đặc khắp nước và có nhiều sông lớn.</a:t>
            </a: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304800" y="5867400"/>
            <a:ext cx="8534400" cy="954088"/>
          </a:xfrm>
          <a:prstGeom prst="rect">
            <a:avLst/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/>
              <a:t>d.Có nhiều sông, phân bố ở miền Nam và có ít sông lớn.</a:t>
            </a:r>
          </a:p>
        </p:txBody>
      </p:sp>
      <p:sp>
        <p:nvSpPr>
          <p:cNvPr id="19464" name="Rectangle 8"/>
          <p:cNvSpPr>
            <a:spLocks noRot="1" noChangeArrowheads="1"/>
          </p:cNvSpPr>
          <p:nvPr/>
        </p:nvSpPr>
        <p:spPr bwMode="auto">
          <a:xfrm>
            <a:off x="685800" y="0"/>
            <a:ext cx="8077200" cy="86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>
                <a:solidFill>
                  <a:schemeClr val="bg1"/>
                </a:solidFill>
              </a:rPr>
              <a:t/>
            </a:r>
            <a:br>
              <a:rPr lang="en-US" sz="2800" b="1">
                <a:solidFill>
                  <a:schemeClr val="bg1"/>
                </a:solidFill>
              </a:rPr>
            </a:br>
            <a:r>
              <a:rPr lang="en-US" sz="2800" b="1" u="sng">
                <a:solidFill>
                  <a:schemeClr val="bg1"/>
                </a:solidFill>
              </a:rPr>
              <a:t>Địa  lý</a:t>
            </a:r>
            <a:r>
              <a:rPr lang="en-US" sz="2800" b="1">
                <a:solidFill>
                  <a:schemeClr val="bg1"/>
                </a:solidFill>
              </a:rPr>
              <a:t> </a:t>
            </a:r>
            <a:br>
              <a:rPr lang="en-US" sz="2800" b="1">
                <a:solidFill>
                  <a:schemeClr val="bg1"/>
                </a:solidFill>
              </a:rPr>
            </a:br>
            <a:endParaRPr lang="en-US" sz="2800" b="1">
              <a:solidFill>
                <a:schemeClr val="bg1"/>
              </a:solidFill>
            </a:endParaRPr>
          </a:p>
        </p:txBody>
      </p:sp>
      <p:sp>
        <p:nvSpPr>
          <p:cNvPr id="19465" name="Rectangle 9"/>
          <p:cNvSpPr>
            <a:spLocks noRot="1" noChangeArrowheads="1"/>
          </p:cNvSpPr>
          <p:nvPr/>
        </p:nvSpPr>
        <p:spPr bwMode="auto">
          <a:xfrm>
            <a:off x="3276600" y="762000"/>
            <a:ext cx="24447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>
                <a:solidFill>
                  <a:srgbClr val="FF3300"/>
                </a:solidFill>
              </a:rPr>
              <a:t>SÔNG NGÒI</a:t>
            </a:r>
          </a:p>
        </p:txBody>
      </p:sp>
      <p:sp>
        <p:nvSpPr>
          <p:cNvPr id="120842" name="Rectangle 10"/>
          <p:cNvSpPr>
            <a:spLocks noRot="1" noChangeArrowheads="1"/>
          </p:cNvSpPr>
          <p:nvPr/>
        </p:nvSpPr>
        <p:spPr bwMode="auto">
          <a:xfrm>
            <a:off x="2971800" y="2133600"/>
            <a:ext cx="2444750" cy="3810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>
                <a:solidFill>
                  <a:srgbClr val="6600FF"/>
                </a:solidFill>
              </a:rPr>
              <a:t>Củng cố</a:t>
            </a:r>
            <a:r>
              <a:rPr lang="en-US" sz="2800" b="1">
                <a:solidFill>
                  <a:srgbClr val="FF3300"/>
                </a:solidFill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08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08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08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20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208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208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1208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0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2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20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20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3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9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0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1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animBg="1"/>
      <p:bldP spid="16387" grpId="0"/>
      <p:bldP spid="16388" grpId="0" animBg="1"/>
      <p:bldP spid="16389" grpId="0" animBg="1"/>
      <p:bldP spid="16389" grpId="1" animBg="1"/>
      <p:bldP spid="16390" grpId="0" animBg="1"/>
      <p:bldP spid="16391" grpId="0" animBg="1"/>
      <p:bldP spid="12084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152400" y="1066800"/>
            <a:ext cx="6019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  <a:latin typeface="Times New Roman" pitchFamily="18" charset="0"/>
              </a:rPr>
              <a:t>3. Sông ngòi nước ta </a:t>
            </a:r>
            <a:r>
              <a:rPr lang="en-US" sz="2400" b="1">
                <a:solidFill>
                  <a:srgbClr val="FFFF00"/>
                </a:solidFill>
              </a:rPr>
              <a:t>có </a:t>
            </a:r>
            <a:r>
              <a:rPr lang="vi-VN" sz="2400" b="1">
                <a:solidFill>
                  <a:srgbClr val="FFFF00"/>
                </a:solidFill>
              </a:rPr>
              <a:t>đ</a:t>
            </a:r>
            <a:r>
              <a:rPr lang="en-US" sz="2400" b="1">
                <a:solidFill>
                  <a:srgbClr val="FFFF00"/>
                </a:solidFill>
              </a:rPr>
              <a:t>ặc </a:t>
            </a:r>
            <a:r>
              <a:rPr lang="vi-VN" sz="2400" b="1">
                <a:solidFill>
                  <a:srgbClr val="FFFF00"/>
                </a:solidFill>
              </a:rPr>
              <a:t>đ</a:t>
            </a:r>
            <a:r>
              <a:rPr lang="en-US" sz="2400" b="1">
                <a:solidFill>
                  <a:srgbClr val="FFFF00"/>
                </a:solidFill>
              </a:rPr>
              <a:t>iểm </a:t>
            </a:r>
            <a:r>
              <a:rPr lang="en-US" sz="2400" b="1">
                <a:solidFill>
                  <a:srgbClr val="FFFF00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304800" y="1524000"/>
            <a:ext cx="64230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66CCFF"/>
                </a:solidFill>
              </a:rPr>
              <a:t>a. Có lượng nước thay đổi theo mùa.</a:t>
            </a:r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304800" y="1981200"/>
            <a:ext cx="7924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66CCFF"/>
                </a:solidFill>
              </a:rPr>
              <a:t>b. Có lượng nước không thay đổi theo mùa.</a:t>
            </a:r>
          </a:p>
        </p:txBody>
      </p:sp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304800" y="2362200"/>
            <a:ext cx="8839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66CCFF"/>
                </a:solidFill>
              </a:rPr>
              <a:t>c. Có  lượng nước thay đổi theo mùa và có nhiều phù sa.</a:t>
            </a:r>
          </a:p>
        </p:txBody>
      </p:sp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304800" y="2819400"/>
            <a:ext cx="43338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66CCFF"/>
                </a:solidFill>
              </a:rPr>
              <a:t>d. Có nhiều phù sa</a:t>
            </a:r>
          </a:p>
        </p:txBody>
      </p:sp>
      <p:sp>
        <p:nvSpPr>
          <p:cNvPr id="20487" name="Rectangle 12"/>
          <p:cNvSpPr>
            <a:spLocks noRot="1" noChangeArrowheads="1"/>
          </p:cNvSpPr>
          <p:nvPr/>
        </p:nvSpPr>
        <p:spPr bwMode="auto">
          <a:xfrm>
            <a:off x="457200" y="-76200"/>
            <a:ext cx="8001000" cy="56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400" b="1">
                <a:solidFill>
                  <a:schemeClr val="bg1"/>
                </a:solidFill>
              </a:rPr>
              <a:t/>
            </a:r>
            <a:br>
              <a:rPr lang="en-US" sz="2400" b="1">
                <a:solidFill>
                  <a:schemeClr val="bg1"/>
                </a:solidFill>
              </a:rPr>
            </a:br>
            <a:r>
              <a:rPr lang="en-US" sz="2400" b="1" u="sng">
                <a:solidFill>
                  <a:schemeClr val="bg1"/>
                </a:solidFill>
              </a:rPr>
              <a:t>Địa  lý</a:t>
            </a:r>
            <a:r>
              <a:rPr lang="en-US" sz="2400" b="1">
                <a:solidFill>
                  <a:schemeClr val="bg1"/>
                </a:solidFill>
              </a:rPr>
              <a:t> </a:t>
            </a:r>
            <a:br>
              <a:rPr lang="en-US" sz="2400" b="1">
                <a:solidFill>
                  <a:schemeClr val="bg1"/>
                </a:solidFill>
              </a:rPr>
            </a:br>
            <a:endParaRPr lang="en-US" sz="2400" b="1">
              <a:solidFill>
                <a:schemeClr val="bg1"/>
              </a:solidFill>
            </a:endParaRPr>
          </a:p>
        </p:txBody>
      </p:sp>
      <p:sp>
        <p:nvSpPr>
          <p:cNvPr id="20488" name="Rectangle 13"/>
          <p:cNvSpPr>
            <a:spLocks noRot="1" noChangeArrowheads="1"/>
          </p:cNvSpPr>
          <p:nvPr/>
        </p:nvSpPr>
        <p:spPr bwMode="auto">
          <a:xfrm>
            <a:off x="3276600" y="533400"/>
            <a:ext cx="24447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400" b="1">
                <a:solidFill>
                  <a:srgbClr val="FF3300"/>
                </a:solidFill>
              </a:rPr>
              <a:t>SÔNG NGÒI</a:t>
            </a:r>
          </a:p>
        </p:txBody>
      </p:sp>
      <p:sp>
        <p:nvSpPr>
          <p:cNvPr id="20489" name="Rectangle 14"/>
          <p:cNvSpPr>
            <a:spLocks noChangeArrowheads="1"/>
          </p:cNvSpPr>
          <p:nvPr/>
        </p:nvSpPr>
        <p:spPr bwMode="auto">
          <a:xfrm>
            <a:off x="9448800" y="3733800"/>
            <a:ext cx="2286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152400" y="3276600"/>
            <a:ext cx="434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</a:rPr>
              <a:t>4. Sông ngòi có vai trò: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228600" y="3657600"/>
            <a:ext cx="56943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66CCFF"/>
                </a:solidFill>
              </a:rPr>
              <a:t>a. Bồi đắp nên nhiều đồng bằng.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228600" y="3962400"/>
            <a:ext cx="92487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66CCFF"/>
                </a:solidFill>
              </a:rPr>
              <a:t>b. Cung cấp nước cho sản xuất và đời sống của nhân dân.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228600" y="4343400"/>
            <a:ext cx="49133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66CCFF"/>
                </a:solidFill>
              </a:rPr>
              <a:t>c. Là nguồn thủy điện lớn.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228600" y="4724400"/>
            <a:ext cx="63293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66CCFF"/>
                </a:solidFill>
              </a:rPr>
              <a:t>d. Là đường giao thông quan trọng.</a:t>
            </a:r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228600" y="5105400"/>
            <a:ext cx="74310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66CCFF"/>
                </a:solidFill>
              </a:rPr>
              <a:t>e. Là nơi cung cấp thủy sản như tôm, cá,…</a:t>
            </a:r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228600" y="5486400"/>
            <a:ext cx="838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66CCFF"/>
                </a:solidFill>
              </a:rPr>
              <a:t>f. Là nơi có thể phát triển nghề nuôi trồng thủy sản…</a:t>
            </a:r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228600" y="5867400"/>
            <a:ext cx="39020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66CCFF"/>
                </a:solidFill>
              </a:rPr>
              <a:t>g. Tất cả các ý trên.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8" dur="500" fill="hold"/>
                                        <p:tgtEl>
                                          <p:spTgt spid="17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500" fill="hold"/>
                                        <p:tgtEl>
                                          <p:spTgt spid="17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0" dur="500" fill="hold"/>
                                        <p:tgtEl>
                                          <p:spTgt spid="17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17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8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8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3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9" dur="5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0" dur="5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1" dur="5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72" dur="5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5" grpId="0"/>
      <p:bldP spid="17416" grpId="0"/>
      <p:bldP spid="17417" grpId="0"/>
      <p:bldP spid="17418" grpId="0" build="allAtOnce"/>
      <p:bldP spid="17419" grpId="0"/>
      <p:bldP spid="18434" grpId="0"/>
      <p:bldP spid="18441" grpId="0"/>
      <p:bldP spid="1844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38200"/>
          </a:xfrm>
        </p:spPr>
        <p:txBody>
          <a:bodyPr/>
          <a:lstStyle/>
          <a:p>
            <a:pPr eaLnBrk="1" hangingPunct="1"/>
            <a:r>
              <a:rPr lang="en-US" sz="2800" b="1" smtClean="0">
                <a:solidFill>
                  <a:schemeClr val="bg1"/>
                </a:solidFill>
              </a:rPr>
              <a:t/>
            </a:r>
            <a:br>
              <a:rPr lang="en-US" sz="2800" b="1" smtClean="0">
                <a:solidFill>
                  <a:schemeClr val="bg1"/>
                </a:solidFill>
              </a:rPr>
            </a:br>
            <a:r>
              <a:rPr lang="en-US" sz="2800" b="1" u="sng" smtClean="0">
                <a:solidFill>
                  <a:schemeClr val="bg1"/>
                </a:solidFill>
              </a:rPr>
              <a:t>Địa  lý</a:t>
            </a:r>
            <a:r>
              <a:rPr lang="en-US" sz="2800" b="1" smtClean="0">
                <a:solidFill>
                  <a:schemeClr val="bg1"/>
                </a:solidFill>
              </a:rPr>
              <a:t> </a:t>
            </a:r>
            <a:br>
              <a:rPr lang="en-US" sz="2800" b="1" smtClean="0">
                <a:solidFill>
                  <a:schemeClr val="bg1"/>
                </a:solidFill>
              </a:rPr>
            </a:br>
            <a:endParaRPr lang="en-US" sz="2800" b="1" smtClean="0">
              <a:solidFill>
                <a:schemeClr val="bg1"/>
              </a:solidFill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1038" y="1600200"/>
            <a:ext cx="7415212" cy="842963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2800" b="1" smtClean="0">
                <a:solidFill>
                  <a:srgbClr val="66FF33"/>
                </a:solidFill>
              </a:rPr>
              <a:t>Hoạt </a:t>
            </a:r>
            <a:r>
              <a:rPr lang="vi-VN" sz="2800" b="1" smtClean="0">
                <a:solidFill>
                  <a:srgbClr val="66FF33"/>
                </a:solidFill>
              </a:rPr>
              <a:t>đ</a:t>
            </a:r>
            <a:r>
              <a:rPr lang="en-US" sz="2800" b="1" smtClean="0">
                <a:solidFill>
                  <a:srgbClr val="66FF33"/>
                </a:solidFill>
              </a:rPr>
              <a:t>ộng 1:Tìm hiểu về mạng l</a:t>
            </a:r>
            <a:r>
              <a:rPr lang="vi-VN" sz="2800" b="1" smtClean="0">
                <a:solidFill>
                  <a:srgbClr val="66FF33"/>
                </a:solidFill>
              </a:rPr>
              <a:t>ư</a:t>
            </a:r>
            <a:r>
              <a:rPr lang="en-US" sz="2800" b="1" smtClean="0">
                <a:solidFill>
                  <a:srgbClr val="66FF33"/>
                </a:solidFill>
              </a:rPr>
              <a:t>ới sông ngòi n</a:t>
            </a:r>
            <a:r>
              <a:rPr lang="vi-VN" sz="2800" b="1" smtClean="0">
                <a:solidFill>
                  <a:srgbClr val="66FF33"/>
                </a:solidFill>
              </a:rPr>
              <a:t>ư</a:t>
            </a:r>
            <a:r>
              <a:rPr lang="en-US" sz="2800" b="1" smtClean="0">
                <a:solidFill>
                  <a:srgbClr val="66FF33"/>
                </a:solidFill>
              </a:rPr>
              <a:t>ớc ta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800" b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800" smtClean="0"/>
          </a:p>
        </p:txBody>
      </p:sp>
      <p:sp>
        <p:nvSpPr>
          <p:cNvPr id="25604" name="Rectangle 4"/>
          <p:cNvSpPr>
            <a:spLocks noRot="1" noChangeArrowheads="1"/>
          </p:cNvSpPr>
          <p:nvPr/>
        </p:nvSpPr>
        <p:spPr bwMode="auto">
          <a:xfrm>
            <a:off x="3276600" y="990600"/>
            <a:ext cx="24447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>
                <a:solidFill>
                  <a:srgbClr val="FF3300"/>
                </a:solidFill>
              </a:rPr>
              <a:t>SÔNG NGÒI</a:t>
            </a:r>
          </a:p>
        </p:txBody>
      </p:sp>
      <p:sp>
        <p:nvSpPr>
          <p:cNvPr id="25605" name="AutoShape 5"/>
          <p:cNvSpPr>
            <a:spLocks noChangeArrowheads="1"/>
          </p:cNvSpPr>
          <p:nvPr/>
        </p:nvSpPr>
        <p:spPr bwMode="auto">
          <a:xfrm>
            <a:off x="457200" y="2514600"/>
            <a:ext cx="7620000" cy="3429000"/>
          </a:xfrm>
          <a:prstGeom prst="star8">
            <a:avLst>
              <a:gd name="adj" fmla="val 38250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36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*</a:t>
            </a:r>
            <a:r>
              <a:rPr lang="en-US" sz="360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Đọc mục 1và kể tên</a:t>
            </a:r>
          </a:p>
          <a:p>
            <a:pPr algn="ctr" eaLnBrk="0" hangingPunct="0">
              <a:defRPr/>
            </a:pPr>
            <a:r>
              <a:rPr lang="en-US" sz="360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một số sông lớn ở </a:t>
            </a:r>
          </a:p>
          <a:p>
            <a:pPr algn="ctr" eaLnBrk="0" hangingPunct="0">
              <a:defRPr/>
            </a:pPr>
            <a:r>
              <a:rPr lang="en-US" sz="360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miền Bắc,miền Namvà</a:t>
            </a:r>
          </a:p>
          <a:p>
            <a:pPr algn="ctr" eaLnBrk="0" hangingPunct="0">
              <a:defRPr/>
            </a:pPr>
            <a:r>
              <a:rPr lang="en-US" sz="360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miền Trung n</a:t>
            </a:r>
            <a:r>
              <a:rPr lang="vi-VN" sz="360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</a:t>
            </a:r>
            <a:r>
              <a:rPr lang="en-US" sz="360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ớc ta.</a:t>
            </a:r>
          </a:p>
        </p:txBody>
      </p:sp>
      <p:sp>
        <p:nvSpPr>
          <p:cNvPr id="25607" name="Rectangle 7"/>
          <p:cNvSpPr>
            <a:spLocks noRot="1" noChangeArrowheads="1"/>
          </p:cNvSpPr>
          <p:nvPr/>
        </p:nvSpPr>
        <p:spPr bwMode="auto">
          <a:xfrm>
            <a:off x="1143000" y="2667000"/>
            <a:ext cx="7010400" cy="2743200"/>
          </a:xfrm>
          <a:prstGeom prst="rect">
            <a:avLst/>
          </a:prstGeom>
          <a:solidFill>
            <a:schemeClr val="bg1"/>
          </a:solidFill>
          <a:ln w="38100">
            <a:solidFill>
              <a:srgbClr val="00FF00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800" b="1"/>
              <a:t>-</a:t>
            </a:r>
            <a:r>
              <a:rPr lang="en-US" sz="2800" b="1">
                <a:solidFill>
                  <a:srgbClr val="FF6600"/>
                </a:solidFill>
              </a:rPr>
              <a:t>Miền Bắc:</a:t>
            </a:r>
            <a:r>
              <a:rPr lang="en-US" sz="2800" b="1"/>
              <a:t> sông Hồng , sông Đà , sông Thái Bình , . . .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800" b="1"/>
              <a:t>-</a:t>
            </a:r>
            <a:r>
              <a:rPr lang="en-US" sz="2800" b="1">
                <a:solidFill>
                  <a:srgbClr val="FF6600"/>
                </a:solidFill>
              </a:rPr>
              <a:t>Miền Nam:</a:t>
            </a:r>
            <a:r>
              <a:rPr lang="en-US" sz="2800" b="1"/>
              <a:t> sông Tiền , sông Hậu , sông Đồng Nai , . . .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800" b="1"/>
              <a:t>-</a:t>
            </a:r>
            <a:r>
              <a:rPr lang="en-US" sz="2800" b="1">
                <a:solidFill>
                  <a:srgbClr val="FF6600"/>
                </a:solidFill>
              </a:rPr>
              <a:t>Miền Trung :</a:t>
            </a:r>
            <a:r>
              <a:rPr lang="en-US" sz="2800" b="1"/>
              <a:t> sông Mã , sông Cả , sông Đà Rằng , sông Sê San , . . .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2800" b="1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2800">
              <a:sym typeface="Wingdings 3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/>
      <p:bldP spid="25605" grpId="0" animBg="1"/>
      <p:bldP spid="25605" grpId="1" animBg="1"/>
      <p:bldP spid="2560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077200" cy="868362"/>
          </a:xfrm>
          <a:noFill/>
        </p:spPr>
        <p:txBody>
          <a:bodyPr/>
          <a:lstStyle/>
          <a:p>
            <a:pPr eaLnBrk="1" hangingPunct="1"/>
            <a:r>
              <a:rPr lang="en-US" sz="2800" b="1" smtClean="0">
                <a:solidFill>
                  <a:schemeClr val="bg1"/>
                </a:solidFill>
              </a:rPr>
              <a:t/>
            </a:r>
            <a:br>
              <a:rPr lang="en-US" sz="2800" b="1" smtClean="0">
                <a:solidFill>
                  <a:schemeClr val="bg1"/>
                </a:solidFill>
              </a:rPr>
            </a:br>
            <a:r>
              <a:rPr lang="en-US" sz="2800" b="1" u="sng" smtClean="0">
                <a:solidFill>
                  <a:schemeClr val="bg1"/>
                </a:solidFill>
              </a:rPr>
              <a:t>Địa  lý</a:t>
            </a:r>
            <a:r>
              <a:rPr lang="en-US" sz="2800" b="1" smtClean="0">
                <a:solidFill>
                  <a:schemeClr val="bg1"/>
                </a:solidFill>
              </a:rPr>
              <a:t> </a:t>
            </a:r>
            <a:br>
              <a:rPr lang="en-US" sz="2800" b="1" smtClean="0">
                <a:solidFill>
                  <a:schemeClr val="bg1"/>
                </a:solidFill>
              </a:rPr>
            </a:br>
            <a:endParaRPr lang="en-US" sz="2800" b="1" smtClean="0">
              <a:solidFill>
                <a:schemeClr val="bg1"/>
              </a:solidFill>
            </a:endParaRPr>
          </a:p>
        </p:txBody>
      </p:sp>
      <p:sp>
        <p:nvSpPr>
          <p:cNvPr id="21507" name="Rectangle 3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152400" y="1295400"/>
            <a:ext cx="8839200" cy="5562600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600" b="1" smtClean="0">
                <a:solidFill>
                  <a:srgbClr val="66FF33"/>
                </a:solidFill>
              </a:rPr>
              <a:t>Hoạt </a:t>
            </a:r>
            <a:r>
              <a:rPr lang="vi-VN" sz="2600" b="1" smtClean="0">
                <a:solidFill>
                  <a:srgbClr val="66FF33"/>
                </a:solidFill>
              </a:rPr>
              <a:t>đ</a:t>
            </a:r>
            <a:r>
              <a:rPr lang="en-US" sz="2600" b="1" smtClean="0">
                <a:solidFill>
                  <a:srgbClr val="66FF33"/>
                </a:solidFill>
              </a:rPr>
              <a:t>ộng 1:Tìm hiểu về mạng l</a:t>
            </a:r>
            <a:r>
              <a:rPr lang="vi-VN" sz="2600" b="1" smtClean="0">
                <a:solidFill>
                  <a:srgbClr val="66FF33"/>
                </a:solidFill>
              </a:rPr>
              <a:t>ư</a:t>
            </a:r>
            <a:r>
              <a:rPr lang="en-US" sz="2600" b="1" smtClean="0">
                <a:solidFill>
                  <a:srgbClr val="66FF33"/>
                </a:solidFill>
              </a:rPr>
              <a:t>ới sông ngòi n</a:t>
            </a:r>
            <a:r>
              <a:rPr lang="vi-VN" sz="2600" b="1" smtClean="0">
                <a:solidFill>
                  <a:srgbClr val="66FF33"/>
                </a:solidFill>
              </a:rPr>
              <a:t>ư</a:t>
            </a:r>
            <a:r>
              <a:rPr lang="en-US" sz="2600" b="1" smtClean="0">
                <a:solidFill>
                  <a:srgbClr val="66FF33"/>
                </a:solidFill>
              </a:rPr>
              <a:t>ớc ta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600" b="1" smtClean="0">
                <a:solidFill>
                  <a:schemeClr val="bg1"/>
                </a:solidFill>
                <a:sym typeface="Wingdings 3" pitchFamily="18" charset="2"/>
              </a:rPr>
              <a:t>N</a:t>
            </a:r>
            <a:r>
              <a:rPr lang="vi-VN" sz="2600" b="1" smtClean="0">
                <a:solidFill>
                  <a:schemeClr val="bg1"/>
                </a:solidFill>
                <a:sym typeface="Wingdings 3" pitchFamily="18" charset="2"/>
              </a:rPr>
              <a:t>ư</a:t>
            </a:r>
            <a:r>
              <a:rPr lang="en-US" sz="2600" b="1" smtClean="0">
                <a:solidFill>
                  <a:schemeClr val="bg1"/>
                </a:solidFill>
                <a:sym typeface="Wingdings 3" pitchFamily="18" charset="2"/>
              </a:rPr>
              <a:t>ớc ta có mạng l</a:t>
            </a:r>
            <a:r>
              <a:rPr lang="vi-VN" sz="2600" b="1" smtClean="0">
                <a:solidFill>
                  <a:schemeClr val="bg1"/>
                </a:solidFill>
                <a:sym typeface="Wingdings 3" pitchFamily="18" charset="2"/>
              </a:rPr>
              <a:t>ư</a:t>
            </a:r>
            <a:r>
              <a:rPr lang="en-US" sz="2600" b="1" smtClean="0">
                <a:solidFill>
                  <a:schemeClr val="bg1"/>
                </a:solidFill>
                <a:sym typeface="Wingdings 3" pitchFamily="18" charset="2"/>
              </a:rPr>
              <a:t>ới sông ngòi dày </a:t>
            </a:r>
            <a:r>
              <a:rPr lang="vi-VN" sz="2600" b="1" smtClean="0">
                <a:solidFill>
                  <a:schemeClr val="bg1"/>
                </a:solidFill>
                <a:sym typeface="Wingdings 3" pitchFamily="18" charset="2"/>
              </a:rPr>
              <a:t>đ</a:t>
            </a:r>
            <a:r>
              <a:rPr lang="en-US" sz="2600" b="1" smtClean="0">
                <a:solidFill>
                  <a:schemeClr val="bg1"/>
                </a:solidFill>
                <a:sym typeface="Wingdings 3" pitchFamily="18" charset="2"/>
              </a:rPr>
              <a:t>ặc và phân bố rộng khắp trên cả n</a:t>
            </a:r>
            <a:r>
              <a:rPr lang="vi-VN" sz="2600" b="1" smtClean="0">
                <a:solidFill>
                  <a:schemeClr val="bg1"/>
                </a:solidFill>
                <a:sym typeface="Wingdings 3" pitchFamily="18" charset="2"/>
              </a:rPr>
              <a:t>ư</a:t>
            </a:r>
            <a:r>
              <a:rPr lang="en-US" sz="2600" b="1" smtClean="0">
                <a:solidFill>
                  <a:schemeClr val="bg1"/>
                </a:solidFill>
                <a:sym typeface="Wingdings 3" pitchFamily="18" charset="2"/>
              </a:rPr>
              <a:t>ớc.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600" b="1" smtClean="0">
                <a:solidFill>
                  <a:srgbClr val="66FF33"/>
                </a:solidFill>
              </a:rPr>
              <a:t>Hoạt </a:t>
            </a:r>
            <a:r>
              <a:rPr lang="vi-VN" sz="2600" b="1" smtClean="0">
                <a:solidFill>
                  <a:srgbClr val="66FF33"/>
                </a:solidFill>
              </a:rPr>
              <a:t>đ</a:t>
            </a:r>
            <a:r>
              <a:rPr lang="en-US" sz="2600" b="1" smtClean="0">
                <a:solidFill>
                  <a:srgbClr val="66FF33"/>
                </a:solidFill>
              </a:rPr>
              <a:t>ộng 2:Tìm hiểu một số </a:t>
            </a:r>
            <a:r>
              <a:rPr lang="vi-VN" sz="2600" b="1" smtClean="0">
                <a:solidFill>
                  <a:srgbClr val="66FF33"/>
                </a:solidFill>
              </a:rPr>
              <a:t>đ</a:t>
            </a:r>
            <a:r>
              <a:rPr lang="en-US" sz="2600" b="1" smtClean="0">
                <a:solidFill>
                  <a:srgbClr val="66FF33"/>
                </a:solidFill>
              </a:rPr>
              <a:t>ặc </a:t>
            </a:r>
            <a:r>
              <a:rPr lang="vi-VN" sz="2600" b="1" smtClean="0">
                <a:solidFill>
                  <a:srgbClr val="66FF33"/>
                </a:solidFill>
              </a:rPr>
              <a:t>đ</a:t>
            </a:r>
            <a:r>
              <a:rPr lang="en-US" sz="2600" b="1" smtClean="0">
                <a:solidFill>
                  <a:srgbClr val="66FF33"/>
                </a:solidFill>
              </a:rPr>
              <a:t>iểm sông ngòi n</a:t>
            </a:r>
            <a:r>
              <a:rPr lang="vi-VN" sz="2600" b="1" smtClean="0">
                <a:solidFill>
                  <a:srgbClr val="66FF33"/>
                </a:solidFill>
              </a:rPr>
              <a:t>ư</a:t>
            </a:r>
            <a:r>
              <a:rPr lang="en-US" sz="2600" b="1" smtClean="0">
                <a:solidFill>
                  <a:srgbClr val="66FF33"/>
                </a:solidFill>
              </a:rPr>
              <a:t>ớc ta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600" b="1" smtClean="0">
                <a:solidFill>
                  <a:schemeClr val="bg1"/>
                </a:solidFill>
                <a:sym typeface="Wingdings 3" pitchFamily="18" charset="2"/>
              </a:rPr>
              <a:t>Sông ngòi n</a:t>
            </a:r>
            <a:r>
              <a:rPr lang="vi-VN" sz="2600" b="1" smtClean="0">
                <a:solidFill>
                  <a:schemeClr val="bg1"/>
                </a:solidFill>
                <a:sym typeface="Wingdings 3" pitchFamily="18" charset="2"/>
              </a:rPr>
              <a:t>ư</a:t>
            </a:r>
            <a:r>
              <a:rPr lang="en-US" sz="2600" b="1" smtClean="0">
                <a:solidFill>
                  <a:schemeClr val="bg1"/>
                </a:solidFill>
                <a:sym typeface="Wingdings 3" pitchFamily="18" charset="2"/>
              </a:rPr>
              <a:t>ớc ta có l</a:t>
            </a:r>
            <a:r>
              <a:rPr lang="vi-VN" sz="2600" b="1" smtClean="0">
                <a:solidFill>
                  <a:schemeClr val="bg1"/>
                </a:solidFill>
                <a:sym typeface="Wingdings 3" pitchFamily="18" charset="2"/>
              </a:rPr>
              <a:t>ư</a:t>
            </a:r>
            <a:r>
              <a:rPr lang="en-US" sz="2600" b="1" smtClean="0">
                <a:solidFill>
                  <a:schemeClr val="bg1"/>
                </a:solidFill>
                <a:sym typeface="Wingdings 3" pitchFamily="18" charset="2"/>
              </a:rPr>
              <a:t>ợng n</a:t>
            </a:r>
            <a:r>
              <a:rPr lang="vi-VN" sz="2600" b="1" smtClean="0">
                <a:solidFill>
                  <a:schemeClr val="bg1"/>
                </a:solidFill>
                <a:sym typeface="Wingdings 3" pitchFamily="18" charset="2"/>
              </a:rPr>
              <a:t>ư</a:t>
            </a:r>
            <a:r>
              <a:rPr lang="en-US" sz="2600" b="1" smtClean="0">
                <a:solidFill>
                  <a:schemeClr val="bg1"/>
                </a:solidFill>
                <a:sym typeface="Wingdings 3" pitchFamily="18" charset="2"/>
              </a:rPr>
              <a:t>ớc thay </a:t>
            </a:r>
            <a:r>
              <a:rPr lang="vi-VN" sz="2600" b="1" smtClean="0">
                <a:solidFill>
                  <a:schemeClr val="bg1"/>
                </a:solidFill>
                <a:sym typeface="Wingdings 3" pitchFamily="18" charset="2"/>
              </a:rPr>
              <a:t>đ</a:t>
            </a:r>
            <a:r>
              <a:rPr lang="en-US" sz="2600" b="1" smtClean="0">
                <a:solidFill>
                  <a:schemeClr val="bg1"/>
                </a:solidFill>
                <a:sym typeface="Wingdings 3" pitchFamily="18" charset="2"/>
              </a:rPr>
              <a:t>ổi theo mùa và có nhiều phù sa.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600" b="1" smtClean="0">
                <a:solidFill>
                  <a:srgbClr val="66FF33"/>
                </a:solidFill>
              </a:rPr>
              <a:t>Hoạt </a:t>
            </a:r>
            <a:r>
              <a:rPr lang="vi-VN" sz="2600" b="1" smtClean="0">
                <a:solidFill>
                  <a:srgbClr val="66FF33"/>
                </a:solidFill>
              </a:rPr>
              <a:t>đ</a:t>
            </a:r>
            <a:r>
              <a:rPr lang="en-US" sz="2600" b="1" smtClean="0">
                <a:solidFill>
                  <a:srgbClr val="66FF33"/>
                </a:solidFill>
              </a:rPr>
              <a:t>ộng 3:Tìm hiểu vai trò của sông ngòi n</a:t>
            </a:r>
            <a:r>
              <a:rPr lang="vi-VN" sz="2600" b="1" smtClean="0">
                <a:solidFill>
                  <a:srgbClr val="66FF33"/>
                </a:solidFill>
              </a:rPr>
              <a:t>ư</a:t>
            </a:r>
            <a:r>
              <a:rPr lang="en-US" sz="2600" b="1" smtClean="0">
                <a:solidFill>
                  <a:srgbClr val="66FF33"/>
                </a:solidFill>
              </a:rPr>
              <a:t>ớc ta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600" b="1" smtClean="0">
                <a:solidFill>
                  <a:schemeClr val="bg1"/>
                </a:solidFill>
                <a:sym typeface="Wingdings 3" pitchFamily="18" charset="2"/>
              </a:rPr>
              <a:t>Vai trò của sông ngòi n</a:t>
            </a:r>
            <a:r>
              <a:rPr lang="vi-VN" sz="2600" b="1" smtClean="0">
                <a:solidFill>
                  <a:schemeClr val="bg1"/>
                </a:solidFill>
                <a:sym typeface="Wingdings 3" pitchFamily="18" charset="2"/>
              </a:rPr>
              <a:t>ư</a:t>
            </a:r>
            <a:r>
              <a:rPr lang="en-US" sz="2600" b="1" smtClean="0">
                <a:solidFill>
                  <a:schemeClr val="bg1"/>
                </a:solidFill>
                <a:sym typeface="Wingdings 3" pitchFamily="18" charset="2"/>
              </a:rPr>
              <a:t>ớc ta : Bồi </a:t>
            </a:r>
            <a:r>
              <a:rPr lang="vi-VN" sz="2600" b="1" smtClean="0">
                <a:solidFill>
                  <a:schemeClr val="bg1"/>
                </a:solidFill>
                <a:sym typeface="Wingdings 3" pitchFamily="18" charset="2"/>
              </a:rPr>
              <a:t>đ</a:t>
            </a:r>
            <a:r>
              <a:rPr lang="en-US" sz="2600" b="1" smtClean="0">
                <a:solidFill>
                  <a:schemeClr val="bg1"/>
                </a:solidFill>
                <a:sym typeface="Wingdings 3" pitchFamily="18" charset="2"/>
              </a:rPr>
              <a:t>ắp nên nhiều </a:t>
            </a:r>
            <a:r>
              <a:rPr lang="vi-VN" sz="2600" b="1" smtClean="0">
                <a:solidFill>
                  <a:schemeClr val="bg1"/>
                </a:solidFill>
                <a:sym typeface="Wingdings 3" pitchFamily="18" charset="2"/>
              </a:rPr>
              <a:t>đ</a:t>
            </a:r>
            <a:r>
              <a:rPr lang="en-US" sz="2600" b="1" smtClean="0">
                <a:solidFill>
                  <a:schemeClr val="bg1"/>
                </a:solidFill>
                <a:sym typeface="Wingdings 3" pitchFamily="18" charset="2"/>
              </a:rPr>
              <a:t>ồng bằng , cung cấp n</a:t>
            </a:r>
            <a:r>
              <a:rPr lang="vi-VN" sz="2600" b="1" smtClean="0">
                <a:solidFill>
                  <a:schemeClr val="bg1"/>
                </a:solidFill>
                <a:sym typeface="Wingdings 3" pitchFamily="18" charset="2"/>
              </a:rPr>
              <a:t>ư</a:t>
            </a:r>
            <a:r>
              <a:rPr lang="en-US" sz="2600" b="1" smtClean="0">
                <a:solidFill>
                  <a:schemeClr val="bg1"/>
                </a:solidFill>
                <a:sym typeface="Wingdings 3" pitchFamily="18" charset="2"/>
              </a:rPr>
              <a:t>ớc cho sản xuất và </a:t>
            </a:r>
            <a:r>
              <a:rPr lang="vi-VN" sz="2600" b="1" smtClean="0">
                <a:solidFill>
                  <a:schemeClr val="bg1"/>
                </a:solidFill>
                <a:sym typeface="Wingdings 3" pitchFamily="18" charset="2"/>
              </a:rPr>
              <a:t>đ</a:t>
            </a:r>
            <a:r>
              <a:rPr lang="en-US" sz="2600" b="1" smtClean="0">
                <a:solidFill>
                  <a:schemeClr val="bg1"/>
                </a:solidFill>
                <a:sym typeface="Wingdings 3" pitchFamily="18" charset="2"/>
              </a:rPr>
              <a:t>ời sống của nhân dân , phát triển ngành du lịch , là </a:t>
            </a:r>
            <a:r>
              <a:rPr lang="vi-VN" sz="2600" b="1" smtClean="0">
                <a:solidFill>
                  <a:schemeClr val="bg1"/>
                </a:solidFill>
                <a:sym typeface="Wingdings 3" pitchFamily="18" charset="2"/>
              </a:rPr>
              <a:t>đư</a:t>
            </a:r>
            <a:r>
              <a:rPr lang="en-US" sz="2600" b="1" smtClean="0">
                <a:solidFill>
                  <a:schemeClr val="bg1"/>
                </a:solidFill>
                <a:sym typeface="Wingdings 3" pitchFamily="18" charset="2"/>
              </a:rPr>
              <a:t>ờng giao thông quan trọng , là nguồn thủy </a:t>
            </a:r>
            <a:r>
              <a:rPr lang="vi-VN" sz="2600" b="1" smtClean="0">
                <a:solidFill>
                  <a:schemeClr val="bg1"/>
                </a:solidFill>
                <a:sym typeface="Wingdings 3" pitchFamily="18" charset="2"/>
              </a:rPr>
              <a:t>đ</a:t>
            </a:r>
            <a:r>
              <a:rPr lang="en-US" sz="2600" b="1" smtClean="0">
                <a:solidFill>
                  <a:schemeClr val="bg1"/>
                </a:solidFill>
                <a:sym typeface="Wingdings 3" pitchFamily="18" charset="2"/>
              </a:rPr>
              <a:t>iện lớn , n</a:t>
            </a:r>
            <a:r>
              <a:rPr lang="vi-VN" sz="2600" b="1" smtClean="0">
                <a:solidFill>
                  <a:schemeClr val="bg1"/>
                </a:solidFill>
                <a:sym typeface="Wingdings 3" pitchFamily="18" charset="2"/>
              </a:rPr>
              <a:t>ơ</a:t>
            </a:r>
            <a:r>
              <a:rPr lang="en-US" sz="2600" b="1" smtClean="0">
                <a:solidFill>
                  <a:schemeClr val="bg1"/>
                </a:solidFill>
                <a:sym typeface="Wingdings 3" pitchFamily="18" charset="2"/>
              </a:rPr>
              <a:t>i cung cấp và nuôi trồng thủy sản. . .</a:t>
            </a:r>
          </a:p>
        </p:txBody>
      </p:sp>
      <p:sp>
        <p:nvSpPr>
          <p:cNvPr id="21508" name="Rectangle 4"/>
          <p:cNvSpPr>
            <a:spLocks noRot="1" noChangeArrowheads="1"/>
          </p:cNvSpPr>
          <p:nvPr/>
        </p:nvSpPr>
        <p:spPr bwMode="auto">
          <a:xfrm>
            <a:off x="3276600" y="990600"/>
            <a:ext cx="24447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>
                <a:solidFill>
                  <a:srgbClr val="FF3300"/>
                </a:solidFill>
              </a:rPr>
              <a:t>SÔNG NGÒI</a:t>
            </a:r>
          </a:p>
        </p:txBody>
      </p:sp>
      <p:sp>
        <p:nvSpPr>
          <p:cNvPr id="125957" name="WordArt 5"/>
          <p:cNvSpPr>
            <a:spLocks noChangeArrowheads="1" noChangeShapeType="1" noTextEdit="1"/>
          </p:cNvSpPr>
          <p:nvPr/>
        </p:nvSpPr>
        <p:spPr bwMode="auto">
          <a:xfrm>
            <a:off x="7162800" y="3429000"/>
            <a:ext cx="16259175" cy="191135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4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72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Arial"/>
                <a:cs typeface="Arial"/>
              </a:rPr>
              <a:t>Kính chào và chúc sức khỏe quý thầy cô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259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259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125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Luoc do Song ngoi VN"/>
          <p:cNvPicPr preferRelativeResize="0">
            <a:picLocks noChangeAspect="1" noChangeArrowheads="1"/>
          </p:cNvPicPr>
          <p:nvPr/>
        </p:nvPicPr>
        <p:blipFill>
          <a:blip r:embed="rId4">
            <a:lum bright="20000" contrast="2000"/>
          </a:blip>
          <a:srcRect/>
          <a:stretch>
            <a:fillRect/>
          </a:stretch>
        </p:blipFill>
        <p:spPr bwMode="auto">
          <a:xfrm>
            <a:off x="4953000" y="0"/>
            <a:ext cx="4191000" cy="6553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</p:pic>
      <p:sp>
        <p:nvSpPr>
          <p:cNvPr id="4099" name="Freeform 3"/>
          <p:cNvSpPr>
            <a:spLocks/>
          </p:cNvSpPr>
          <p:nvPr/>
        </p:nvSpPr>
        <p:spPr bwMode="auto">
          <a:xfrm>
            <a:off x="4876800" y="152400"/>
            <a:ext cx="1103313" cy="812800"/>
          </a:xfrm>
          <a:custGeom>
            <a:avLst/>
            <a:gdLst>
              <a:gd name="T0" fmla="*/ 0 w 695"/>
              <a:gd name="T1" fmla="*/ 0 h 512"/>
              <a:gd name="T2" fmla="*/ 254536700 w 695"/>
              <a:gd name="T3" fmla="*/ 138609371 h 512"/>
              <a:gd name="T4" fmla="*/ 529233065 w 695"/>
              <a:gd name="T5" fmla="*/ 390624925 h 512"/>
              <a:gd name="T6" fmla="*/ 806450281 w 695"/>
              <a:gd name="T7" fmla="*/ 506552157 h 512"/>
              <a:gd name="T8" fmla="*/ 899697064 w 695"/>
              <a:gd name="T9" fmla="*/ 622479289 h 512"/>
              <a:gd name="T10" fmla="*/ 945059881 w 695"/>
              <a:gd name="T11" fmla="*/ 690522682 h 512"/>
              <a:gd name="T12" fmla="*/ 1151712714 w 695"/>
              <a:gd name="T13" fmla="*/ 806449814 h 512"/>
              <a:gd name="T14" fmla="*/ 1197075531 w 695"/>
              <a:gd name="T15" fmla="*/ 874494992 h 512"/>
              <a:gd name="T16" fmla="*/ 1267639914 w 695"/>
              <a:gd name="T17" fmla="*/ 899696543 h 512"/>
              <a:gd name="T18" fmla="*/ 1290320528 w 695"/>
              <a:gd name="T19" fmla="*/ 967739935 h 512"/>
              <a:gd name="T20" fmla="*/ 1428929930 w 695"/>
              <a:gd name="T21" fmla="*/ 1035784915 h 512"/>
              <a:gd name="T22" fmla="*/ 1635582764 w 695"/>
              <a:gd name="T23" fmla="*/ 1151712048 h 512"/>
              <a:gd name="T24" fmla="*/ 1751510360 w 695"/>
              <a:gd name="T25" fmla="*/ 1290319782 h 51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695"/>
              <a:gd name="T40" fmla="*/ 0 h 512"/>
              <a:gd name="T41" fmla="*/ 695 w 695"/>
              <a:gd name="T42" fmla="*/ 512 h 512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695" h="512">
                <a:moveTo>
                  <a:pt x="0" y="0"/>
                </a:moveTo>
                <a:cubicBezTo>
                  <a:pt x="30" y="46"/>
                  <a:pt x="57" y="27"/>
                  <a:pt x="101" y="55"/>
                </a:cubicBezTo>
                <a:cubicBezTo>
                  <a:pt x="131" y="100"/>
                  <a:pt x="157" y="137"/>
                  <a:pt x="210" y="155"/>
                </a:cubicBezTo>
                <a:cubicBezTo>
                  <a:pt x="242" y="187"/>
                  <a:pt x="282" y="176"/>
                  <a:pt x="320" y="201"/>
                </a:cubicBezTo>
                <a:cubicBezTo>
                  <a:pt x="339" y="277"/>
                  <a:pt x="311" y="211"/>
                  <a:pt x="357" y="247"/>
                </a:cubicBezTo>
                <a:cubicBezTo>
                  <a:pt x="366" y="254"/>
                  <a:pt x="368" y="265"/>
                  <a:pt x="375" y="274"/>
                </a:cubicBezTo>
                <a:cubicBezTo>
                  <a:pt x="398" y="303"/>
                  <a:pt x="423" y="311"/>
                  <a:pt x="457" y="320"/>
                </a:cubicBezTo>
                <a:cubicBezTo>
                  <a:pt x="463" y="329"/>
                  <a:pt x="467" y="340"/>
                  <a:pt x="475" y="347"/>
                </a:cubicBezTo>
                <a:cubicBezTo>
                  <a:pt x="483" y="353"/>
                  <a:pt x="496" y="350"/>
                  <a:pt x="503" y="357"/>
                </a:cubicBezTo>
                <a:cubicBezTo>
                  <a:pt x="510" y="364"/>
                  <a:pt x="506" y="377"/>
                  <a:pt x="512" y="384"/>
                </a:cubicBezTo>
                <a:cubicBezTo>
                  <a:pt x="525" y="400"/>
                  <a:pt x="549" y="405"/>
                  <a:pt x="567" y="411"/>
                </a:cubicBezTo>
                <a:cubicBezTo>
                  <a:pt x="594" y="430"/>
                  <a:pt x="621" y="439"/>
                  <a:pt x="649" y="457"/>
                </a:cubicBezTo>
                <a:cubicBezTo>
                  <a:pt x="663" y="479"/>
                  <a:pt x="677" y="494"/>
                  <a:pt x="695" y="512"/>
                </a:cubicBezTo>
              </a:path>
            </a:pathLst>
          </a:cu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0" name="Freeform 5"/>
          <p:cNvSpPr>
            <a:spLocks/>
          </p:cNvSpPr>
          <p:nvPr/>
        </p:nvSpPr>
        <p:spPr bwMode="auto">
          <a:xfrm>
            <a:off x="7391400" y="3581400"/>
            <a:ext cx="381000" cy="714375"/>
          </a:xfrm>
          <a:custGeom>
            <a:avLst/>
            <a:gdLst>
              <a:gd name="T0" fmla="*/ 44299189 w 384"/>
              <a:gd name="T1" fmla="*/ 0 h 834"/>
              <a:gd name="T2" fmla="*/ 35439950 w 384"/>
              <a:gd name="T3" fmla="*/ 33750368 h 834"/>
              <a:gd name="T4" fmla="*/ 0 w 384"/>
              <a:gd name="T5" fmla="*/ 73369915 h 834"/>
              <a:gd name="T6" fmla="*/ 8860235 w 384"/>
              <a:gd name="T7" fmla="*/ 100517014 h 834"/>
              <a:gd name="T8" fmla="*/ 54143670 w 384"/>
              <a:gd name="T9" fmla="*/ 127664139 h 834"/>
              <a:gd name="T10" fmla="*/ 44299189 w 384"/>
              <a:gd name="T11" fmla="*/ 167284530 h 834"/>
              <a:gd name="T12" fmla="*/ 26579710 w 384"/>
              <a:gd name="T13" fmla="*/ 181224261 h 834"/>
              <a:gd name="T14" fmla="*/ 71864149 w 384"/>
              <a:gd name="T15" fmla="*/ 247991804 h 834"/>
              <a:gd name="T16" fmla="*/ 80723388 w 384"/>
              <a:gd name="T17" fmla="*/ 315492512 h 834"/>
              <a:gd name="T18" fmla="*/ 98443851 w 384"/>
              <a:gd name="T19" fmla="*/ 355112047 h 834"/>
              <a:gd name="T20" fmla="*/ 152587537 w 384"/>
              <a:gd name="T21" fmla="*/ 369052634 h 834"/>
              <a:gd name="T22" fmla="*/ 143727305 w 384"/>
              <a:gd name="T23" fmla="*/ 429216011 h 834"/>
              <a:gd name="T24" fmla="*/ 134868066 w 384"/>
              <a:gd name="T25" fmla="*/ 469569728 h 834"/>
              <a:gd name="T26" fmla="*/ 126007803 w 384"/>
              <a:gd name="T27" fmla="*/ 542940473 h 834"/>
              <a:gd name="T28" fmla="*/ 180151489 w 384"/>
              <a:gd name="T29" fmla="*/ 556881061 h 834"/>
              <a:gd name="T30" fmla="*/ 189011721 w 384"/>
              <a:gd name="T31" fmla="*/ 576690828 h 834"/>
              <a:gd name="T32" fmla="*/ 243155375 w 384"/>
              <a:gd name="T33" fmla="*/ 589897339 h 834"/>
              <a:gd name="T34" fmla="*/ 278595371 w 384"/>
              <a:gd name="T35" fmla="*/ 603837926 h 834"/>
              <a:gd name="T36" fmla="*/ 306159324 w 384"/>
              <a:gd name="T37" fmla="*/ 610441182 h 834"/>
              <a:gd name="T38" fmla="*/ 378023441 w 384"/>
              <a:gd name="T39" fmla="*/ 610441182 h 83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384"/>
              <a:gd name="T61" fmla="*/ 0 h 834"/>
              <a:gd name="T62" fmla="*/ 384 w 384"/>
              <a:gd name="T63" fmla="*/ 834 h 834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384" h="834">
                <a:moveTo>
                  <a:pt x="45" y="0"/>
                </a:moveTo>
                <a:cubicBezTo>
                  <a:pt x="42" y="15"/>
                  <a:pt x="42" y="32"/>
                  <a:pt x="36" y="46"/>
                </a:cubicBezTo>
                <a:cubicBezTo>
                  <a:pt x="27" y="66"/>
                  <a:pt x="0" y="100"/>
                  <a:pt x="0" y="100"/>
                </a:cubicBezTo>
                <a:cubicBezTo>
                  <a:pt x="3" y="112"/>
                  <a:pt x="0" y="128"/>
                  <a:pt x="9" y="137"/>
                </a:cubicBezTo>
                <a:cubicBezTo>
                  <a:pt x="74" y="204"/>
                  <a:pt x="25" y="90"/>
                  <a:pt x="55" y="174"/>
                </a:cubicBezTo>
                <a:cubicBezTo>
                  <a:pt x="52" y="192"/>
                  <a:pt x="52" y="211"/>
                  <a:pt x="45" y="228"/>
                </a:cubicBezTo>
                <a:cubicBezTo>
                  <a:pt x="42" y="236"/>
                  <a:pt x="28" y="238"/>
                  <a:pt x="27" y="247"/>
                </a:cubicBezTo>
                <a:cubicBezTo>
                  <a:pt x="21" y="288"/>
                  <a:pt x="54" y="309"/>
                  <a:pt x="73" y="338"/>
                </a:cubicBezTo>
                <a:cubicBezTo>
                  <a:pt x="76" y="369"/>
                  <a:pt x="76" y="400"/>
                  <a:pt x="82" y="430"/>
                </a:cubicBezTo>
                <a:cubicBezTo>
                  <a:pt x="85" y="449"/>
                  <a:pt x="82" y="478"/>
                  <a:pt x="100" y="484"/>
                </a:cubicBezTo>
                <a:cubicBezTo>
                  <a:pt x="118" y="490"/>
                  <a:pt x="155" y="503"/>
                  <a:pt x="155" y="503"/>
                </a:cubicBezTo>
                <a:cubicBezTo>
                  <a:pt x="152" y="530"/>
                  <a:pt x="153" y="558"/>
                  <a:pt x="146" y="585"/>
                </a:cubicBezTo>
                <a:cubicBezTo>
                  <a:pt x="131" y="646"/>
                  <a:pt x="117" y="578"/>
                  <a:pt x="137" y="640"/>
                </a:cubicBezTo>
                <a:cubicBezTo>
                  <a:pt x="130" y="668"/>
                  <a:pt x="106" y="712"/>
                  <a:pt x="128" y="740"/>
                </a:cubicBezTo>
                <a:cubicBezTo>
                  <a:pt x="130" y="742"/>
                  <a:pt x="181" y="758"/>
                  <a:pt x="183" y="759"/>
                </a:cubicBezTo>
                <a:cubicBezTo>
                  <a:pt x="186" y="768"/>
                  <a:pt x="184" y="781"/>
                  <a:pt x="192" y="786"/>
                </a:cubicBezTo>
                <a:cubicBezTo>
                  <a:pt x="208" y="797"/>
                  <a:pt x="229" y="798"/>
                  <a:pt x="247" y="804"/>
                </a:cubicBezTo>
                <a:cubicBezTo>
                  <a:pt x="260" y="808"/>
                  <a:pt x="271" y="818"/>
                  <a:pt x="283" y="823"/>
                </a:cubicBezTo>
                <a:cubicBezTo>
                  <a:pt x="292" y="827"/>
                  <a:pt x="301" y="831"/>
                  <a:pt x="311" y="832"/>
                </a:cubicBezTo>
                <a:cubicBezTo>
                  <a:pt x="335" y="834"/>
                  <a:pt x="360" y="832"/>
                  <a:pt x="384" y="832"/>
                </a:cubicBezTo>
              </a:path>
            </a:pathLst>
          </a:cu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1" name="Freeform 7"/>
          <p:cNvSpPr>
            <a:spLocks/>
          </p:cNvSpPr>
          <p:nvPr/>
        </p:nvSpPr>
        <p:spPr bwMode="auto">
          <a:xfrm>
            <a:off x="5943600" y="4800600"/>
            <a:ext cx="754063" cy="685800"/>
          </a:xfrm>
          <a:custGeom>
            <a:avLst/>
            <a:gdLst>
              <a:gd name="T0" fmla="*/ 1087210193 w 523"/>
              <a:gd name="T1" fmla="*/ 1147014091 h 406"/>
              <a:gd name="T2" fmla="*/ 611165794 w 523"/>
              <a:gd name="T3" fmla="*/ 1121335449 h 406"/>
              <a:gd name="T4" fmla="*/ 515541134 w 523"/>
              <a:gd name="T5" fmla="*/ 1015764510 h 406"/>
              <a:gd name="T6" fmla="*/ 459413209 w 523"/>
              <a:gd name="T7" fmla="*/ 990084179 h 406"/>
              <a:gd name="T8" fmla="*/ 401207647 w 523"/>
              <a:gd name="T9" fmla="*/ 938725207 h 406"/>
              <a:gd name="T10" fmla="*/ 326370804 w 523"/>
              <a:gd name="T11" fmla="*/ 833154057 h 406"/>
              <a:gd name="T12" fmla="*/ 288953148 w 523"/>
              <a:gd name="T13" fmla="*/ 756116443 h 406"/>
              <a:gd name="T14" fmla="*/ 212037316 w 523"/>
              <a:gd name="T15" fmla="*/ 650545504 h 406"/>
              <a:gd name="T16" fmla="*/ 135121439 w 523"/>
              <a:gd name="T17" fmla="*/ 496468587 h 406"/>
              <a:gd name="T18" fmla="*/ 212037316 w 523"/>
              <a:gd name="T19" fmla="*/ 0 h 40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523"/>
              <a:gd name="T31" fmla="*/ 0 h 406"/>
              <a:gd name="T32" fmla="*/ 523 w 523"/>
              <a:gd name="T33" fmla="*/ 406 h 40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523" h="406">
                <a:moveTo>
                  <a:pt x="523" y="402"/>
                </a:moveTo>
                <a:cubicBezTo>
                  <a:pt x="449" y="378"/>
                  <a:pt x="371" y="406"/>
                  <a:pt x="294" y="393"/>
                </a:cubicBezTo>
                <a:cubicBezTo>
                  <a:pt x="278" y="382"/>
                  <a:pt x="265" y="366"/>
                  <a:pt x="248" y="356"/>
                </a:cubicBezTo>
                <a:cubicBezTo>
                  <a:pt x="240" y="351"/>
                  <a:pt x="230" y="351"/>
                  <a:pt x="221" y="347"/>
                </a:cubicBezTo>
                <a:cubicBezTo>
                  <a:pt x="211" y="342"/>
                  <a:pt x="202" y="335"/>
                  <a:pt x="193" y="329"/>
                </a:cubicBezTo>
                <a:cubicBezTo>
                  <a:pt x="174" y="271"/>
                  <a:pt x="200" y="328"/>
                  <a:pt x="157" y="292"/>
                </a:cubicBezTo>
                <a:cubicBezTo>
                  <a:pt x="149" y="285"/>
                  <a:pt x="146" y="273"/>
                  <a:pt x="139" y="265"/>
                </a:cubicBezTo>
                <a:cubicBezTo>
                  <a:pt x="111" y="231"/>
                  <a:pt x="129" y="263"/>
                  <a:pt x="102" y="228"/>
                </a:cubicBezTo>
                <a:cubicBezTo>
                  <a:pt x="89" y="211"/>
                  <a:pt x="65" y="174"/>
                  <a:pt x="65" y="174"/>
                </a:cubicBezTo>
                <a:cubicBezTo>
                  <a:pt x="42" y="102"/>
                  <a:pt x="0" y="0"/>
                  <a:pt x="102" y="0"/>
                </a:cubicBezTo>
              </a:path>
            </a:pathLst>
          </a:cu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2" name="Freeform 8"/>
          <p:cNvSpPr>
            <a:spLocks/>
          </p:cNvSpPr>
          <p:nvPr/>
        </p:nvSpPr>
        <p:spPr bwMode="auto">
          <a:xfrm>
            <a:off x="5943600" y="4876800"/>
            <a:ext cx="514350" cy="979488"/>
          </a:xfrm>
          <a:custGeom>
            <a:avLst/>
            <a:gdLst>
              <a:gd name="T0" fmla="*/ 32762825 w 324"/>
              <a:gd name="T1" fmla="*/ 35282204 h 617"/>
              <a:gd name="T2" fmla="*/ 126007815 w 324"/>
              <a:gd name="T3" fmla="*/ 126007877 h 617"/>
              <a:gd name="T4" fmla="*/ 148690006 w 324"/>
              <a:gd name="T5" fmla="*/ 196572260 h 617"/>
              <a:gd name="T6" fmla="*/ 216733455 w 324"/>
              <a:gd name="T7" fmla="*/ 332660762 h 617"/>
              <a:gd name="T8" fmla="*/ 126007815 w 324"/>
              <a:gd name="T9" fmla="*/ 541834648 h 617"/>
              <a:gd name="T10" fmla="*/ 264617200 w 324"/>
              <a:gd name="T11" fmla="*/ 725805282 h 617"/>
              <a:gd name="T12" fmla="*/ 471270033 w 324"/>
              <a:gd name="T13" fmla="*/ 1003022700 h 617"/>
              <a:gd name="T14" fmla="*/ 493950637 w 324"/>
              <a:gd name="T15" fmla="*/ 1071067720 h 617"/>
              <a:gd name="T16" fmla="*/ 632559973 w 324"/>
              <a:gd name="T17" fmla="*/ 1116430538 h 617"/>
              <a:gd name="T18" fmla="*/ 723285563 w 324"/>
              <a:gd name="T19" fmla="*/ 1232357738 h 617"/>
              <a:gd name="T20" fmla="*/ 748487116 w 324"/>
              <a:gd name="T21" fmla="*/ 1300401171 h 617"/>
              <a:gd name="T22" fmla="*/ 793849912 w 324"/>
              <a:gd name="T23" fmla="*/ 1348284939 h 617"/>
              <a:gd name="T24" fmla="*/ 816530516 w 324"/>
              <a:gd name="T25" fmla="*/ 1554937775 h 617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324"/>
              <a:gd name="T40" fmla="*/ 0 h 617"/>
              <a:gd name="T41" fmla="*/ 324 w 324"/>
              <a:gd name="T42" fmla="*/ 617 h 617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324" h="617">
                <a:moveTo>
                  <a:pt x="13" y="14"/>
                </a:moveTo>
                <a:cubicBezTo>
                  <a:pt x="37" y="87"/>
                  <a:pt x="0" y="0"/>
                  <a:pt x="50" y="50"/>
                </a:cubicBezTo>
                <a:cubicBezTo>
                  <a:pt x="57" y="57"/>
                  <a:pt x="55" y="69"/>
                  <a:pt x="59" y="78"/>
                </a:cubicBezTo>
                <a:cubicBezTo>
                  <a:pt x="95" y="152"/>
                  <a:pt x="62" y="61"/>
                  <a:pt x="86" y="132"/>
                </a:cubicBezTo>
                <a:cubicBezTo>
                  <a:pt x="78" y="167"/>
                  <a:pt x="75" y="189"/>
                  <a:pt x="50" y="215"/>
                </a:cubicBezTo>
                <a:cubicBezTo>
                  <a:pt x="61" y="258"/>
                  <a:pt x="68" y="264"/>
                  <a:pt x="105" y="288"/>
                </a:cubicBezTo>
                <a:cubicBezTo>
                  <a:pt x="132" y="328"/>
                  <a:pt x="154" y="363"/>
                  <a:pt x="187" y="398"/>
                </a:cubicBezTo>
                <a:cubicBezTo>
                  <a:pt x="190" y="407"/>
                  <a:pt x="188" y="420"/>
                  <a:pt x="196" y="425"/>
                </a:cubicBezTo>
                <a:cubicBezTo>
                  <a:pt x="212" y="436"/>
                  <a:pt x="251" y="443"/>
                  <a:pt x="251" y="443"/>
                </a:cubicBezTo>
                <a:cubicBezTo>
                  <a:pt x="273" y="510"/>
                  <a:pt x="242" y="434"/>
                  <a:pt x="287" y="489"/>
                </a:cubicBezTo>
                <a:cubicBezTo>
                  <a:pt x="293" y="496"/>
                  <a:pt x="292" y="508"/>
                  <a:pt x="297" y="516"/>
                </a:cubicBezTo>
                <a:cubicBezTo>
                  <a:pt x="302" y="523"/>
                  <a:pt x="309" y="529"/>
                  <a:pt x="315" y="535"/>
                </a:cubicBezTo>
                <a:cubicBezTo>
                  <a:pt x="318" y="562"/>
                  <a:pt x="324" y="617"/>
                  <a:pt x="324" y="617"/>
                </a:cubicBezTo>
              </a:path>
            </a:pathLst>
          </a:cu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3" name="Freeform 9"/>
          <p:cNvSpPr>
            <a:spLocks/>
          </p:cNvSpPr>
          <p:nvPr/>
        </p:nvSpPr>
        <p:spPr bwMode="auto">
          <a:xfrm>
            <a:off x="6477000" y="5486400"/>
            <a:ext cx="244475" cy="95250"/>
          </a:xfrm>
          <a:custGeom>
            <a:avLst/>
            <a:gdLst>
              <a:gd name="T0" fmla="*/ 322579971 w 154"/>
              <a:gd name="T1" fmla="*/ 45362813 h 60"/>
              <a:gd name="T2" fmla="*/ 254536573 w 154"/>
              <a:gd name="T3" fmla="*/ 138609402 h 60"/>
              <a:gd name="T4" fmla="*/ 115927191 w 154"/>
              <a:gd name="T5" fmla="*/ 93246576 h 60"/>
              <a:gd name="T6" fmla="*/ 70564372 w 154"/>
              <a:gd name="T7" fmla="*/ 45362813 h 60"/>
              <a:gd name="T8" fmla="*/ 0 w 154"/>
              <a:gd name="T9" fmla="*/ 0 h 6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4"/>
              <a:gd name="T16" fmla="*/ 0 h 60"/>
              <a:gd name="T17" fmla="*/ 154 w 154"/>
              <a:gd name="T18" fmla="*/ 60 h 6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4" h="60">
                <a:moveTo>
                  <a:pt x="128" y="18"/>
                </a:moveTo>
                <a:cubicBezTo>
                  <a:pt x="138" y="45"/>
                  <a:pt x="154" y="60"/>
                  <a:pt x="101" y="55"/>
                </a:cubicBezTo>
                <a:cubicBezTo>
                  <a:pt x="82" y="53"/>
                  <a:pt x="46" y="37"/>
                  <a:pt x="46" y="37"/>
                </a:cubicBezTo>
                <a:cubicBezTo>
                  <a:pt x="40" y="31"/>
                  <a:pt x="35" y="23"/>
                  <a:pt x="28" y="18"/>
                </a:cubicBezTo>
                <a:cubicBezTo>
                  <a:pt x="19" y="11"/>
                  <a:pt x="0" y="0"/>
                  <a:pt x="0" y="0"/>
                </a:cubicBezTo>
              </a:path>
            </a:pathLst>
          </a:cu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4" name="Freeform 10"/>
          <p:cNvSpPr>
            <a:spLocks/>
          </p:cNvSpPr>
          <p:nvPr/>
        </p:nvSpPr>
        <p:spPr bwMode="auto">
          <a:xfrm>
            <a:off x="6477000" y="5715000"/>
            <a:ext cx="184150" cy="169863"/>
          </a:xfrm>
          <a:custGeom>
            <a:avLst/>
            <a:gdLst>
              <a:gd name="T0" fmla="*/ 274697852 w 116"/>
              <a:gd name="T1" fmla="*/ 0 h 107"/>
              <a:gd name="T2" fmla="*/ 252015658 w 116"/>
              <a:gd name="T3" fmla="*/ 138609806 h 107"/>
              <a:gd name="T4" fmla="*/ 0 w 116"/>
              <a:gd name="T5" fmla="*/ 68045218 h 107"/>
              <a:gd name="T6" fmla="*/ 0 60000 65536"/>
              <a:gd name="T7" fmla="*/ 0 60000 65536"/>
              <a:gd name="T8" fmla="*/ 0 60000 65536"/>
              <a:gd name="T9" fmla="*/ 0 w 116"/>
              <a:gd name="T10" fmla="*/ 0 h 107"/>
              <a:gd name="T11" fmla="*/ 116 w 116"/>
              <a:gd name="T12" fmla="*/ 107 h 10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6" h="107">
                <a:moveTo>
                  <a:pt x="109" y="0"/>
                </a:moveTo>
                <a:cubicBezTo>
                  <a:pt x="106" y="18"/>
                  <a:pt x="116" y="46"/>
                  <a:pt x="100" y="55"/>
                </a:cubicBezTo>
                <a:cubicBezTo>
                  <a:pt x="7" y="107"/>
                  <a:pt x="48" y="27"/>
                  <a:pt x="0" y="27"/>
                </a:cubicBezTo>
              </a:path>
            </a:pathLst>
          </a:cu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31" name="AutoShape 11"/>
          <p:cNvSpPr>
            <a:spLocks noChangeArrowheads="1"/>
          </p:cNvSpPr>
          <p:nvPr/>
        </p:nvSpPr>
        <p:spPr bwMode="auto">
          <a:xfrm>
            <a:off x="6705600" y="4953000"/>
            <a:ext cx="304800" cy="381000"/>
          </a:xfrm>
          <a:prstGeom prst="star8">
            <a:avLst>
              <a:gd name="adj" fmla="val 12083"/>
            </a:avLst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6" name="Freeform 12"/>
          <p:cNvSpPr>
            <a:spLocks/>
          </p:cNvSpPr>
          <p:nvPr/>
        </p:nvSpPr>
        <p:spPr bwMode="auto">
          <a:xfrm>
            <a:off x="6858000" y="4648200"/>
            <a:ext cx="914400" cy="485775"/>
          </a:xfrm>
          <a:custGeom>
            <a:avLst/>
            <a:gdLst>
              <a:gd name="T0" fmla="*/ 1451609782 w 576"/>
              <a:gd name="T1" fmla="*/ 27722514 h 306"/>
              <a:gd name="T2" fmla="*/ 1013102780 w 576"/>
              <a:gd name="T3" fmla="*/ 120967501 h 306"/>
              <a:gd name="T4" fmla="*/ 990422177 w 576"/>
              <a:gd name="T5" fmla="*/ 189012487 h 306"/>
              <a:gd name="T6" fmla="*/ 713204909 w 576"/>
              <a:gd name="T7" fmla="*/ 327620281 h 306"/>
              <a:gd name="T8" fmla="*/ 529232787 w 576"/>
              <a:gd name="T9" fmla="*/ 211693140 h 306"/>
              <a:gd name="T10" fmla="*/ 299899360 w 576"/>
              <a:gd name="T11" fmla="*/ 259576883 h 306"/>
              <a:gd name="T12" fmla="*/ 252015617 w 576"/>
              <a:gd name="T13" fmla="*/ 304939678 h 306"/>
              <a:gd name="T14" fmla="*/ 0 w 576"/>
              <a:gd name="T15" fmla="*/ 327620281 h 306"/>
              <a:gd name="T16" fmla="*/ 206652775 w 576"/>
              <a:gd name="T17" fmla="*/ 534273110 h 306"/>
              <a:gd name="T18" fmla="*/ 183972172 w 576"/>
              <a:gd name="T19" fmla="*/ 650200252 h 306"/>
              <a:gd name="T20" fmla="*/ 90725611 w 576"/>
              <a:gd name="T21" fmla="*/ 695563046 h 30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576"/>
              <a:gd name="T34" fmla="*/ 0 h 306"/>
              <a:gd name="T35" fmla="*/ 576 w 576"/>
              <a:gd name="T36" fmla="*/ 306 h 30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576" h="306">
                <a:moveTo>
                  <a:pt x="576" y="11"/>
                </a:moveTo>
                <a:cubicBezTo>
                  <a:pt x="509" y="16"/>
                  <a:pt x="448" y="0"/>
                  <a:pt x="402" y="48"/>
                </a:cubicBezTo>
                <a:cubicBezTo>
                  <a:pt x="399" y="57"/>
                  <a:pt x="399" y="68"/>
                  <a:pt x="393" y="75"/>
                </a:cubicBezTo>
                <a:cubicBezTo>
                  <a:pt x="379" y="92"/>
                  <a:pt x="305" y="123"/>
                  <a:pt x="283" y="130"/>
                </a:cubicBezTo>
                <a:cubicBezTo>
                  <a:pt x="244" y="120"/>
                  <a:pt x="236" y="112"/>
                  <a:pt x="210" y="84"/>
                </a:cubicBezTo>
                <a:cubicBezTo>
                  <a:pt x="190" y="87"/>
                  <a:pt x="142" y="89"/>
                  <a:pt x="119" y="103"/>
                </a:cubicBezTo>
                <a:cubicBezTo>
                  <a:pt x="112" y="108"/>
                  <a:pt x="109" y="119"/>
                  <a:pt x="100" y="121"/>
                </a:cubicBezTo>
                <a:cubicBezTo>
                  <a:pt x="67" y="128"/>
                  <a:pt x="33" y="127"/>
                  <a:pt x="0" y="130"/>
                </a:cubicBezTo>
                <a:cubicBezTo>
                  <a:pt x="45" y="160"/>
                  <a:pt x="42" y="185"/>
                  <a:pt x="82" y="212"/>
                </a:cubicBezTo>
                <a:cubicBezTo>
                  <a:pt x="79" y="227"/>
                  <a:pt x="83" y="246"/>
                  <a:pt x="73" y="258"/>
                </a:cubicBezTo>
                <a:cubicBezTo>
                  <a:pt x="33" y="306"/>
                  <a:pt x="36" y="245"/>
                  <a:pt x="36" y="276"/>
                </a:cubicBezTo>
              </a:path>
            </a:pathLst>
          </a:cu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33" name="AutoShape 13"/>
          <p:cNvSpPr>
            <a:spLocks noChangeArrowheads="1"/>
          </p:cNvSpPr>
          <p:nvPr/>
        </p:nvSpPr>
        <p:spPr bwMode="auto">
          <a:xfrm>
            <a:off x="5867400" y="838200"/>
            <a:ext cx="381000" cy="304800"/>
          </a:xfrm>
          <a:prstGeom prst="star8">
            <a:avLst>
              <a:gd name="adj" fmla="val 12083"/>
            </a:avLst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8" name="Oval 14"/>
          <p:cNvSpPr>
            <a:spLocks noChangeArrowheads="1"/>
          </p:cNvSpPr>
          <p:nvPr/>
        </p:nvSpPr>
        <p:spPr bwMode="auto">
          <a:xfrm>
            <a:off x="6553200" y="5181600"/>
            <a:ext cx="152400" cy="152400"/>
          </a:xfrm>
          <a:prstGeom prst="ellipse">
            <a:avLst/>
          </a:prstGeom>
          <a:solidFill>
            <a:srgbClr val="D00E8F"/>
          </a:solidFill>
          <a:ln w="9525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5" name="AutoShape 15"/>
          <p:cNvSpPr>
            <a:spLocks noChangeArrowheads="1"/>
          </p:cNvSpPr>
          <p:nvPr/>
        </p:nvSpPr>
        <p:spPr bwMode="auto">
          <a:xfrm>
            <a:off x="6172200" y="685800"/>
            <a:ext cx="304800" cy="3048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30736" name="AutoShape 16"/>
          <p:cNvSpPr>
            <a:spLocks noChangeArrowheads="1"/>
          </p:cNvSpPr>
          <p:nvPr/>
        </p:nvSpPr>
        <p:spPr bwMode="auto">
          <a:xfrm>
            <a:off x="5943600" y="381000"/>
            <a:ext cx="304800" cy="457200"/>
          </a:xfrm>
          <a:prstGeom prst="star8">
            <a:avLst>
              <a:gd name="adj" fmla="val 11458"/>
            </a:avLst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11" name="Freeform 17"/>
          <p:cNvSpPr>
            <a:spLocks/>
          </p:cNvSpPr>
          <p:nvPr/>
        </p:nvSpPr>
        <p:spPr bwMode="auto">
          <a:xfrm>
            <a:off x="7223125" y="3048000"/>
            <a:ext cx="168275" cy="381000"/>
          </a:xfrm>
          <a:custGeom>
            <a:avLst/>
            <a:gdLst>
              <a:gd name="T0" fmla="*/ 0 w 277"/>
              <a:gd name="T1" fmla="*/ 2147483647 h 55"/>
              <a:gd name="T2" fmla="*/ 33583311 w 277"/>
              <a:gd name="T3" fmla="*/ 2147483647 h 55"/>
              <a:gd name="T4" fmla="*/ 50559041 w 277"/>
              <a:gd name="T5" fmla="*/ 863768540 h 55"/>
              <a:gd name="T6" fmla="*/ 101118689 w 277"/>
              <a:gd name="T7" fmla="*/ 0 h 55"/>
              <a:gd name="T8" fmla="*/ 0 60000 65536"/>
              <a:gd name="T9" fmla="*/ 0 60000 65536"/>
              <a:gd name="T10" fmla="*/ 0 60000 65536"/>
              <a:gd name="T11" fmla="*/ 0 60000 65536"/>
              <a:gd name="T12" fmla="*/ 0 w 277"/>
              <a:gd name="T13" fmla="*/ 0 h 55"/>
              <a:gd name="T14" fmla="*/ 277 w 277"/>
              <a:gd name="T15" fmla="*/ 55 h 5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77" h="55">
                <a:moveTo>
                  <a:pt x="0" y="55"/>
                </a:moveTo>
                <a:cubicBezTo>
                  <a:pt x="30" y="52"/>
                  <a:pt x="61" y="54"/>
                  <a:pt x="91" y="46"/>
                </a:cubicBezTo>
                <a:cubicBezTo>
                  <a:pt x="197" y="19"/>
                  <a:pt x="16" y="31"/>
                  <a:pt x="137" y="18"/>
                </a:cubicBezTo>
                <a:cubicBezTo>
                  <a:pt x="277" y="3"/>
                  <a:pt x="274" y="55"/>
                  <a:pt x="274" y="0"/>
                </a:cubicBezTo>
              </a:path>
            </a:pathLst>
          </a:cu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38" name="AutoShape 18"/>
          <p:cNvSpPr>
            <a:spLocks noChangeArrowheads="1"/>
          </p:cNvSpPr>
          <p:nvPr/>
        </p:nvSpPr>
        <p:spPr bwMode="auto">
          <a:xfrm>
            <a:off x="6934200" y="3657600"/>
            <a:ext cx="304800" cy="381000"/>
          </a:xfrm>
          <a:prstGeom prst="star8">
            <a:avLst>
              <a:gd name="adj" fmla="val 12500"/>
            </a:avLst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13" name="Freeform 19"/>
          <p:cNvSpPr>
            <a:spLocks/>
          </p:cNvSpPr>
          <p:nvPr/>
        </p:nvSpPr>
        <p:spPr bwMode="auto">
          <a:xfrm>
            <a:off x="6294438" y="2220913"/>
            <a:ext cx="344487" cy="106362"/>
          </a:xfrm>
          <a:custGeom>
            <a:avLst/>
            <a:gdLst>
              <a:gd name="T0" fmla="*/ 546872363 w 217"/>
              <a:gd name="T1" fmla="*/ 168848854 h 67"/>
              <a:gd name="T2" fmla="*/ 320058595 w 217"/>
              <a:gd name="T3" fmla="*/ 55443176 h 67"/>
              <a:gd name="T4" fmla="*/ 113406091 w 217"/>
              <a:gd name="T5" fmla="*/ 0 h 67"/>
              <a:gd name="T6" fmla="*/ 0 w 217"/>
              <a:gd name="T7" fmla="*/ 131047499 h 67"/>
              <a:gd name="T8" fmla="*/ 0 60000 65536"/>
              <a:gd name="T9" fmla="*/ 0 60000 65536"/>
              <a:gd name="T10" fmla="*/ 0 60000 65536"/>
              <a:gd name="T11" fmla="*/ 0 60000 65536"/>
              <a:gd name="T12" fmla="*/ 0 w 217"/>
              <a:gd name="T13" fmla="*/ 0 h 67"/>
              <a:gd name="T14" fmla="*/ 217 w 217"/>
              <a:gd name="T15" fmla="*/ 67 h 6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7" h="67">
                <a:moveTo>
                  <a:pt x="217" y="67"/>
                </a:moveTo>
                <a:cubicBezTo>
                  <a:pt x="158" y="56"/>
                  <a:pt x="176" y="38"/>
                  <a:pt x="127" y="22"/>
                </a:cubicBezTo>
                <a:cubicBezTo>
                  <a:pt x="100" y="13"/>
                  <a:pt x="72" y="9"/>
                  <a:pt x="45" y="0"/>
                </a:cubicBezTo>
                <a:cubicBezTo>
                  <a:pt x="12" y="50"/>
                  <a:pt x="31" y="37"/>
                  <a:pt x="0" y="52"/>
                </a:cubicBezTo>
              </a:path>
            </a:pathLst>
          </a:cu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40" name="Rectangle 20"/>
          <p:cNvSpPr>
            <a:spLocks noChangeArrowheads="1"/>
          </p:cNvSpPr>
          <p:nvPr/>
        </p:nvSpPr>
        <p:spPr bwMode="auto">
          <a:xfrm>
            <a:off x="5029200" y="6553200"/>
            <a:ext cx="1143000" cy="3048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/>
              <a:t>1</a:t>
            </a:r>
          </a:p>
        </p:txBody>
      </p:sp>
      <p:sp>
        <p:nvSpPr>
          <p:cNvPr id="4115" name="Freeform 21"/>
          <p:cNvSpPr>
            <a:spLocks/>
          </p:cNvSpPr>
          <p:nvPr/>
        </p:nvSpPr>
        <p:spPr bwMode="auto">
          <a:xfrm>
            <a:off x="6477000" y="838200"/>
            <a:ext cx="228600" cy="304800"/>
          </a:xfrm>
          <a:custGeom>
            <a:avLst/>
            <a:gdLst>
              <a:gd name="T0" fmla="*/ 0 w 402"/>
              <a:gd name="T1" fmla="*/ 0 h 119"/>
              <a:gd name="T2" fmla="*/ 35247616 w 402"/>
              <a:gd name="T3" fmla="*/ 177132377 h 119"/>
              <a:gd name="T4" fmla="*/ 44301774 w 402"/>
              <a:gd name="T5" fmla="*/ 236176477 h 119"/>
              <a:gd name="T6" fmla="*/ 50122543 w 402"/>
              <a:gd name="T7" fmla="*/ 360826918 h 119"/>
              <a:gd name="T8" fmla="*/ 106388851 w 402"/>
              <a:gd name="T9" fmla="*/ 537959215 h 119"/>
              <a:gd name="T10" fmla="*/ 129994921 w 402"/>
              <a:gd name="T11" fmla="*/ 780697935 h 11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402"/>
              <a:gd name="T19" fmla="*/ 0 h 119"/>
              <a:gd name="T20" fmla="*/ 402 w 402"/>
              <a:gd name="T21" fmla="*/ 119 h 119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402" h="119">
                <a:moveTo>
                  <a:pt x="0" y="0"/>
                </a:moveTo>
                <a:cubicBezTo>
                  <a:pt x="75" y="12"/>
                  <a:pt x="36" y="3"/>
                  <a:pt x="109" y="27"/>
                </a:cubicBezTo>
                <a:cubicBezTo>
                  <a:pt x="118" y="30"/>
                  <a:pt x="137" y="36"/>
                  <a:pt x="137" y="36"/>
                </a:cubicBezTo>
                <a:cubicBezTo>
                  <a:pt x="143" y="42"/>
                  <a:pt x="147" y="53"/>
                  <a:pt x="155" y="55"/>
                </a:cubicBezTo>
                <a:cubicBezTo>
                  <a:pt x="199" y="67"/>
                  <a:pt x="281" y="75"/>
                  <a:pt x="329" y="82"/>
                </a:cubicBezTo>
                <a:cubicBezTo>
                  <a:pt x="353" y="98"/>
                  <a:pt x="377" y="105"/>
                  <a:pt x="402" y="119"/>
                </a:cubicBezTo>
              </a:path>
            </a:pathLst>
          </a:cu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16" name="Freeform 22"/>
          <p:cNvSpPr>
            <a:spLocks/>
          </p:cNvSpPr>
          <p:nvPr/>
        </p:nvSpPr>
        <p:spPr bwMode="auto">
          <a:xfrm>
            <a:off x="5867400" y="1066800"/>
            <a:ext cx="533400" cy="304800"/>
          </a:xfrm>
          <a:custGeom>
            <a:avLst/>
            <a:gdLst>
              <a:gd name="T0" fmla="*/ 0 w 373"/>
              <a:gd name="T1" fmla="*/ 0 h 301"/>
              <a:gd name="T2" fmla="*/ 112473046 w 373"/>
              <a:gd name="T3" fmla="*/ 65626163 h 301"/>
              <a:gd name="T4" fmla="*/ 204498146 w 373"/>
              <a:gd name="T5" fmla="*/ 131252327 h 301"/>
              <a:gd name="T6" fmla="*/ 243351962 w 373"/>
              <a:gd name="T7" fmla="*/ 158938516 h 301"/>
              <a:gd name="T8" fmla="*/ 298566709 w 373"/>
              <a:gd name="T9" fmla="*/ 168166560 h 301"/>
              <a:gd name="T10" fmla="*/ 316971148 w 373"/>
              <a:gd name="T11" fmla="*/ 196878506 h 301"/>
              <a:gd name="T12" fmla="*/ 505109793 w 373"/>
              <a:gd name="T13" fmla="*/ 224564663 h 301"/>
              <a:gd name="T14" fmla="*/ 672797542 w 373"/>
              <a:gd name="T15" fmla="*/ 308647975 h 301"/>
              <a:gd name="T16" fmla="*/ 728012289 w 373"/>
              <a:gd name="T17" fmla="*/ 243021764 h 30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373"/>
              <a:gd name="T28" fmla="*/ 0 h 301"/>
              <a:gd name="T29" fmla="*/ 373 w 373"/>
              <a:gd name="T30" fmla="*/ 301 h 301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373" h="301">
                <a:moveTo>
                  <a:pt x="0" y="0"/>
                </a:moveTo>
                <a:cubicBezTo>
                  <a:pt x="31" y="21"/>
                  <a:pt x="43" y="28"/>
                  <a:pt x="55" y="64"/>
                </a:cubicBezTo>
                <a:cubicBezTo>
                  <a:pt x="41" y="132"/>
                  <a:pt x="43" y="107"/>
                  <a:pt x="100" y="128"/>
                </a:cubicBezTo>
                <a:cubicBezTo>
                  <a:pt x="106" y="137"/>
                  <a:pt x="110" y="148"/>
                  <a:pt x="119" y="155"/>
                </a:cubicBezTo>
                <a:cubicBezTo>
                  <a:pt x="126" y="161"/>
                  <a:pt x="139" y="157"/>
                  <a:pt x="146" y="164"/>
                </a:cubicBezTo>
                <a:cubicBezTo>
                  <a:pt x="153" y="171"/>
                  <a:pt x="148" y="185"/>
                  <a:pt x="155" y="192"/>
                </a:cubicBezTo>
                <a:cubicBezTo>
                  <a:pt x="165" y="202"/>
                  <a:pt x="230" y="213"/>
                  <a:pt x="247" y="219"/>
                </a:cubicBezTo>
                <a:cubicBezTo>
                  <a:pt x="279" y="267"/>
                  <a:pt x="268" y="281"/>
                  <a:pt x="329" y="301"/>
                </a:cubicBezTo>
                <a:cubicBezTo>
                  <a:pt x="373" y="286"/>
                  <a:pt x="356" y="301"/>
                  <a:pt x="356" y="237"/>
                </a:cubicBezTo>
              </a:path>
            </a:pathLst>
          </a:cu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17" name="Freeform 23"/>
          <p:cNvSpPr>
            <a:spLocks/>
          </p:cNvSpPr>
          <p:nvPr/>
        </p:nvSpPr>
        <p:spPr bwMode="auto">
          <a:xfrm>
            <a:off x="5715000" y="1524000"/>
            <a:ext cx="609600" cy="381000"/>
          </a:xfrm>
          <a:custGeom>
            <a:avLst/>
            <a:gdLst>
              <a:gd name="T0" fmla="*/ 0 w 359"/>
              <a:gd name="T1" fmla="*/ 0 h 292"/>
              <a:gd name="T2" fmla="*/ 193185454 w 359"/>
              <a:gd name="T3" fmla="*/ 62991559 h 292"/>
              <a:gd name="T4" fmla="*/ 259504530 w 359"/>
              <a:gd name="T5" fmla="*/ 88529007 h 292"/>
              <a:gd name="T6" fmla="*/ 149936131 w 359"/>
              <a:gd name="T7" fmla="*/ 139603863 h 292"/>
              <a:gd name="T8" fmla="*/ 106685084 w 359"/>
              <a:gd name="T9" fmla="*/ 178760771 h 292"/>
              <a:gd name="T10" fmla="*/ 173002437 w 359"/>
              <a:gd name="T11" fmla="*/ 190678759 h 292"/>
              <a:gd name="T12" fmla="*/ 236436527 w 359"/>
              <a:gd name="T13" fmla="*/ 216216186 h 292"/>
              <a:gd name="T14" fmla="*/ 366187890 w 359"/>
              <a:gd name="T15" fmla="*/ 241753614 h 292"/>
              <a:gd name="T16" fmla="*/ 495941058 w 359"/>
              <a:gd name="T17" fmla="*/ 267291042 h 292"/>
              <a:gd name="T18" fmla="*/ 689126458 w 359"/>
              <a:gd name="T19" fmla="*/ 331985337 h 292"/>
              <a:gd name="T20" fmla="*/ 798694804 w 359"/>
              <a:gd name="T21" fmla="*/ 446051812 h 292"/>
              <a:gd name="T22" fmla="*/ 928446380 w 359"/>
              <a:gd name="T23" fmla="*/ 471589240 h 292"/>
              <a:gd name="T24" fmla="*/ 991880417 w 359"/>
              <a:gd name="T25" fmla="*/ 497126668 h 292"/>
              <a:gd name="T26" fmla="*/ 1035131437 w 359"/>
              <a:gd name="T27" fmla="*/ 446051812 h 292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359"/>
              <a:gd name="T43" fmla="*/ 0 h 292"/>
              <a:gd name="T44" fmla="*/ 359 w 359"/>
              <a:gd name="T45" fmla="*/ 292 h 292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359" h="292">
                <a:moveTo>
                  <a:pt x="0" y="0"/>
                </a:moveTo>
                <a:cubicBezTo>
                  <a:pt x="51" y="34"/>
                  <a:pt x="28" y="25"/>
                  <a:pt x="67" y="37"/>
                </a:cubicBezTo>
                <a:cubicBezTo>
                  <a:pt x="75" y="42"/>
                  <a:pt x="88" y="43"/>
                  <a:pt x="90" y="52"/>
                </a:cubicBezTo>
                <a:cubicBezTo>
                  <a:pt x="95" y="74"/>
                  <a:pt x="63" y="79"/>
                  <a:pt x="52" y="82"/>
                </a:cubicBezTo>
                <a:cubicBezTo>
                  <a:pt x="47" y="90"/>
                  <a:pt x="35" y="96"/>
                  <a:pt x="37" y="105"/>
                </a:cubicBezTo>
                <a:cubicBezTo>
                  <a:pt x="39" y="113"/>
                  <a:pt x="53" y="108"/>
                  <a:pt x="60" y="112"/>
                </a:cubicBezTo>
                <a:cubicBezTo>
                  <a:pt x="68" y="116"/>
                  <a:pt x="74" y="123"/>
                  <a:pt x="82" y="127"/>
                </a:cubicBezTo>
                <a:cubicBezTo>
                  <a:pt x="96" y="133"/>
                  <a:pt x="112" y="137"/>
                  <a:pt x="127" y="142"/>
                </a:cubicBezTo>
                <a:cubicBezTo>
                  <a:pt x="142" y="147"/>
                  <a:pt x="172" y="157"/>
                  <a:pt x="172" y="157"/>
                </a:cubicBezTo>
                <a:cubicBezTo>
                  <a:pt x="194" y="172"/>
                  <a:pt x="217" y="180"/>
                  <a:pt x="239" y="195"/>
                </a:cubicBezTo>
                <a:cubicBezTo>
                  <a:pt x="250" y="211"/>
                  <a:pt x="261" y="252"/>
                  <a:pt x="277" y="262"/>
                </a:cubicBezTo>
                <a:cubicBezTo>
                  <a:pt x="290" y="270"/>
                  <a:pt x="309" y="268"/>
                  <a:pt x="322" y="277"/>
                </a:cubicBezTo>
                <a:cubicBezTo>
                  <a:pt x="329" y="282"/>
                  <a:pt x="337" y="287"/>
                  <a:pt x="344" y="292"/>
                </a:cubicBezTo>
                <a:cubicBezTo>
                  <a:pt x="349" y="282"/>
                  <a:pt x="359" y="262"/>
                  <a:pt x="359" y="262"/>
                </a:cubicBezTo>
              </a:path>
            </a:pathLst>
          </a:cu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18" name="Freeform 24"/>
          <p:cNvSpPr>
            <a:spLocks/>
          </p:cNvSpPr>
          <p:nvPr/>
        </p:nvSpPr>
        <p:spPr bwMode="auto">
          <a:xfrm>
            <a:off x="5867400" y="0"/>
            <a:ext cx="274638" cy="604838"/>
          </a:xfrm>
          <a:custGeom>
            <a:avLst/>
            <a:gdLst>
              <a:gd name="T0" fmla="*/ 0 w 173"/>
              <a:gd name="T1" fmla="*/ 0 h 381"/>
              <a:gd name="T2" fmla="*/ 340222486 w 173"/>
              <a:gd name="T3" fmla="*/ 264617433 h 381"/>
              <a:gd name="T4" fmla="*/ 284778967 w 173"/>
              <a:gd name="T5" fmla="*/ 488910758 h 381"/>
              <a:gd name="T6" fmla="*/ 415827285 w 173"/>
              <a:gd name="T7" fmla="*/ 866934586 h 381"/>
              <a:gd name="T8" fmla="*/ 433467710 w 173"/>
              <a:gd name="T9" fmla="*/ 960181208 h 38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73"/>
              <a:gd name="T16" fmla="*/ 0 h 381"/>
              <a:gd name="T17" fmla="*/ 173 w 173"/>
              <a:gd name="T18" fmla="*/ 381 h 38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73" h="381">
                <a:moveTo>
                  <a:pt x="0" y="0"/>
                </a:moveTo>
                <a:cubicBezTo>
                  <a:pt x="29" y="57"/>
                  <a:pt x="86" y="72"/>
                  <a:pt x="135" y="105"/>
                </a:cubicBezTo>
                <a:cubicBezTo>
                  <a:pt x="148" y="140"/>
                  <a:pt x="133" y="165"/>
                  <a:pt x="113" y="194"/>
                </a:cubicBezTo>
                <a:cubicBezTo>
                  <a:pt x="125" y="245"/>
                  <a:pt x="136" y="301"/>
                  <a:pt x="165" y="344"/>
                </a:cubicBezTo>
                <a:cubicBezTo>
                  <a:pt x="173" y="376"/>
                  <a:pt x="172" y="364"/>
                  <a:pt x="172" y="381"/>
                </a:cubicBezTo>
              </a:path>
            </a:pathLst>
          </a:cu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19" name="Freeform 27"/>
          <p:cNvSpPr>
            <a:spLocks/>
          </p:cNvSpPr>
          <p:nvPr/>
        </p:nvSpPr>
        <p:spPr bwMode="auto">
          <a:xfrm>
            <a:off x="6400800" y="3429000"/>
            <a:ext cx="779463" cy="700088"/>
          </a:xfrm>
          <a:custGeom>
            <a:avLst/>
            <a:gdLst>
              <a:gd name="T0" fmla="*/ 1169353356 w 491"/>
              <a:gd name="T1" fmla="*/ 0 h 441"/>
              <a:gd name="T2" fmla="*/ 1169353356 w 491"/>
              <a:gd name="T3" fmla="*/ 226814261 h 441"/>
              <a:gd name="T4" fmla="*/ 1131551791 w 491"/>
              <a:gd name="T5" fmla="*/ 340222136 h 441"/>
              <a:gd name="T6" fmla="*/ 1207156509 w 491"/>
              <a:gd name="T7" fmla="*/ 509071984 h 441"/>
              <a:gd name="T8" fmla="*/ 1055947074 w 491"/>
              <a:gd name="T9" fmla="*/ 677923320 h 441"/>
              <a:gd name="T10" fmla="*/ 924898898 w 491"/>
              <a:gd name="T11" fmla="*/ 942539247 h 441"/>
              <a:gd name="T12" fmla="*/ 756047370 w 491"/>
              <a:gd name="T13" fmla="*/ 811490866 h 441"/>
              <a:gd name="T14" fmla="*/ 471270396 w 491"/>
              <a:gd name="T15" fmla="*/ 904737680 h 441"/>
              <a:gd name="T16" fmla="*/ 360383378 w 491"/>
              <a:gd name="T17" fmla="*/ 980342401 h 441"/>
              <a:gd name="T18" fmla="*/ 171370742 w 491"/>
              <a:gd name="T19" fmla="*/ 1055947121 h 441"/>
              <a:gd name="T20" fmla="*/ 0 w 491"/>
              <a:gd name="T21" fmla="*/ 1111390583 h 441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491"/>
              <a:gd name="T34" fmla="*/ 0 h 441"/>
              <a:gd name="T35" fmla="*/ 491 w 491"/>
              <a:gd name="T36" fmla="*/ 441 h 441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491" h="441">
                <a:moveTo>
                  <a:pt x="464" y="0"/>
                </a:moveTo>
                <a:cubicBezTo>
                  <a:pt x="491" y="40"/>
                  <a:pt x="483" y="17"/>
                  <a:pt x="464" y="90"/>
                </a:cubicBezTo>
                <a:cubicBezTo>
                  <a:pt x="460" y="105"/>
                  <a:pt x="449" y="135"/>
                  <a:pt x="449" y="135"/>
                </a:cubicBezTo>
                <a:cubicBezTo>
                  <a:pt x="464" y="157"/>
                  <a:pt x="471" y="176"/>
                  <a:pt x="479" y="202"/>
                </a:cubicBezTo>
                <a:cubicBezTo>
                  <a:pt x="461" y="238"/>
                  <a:pt x="456" y="251"/>
                  <a:pt x="419" y="269"/>
                </a:cubicBezTo>
                <a:cubicBezTo>
                  <a:pt x="395" y="306"/>
                  <a:pt x="405" y="348"/>
                  <a:pt x="367" y="374"/>
                </a:cubicBezTo>
                <a:cubicBezTo>
                  <a:pt x="343" y="358"/>
                  <a:pt x="324" y="338"/>
                  <a:pt x="300" y="322"/>
                </a:cubicBezTo>
                <a:cubicBezTo>
                  <a:pt x="261" y="329"/>
                  <a:pt x="221" y="338"/>
                  <a:pt x="187" y="359"/>
                </a:cubicBezTo>
                <a:cubicBezTo>
                  <a:pt x="172" y="368"/>
                  <a:pt x="160" y="384"/>
                  <a:pt x="143" y="389"/>
                </a:cubicBezTo>
                <a:cubicBezTo>
                  <a:pt x="117" y="397"/>
                  <a:pt x="93" y="408"/>
                  <a:pt x="68" y="419"/>
                </a:cubicBezTo>
                <a:cubicBezTo>
                  <a:pt x="44" y="430"/>
                  <a:pt x="27" y="441"/>
                  <a:pt x="0" y="441"/>
                </a:cubicBezTo>
              </a:path>
            </a:pathLst>
          </a:cu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48" name="Oval 28"/>
          <p:cNvSpPr>
            <a:spLocks noChangeArrowheads="1"/>
          </p:cNvSpPr>
          <p:nvPr/>
        </p:nvSpPr>
        <p:spPr bwMode="auto">
          <a:xfrm>
            <a:off x="6400800" y="6553200"/>
            <a:ext cx="9906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/>
              <a:t>2</a:t>
            </a:r>
          </a:p>
        </p:txBody>
      </p:sp>
      <p:sp>
        <p:nvSpPr>
          <p:cNvPr id="4121" name="Rectangle 30"/>
          <p:cNvSpPr>
            <a:spLocks noRot="1" noChangeArrowheads="1"/>
          </p:cNvSpPr>
          <p:nvPr/>
        </p:nvSpPr>
        <p:spPr bwMode="auto">
          <a:xfrm>
            <a:off x="609600" y="2209800"/>
            <a:ext cx="3276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3200">
              <a:solidFill>
                <a:schemeClr val="tx2"/>
              </a:solidFill>
            </a:endParaRPr>
          </a:p>
        </p:txBody>
      </p:sp>
      <p:sp>
        <p:nvSpPr>
          <p:cNvPr id="4122" name="Rectangle 31"/>
          <p:cNvSpPr>
            <a:spLocks noRot="1" noChangeArrowheads="1"/>
          </p:cNvSpPr>
          <p:nvPr/>
        </p:nvSpPr>
        <p:spPr bwMode="auto">
          <a:xfrm>
            <a:off x="1066800" y="4648200"/>
            <a:ext cx="30480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3200">
              <a:solidFill>
                <a:schemeClr val="tx2"/>
              </a:solidFill>
            </a:endParaRPr>
          </a:p>
        </p:txBody>
      </p:sp>
      <p:sp>
        <p:nvSpPr>
          <p:cNvPr id="30764" name="Freeform 44"/>
          <p:cNvSpPr>
            <a:spLocks/>
          </p:cNvSpPr>
          <p:nvPr/>
        </p:nvSpPr>
        <p:spPr bwMode="auto">
          <a:xfrm>
            <a:off x="5181600" y="0"/>
            <a:ext cx="1436688" cy="1270000"/>
          </a:xfrm>
          <a:custGeom>
            <a:avLst/>
            <a:gdLst>
              <a:gd name="T0" fmla="*/ 0 w 905"/>
              <a:gd name="T1" fmla="*/ 0 h 800"/>
              <a:gd name="T2" fmla="*/ 168851325 w 905"/>
              <a:gd name="T3" fmla="*/ 55443445 h 800"/>
              <a:gd name="T4" fmla="*/ 282257621 w 905"/>
              <a:gd name="T5" fmla="*/ 93246571 h 800"/>
              <a:gd name="T6" fmla="*/ 488910549 w 905"/>
              <a:gd name="T7" fmla="*/ 244455975 h 800"/>
              <a:gd name="T8" fmla="*/ 546874941 w 905"/>
              <a:gd name="T9" fmla="*/ 282257513 h 800"/>
              <a:gd name="T10" fmla="*/ 602318383 w 905"/>
              <a:gd name="T11" fmla="*/ 340221883 h 800"/>
              <a:gd name="T12" fmla="*/ 811490574 w 905"/>
              <a:gd name="T13" fmla="*/ 471270067 h 800"/>
              <a:gd name="T14" fmla="*/ 1073587043 w 905"/>
              <a:gd name="T15" fmla="*/ 849293588 h 800"/>
              <a:gd name="T16" fmla="*/ 1224796430 w 905"/>
              <a:gd name="T17" fmla="*/ 962699791 h 800"/>
              <a:gd name="T18" fmla="*/ 1338204264 w 905"/>
              <a:gd name="T19" fmla="*/ 1055946337 h 800"/>
              <a:gd name="T20" fmla="*/ 1376005817 w 905"/>
              <a:gd name="T21" fmla="*/ 1169352540 h 800"/>
              <a:gd name="T22" fmla="*/ 1431449259 w 905"/>
              <a:gd name="T23" fmla="*/ 1224795961 h 800"/>
              <a:gd name="T24" fmla="*/ 1565018344 w 905"/>
              <a:gd name="T25" fmla="*/ 1358364995 h 800"/>
              <a:gd name="T26" fmla="*/ 1733868429 w 905"/>
              <a:gd name="T27" fmla="*/ 1469251836 h 800"/>
              <a:gd name="T28" fmla="*/ 1998485650 w 905"/>
              <a:gd name="T29" fmla="*/ 1716227470 h 800"/>
              <a:gd name="T30" fmla="*/ 2036287203 w 905"/>
              <a:gd name="T31" fmla="*/ 1771670891 h 800"/>
              <a:gd name="T32" fmla="*/ 2091730645 w 905"/>
              <a:gd name="T33" fmla="*/ 1809472429 h 800"/>
              <a:gd name="T34" fmla="*/ 2147483647 w 905"/>
              <a:gd name="T35" fmla="*/ 1922880219 h 800"/>
              <a:gd name="T36" fmla="*/ 2147483647 w 905"/>
              <a:gd name="T37" fmla="*/ 1998484884 h 800"/>
              <a:gd name="T38" fmla="*/ 2147483647 w 905"/>
              <a:gd name="T39" fmla="*/ 2016125178 h 800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905"/>
              <a:gd name="T61" fmla="*/ 0 h 800"/>
              <a:gd name="T62" fmla="*/ 905 w 905"/>
              <a:gd name="T63" fmla="*/ 800 h 800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905" h="800">
                <a:moveTo>
                  <a:pt x="0" y="0"/>
                </a:moveTo>
                <a:cubicBezTo>
                  <a:pt x="22" y="7"/>
                  <a:pt x="45" y="15"/>
                  <a:pt x="67" y="22"/>
                </a:cubicBezTo>
                <a:cubicBezTo>
                  <a:pt x="82" y="27"/>
                  <a:pt x="112" y="37"/>
                  <a:pt x="112" y="37"/>
                </a:cubicBezTo>
                <a:cubicBezTo>
                  <a:pt x="144" y="58"/>
                  <a:pt x="155" y="85"/>
                  <a:pt x="194" y="97"/>
                </a:cubicBezTo>
                <a:cubicBezTo>
                  <a:pt x="202" y="102"/>
                  <a:pt x="210" y="106"/>
                  <a:pt x="217" y="112"/>
                </a:cubicBezTo>
                <a:cubicBezTo>
                  <a:pt x="225" y="119"/>
                  <a:pt x="230" y="129"/>
                  <a:pt x="239" y="135"/>
                </a:cubicBezTo>
                <a:cubicBezTo>
                  <a:pt x="265" y="154"/>
                  <a:pt x="299" y="162"/>
                  <a:pt x="322" y="187"/>
                </a:cubicBezTo>
                <a:cubicBezTo>
                  <a:pt x="364" y="234"/>
                  <a:pt x="373" y="301"/>
                  <a:pt x="426" y="337"/>
                </a:cubicBezTo>
                <a:cubicBezTo>
                  <a:pt x="444" y="363"/>
                  <a:pt x="460" y="364"/>
                  <a:pt x="486" y="382"/>
                </a:cubicBezTo>
                <a:cubicBezTo>
                  <a:pt x="536" y="456"/>
                  <a:pt x="457" y="347"/>
                  <a:pt x="531" y="419"/>
                </a:cubicBezTo>
                <a:cubicBezTo>
                  <a:pt x="536" y="424"/>
                  <a:pt x="543" y="459"/>
                  <a:pt x="546" y="464"/>
                </a:cubicBezTo>
                <a:cubicBezTo>
                  <a:pt x="552" y="473"/>
                  <a:pt x="562" y="478"/>
                  <a:pt x="568" y="486"/>
                </a:cubicBezTo>
                <a:cubicBezTo>
                  <a:pt x="610" y="540"/>
                  <a:pt x="577" y="524"/>
                  <a:pt x="621" y="539"/>
                </a:cubicBezTo>
                <a:cubicBezTo>
                  <a:pt x="643" y="561"/>
                  <a:pt x="662" y="566"/>
                  <a:pt x="688" y="583"/>
                </a:cubicBezTo>
                <a:cubicBezTo>
                  <a:pt x="712" y="630"/>
                  <a:pt x="750" y="653"/>
                  <a:pt x="793" y="681"/>
                </a:cubicBezTo>
                <a:cubicBezTo>
                  <a:pt x="798" y="688"/>
                  <a:pt x="802" y="697"/>
                  <a:pt x="808" y="703"/>
                </a:cubicBezTo>
                <a:cubicBezTo>
                  <a:pt x="814" y="709"/>
                  <a:pt x="825" y="711"/>
                  <a:pt x="830" y="718"/>
                </a:cubicBezTo>
                <a:cubicBezTo>
                  <a:pt x="858" y="753"/>
                  <a:pt x="815" y="730"/>
                  <a:pt x="853" y="763"/>
                </a:cubicBezTo>
                <a:cubicBezTo>
                  <a:pt x="867" y="775"/>
                  <a:pt x="885" y="780"/>
                  <a:pt x="898" y="793"/>
                </a:cubicBezTo>
                <a:cubicBezTo>
                  <a:pt x="900" y="795"/>
                  <a:pt x="903" y="798"/>
                  <a:pt x="905" y="800"/>
                </a:cubicBezTo>
              </a:path>
            </a:pathLst>
          </a:custGeom>
          <a:noFill/>
          <a:ln w="317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66" name="Freeform 46"/>
          <p:cNvSpPr>
            <a:spLocks/>
          </p:cNvSpPr>
          <p:nvPr/>
        </p:nvSpPr>
        <p:spPr bwMode="auto">
          <a:xfrm>
            <a:off x="6530975" y="1128713"/>
            <a:ext cx="166688" cy="58737"/>
          </a:xfrm>
          <a:custGeom>
            <a:avLst/>
            <a:gdLst>
              <a:gd name="T0" fmla="*/ 0 w 105"/>
              <a:gd name="T1" fmla="*/ 0 h 37"/>
              <a:gd name="T2" fmla="*/ 264618016 w 105"/>
              <a:gd name="T3" fmla="*/ 93244180 h 37"/>
              <a:gd name="T4" fmla="*/ 0 60000 65536"/>
              <a:gd name="T5" fmla="*/ 0 60000 65536"/>
              <a:gd name="T6" fmla="*/ 0 w 105"/>
              <a:gd name="T7" fmla="*/ 0 h 37"/>
              <a:gd name="T8" fmla="*/ 105 w 105"/>
              <a:gd name="T9" fmla="*/ 37 h 3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05" h="37">
                <a:moveTo>
                  <a:pt x="0" y="0"/>
                </a:moveTo>
                <a:cubicBezTo>
                  <a:pt x="31" y="9"/>
                  <a:pt x="82" y="14"/>
                  <a:pt x="105" y="37"/>
                </a:cubicBezTo>
              </a:path>
            </a:pathLst>
          </a:custGeom>
          <a:noFill/>
          <a:ln w="317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67" name="AutoShape 47"/>
          <p:cNvSpPr>
            <a:spLocks noChangeArrowheads="1"/>
          </p:cNvSpPr>
          <p:nvPr/>
        </p:nvSpPr>
        <p:spPr bwMode="auto">
          <a:xfrm>
            <a:off x="152400" y="1447800"/>
            <a:ext cx="4648200" cy="3657600"/>
          </a:xfrm>
          <a:prstGeom prst="plaque">
            <a:avLst>
              <a:gd name="adj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endParaRPr lang="en-US" sz="320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sz="3200" b="1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*</a:t>
            </a:r>
            <a:r>
              <a:rPr lang="en-US" sz="3200" b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Làm việc nhóm </a:t>
            </a:r>
            <a:r>
              <a:rPr lang="vi-VN" sz="3200" b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3200" b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ôi: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sz="3200" b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Quan sát l</a:t>
            </a:r>
            <a:r>
              <a:rPr lang="vi-VN" sz="3200" b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</a:t>
            </a:r>
            <a:r>
              <a:rPr lang="en-US" sz="3200" b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ợc </a:t>
            </a:r>
            <a:r>
              <a:rPr lang="vi-VN" sz="3200" b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3200" b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ồ sông 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sz="3200" b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ngòi (Hình 1) và chỉ 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sz="3200" b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cho nhau vị trí các 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sz="3200" b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sông vừa kể tên trên 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sz="3200" b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l</a:t>
            </a:r>
            <a:r>
              <a:rPr lang="vi-VN" sz="3200" b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</a:t>
            </a:r>
            <a:r>
              <a:rPr lang="en-US" sz="3200" b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ợc </a:t>
            </a:r>
            <a:r>
              <a:rPr lang="vi-VN" sz="3200" b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3200" b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ồ.</a:t>
            </a:r>
          </a:p>
          <a:p>
            <a:pPr algn="ctr" eaLnBrk="0" hangingPunct="0">
              <a:defRPr/>
            </a:pPr>
            <a:endParaRPr lang="en-US" sz="3200" b="1">
              <a:solidFill>
                <a:srgbClr val="000099"/>
              </a:solidFill>
              <a:latin typeface="Arial"/>
            </a:endParaRPr>
          </a:p>
        </p:txBody>
      </p:sp>
      <p:sp>
        <p:nvSpPr>
          <p:cNvPr id="4126" name="Text Box 8"/>
          <p:cNvSpPr txBox="1">
            <a:spLocks noChangeArrowheads="1"/>
          </p:cNvSpPr>
          <p:nvPr/>
        </p:nvSpPr>
        <p:spPr bwMode="auto">
          <a:xfrm rot="2379800">
            <a:off x="4876800" y="533400"/>
            <a:ext cx="101123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/>
              <a:t>Sông Đà</a:t>
            </a:r>
          </a:p>
        </p:txBody>
      </p:sp>
      <p:sp>
        <p:nvSpPr>
          <p:cNvPr id="4127" name="Text Box 9"/>
          <p:cNvSpPr txBox="1">
            <a:spLocks noChangeArrowheads="1"/>
          </p:cNvSpPr>
          <p:nvPr/>
        </p:nvSpPr>
        <p:spPr bwMode="auto">
          <a:xfrm rot="1914671">
            <a:off x="5410200" y="1066800"/>
            <a:ext cx="914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/>
              <a:t>Sông Mã</a:t>
            </a:r>
          </a:p>
        </p:txBody>
      </p:sp>
      <p:sp>
        <p:nvSpPr>
          <p:cNvPr id="4128" name="Text Box 29"/>
          <p:cNvSpPr txBox="1">
            <a:spLocks noChangeArrowheads="1"/>
          </p:cNvSpPr>
          <p:nvPr/>
        </p:nvSpPr>
        <p:spPr bwMode="auto">
          <a:xfrm rot="1509845">
            <a:off x="5424488" y="1611313"/>
            <a:ext cx="6858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/>
              <a:t>S. Cả</a:t>
            </a:r>
          </a:p>
        </p:txBody>
      </p:sp>
      <p:sp>
        <p:nvSpPr>
          <p:cNvPr id="4129" name="Text Box 30"/>
          <p:cNvSpPr txBox="1">
            <a:spLocks noChangeArrowheads="1"/>
          </p:cNvSpPr>
          <p:nvPr/>
        </p:nvSpPr>
        <p:spPr bwMode="auto">
          <a:xfrm rot="3661364">
            <a:off x="7058819" y="3837781"/>
            <a:ext cx="1244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/>
              <a:t>S. Đà Rằng</a:t>
            </a:r>
          </a:p>
        </p:txBody>
      </p:sp>
      <p:sp>
        <p:nvSpPr>
          <p:cNvPr id="4130" name="Text Box 32"/>
          <p:cNvSpPr txBox="1">
            <a:spLocks noChangeArrowheads="1"/>
          </p:cNvSpPr>
          <p:nvPr/>
        </p:nvSpPr>
        <p:spPr bwMode="auto">
          <a:xfrm rot="-433581">
            <a:off x="6705600" y="4495800"/>
            <a:ext cx="1320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/>
              <a:t>S. Đồng nai</a:t>
            </a:r>
          </a:p>
        </p:txBody>
      </p:sp>
      <p:sp>
        <p:nvSpPr>
          <p:cNvPr id="4131" name="Text Box 62"/>
          <p:cNvSpPr txBox="1">
            <a:spLocks noChangeArrowheads="1"/>
          </p:cNvSpPr>
          <p:nvPr/>
        </p:nvSpPr>
        <p:spPr bwMode="auto">
          <a:xfrm rot="2537469">
            <a:off x="5867400" y="5181600"/>
            <a:ext cx="9874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/>
              <a:t>S.Tiền</a:t>
            </a:r>
          </a:p>
        </p:txBody>
      </p:sp>
      <p:sp>
        <p:nvSpPr>
          <p:cNvPr id="4132" name="Text Box 31"/>
          <p:cNvSpPr txBox="1">
            <a:spLocks noChangeArrowheads="1"/>
          </p:cNvSpPr>
          <p:nvPr/>
        </p:nvSpPr>
        <p:spPr bwMode="auto">
          <a:xfrm rot="2537469">
            <a:off x="5715000" y="5410200"/>
            <a:ext cx="8985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/>
              <a:t>S. Hậu</a:t>
            </a:r>
          </a:p>
        </p:txBody>
      </p:sp>
      <p:sp>
        <p:nvSpPr>
          <p:cNvPr id="4133" name="Text Box 31"/>
          <p:cNvSpPr txBox="1">
            <a:spLocks noChangeArrowheads="1"/>
          </p:cNvSpPr>
          <p:nvPr/>
        </p:nvSpPr>
        <p:spPr bwMode="auto">
          <a:xfrm rot="2537469">
            <a:off x="6172200" y="914400"/>
            <a:ext cx="12938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/>
              <a:t>S. Thái Bình</a:t>
            </a:r>
          </a:p>
        </p:txBody>
      </p:sp>
      <p:sp>
        <p:nvSpPr>
          <p:cNvPr id="30781" name="Freeform 61"/>
          <p:cNvSpPr>
            <a:spLocks/>
          </p:cNvSpPr>
          <p:nvPr/>
        </p:nvSpPr>
        <p:spPr bwMode="auto">
          <a:xfrm>
            <a:off x="6019800" y="685800"/>
            <a:ext cx="914400" cy="696913"/>
          </a:xfrm>
          <a:custGeom>
            <a:avLst/>
            <a:gdLst>
              <a:gd name="T0" fmla="*/ 1451609782 w 576"/>
              <a:gd name="T1" fmla="*/ 362902759 h 439"/>
              <a:gd name="T2" fmla="*/ 0 w 576"/>
              <a:gd name="T3" fmla="*/ 0 h 439"/>
              <a:gd name="T4" fmla="*/ 846772538 w 576"/>
              <a:gd name="T5" fmla="*/ 1088708375 h 439"/>
              <a:gd name="T6" fmla="*/ 849293487 w 576"/>
              <a:gd name="T7" fmla="*/ 1023184284 h 439"/>
              <a:gd name="T8" fmla="*/ 907256262 w 576"/>
              <a:gd name="T9" fmla="*/ 947579563 h 439"/>
              <a:gd name="T10" fmla="*/ 1451609782 w 576"/>
              <a:gd name="T11" fmla="*/ 362902759 h 43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76"/>
              <a:gd name="T19" fmla="*/ 0 h 439"/>
              <a:gd name="T20" fmla="*/ 576 w 576"/>
              <a:gd name="T21" fmla="*/ 439 h 439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76" h="439">
                <a:moveTo>
                  <a:pt x="576" y="144"/>
                </a:moveTo>
                <a:lnTo>
                  <a:pt x="0" y="0"/>
                </a:lnTo>
                <a:cubicBezTo>
                  <a:pt x="112" y="144"/>
                  <a:pt x="219" y="292"/>
                  <a:pt x="336" y="432"/>
                </a:cubicBezTo>
                <a:cubicBezTo>
                  <a:pt x="342" y="439"/>
                  <a:pt x="333" y="413"/>
                  <a:pt x="337" y="406"/>
                </a:cubicBezTo>
                <a:cubicBezTo>
                  <a:pt x="364" y="360"/>
                  <a:pt x="360" y="416"/>
                  <a:pt x="360" y="376"/>
                </a:cubicBezTo>
                <a:lnTo>
                  <a:pt x="576" y="144"/>
                </a:lnTo>
                <a:close/>
              </a:path>
            </a:pathLst>
          </a:custGeom>
          <a:noFill/>
          <a:ln w="25400">
            <a:solidFill>
              <a:srgbClr val="00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83" name="Rectangle 63"/>
          <p:cNvSpPr>
            <a:spLocks noChangeArrowheads="1"/>
          </p:cNvSpPr>
          <p:nvPr/>
        </p:nvSpPr>
        <p:spPr bwMode="auto">
          <a:xfrm>
            <a:off x="7772400" y="6553200"/>
            <a:ext cx="1066800" cy="3048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3</a:t>
            </a:r>
          </a:p>
        </p:txBody>
      </p:sp>
      <p:sp>
        <p:nvSpPr>
          <p:cNvPr id="30785" name="Freeform 65"/>
          <p:cNvSpPr>
            <a:spLocks/>
          </p:cNvSpPr>
          <p:nvPr/>
        </p:nvSpPr>
        <p:spPr bwMode="auto">
          <a:xfrm>
            <a:off x="5732463" y="4916488"/>
            <a:ext cx="1312862" cy="1284287"/>
          </a:xfrm>
          <a:custGeom>
            <a:avLst/>
            <a:gdLst>
              <a:gd name="T0" fmla="*/ 2058966264 w 827"/>
              <a:gd name="T1" fmla="*/ 735885315 h 809"/>
              <a:gd name="T2" fmla="*/ 1738907431 w 827"/>
              <a:gd name="T3" fmla="*/ 546872933 h 809"/>
              <a:gd name="T4" fmla="*/ 1625499285 w 827"/>
              <a:gd name="T5" fmla="*/ 471268298 h 809"/>
              <a:gd name="T6" fmla="*/ 1514612485 w 827"/>
              <a:gd name="T7" fmla="*/ 357862039 h 809"/>
              <a:gd name="T8" fmla="*/ 1401206325 w 827"/>
              <a:gd name="T9" fmla="*/ 244454293 h 809"/>
              <a:gd name="T10" fmla="*/ 1363403213 w 827"/>
              <a:gd name="T11" fmla="*/ 168849608 h 809"/>
              <a:gd name="T12" fmla="*/ 1043344379 w 827"/>
              <a:gd name="T13" fmla="*/ 0 h 809"/>
              <a:gd name="T14" fmla="*/ 929936631 w 827"/>
              <a:gd name="T15" fmla="*/ 244454293 h 809"/>
              <a:gd name="T16" fmla="*/ 572074487 w 827"/>
              <a:gd name="T17" fmla="*/ 415824799 h 809"/>
              <a:gd name="T18" fmla="*/ 325099242 w 827"/>
              <a:gd name="T19" fmla="*/ 584676044 h 809"/>
              <a:gd name="T20" fmla="*/ 211693081 w 827"/>
              <a:gd name="T21" fmla="*/ 660280680 h 809"/>
              <a:gd name="T22" fmla="*/ 63003095 w 827"/>
              <a:gd name="T23" fmla="*/ 735885315 h 809"/>
              <a:gd name="T24" fmla="*/ 80644970 w 827"/>
              <a:gd name="T25" fmla="*/ 922376947 h 809"/>
              <a:gd name="T26" fmla="*/ 231854317 w 827"/>
              <a:gd name="T27" fmla="*/ 942538183 h 809"/>
              <a:gd name="T28" fmla="*/ 383063590 w 827"/>
              <a:gd name="T29" fmla="*/ 1035783106 h 809"/>
              <a:gd name="T30" fmla="*/ 362902354 w 827"/>
              <a:gd name="T31" fmla="*/ 1244956724 h 809"/>
              <a:gd name="T32" fmla="*/ 287297717 w 827"/>
              <a:gd name="T33" fmla="*/ 1716225220 h 809"/>
              <a:gd name="T34" fmla="*/ 307458954 w 827"/>
              <a:gd name="T35" fmla="*/ 2016124400 h 809"/>
              <a:gd name="T36" fmla="*/ 362902354 w 827"/>
              <a:gd name="T37" fmla="*/ 1978321289 h 809"/>
              <a:gd name="T38" fmla="*/ 400703878 w 827"/>
              <a:gd name="T39" fmla="*/ 1902716654 h 809"/>
              <a:gd name="T40" fmla="*/ 589716362 w 827"/>
              <a:gd name="T41" fmla="*/ 1829632967 h 809"/>
              <a:gd name="T42" fmla="*/ 703122523 w 827"/>
              <a:gd name="T43" fmla="*/ 1733867095 h 809"/>
              <a:gd name="T44" fmla="*/ 758565923 w 827"/>
              <a:gd name="T45" fmla="*/ 1602818664 h 809"/>
              <a:gd name="T46" fmla="*/ 1116428067 w 827"/>
              <a:gd name="T47" fmla="*/ 1507052793 h 809"/>
              <a:gd name="T48" fmla="*/ 1154231179 w 827"/>
              <a:gd name="T49" fmla="*/ 1451609394 h 809"/>
              <a:gd name="T50" fmla="*/ 1267637340 w 827"/>
              <a:gd name="T51" fmla="*/ 1376004758 h 809"/>
              <a:gd name="T52" fmla="*/ 1456649725 w 827"/>
              <a:gd name="T53" fmla="*/ 1224795488 h 809"/>
              <a:gd name="T54" fmla="*/ 1514612485 w 827"/>
              <a:gd name="T55" fmla="*/ 1186992377 h 809"/>
              <a:gd name="T56" fmla="*/ 1570055885 w 827"/>
              <a:gd name="T57" fmla="*/ 1149190853 h 809"/>
              <a:gd name="T58" fmla="*/ 2023684101 w 827"/>
              <a:gd name="T59" fmla="*/ 922376947 h 809"/>
              <a:gd name="T60" fmla="*/ 2058966264 w 827"/>
              <a:gd name="T61" fmla="*/ 735885315 h 809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w 827"/>
              <a:gd name="T94" fmla="*/ 0 h 809"/>
              <a:gd name="T95" fmla="*/ 827 w 827"/>
              <a:gd name="T96" fmla="*/ 809 h 809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T93" t="T94" r="T95" b="T96"/>
            <a:pathLst>
              <a:path w="827" h="809">
                <a:moveTo>
                  <a:pt x="817" y="292"/>
                </a:moveTo>
                <a:cubicBezTo>
                  <a:pt x="774" y="270"/>
                  <a:pt x="732" y="242"/>
                  <a:pt x="690" y="217"/>
                </a:cubicBezTo>
                <a:cubicBezTo>
                  <a:pt x="675" y="208"/>
                  <a:pt x="645" y="187"/>
                  <a:pt x="645" y="187"/>
                </a:cubicBezTo>
                <a:cubicBezTo>
                  <a:pt x="604" y="106"/>
                  <a:pt x="660" y="202"/>
                  <a:pt x="601" y="142"/>
                </a:cubicBezTo>
                <a:cubicBezTo>
                  <a:pt x="544" y="83"/>
                  <a:pt x="633" y="136"/>
                  <a:pt x="556" y="97"/>
                </a:cubicBezTo>
                <a:cubicBezTo>
                  <a:pt x="551" y="87"/>
                  <a:pt x="550" y="74"/>
                  <a:pt x="541" y="67"/>
                </a:cubicBezTo>
                <a:cubicBezTo>
                  <a:pt x="528" y="56"/>
                  <a:pt x="437" y="7"/>
                  <a:pt x="414" y="0"/>
                </a:cubicBezTo>
                <a:cubicBezTo>
                  <a:pt x="394" y="29"/>
                  <a:pt x="398" y="77"/>
                  <a:pt x="369" y="97"/>
                </a:cubicBezTo>
                <a:cubicBezTo>
                  <a:pt x="324" y="128"/>
                  <a:pt x="272" y="134"/>
                  <a:pt x="227" y="165"/>
                </a:cubicBezTo>
                <a:cubicBezTo>
                  <a:pt x="195" y="212"/>
                  <a:pt x="176" y="208"/>
                  <a:pt x="129" y="232"/>
                </a:cubicBezTo>
                <a:cubicBezTo>
                  <a:pt x="103" y="270"/>
                  <a:pt x="129" y="243"/>
                  <a:pt x="84" y="262"/>
                </a:cubicBezTo>
                <a:cubicBezTo>
                  <a:pt x="64" y="271"/>
                  <a:pt x="25" y="292"/>
                  <a:pt x="25" y="292"/>
                </a:cubicBezTo>
                <a:cubicBezTo>
                  <a:pt x="13" y="310"/>
                  <a:pt x="0" y="353"/>
                  <a:pt x="32" y="366"/>
                </a:cubicBezTo>
                <a:cubicBezTo>
                  <a:pt x="51" y="373"/>
                  <a:pt x="72" y="371"/>
                  <a:pt x="92" y="374"/>
                </a:cubicBezTo>
                <a:cubicBezTo>
                  <a:pt x="145" y="392"/>
                  <a:pt x="128" y="376"/>
                  <a:pt x="152" y="411"/>
                </a:cubicBezTo>
                <a:cubicBezTo>
                  <a:pt x="166" y="456"/>
                  <a:pt x="159" y="420"/>
                  <a:pt x="144" y="494"/>
                </a:cubicBezTo>
                <a:cubicBezTo>
                  <a:pt x="136" y="533"/>
                  <a:pt x="120" y="644"/>
                  <a:pt x="114" y="681"/>
                </a:cubicBezTo>
                <a:cubicBezTo>
                  <a:pt x="117" y="721"/>
                  <a:pt x="111" y="762"/>
                  <a:pt x="122" y="800"/>
                </a:cubicBezTo>
                <a:cubicBezTo>
                  <a:pt x="124" y="809"/>
                  <a:pt x="138" y="792"/>
                  <a:pt x="144" y="785"/>
                </a:cubicBezTo>
                <a:cubicBezTo>
                  <a:pt x="151" y="776"/>
                  <a:pt x="152" y="763"/>
                  <a:pt x="159" y="755"/>
                </a:cubicBezTo>
                <a:cubicBezTo>
                  <a:pt x="173" y="739"/>
                  <a:pt x="222" y="729"/>
                  <a:pt x="234" y="726"/>
                </a:cubicBezTo>
                <a:cubicBezTo>
                  <a:pt x="250" y="715"/>
                  <a:pt x="268" y="705"/>
                  <a:pt x="279" y="688"/>
                </a:cubicBezTo>
                <a:cubicBezTo>
                  <a:pt x="311" y="641"/>
                  <a:pt x="252" y="694"/>
                  <a:pt x="301" y="636"/>
                </a:cubicBezTo>
                <a:cubicBezTo>
                  <a:pt x="332" y="600"/>
                  <a:pt x="399" y="608"/>
                  <a:pt x="443" y="598"/>
                </a:cubicBezTo>
                <a:cubicBezTo>
                  <a:pt x="448" y="591"/>
                  <a:pt x="451" y="582"/>
                  <a:pt x="458" y="576"/>
                </a:cubicBezTo>
                <a:cubicBezTo>
                  <a:pt x="472" y="564"/>
                  <a:pt x="503" y="546"/>
                  <a:pt x="503" y="546"/>
                </a:cubicBezTo>
                <a:cubicBezTo>
                  <a:pt x="515" y="514"/>
                  <a:pt x="548" y="506"/>
                  <a:pt x="578" y="486"/>
                </a:cubicBezTo>
                <a:cubicBezTo>
                  <a:pt x="586" y="481"/>
                  <a:pt x="593" y="476"/>
                  <a:pt x="601" y="471"/>
                </a:cubicBezTo>
                <a:cubicBezTo>
                  <a:pt x="608" y="466"/>
                  <a:pt x="623" y="456"/>
                  <a:pt x="623" y="456"/>
                </a:cubicBezTo>
                <a:cubicBezTo>
                  <a:pt x="650" y="340"/>
                  <a:pt x="645" y="374"/>
                  <a:pt x="803" y="366"/>
                </a:cubicBezTo>
                <a:cubicBezTo>
                  <a:pt x="823" y="335"/>
                  <a:pt x="827" y="328"/>
                  <a:pt x="817" y="292"/>
                </a:cubicBezTo>
                <a:close/>
              </a:path>
            </a:pathLst>
          </a:custGeom>
          <a:noFill/>
          <a:ln w="25400">
            <a:solidFill>
              <a:srgbClr val="00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37" name="Text Box 8"/>
          <p:cNvSpPr txBox="1">
            <a:spLocks noChangeArrowheads="1"/>
          </p:cNvSpPr>
          <p:nvPr/>
        </p:nvSpPr>
        <p:spPr bwMode="auto">
          <a:xfrm rot="2379800">
            <a:off x="5181600" y="-17463"/>
            <a:ext cx="10112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/>
              <a:t>S</a:t>
            </a:r>
            <a:r>
              <a:rPr lang="vi-VN" sz="1200" b="1"/>
              <a:t>ơ</a:t>
            </a:r>
            <a:r>
              <a:rPr lang="en-US" sz="1200" b="1"/>
              <a:t>ng Hồng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07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07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7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 nodeType="clickPar">
                      <p:stCondLst>
                        <p:cond delay="0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1000"/>
                                        <p:tgtEl>
                                          <p:spTgt spid="307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76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4" presetClass="entr" presetSubtype="16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07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76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740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307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 nodeType="clickPar">
                      <p:stCondLst>
                        <p:cond delay="0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" dur="1000" fill="hold"/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1000" fill="hold"/>
                                        <p:tgtEl>
                                          <p:spTgt spid="307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1000" fill="hold"/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307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73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9" dur="1000" fill="hold"/>
                                        <p:tgtEl>
                                          <p:spTgt spid="307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0" dur="1000" fill="hold"/>
                                        <p:tgtEl>
                                          <p:spTgt spid="307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1" dur="1000" fill="hold"/>
                                        <p:tgtEl>
                                          <p:spTgt spid="3073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2" dur="1000" fill="hold"/>
                                        <p:tgtEl>
                                          <p:spTgt spid="307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73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" dur="1000" fill="hold"/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1000" fill="hold"/>
                                        <p:tgtEl>
                                          <p:spTgt spid="307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1000" fill="hold"/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9" dur="1000" fill="hold"/>
                                        <p:tgtEl>
                                          <p:spTgt spid="307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73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3" dur="10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4" dur="10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10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6" dur="10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748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307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 nodeType="clickPar">
                      <p:stCondLst>
                        <p:cond delay="0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5" presetClass="entr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07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07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07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07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07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07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783"/>
                  </p:tgtEl>
                </p:cond>
              </p:nextCondLst>
            </p:seq>
          </p:childTnLst>
        </p:cTn>
      </p:par>
    </p:tnLst>
    <p:bldLst>
      <p:bldP spid="30731" grpId="0" animBg="1"/>
      <p:bldP spid="30733" grpId="0" animBg="1"/>
      <p:bldP spid="30736" grpId="0" animBg="1"/>
      <p:bldP spid="30738" grpId="0" animBg="1"/>
      <p:bldP spid="30764" grpId="0" animBg="1"/>
      <p:bldP spid="30766" grpId="0" animBg="1"/>
      <p:bldP spid="30767" grpId="0" animBg="1"/>
      <p:bldP spid="30781" grpId="0" animBg="1"/>
      <p:bldP spid="3078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Luoc do Song ngoi VN"/>
          <p:cNvPicPr preferRelativeResize="0">
            <a:picLocks noChangeAspect="1" noChangeArrowheads="1"/>
          </p:cNvPicPr>
          <p:nvPr/>
        </p:nvPicPr>
        <p:blipFill>
          <a:blip r:embed="rId4">
            <a:lum bright="20000" contrast="2000"/>
          </a:blip>
          <a:srcRect/>
          <a:stretch>
            <a:fillRect/>
          </a:stretch>
        </p:blipFill>
        <p:spPr bwMode="auto">
          <a:xfrm>
            <a:off x="4953000" y="0"/>
            <a:ext cx="4191000" cy="6553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</p:pic>
      <p:sp>
        <p:nvSpPr>
          <p:cNvPr id="5123" name="Freeform 3"/>
          <p:cNvSpPr>
            <a:spLocks/>
          </p:cNvSpPr>
          <p:nvPr/>
        </p:nvSpPr>
        <p:spPr bwMode="auto">
          <a:xfrm>
            <a:off x="4876800" y="152400"/>
            <a:ext cx="1103313" cy="812800"/>
          </a:xfrm>
          <a:custGeom>
            <a:avLst/>
            <a:gdLst>
              <a:gd name="T0" fmla="*/ 0 w 695"/>
              <a:gd name="T1" fmla="*/ 0 h 512"/>
              <a:gd name="T2" fmla="*/ 254536700 w 695"/>
              <a:gd name="T3" fmla="*/ 138609371 h 512"/>
              <a:gd name="T4" fmla="*/ 529233065 w 695"/>
              <a:gd name="T5" fmla="*/ 390624925 h 512"/>
              <a:gd name="T6" fmla="*/ 806450281 w 695"/>
              <a:gd name="T7" fmla="*/ 506552157 h 512"/>
              <a:gd name="T8" fmla="*/ 899697064 w 695"/>
              <a:gd name="T9" fmla="*/ 622479289 h 512"/>
              <a:gd name="T10" fmla="*/ 945059881 w 695"/>
              <a:gd name="T11" fmla="*/ 690522682 h 512"/>
              <a:gd name="T12" fmla="*/ 1151712714 w 695"/>
              <a:gd name="T13" fmla="*/ 806449814 h 512"/>
              <a:gd name="T14" fmla="*/ 1197075531 w 695"/>
              <a:gd name="T15" fmla="*/ 874494992 h 512"/>
              <a:gd name="T16" fmla="*/ 1267639914 w 695"/>
              <a:gd name="T17" fmla="*/ 899696543 h 512"/>
              <a:gd name="T18" fmla="*/ 1290320528 w 695"/>
              <a:gd name="T19" fmla="*/ 967739935 h 512"/>
              <a:gd name="T20" fmla="*/ 1428929930 w 695"/>
              <a:gd name="T21" fmla="*/ 1035784915 h 512"/>
              <a:gd name="T22" fmla="*/ 1635582764 w 695"/>
              <a:gd name="T23" fmla="*/ 1151712048 h 512"/>
              <a:gd name="T24" fmla="*/ 1751510360 w 695"/>
              <a:gd name="T25" fmla="*/ 1290319782 h 51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695"/>
              <a:gd name="T40" fmla="*/ 0 h 512"/>
              <a:gd name="T41" fmla="*/ 695 w 695"/>
              <a:gd name="T42" fmla="*/ 512 h 512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695" h="512">
                <a:moveTo>
                  <a:pt x="0" y="0"/>
                </a:moveTo>
                <a:cubicBezTo>
                  <a:pt x="30" y="46"/>
                  <a:pt x="57" y="27"/>
                  <a:pt x="101" y="55"/>
                </a:cubicBezTo>
                <a:cubicBezTo>
                  <a:pt x="131" y="100"/>
                  <a:pt x="157" y="137"/>
                  <a:pt x="210" y="155"/>
                </a:cubicBezTo>
                <a:cubicBezTo>
                  <a:pt x="242" y="187"/>
                  <a:pt x="282" y="176"/>
                  <a:pt x="320" y="201"/>
                </a:cubicBezTo>
                <a:cubicBezTo>
                  <a:pt x="339" y="277"/>
                  <a:pt x="311" y="211"/>
                  <a:pt x="357" y="247"/>
                </a:cubicBezTo>
                <a:cubicBezTo>
                  <a:pt x="366" y="254"/>
                  <a:pt x="368" y="265"/>
                  <a:pt x="375" y="274"/>
                </a:cubicBezTo>
                <a:cubicBezTo>
                  <a:pt x="398" y="303"/>
                  <a:pt x="423" y="311"/>
                  <a:pt x="457" y="320"/>
                </a:cubicBezTo>
                <a:cubicBezTo>
                  <a:pt x="463" y="329"/>
                  <a:pt x="467" y="340"/>
                  <a:pt x="475" y="347"/>
                </a:cubicBezTo>
                <a:cubicBezTo>
                  <a:pt x="483" y="353"/>
                  <a:pt x="496" y="350"/>
                  <a:pt x="503" y="357"/>
                </a:cubicBezTo>
                <a:cubicBezTo>
                  <a:pt x="510" y="364"/>
                  <a:pt x="506" y="377"/>
                  <a:pt x="512" y="384"/>
                </a:cubicBezTo>
                <a:cubicBezTo>
                  <a:pt x="525" y="400"/>
                  <a:pt x="549" y="405"/>
                  <a:pt x="567" y="411"/>
                </a:cubicBezTo>
                <a:cubicBezTo>
                  <a:pt x="594" y="430"/>
                  <a:pt x="621" y="439"/>
                  <a:pt x="649" y="457"/>
                </a:cubicBezTo>
                <a:cubicBezTo>
                  <a:pt x="663" y="479"/>
                  <a:pt x="677" y="494"/>
                  <a:pt x="695" y="512"/>
                </a:cubicBezTo>
              </a:path>
            </a:pathLst>
          </a:cu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4" name="Freeform 4"/>
          <p:cNvSpPr>
            <a:spLocks/>
          </p:cNvSpPr>
          <p:nvPr/>
        </p:nvSpPr>
        <p:spPr bwMode="auto">
          <a:xfrm>
            <a:off x="7391400" y="3581400"/>
            <a:ext cx="381000" cy="714375"/>
          </a:xfrm>
          <a:custGeom>
            <a:avLst/>
            <a:gdLst>
              <a:gd name="T0" fmla="*/ 44299189 w 384"/>
              <a:gd name="T1" fmla="*/ 0 h 834"/>
              <a:gd name="T2" fmla="*/ 35439950 w 384"/>
              <a:gd name="T3" fmla="*/ 33750368 h 834"/>
              <a:gd name="T4" fmla="*/ 0 w 384"/>
              <a:gd name="T5" fmla="*/ 73369915 h 834"/>
              <a:gd name="T6" fmla="*/ 8860235 w 384"/>
              <a:gd name="T7" fmla="*/ 100517014 h 834"/>
              <a:gd name="T8" fmla="*/ 54143670 w 384"/>
              <a:gd name="T9" fmla="*/ 127664139 h 834"/>
              <a:gd name="T10" fmla="*/ 44299189 w 384"/>
              <a:gd name="T11" fmla="*/ 167284530 h 834"/>
              <a:gd name="T12" fmla="*/ 26579710 w 384"/>
              <a:gd name="T13" fmla="*/ 181224261 h 834"/>
              <a:gd name="T14" fmla="*/ 71864149 w 384"/>
              <a:gd name="T15" fmla="*/ 247991804 h 834"/>
              <a:gd name="T16" fmla="*/ 80723388 w 384"/>
              <a:gd name="T17" fmla="*/ 315492512 h 834"/>
              <a:gd name="T18" fmla="*/ 98443851 w 384"/>
              <a:gd name="T19" fmla="*/ 355112047 h 834"/>
              <a:gd name="T20" fmla="*/ 152587537 w 384"/>
              <a:gd name="T21" fmla="*/ 369052634 h 834"/>
              <a:gd name="T22" fmla="*/ 143727305 w 384"/>
              <a:gd name="T23" fmla="*/ 429216011 h 834"/>
              <a:gd name="T24" fmla="*/ 134868066 w 384"/>
              <a:gd name="T25" fmla="*/ 469569728 h 834"/>
              <a:gd name="T26" fmla="*/ 126007803 w 384"/>
              <a:gd name="T27" fmla="*/ 542940473 h 834"/>
              <a:gd name="T28" fmla="*/ 180151489 w 384"/>
              <a:gd name="T29" fmla="*/ 556881061 h 834"/>
              <a:gd name="T30" fmla="*/ 189011721 w 384"/>
              <a:gd name="T31" fmla="*/ 576690828 h 834"/>
              <a:gd name="T32" fmla="*/ 243155375 w 384"/>
              <a:gd name="T33" fmla="*/ 589897339 h 834"/>
              <a:gd name="T34" fmla="*/ 278595371 w 384"/>
              <a:gd name="T35" fmla="*/ 603837926 h 834"/>
              <a:gd name="T36" fmla="*/ 306159324 w 384"/>
              <a:gd name="T37" fmla="*/ 610441182 h 834"/>
              <a:gd name="T38" fmla="*/ 378023441 w 384"/>
              <a:gd name="T39" fmla="*/ 610441182 h 83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384"/>
              <a:gd name="T61" fmla="*/ 0 h 834"/>
              <a:gd name="T62" fmla="*/ 384 w 384"/>
              <a:gd name="T63" fmla="*/ 834 h 834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384" h="834">
                <a:moveTo>
                  <a:pt x="45" y="0"/>
                </a:moveTo>
                <a:cubicBezTo>
                  <a:pt x="42" y="15"/>
                  <a:pt x="42" y="32"/>
                  <a:pt x="36" y="46"/>
                </a:cubicBezTo>
                <a:cubicBezTo>
                  <a:pt x="27" y="66"/>
                  <a:pt x="0" y="100"/>
                  <a:pt x="0" y="100"/>
                </a:cubicBezTo>
                <a:cubicBezTo>
                  <a:pt x="3" y="112"/>
                  <a:pt x="0" y="128"/>
                  <a:pt x="9" y="137"/>
                </a:cubicBezTo>
                <a:cubicBezTo>
                  <a:pt x="74" y="204"/>
                  <a:pt x="25" y="90"/>
                  <a:pt x="55" y="174"/>
                </a:cubicBezTo>
                <a:cubicBezTo>
                  <a:pt x="52" y="192"/>
                  <a:pt x="52" y="211"/>
                  <a:pt x="45" y="228"/>
                </a:cubicBezTo>
                <a:cubicBezTo>
                  <a:pt x="42" y="236"/>
                  <a:pt x="28" y="238"/>
                  <a:pt x="27" y="247"/>
                </a:cubicBezTo>
                <a:cubicBezTo>
                  <a:pt x="21" y="288"/>
                  <a:pt x="54" y="309"/>
                  <a:pt x="73" y="338"/>
                </a:cubicBezTo>
                <a:cubicBezTo>
                  <a:pt x="76" y="369"/>
                  <a:pt x="76" y="400"/>
                  <a:pt x="82" y="430"/>
                </a:cubicBezTo>
                <a:cubicBezTo>
                  <a:pt x="85" y="449"/>
                  <a:pt x="82" y="478"/>
                  <a:pt x="100" y="484"/>
                </a:cubicBezTo>
                <a:cubicBezTo>
                  <a:pt x="118" y="490"/>
                  <a:pt x="155" y="503"/>
                  <a:pt x="155" y="503"/>
                </a:cubicBezTo>
                <a:cubicBezTo>
                  <a:pt x="152" y="530"/>
                  <a:pt x="153" y="558"/>
                  <a:pt x="146" y="585"/>
                </a:cubicBezTo>
                <a:cubicBezTo>
                  <a:pt x="131" y="646"/>
                  <a:pt x="117" y="578"/>
                  <a:pt x="137" y="640"/>
                </a:cubicBezTo>
                <a:cubicBezTo>
                  <a:pt x="130" y="668"/>
                  <a:pt x="106" y="712"/>
                  <a:pt x="128" y="740"/>
                </a:cubicBezTo>
                <a:cubicBezTo>
                  <a:pt x="130" y="742"/>
                  <a:pt x="181" y="758"/>
                  <a:pt x="183" y="759"/>
                </a:cubicBezTo>
                <a:cubicBezTo>
                  <a:pt x="186" y="768"/>
                  <a:pt x="184" y="781"/>
                  <a:pt x="192" y="786"/>
                </a:cubicBezTo>
                <a:cubicBezTo>
                  <a:pt x="208" y="797"/>
                  <a:pt x="229" y="798"/>
                  <a:pt x="247" y="804"/>
                </a:cubicBezTo>
                <a:cubicBezTo>
                  <a:pt x="260" y="808"/>
                  <a:pt x="271" y="818"/>
                  <a:pt x="283" y="823"/>
                </a:cubicBezTo>
                <a:cubicBezTo>
                  <a:pt x="292" y="827"/>
                  <a:pt x="301" y="831"/>
                  <a:pt x="311" y="832"/>
                </a:cubicBezTo>
                <a:cubicBezTo>
                  <a:pt x="335" y="834"/>
                  <a:pt x="360" y="832"/>
                  <a:pt x="384" y="832"/>
                </a:cubicBezTo>
              </a:path>
            </a:pathLst>
          </a:cu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5" name="Freeform 5"/>
          <p:cNvSpPr>
            <a:spLocks/>
          </p:cNvSpPr>
          <p:nvPr/>
        </p:nvSpPr>
        <p:spPr bwMode="auto">
          <a:xfrm>
            <a:off x="5943600" y="4800600"/>
            <a:ext cx="754063" cy="685800"/>
          </a:xfrm>
          <a:custGeom>
            <a:avLst/>
            <a:gdLst>
              <a:gd name="T0" fmla="*/ 1087210193 w 523"/>
              <a:gd name="T1" fmla="*/ 1147014091 h 406"/>
              <a:gd name="T2" fmla="*/ 611165794 w 523"/>
              <a:gd name="T3" fmla="*/ 1121335449 h 406"/>
              <a:gd name="T4" fmla="*/ 515541134 w 523"/>
              <a:gd name="T5" fmla="*/ 1015764510 h 406"/>
              <a:gd name="T6" fmla="*/ 459413209 w 523"/>
              <a:gd name="T7" fmla="*/ 990084179 h 406"/>
              <a:gd name="T8" fmla="*/ 401207647 w 523"/>
              <a:gd name="T9" fmla="*/ 938725207 h 406"/>
              <a:gd name="T10" fmla="*/ 326370804 w 523"/>
              <a:gd name="T11" fmla="*/ 833154057 h 406"/>
              <a:gd name="T12" fmla="*/ 288953148 w 523"/>
              <a:gd name="T13" fmla="*/ 756116443 h 406"/>
              <a:gd name="T14" fmla="*/ 212037316 w 523"/>
              <a:gd name="T15" fmla="*/ 650545504 h 406"/>
              <a:gd name="T16" fmla="*/ 135121439 w 523"/>
              <a:gd name="T17" fmla="*/ 496468587 h 406"/>
              <a:gd name="T18" fmla="*/ 212037316 w 523"/>
              <a:gd name="T19" fmla="*/ 0 h 40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523"/>
              <a:gd name="T31" fmla="*/ 0 h 406"/>
              <a:gd name="T32" fmla="*/ 523 w 523"/>
              <a:gd name="T33" fmla="*/ 406 h 40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523" h="406">
                <a:moveTo>
                  <a:pt x="523" y="402"/>
                </a:moveTo>
                <a:cubicBezTo>
                  <a:pt x="449" y="378"/>
                  <a:pt x="371" y="406"/>
                  <a:pt x="294" y="393"/>
                </a:cubicBezTo>
                <a:cubicBezTo>
                  <a:pt x="278" y="382"/>
                  <a:pt x="265" y="366"/>
                  <a:pt x="248" y="356"/>
                </a:cubicBezTo>
                <a:cubicBezTo>
                  <a:pt x="240" y="351"/>
                  <a:pt x="230" y="351"/>
                  <a:pt x="221" y="347"/>
                </a:cubicBezTo>
                <a:cubicBezTo>
                  <a:pt x="211" y="342"/>
                  <a:pt x="202" y="335"/>
                  <a:pt x="193" y="329"/>
                </a:cubicBezTo>
                <a:cubicBezTo>
                  <a:pt x="174" y="271"/>
                  <a:pt x="200" y="328"/>
                  <a:pt x="157" y="292"/>
                </a:cubicBezTo>
                <a:cubicBezTo>
                  <a:pt x="149" y="285"/>
                  <a:pt x="146" y="273"/>
                  <a:pt x="139" y="265"/>
                </a:cubicBezTo>
                <a:cubicBezTo>
                  <a:pt x="111" y="231"/>
                  <a:pt x="129" y="263"/>
                  <a:pt x="102" y="228"/>
                </a:cubicBezTo>
                <a:cubicBezTo>
                  <a:pt x="89" y="211"/>
                  <a:pt x="65" y="174"/>
                  <a:pt x="65" y="174"/>
                </a:cubicBezTo>
                <a:cubicBezTo>
                  <a:pt x="42" y="102"/>
                  <a:pt x="0" y="0"/>
                  <a:pt x="102" y="0"/>
                </a:cubicBezTo>
              </a:path>
            </a:pathLst>
          </a:cu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6" name="Freeform 6"/>
          <p:cNvSpPr>
            <a:spLocks/>
          </p:cNvSpPr>
          <p:nvPr/>
        </p:nvSpPr>
        <p:spPr bwMode="auto">
          <a:xfrm>
            <a:off x="5943600" y="4876800"/>
            <a:ext cx="514350" cy="979488"/>
          </a:xfrm>
          <a:custGeom>
            <a:avLst/>
            <a:gdLst>
              <a:gd name="T0" fmla="*/ 32762825 w 324"/>
              <a:gd name="T1" fmla="*/ 35282204 h 617"/>
              <a:gd name="T2" fmla="*/ 126007815 w 324"/>
              <a:gd name="T3" fmla="*/ 126007877 h 617"/>
              <a:gd name="T4" fmla="*/ 148690006 w 324"/>
              <a:gd name="T5" fmla="*/ 196572260 h 617"/>
              <a:gd name="T6" fmla="*/ 216733455 w 324"/>
              <a:gd name="T7" fmla="*/ 332660762 h 617"/>
              <a:gd name="T8" fmla="*/ 126007815 w 324"/>
              <a:gd name="T9" fmla="*/ 541834648 h 617"/>
              <a:gd name="T10" fmla="*/ 264617200 w 324"/>
              <a:gd name="T11" fmla="*/ 725805282 h 617"/>
              <a:gd name="T12" fmla="*/ 471270033 w 324"/>
              <a:gd name="T13" fmla="*/ 1003022700 h 617"/>
              <a:gd name="T14" fmla="*/ 493950637 w 324"/>
              <a:gd name="T15" fmla="*/ 1071067720 h 617"/>
              <a:gd name="T16" fmla="*/ 632559973 w 324"/>
              <a:gd name="T17" fmla="*/ 1116430538 h 617"/>
              <a:gd name="T18" fmla="*/ 723285563 w 324"/>
              <a:gd name="T19" fmla="*/ 1232357738 h 617"/>
              <a:gd name="T20" fmla="*/ 748487116 w 324"/>
              <a:gd name="T21" fmla="*/ 1300401171 h 617"/>
              <a:gd name="T22" fmla="*/ 793849912 w 324"/>
              <a:gd name="T23" fmla="*/ 1348284939 h 617"/>
              <a:gd name="T24" fmla="*/ 816530516 w 324"/>
              <a:gd name="T25" fmla="*/ 1554937775 h 617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324"/>
              <a:gd name="T40" fmla="*/ 0 h 617"/>
              <a:gd name="T41" fmla="*/ 324 w 324"/>
              <a:gd name="T42" fmla="*/ 617 h 617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324" h="617">
                <a:moveTo>
                  <a:pt x="13" y="14"/>
                </a:moveTo>
                <a:cubicBezTo>
                  <a:pt x="37" y="87"/>
                  <a:pt x="0" y="0"/>
                  <a:pt x="50" y="50"/>
                </a:cubicBezTo>
                <a:cubicBezTo>
                  <a:pt x="57" y="57"/>
                  <a:pt x="55" y="69"/>
                  <a:pt x="59" y="78"/>
                </a:cubicBezTo>
                <a:cubicBezTo>
                  <a:pt x="95" y="152"/>
                  <a:pt x="62" y="61"/>
                  <a:pt x="86" y="132"/>
                </a:cubicBezTo>
                <a:cubicBezTo>
                  <a:pt x="78" y="167"/>
                  <a:pt x="75" y="189"/>
                  <a:pt x="50" y="215"/>
                </a:cubicBezTo>
                <a:cubicBezTo>
                  <a:pt x="61" y="258"/>
                  <a:pt x="68" y="264"/>
                  <a:pt x="105" y="288"/>
                </a:cubicBezTo>
                <a:cubicBezTo>
                  <a:pt x="132" y="328"/>
                  <a:pt x="154" y="363"/>
                  <a:pt x="187" y="398"/>
                </a:cubicBezTo>
                <a:cubicBezTo>
                  <a:pt x="190" y="407"/>
                  <a:pt x="188" y="420"/>
                  <a:pt x="196" y="425"/>
                </a:cubicBezTo>
                <a:cubicBezTo>
                  <a:pt x="212" y="436"/>
                  <a:pt x="251" y="443"/>
                  <a:pt x="251" y="443"/>
                </a:cubicBezTo>
                <a:cubicBezTo>
                  <a:pt x="273" y="510"/>
                  <a:pt x="242" y="434"/>
                  <a:pt x="287" y="489"/>
                </a:cubicBezTo>
                <a:cubicBezTo>
                  <a:pt x="293" y="496"/>
                  <a:pt x="292" y="508"/>
                  <a:pt x="297" y="516"/>
                </a:cubicBezTo>
                <a:cubicBezTo>
                  <a:pt x="302" y="523"/>
                  <a:pt x="309" y="529"/>
                  <a:pt x="315" y="535"/>
                </a:cubicBezTo>
                <a:cubicBezTo>
                  <a:pt x="318" y="562"/>
                  <a:pt x="324" y="617"/>
                  <a:pt x="324" y="617"/>
                </a:cubicBezTo>
              </a:path>
            </a:pathLst>
          </a:cu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7" name="Freeform 7"/>
          <p:cNvSpPr>
            <a:spLocks/>
          </p:cNvSpPr>
          <p:nvPr/>
        </p:nvSpPr>
        <p:spPr bwMode="auto">
          <a:xfrm>
            <a:off x="6477000" y="5486400"/>
            <a:ext cx="244475" cy="95250"/>
          </a:xfrm>
          <a:custGeom>
            <a:avLst/>
            <a:gdLst>
              <a:gd name="T0" fmla="*/ 322579971 w 154"/>
              <a:gd name="T1" fmla="*/ 45362813 h 60"/>
              <a:gd name="T2" fmla="*/ 254536573 w 154"/>
              <a:gd name="T3" fmla="*/ 138609402 h 60"/>
              <a:gd name="T4" fmla="*/ 115927191 w 154"/>
              <a:gd name="T5" fmla="*/ 93246576 h 60"/>
              <a:gd name="T6" fmla="*/ 70564372 w 154"/>
              <a:gd name="T7" fmla="*/ 45362813 h 60"/>
              <a:gd name="T8" fmla="*/ 0 w 154"/>
              <a:gd name="T9" fmla="*/ 0 h 6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4"/>
              <a:gd name="T16" fmla="*/ 0 h 60"/>
              <a:gd name="T17" fmla="*/ 154 w 154"/>
              <a:gd name="T18" fmla="*/ 60 h 6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4" h="60">
                <a:moveTo>
                  <a:pt x="128" y="18"/>
                </a:moveTo>
                <a:cubicBezTo>
                  <a:pt x="138" y="45"/>
                  <a:pt x="154" y="60"/>
                  <a:pt x="101" y="55"/>
                </a:cubicBezTo>
                <a:cubicBezTo>
                  <a:pt x="82" y="53"/>
                  <a:pt x="46" y="37"/>
                  <a:pt x="46" y="37"/>
                </a:cubicBezTo>
                <a:cubicBezTo>
                  <a:pt x="40" y="31"/>
                  <a:pt x="35" y="23"/>
                  <a:pt x="28" y="18"/>
                </a:cubicBezTo>
                <a:cubicBezTo>
                  <a:pt x="19" y="11"/>
                  <a:pt x="0" y="0"/>
                  <a:pt x="0" y="0"/>
                </a:cubicBezTo>
              </a:path>
            </a:pathLst>
          </a:cu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Freeform 8"/>
          <p:cNvSpPr>
            <a:spLocks/>
          </p:cNvSpPr>
          <p:nvPr/>
        </p:nvSpPr>
        <p:spPr bwMode="auto">
          <a:xfrm>
            <a:off x="6477000" y="5715000"/>
            <a:ext cx="184150" cy="169863"/>
          </a:xfrm>
          <a:custGeom>
            <a:avLst/>
            <a:gdLst>
              <a:gd name="T0" fmla="*/ 274697852 w 116"/>
              <a:gd name="T1" fmla="*/ 0 h 107"/>
              <a:gd name="T2" fmla="*/ 252015658 w 116"/>
              <a:gd name="T3" fmla="*/ 138609806 h 107"/>
              <a:gd name="T4" fmla="*/ 0 w 116"/>
              <a:gd name="T5" fmla="*/ 68045218 h 107"/>
              <a:gd name="T6" fmla="*/ 0 60000 65536"/>
              <a:gd name="T7" fmla="*/ 0 60000 65536"/>
              <a:gd name="T8" fmla="*/ 0 60000 65536"/>
              <a:gd name="T9" fmla="*/ 0 w 116"/>
              <a:gd name="T10" fmla="*/ 0 h 107"/>
              <a:gd name="T11" fmla="*/ 116 w 116"/>
              <a:gd name="T12" fmla="*/ 107 h 10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6" h="107">
                <a:moveTo>
                  <a:pt x="109" y="0"/>
                </a:moveTo>
                <a:cubicBezTo>
                  <a:pt x="106" y="18"/>
                  <a:pt x="116" y="46"/>
                  <a:pt x="100" y="55"/>
                </a:cubicBezTo>
                <a:cubicBezTo>
                  <a:pt x="7" y="107"/>
                  <a:pt x="48" y="27"/>
                  <a:pt x="0" y="27"/>
                </a:cubicBezTo>
              </a:path>
            </a:pathLst>
          </a:cu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09" name="AutoShape 9"/>
          <p:cNvSpPr>
            <a:spLocks noChangeArrowheads="1"/>
          </p:cNvSpPr>
          <p:nvPr/>
        </p:nvSpPr>
        <p:spPr bwMode="auto">
          <a:xfrm>
            <a:off x="6705600" y="4953000"/>
            <a:ext cx="304800" cy="381000"/>
          </a:xfrm>
          <a:prstGeom prst="star8">
            <a:avLst>
              <a:gd name="adj" fmla="val 12083"/>
            </a:avLst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30" name="Freeform 10"/>
          <p:cNvSpPr>
            <a:spLocks/>
          </p:cNvSpPr>
          <p:nvPr/>
        </p:nvSpPr>
        <p:spPr bwMode="auto">
          <a:xfrm>
            <a:off x="6858000" y="4648200"/>
            <a:ext cx="914400" cy="485775"/>
          </a:xfrm>
          <a:custGeom>
            <a:avLst/>
            <a:gdLst>
              <a:gd name="T0" fmla="*/ 1451609782 w 576"/>
              <a:gd name="T1" fmla="*/ 27722514 h 306"/>
              <a:gd name="T2" fmla="*/ 1013102780 w 576"/>
              <a:gd name="T3" fmla="*/ 120967501 h 306"/>
              <a:gd name="T4" fmla="*/ 990422177 w 576"/>
              <a:gd name="T5" fmla="*/ 189012487 h 306"/>
              <a:gd name="T6" fmla="*/ 713204909 w 576"/>
              <a:gd name="T7" fmla="*/ 327620281 h 306"/>
              <a:gd name="T8" fmla="*/ 529232787 w 576"/>
              <a:gd name="T9" fmla="*/ 211693140 h 306"/>
              <a:gd name="T10" fmla="*/ 299899360 w 576"/>
              <a:gd name="T11" fmla="*/ 259576883 h 306"/>
              <a:gd name="T12" fmla="*/ 252015617 w 576"/>
              <a:gd name="T13" fmla="*/ 304939678 h 306"/>
              <a:gd name="T14" fmla="*/ 0 w 576"/>
              <a:gd name="T15" fmla="*/ 327620281 h 306"/>
              <a:gd name="T16" fmla="*/ 206652775 w 576"/>
              <a:gd name="T17" fmla="*/ 534273110 h 306"/>
              <a:gd name="T18" fmla="*/ 183972172 w 576"/>
              <a:gd name="T19" fmla="*/ 650200252 h 306"/>
              <a:gd name="T20" fmla="*/ 90725611 w 576"/>
              <a:gd name="T21" fmla="*/ 695563046 h 30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576"/>
              <a:gd name="T34" fmla="*/ 0 h 306"/>
              <a:gd name="T35" fmla="*/ 576 w 576"/>
              <a:gd name="T36" fmla="*/ 306 h 30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576" h="306">
                <a:moveTo>
                  <a:pt x="576" y="11"/>
                </a:moveTo>
                <a:cubicBezTo>
                  <a:pt x="509" y="16"/>
                  <a:pt x="448" y="0"/>
                  <a:pt x="402" y="48"/>
                </a:cubicBezTo>
                <a:cubicBezTo>
                  <a:pt x="399" y="57"/>
                  <a:pt x="399" y="68"/>
                  <a:pt x="393" y="75"/>
                </a:cubicBezTo>
                <a:cubicBezTo>
                  <a:pt x="379" y="92"/>
                  <a:pt x="305" y="123"/>
                  <a:pt x="283" y="130"/>
                </a:cubicBezTo>
                <a:cubicBezTo>
                  <a:pt x="244" y="120"/>
                  <a:pt x="236" y="112"/>
                  <a:pt x="210" y="84"/>
                </a:cubicBezTo>
                <a:cubicBezTo>
                  <a:pt x="190" y="87"/>
                  <a:pt x="142" y="89"/>
                  <a:pt x="119" y="103"/>
                </a:cubicBezTo>
                <a:cubicBezTo>
                  <a:pt x="112" y="108"/>
                  <a:pt x="109" y="119"/>
                  <a:pt x="100" y="121"/>
                </a:cubicBezTo>
                <a:cubicBezTo>
                  <a:pt x="67" y="128"/>
                  <a:pt x="33" y="127"/>
                  <a:pt x="0" y="130"/>
                </a:cubicBezTo>
                <a:cubicBezTo>
                  <a:pt x="45" y="160"/>
                  <a:pt x="42" y="185"/>
                  <a:pt x="82" y="212"/>
                </a:cubicBezTo>
                <a:cubicBezTo>
                  <a:pt x="79" y="227"/>
                  <a:pt x="83" y="246"/>
                  <a:pt x="73" y="258"/>
                </a:cubicBezTo>
                <a:cubicBezTo>
                  <a:pt x="33" y="306"/>
                  <a:pt x="36" y="245"/>
                  <a:pt x="36" y="276"/>
                </a:cubicBezTo>
              </a:path>
            </a:pathLst>
          </a:cu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11" name="AutoShape 11"/>
          <p:cNvSpPr>
            <a:spLocks noChangeArrowheads="1"/>
          </p:cNvSpPr>
          <p:nvPr/>
        </p:nvSpPr>
        <p:spPr bwMode="auto">
          <a:xfrm>
            <a:off x="5943600" y="838200"/>
            <a:ext cx="381000" cy="304800"/>
          </a:xfrm>
          <a:prstGeom prst="star8">
            <a:avLst>
              <a:gd name="adj" fmla="val 12083"/>
            </a:avLst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32" name="Oval 12"/>
          <p:cNvSpPr>
            <a:spLocks noChangeArrowheads="1"/>
          </p:cNvSpPr>
          <p:nvPr/>
        </p:nvSpPr>
        <p:spPr bwMode="auto">
          <a:xfrm>
            <a:off x="6553200" y="5181600"/>
            <a:ext cx="152400" cy="152400"/>
          </a:xfrm>
          <a:prstGeom prst="ellipse">
            <a:avLst/>
          </a:prstGeom>
          <a:solidFill>
            <a:srgbClr val="D00E8F"/>
          </a:solidFill>
          <a:ln w="9525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13" name="AutoShape 13"/>
          <p:cNvSpPr>
            <a:spLocks noChangeArrowheads="1"/>
          </p:cNvSpPr>
          <p:nvPr/>
        </p:nvSpPr>
        <p:spPr bwMode="auto">
          <a:xfrm>
            <a:off x="6172200" y="685800"/>
            <a:ext cx="304800" cy="3048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51214" name="AutoShape 14"/>
          <p:cNvSpPr>
            <a:spLocks noChangeArrowheads="1"/>
          </p:cNvSpPr>
          <p:nvPr/>
        </p:nvSpPr>
        <p:spPr bwMode="auto">
          <a:xfrm>
            <a:off x="5943600" y="381000"/>
            <a:ext cx="304800" cy="457200"/>
          </a:xfrm>
          <a:prstGeom prst="star8">
            <a:avLst>
              <a:gd name="adj" fmla="val 11458"/>
            </a:avLst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35" name="Freeform 15"/>
          <p:cNvSpPr>
            <a:spLocks/>
          </p:cNvSpPr>
          <p:nvPr/>
        </p:nvSpPr>
        <p:spPr bwMode="auto">
          <a:xfrm>
            <a:off x="7223125" y="3048000"/>
            <a:ext cx="168275" cy="381000"/>
          </a:xfrm>
          <a:custGeom>
            <a:avLst/>
            <a:gdLst>
              <a:gd name="T0" fmla="*/ 0 w 277"/>
              <a:gd name="T1" fmla="*/ 2147483647 h 55"/>
              <a:gd name="T2" fmla="*/ 33583311 w 277"/>
              <a:gd name="T3" fmla="*/ 2147483647 h 55"/>
              <a:gd name="T4" fmla="*/ 50559041 w 277"/>
              <a:gd name="T5" fmla="*/ 863768540 h 55"/>
              <a:gd name="T6" fmla="*/ 101118689 w 277"/>
              <a:gd name="T7" fmla="*/ 0 h 55"/>
              <a:gd name="T8" fmla="*/ 0 60000 65536"/>
              <a:gd name="T9" fmla="*/ 0 60000 65536"/>
              <a:gd name="T10" fmla="*/ 0 60000 65536"/>
              <a:gd name="T11" fmla="*/ 0 60000 65536"/>
              <a:gd name="T12" fmla="*/ 0 w 277"/>
              <a:gd name="T13" fmla="*/ 0 h 55"/>
              <a:gd name="T14" fmla="*/ 277 w 277"/>
              <a:gd name="T15" fmla="*/ 55 h 5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77" h="55">
                <a:moveTo>
                  <a:pt x="0" y="55"/>
                </a:moveTo>
                <a:cubicBezTo>
                  <a:pt x="30" y="52"/>
                  <a:pt x="61" y="54"/>
                  <a:pt x="91" y="46"/>
                </a:cubicBezTo>
                <a:cubicBezTo>
                  <a:pt x="197" y="19"/>
                  <a:pt x="16" y="31"/>
                  <a:pt x="137" y="18"/>
                </a:cubicBezTo>
                <a:cubicBezTo>
                  <a:pt x="277" y="3"/>
                  <a:pt x="274" y="55"/>
                  <a:pt x="274" y="0"/>
                </a:cubicBezTo>
              </a:path>
            </a:pathLst>
          </a:cu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16" name="AutoShape 16"/>
          <p:cNvSpPr>
            <a:spLocks noChangeArrowheads="1"/>
          </p:cNvSpPr>
          <p:nvPr/>
        </p:nvSpPr>
        <p:spPr bwMode="auto">
          <a:xfrm>
            <a:off x="6934200" y="3657600"/>
            <a:ext cx="304800" cy="381000"/>
          </a:xfrm>
          <a:prstGeom prst="star8">
            <a:avLst>
              <a:gd name="adj" fmla="val 12500"/>
            </a:avLst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37" name="Freeform 17"/>
          <p:cNvSpPr>
            <a:spLocks/>
          </p:cNvSpPr>
          <p:nvPr/>
        </p:nvSpPr>
        <p:spPr bwMode="auto">
          <a:xfrm>
            <a:off x="6294438" y="2220913"/>
            <a:ext cx="344487" cy="106362"/>
          </a:xfrm>
          <a:custGeom>
            <a:avLst/>
            <a:gdLst>
              <a:gd name="T0" fmla="*/ 546872363 w 217"/>
              <a:gd name="T1" fmla="*/ 168848854 h 67"/>
              <a:gd name="T2" fmla="*/ 320058595 w 217"/>
              <a:gd name="T3" fmla="*/ 55443176 h 67"/>
              <a:gd name="T4" fmla="*/ 113406091 w 217"/>
              <a:gd name="T5" fmla="*/ 0 h 67"/>
              <a:gd name="T6" fmla="*/ 0 w 217"/>
              <a:gd name="T7" fmla="*/ 131047499 h 67"/>
              <a:gd name="T8" fmla="*/ 0 60000 65536"/>
              <a:gd name="T9" fmla="*/ 0 60000 65536"/>
              <a:gd name="T10" fmla="*/ 0 60000 65536"/>
              <a:gd name="T11" fmla="*/ 0 60000 65536"/>
              <a:gd name="T12" fmla="*/ 0 w 217"/>
              <a:gd name="T13" fmla="*/ 0 h 67"/>
              <a:gd name="T14" fmla="*/ 217 w 217"/>
              <a:gd name="T15" fmla="*/ 67 h 6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7" h="67">
                <a:moveTo>
                  <a:pt x="217" y="67"/>
                </a:moveTo>
                <a:cubicBezTo>
                  <a:pt x="158" y="56"/>
                  <a:pt x="176" y="38"/>
                  <a:pt x="127" y="22"/>
                </a:cubicBezTo>
                <a:cubicBezTo>
                  <a:pt x="100" y="13"/>
                  <a:pt x="72" y="9"/>
                  <a:pt x="45" y="0"/>
                </a:cubicBezTo>
                <a:cubicBezTo>
                  <a:pt x="12" y="50"/>
                  <a:pt x="31" y="37"/>
                  <a:pt x="0" y="52"/>
                </a:cubicBezTo>
              </a:path>
            </a:pathLst>
          </a:cu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18" name="Rectangle 18"/>
          <p:cNvSpPr>
            <a:spLocks noChangeArrowheads="1"/>
          </p:cNvSpPr>
          <p:nvPr/>
        </p:nvSpPr>
        <p:spPr bwMode="auto">
          <a:xfrm>
            <a:off x="6096000" y="6553200"/>
            <a:ext cx="1143000" cy="3048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/>
              <a:t>1</a:t>
            </a:r>
          </a:p>
        </p:txBody>
      </p:sp>
      <p:sp>
        <p:nvSpPr>
          <p:cNvPr id="5139" name="Freeform 19"/>
          <p:cNvSpPr>
            <a:spLocks/>
          </p:cNvSpPr>
          <p:nvPr/>
        </p:nvSpPr>
        <p:spPr bwMode="auto">
          <a:xfrm>
            <a:off x="6477000" y="838200"/>
            <a:ext cx="228600" cy="304800"/>
          </a:xfrm>
          <a:custGeom>
            <a:avLst/>
            <a:gdLst>
              <a:gd name="T0" fmla="*/ 0 w 402"/>
              <a:gd name="T1" fmla="*/ 0 h 119"/>
              <a:gd name="T2" fmla="*/ 35247616 w 402"/>
              <a:gd name="T3" fmla="*/ 177132377 h 119"/>
              <a:gd name="T4" fmla="*/ 44301774 w 402"/>
              <a:gd name="T5" fmla="*/ 236176477 h 119"/>
              <a:gd name="T6" fmla="*/ 50122543 w 402"/>
              <a:gd name="T7" fmla="*/ 360826918 h 119"/>
              <a:gd name="T8" fmla="*/ 106388851 w 402"/>
              <a:gd name="T9" fmla="*/ 537959215 h 119"/>
              <a:gd name="T10" fmla="*/ 129994921 w 402"/>
              <a:gd name="T11" fmla="*/ 780697935 h 11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402"/>
              <a:gd name="T19" fmla="*/ 0 h 119"/>
              <a:gd name="T20" fmla="*/ 402 w 402"/>
              <a:gd name="T21" fmla="*/ 119 h 119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402" h="119">
                <a:moveTo>
                  <a:pt x="0" y="0"/>
                </a:moveTo>
                <a:cubicBezTo>
                  <a:pt x="75" y="12"/>
                  <a:pt x="36" y="3"/>
                  <a:pt x="109" y="27"/>
                </a:cubicBezTo>
                <a:cubicBezTo>
                  <a:pt x="118" y="30"/>
                  <a:pt x="137" y="36"/>
                  <a:pt x="137" y="36"/>
                </a:cubicBezTo>
                <a:cubicBezTo>
                  <a:pt x="143" y="42"/>
                  <a:pt x="147" y="53"/>
                  <a:pt x="155" y="55"/>
                </a:cubicBezTo>
                <a:cubicBezTo>
                  <a:pt x="199" y="67"/>
                  <a:pt x="281" y="75"/>
                  <a:pt x="329" y="82"/>
                </a:cubicBezTo>
                <a:cubicBezTo>
                  <a:pt x="353" y="98"/>
                  <a:pt x="377" y="105"/>
                  <a:pt x="402" y="119"/>
                </a:cubicBezTo>
              </a:path>
            </a:pathLst>
          </a:cu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40" name="Freeform 20"/>
          <p:cNvSpPr>
            <a:spLocks/>
          </p:cNvSpPr>
          <p:nvPr/>
        </p:nvSpPr>
        <p:spPr bwMode="auto">
          <a:xfrm>
            <a:off x="5867400" y="1066800"/>
            <a:ext cx="533400" cy="304800"/>
          </a:xfrm>
          <a:custGeom>
            <a:avLst/>
            <a:gdLst>
              <a:gd name="T0" fmla="*/ 0 w 373"/>
              <a:gd name="T1" fmla="*/ 0 h 301"/>
              <a:gd name="T2" fmla="*/ 112473046 w 373"/>
              <a:gd name="T3" fmla="*/ 65626163 h 301"/>
              <a:gd name="T4" fmla="*/ 204498146 w 373"/>
              <a:gd name="T5" fmla="*/ 131252327 h 301"/>
              <a:gd name="T6" fmla="*/ 243351962 w 373"/>
              <a:gd name="T7" fmla="*/ 158938516 h 301"/>
              <a:gd name="T8" fmla="*/ 298566709 w 373"/>
              <a:gd name="T9" fmla="*/ 168166560 h 301"/>
              <a:gd name="T10" fmla="*/ 316971148 w 373"/>
              <a:gd name="T11" fmla="*/ 196878506 h 301"/>
              <a:gd name="T12" fmla="*/ 505109793 w 373"/>
              <a:gd name="T13" fmla="*/ 224564663 h 301"/>
              <a:gd name="T14" fmla="*/ 672797542 w 373"/>
              <a:gd name="T15" fmla="*/ 308647975 h 301"/>
              <a:gd name="T16" fmla="*/ 728012289 w 373"/>
              <a:gd name="T17" fmla="*/ 243021764 h 30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373"/>
              <a:gd name="T28" fmla="*/ 0 h 301"/>
              <a:gd name="T29" fmla="*/ 373 w 373"/>
              <a:gd name="T30" fmla="*/ 301 h 301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373" h="301">
                <a:moveTo>
                  <a:pt x="0" y="0"/>
                </a:moveTo>
                <a:cubicBezTo>
                  <a:pt x="31" y="21"/>
                  <a:pt x="43" y="28"/>
                  <a:pt x="55" y="64"/>
                </a:cubicBezTo>
                <a:cubicBezTo>
                  <a:pt x="41" y="132"/>
                  <a:pt x="43" y="107"/>
                  <a:pt x="100" y="128"/>
                </a:cubicBezTo>
                <a:cubicBezTo>
                  <a:pt x="106" y="137"/>
                  <a:pt x="110" y="148"/>
                  <a:pt x="119" y="155"/>
                </a:cubicBezTo>
                <a:cubicBezTo>
                  <a:pt x="126" y="161"/>
                  <a:pt x="139" y="157"/>
                  <a:pt x="146" y="164"/>
                </a:cubicBezTo>
                <a:cubicBezTo>
                  <a:pt x="153" y="171"/>
                  <a:pt x="148" y="185"/>
                  <a:pt x="155" y="192"/>
                </a:cubicBezTo>
                <a:cubicBezTo>
                  <a:pt x="165" y="202"/>
                  <a:pt x="230" y="213"/>
                  <a:pt x="247" y="219"/>
                </a:cubicBezTo>
                <a:cubicBezTo>
                  <a:pt x="279" y="267"/>
                  <a:pt x="268" y="281"/>
                  <a:pt x="329" y="301"/>
                </a:cubicBezTo>
                <a:cubicBezTo>
                  <a:pt x="373" y="286"/>
                  <a:pt x="356" y="301"/>
                  <a:pt x="356" y="237"/>
                </a:cubicBezTo>
              </a:path>
            </a:pathLst>
          </a:cu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41" name="Freeform 21"/>
          <p:cNvSpPr>
            <a:spLocks/>
          </p:cNvSpPr>
          <p:nvPr/>
        </p:nvSpPr>
        <p:spPr bwMode="auto">
          <a:xfrm>
            <a:off x="5715000" y="1524000"/>
            <a:ext cx="609600" cy="381000"/>
          </a:xfrm>
          <a:custGeom>
            <a:avLst/>
            <a:gdLst>
              <a:gd name="T0" fmla="*/ 0 w 359"/>
              <a:gd name="T1" fmla="*/ 0 h 292"/>
              <a:gd name="T2" fmla="*/ 193185454 w 359"/>
              <a:gd name="T3" fmla="*/ 62991559 h 292"/>
              <a:gd name="T4" fmla="*/ 259504530 w 359"/>
              <a:gd name="T5" fmla="*/ 88529007 h 292"/>
              <a:gd name="T6" fmla="*/ 149936131 w 359"/>
              <a:gd name="T7" fmla="*/ 139603863 h 292"/>
              <a:gd name="T8" fmla="*/ 106685084 w 359"/>
              <a:gd name="T9" fmla="*/ 178760771 h 292"/>
              <a:gd name="T10" fmla="*/ 173002437 w 359"/>
              <a:gd name="T11" fmla="*/ 190678759 h 292"/>
              <a:gd name="T12" fmla="*/ 236436527 w 359"/>
              <a:gd name="T13" fmla="*/ 216216186 h 292"/>
              <a:gd name="T14" fmla="*/ 366187890 w 359"/>
              <a:gd name="T15" fmla="*/ 241753614 h 292"/>
              <a:gd name="T16" fmla="*/ 495941058 w 359"/>
              <a:gd name="T17" fmla="*/ 267291042 h 292"/>
              <a:gd name="T18" fmla="*/ 689126458 w 359"/>
              <a:gd name="T19" fmla="*/ 331985337 h 292"/>
              <a:gd name="T20" fmla="*/ 798694804 w 359"/>
              <a:gd name="T21" fmla="*/ 446051812 h 292"/>
              <a:gd name="T22" fmla="*/ 928446380 w 359"/>
              <a:gd name="T23" fmla="*/ 471589240 h 292"/>
              <a:gd name="T24" fmla="*/ 991880417 w 359"/>
              <a:gd name="T25" fmla="*/ 497126668 h 292"/>
              <a:gd name="T26" fmla="*/ 1035131437 w 359"/>
              <a:gd name="T27" fmla="*/ 446051812 h 292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359"/>
              <a:gd name="T43" fmla="*/ 0 h 292"/>
              <a:gd name="T44" fmla="*/ 359 w 359"/>
              <a:gd name="T45" fmla="*/ 292 h 292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359" h="292">
                <a:moveTo>
                  <a:pt x="0" y="0"/>
                </a:moveTo>
                <a:cubicBezTo>
                  <a:pt x="51" y="34"/>
                  <a:pt x="28" y="25"/>
                  <a:pt x="67" y="37"/>
                </a:cubicBezTo>
                <a:cubicBezTo>
                  <a:pt x="75" y="42"/>
                  <a:pt x="88" y="43"/>
                  <a:pt x="90" y="52"/>
                </a:cubicBezTo>
                <a:cubicBezTo>
                  <a:pt x="95" y="74"/>
                  <a:pt x="63" y="79"/>
                  <a:pt x="52" y="82"/>
                </a:cubicBezTo>
                <a:cubicBezTo>
                  <a:pt x="47" y="90"/>
                  <a:pt x="35" y="96"/>
                  <a:pt x="37" y="105"/>
                </a:cubicBezTo>
                <a:cubicBezTo>
                  <a:pt x="39" y="113"/>
                  <a:pt x="53" y="108"/>
                  <a:pt x="60" y="112"/>
                </a:cubicBezTo>
                <a:cubicBezTo>
                  <a:pt x="68" y="116"/>
                  <a:pt x="74" y="123"/>
                  <a:pt x="82" y="127"/>
                </a:cubicBezTo>
                <a:cubicBezTo>
                  <a:pt x="96" y="133"/>
                  <a:pt x="112" y="137"/>
                  <a:pt x="127" y="142"/>
                </a:cubicBezTo>
                <a:cubicBezTo>
                  <a:pt x="142" y="147"/>
                  <a:pt x="172" y="157"/>
                  <a:pt x="172" y="157"/>
                </a:cubicBezTo>
                <a:cubicBezTo>
                  <a:pt x="194" y="172"/>
                  <a:pt x="217" y="180"/>
                  <a:pt x="239" y="195"/>
                </a:cubicBezTo>
                <a:cubicBezTo>
                  <a:pt x="250" y="211"/>
                  <a:pt x="261" y="252"/>
                  <a:pt x="277" y="262"/>
                </a:cubicBezTo>
                <a:cubicBezTo>
                  <a:pt x="290" y="270"/>
                  <a:pt x="309" y="268"/>
                  <a:pt x="322" y="277"/>
                </a:cubicBezTo>
                <a:cubicBezTo>
                  <a:pt x="329" y="282"/>
                  <a:pt x="337" y="287"/>
                  <a:pt x="344" y="292"/>
                </a:cubicBezTo>
                <a:cubicBezTo>
                  <a:pt x="349" y="282"/>
                  <a:pt x="359" y="262"/>
                  <a:pt x="359" y="262"/>
                </a:cubicBezTo>
              </a:path>
            </a:pathLst>
          </a:cu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42" name="Freeform 22"/>
          <p:cNvSpPr>
            <a:spLocks/>
          </p:cNvSpPr>
          <p:nvPr/>
        </p:nvSpPr>
        <p:spPr bwMode="auto">
          <a:xfrm>
            <a:off x="5867400" y="0"/>
            <a:ext cx="274638" cy="604838"/>
          </a:xfrm>
          <a:custGeom>
            <a:avLst/>
            <a:gdLst>
              <a:gd name="T0" fmla="*/ 0 w 173"/>
              <a:gd name="T1" fmla="*/ 0 h 381"/>
              <a:gd name="T2" fmla="*/ 340222486 w 173"/>
              <a:gd name="T3" fmla="*/ 264617433 h 381"/>
              <a:gd name="T4" fmla="*/ 284778967 w 173"/>
              <a:gd name="T5" fmla="*/ 488910758 h 381"/>
              <a:gd name="T6" fmla="*/ 415827285 w 173"/>
              <a:gd name="T7" fmla="*/ 866934586 h 381"/>
              <a:gd name="T8" fmla="*/ 433467710 w 173"/>
              <a:gd name="T9" fmla="*/ 960181208 h 38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73"/>
              <a:gd name="T16" fmla="*/ 0 h 381"/>
              <a:gd name="T17" fmla="*/ 173 w 173"/>
              <a:gd name="T18" fmla="*/ 381 h 38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73" h="381">
                <a:moveTo>
                  <a:pt x="0" y="0"/>
                </a:moveTo>
                <a:cubicBezTo>
                  <a:pt x="29" y="57"/>
                  <a:pt x="86" y="72"/>
                  <a:pt x="135" y="105"/>
                </a:cubicBezTo>
                <a:cubicBezTo>
                  <a:pt x="148" y="140"/>
                  <a:pt x="133" y="165"/>
                  <a:pt x="113" y="194"/>
                </a:cubicBezTo>
                <a:cubicBezTo>
                  <a:pt x="125" y="245"/>
                  <a:pt x="136" y="301"/>
                  <a:pt x="165" y="344"/>
                </a:cubicBezTo>
                <a:cubicBezTo>
                  <a:pt x="173" y="376"/>
                  <a:pt x="172" y="364"/>
                  <a:pt x="172" y="381"/>
                </a:cubicBezTo>
              </a:path>
            </a:pathLst>
          </a:cu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43" name="Freeform 23"/>
          <p:cNvSpPr>
            <a:spLocks/>
          </p:cNvSpPr>
          <p:nvPr/>
        </p:nvSpPr>
        <p:spPr bwMode="auto">
          <a:xfrm>
            <a:off x="6400800" y="3429000"/>
            <a:ext cx="779463" cy="700088"/>
          </a:xfrm>
          <a:custGeom>
            <a:avLst/>
            <a:gdLst>
              <a:gd name="T0" fmla="*/ 1169353356 w 491"/>
              <a:gd name="T1" fmla="*/ 0 h 441"/>
              <a:gd name="T2" fmla="*/ 1169353356 w 491"/>
              <a:gd name="T3" fmla="*/ 226814261 h 441"/>
              <a:gd name="T4" fmla="*/ 1131551791 w 491"/>
              <a:gd name="T5" fmla="*/ 340222136 h 441"/>
              <a:gd name="T6" fmla="*/ 1207156509 w 491"/>
              <a:gd name="T7" fmla="*/ 509071984 h 441"/>
              <a:gd name="T8" fmla="*/ 1055947074 w 491"/>
              <a:gd name="T9" fmla="*/ 677923320 h 441"/>
              <a:gd name="T10" fmla="*/ 924898898 w 491"/>
              <a:gd name="T11" fmla="*/ 942539247 h 441"/>
              <a:gd name="T12" fmla="*/ 756047370 w 491"/>
              <a:gd name="T13" fmla="*/ 811490866 h 441"/>
              <a:gd name="T14" fmla="*/ 471270396 w 491"/>
              <a:gd name="T15" fmla="*/ 904737680 h 441"/>
              <a:gd name="T16" fmla="*/ 360383378 w 491"/>
              <a:gd name="T17" fmla="*/ 980342401 h 441"/>
              <a:gd name="T18" fmla="*/ 171370742 w 491"/>
              <a:gd name="T19" fmla="*/ 1055947121 h 441"/>
              <a:gd name="T20" fmla="*/ 0 w 491"/>
              <a:gd name="T21" fmla="*/ 1111390583 h 441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491"/>
              <a:gd name="T34" fmla="*/ 0 h 441"/>
              <a:gd name="T35" fmla="*/ 491 w 491"/>
              <a:gd name="T36" fmla="*/ 441 h 441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491" h="441">
                <a:moveTo>
                  <a:pt x="464" y="0"/>
                </a:moveTo>
                <a:cubicBezTo>
                  <a:pt x="491" y="40"/>
                  <a:pt x="483" y="17"/>
                  <a:pt x="464" y="90"/>
                </a:cubicBezTo>
                <a:cubicBezTo>
                  <a:pt x="460" y="105"/>
                  <a:pt x="449" y="135"/>
                  <a:pt x="449" y="135"/>
                </a:cubicBezTo>
                <a:cubicBezTo>
                  <a:pt x="464" y="157"/>
                  <a:pt x="471" y="176"/>
                  <a:pt x="479" y="202"/>
                </a:cubicBezTo>
                <a:cubicBezTo>
                  <a:pt x="461" y="238"/>
                  <a:pt x="456" y="251"/>
                  <a:pt x="419" y="269"/>
                </a:cubicBezTo>
                <a:cubicBezTo>
                  <a:pt x="395" y="306"/>
                  <a:pt x="405" y="348"/>
                  <a:pt x="367" y="374"/>
                </a:cubicBezTo>
                <a:cubicBezTo>
                  <a:pt x="343" y="358"/>
                  <a:pt x="324" y="338"/>
                  <a:pt x="300" y="322"/>
                </a:cubicBezTo>
                <a:cubicBezTo>
                  <a:pt x="261" y="329"/>
                  <a:pt x="221" y="338"/>
                  <a:pt x="187" y="359"/>
                </a:cubicBezTo>
                <a:cubicBezTo>
                  <a:pt x="172" y="368"/>
                  <a:pt x="160" y="384"/>
                  <a:pt x="143" y="389"/>
                </a:cubicBezTo>
                <a:cubicBezTo>
                  <a:pt x="117" y="397"/>
                  <a:pt x="93" y="408"/>
                  <a:pt x="68" y="419"/>
                </a:cubicBezTo>
                <a:cubicBezTo>
                  <a:pt x="44" y="430"/>
                  <a:pt x="27" y="441"/>
                  <a:pt x="0" y="441"/>
                </a:cubicBezTo>
              </a:path>
            </a:pathLst>
          </a:cu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24" name="Oval 24"/>
          <p:cNvSpPr>
            <a:spLocks noChangeArrowheads="1"/>
          </p:cNvSpPr>
          <p:nvPr/>
        </p:nvSpPr>
        <p:spPr bwMode="auto">
          <a:xfrm>
            <a:off x="7848600" y="6553200"/>
            <a:ext cx="9906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/>
              <a:t>2</a:t>
            </a:r>
          </a:p>
        </p:txBody>
      </p:sp>
      <p:sp>
        <p:nvSpPr>
          <p:cNvPr id="5145" name="Rectangle 25"/>
          <p:cNvSpPr>
            <a:spLocks noRot="1" noChangeArrowheads="1"/>
          </p:cNvSpPr>
          <p:nvPr/>
        </p:nvSpPr>
        <p:spPr bwMode="auto">
          <a:xfrm>
            <a:off x="609600" y="457200"/>
            <a:ext cx="30480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3200">
              <a:solidFill>
                <a:schemeClr val="tx2"/>
              </a:solidFill>
            </a:endParaRPr>
          </a:p>
        </p:txBody>
      </p:sp>
      <p:sp>
        <p:nvSpPr>
          <p:cNvPr id="5146" name="Rectangle 26"/>
          <p:cNvSpPr>
            <a:spLocks noRot="1" noChangeArrowheads="1"/>
          </p:cNvSpPr>
          <p:nvPr/>
        </p:nvSpPr>
        <p:spPr bwMode="auto">
          <a:xfrm>
            <a:off x="609600" y="2209800"/>
            <a:ext cx="3276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3200">
              <a:solidFill>
                <a:schemeClr val="tx2"/>
              </a:solidFill>
            </a:endParaRPr>
          </a:p>
        </p:txBody>
      </p:sp>
      <p:sp>
        <p:nvSpPr>
          <p:cNvPr id="5147" name="Rectangle 27"/>
          <p:cNvSpPr>
            <a:spLocks noRot="1" noChangeArrowheads="1"/>
          </p:cNvSpPr>
          <p:nvPr/>
        </p:nvSpPr>
        <p:spPr bwMode="auto">
          <a:xfrm>
            <a:off x="1066800" y="4648200"/>
            <a:ext cx="30480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3200">
              <a:solidFill>
                <a:schemeClr val="tx2"/>
              </a:solidFill>
            </a:endParaRPr>
          </a:p>
        </p:txBody>
      </p:sp>
      <p:sp>
        <p:nvSpPr>
          <p:cNvPr id="51228" name="Oval 28"/>
          <p:cNvSpPr>
            <a:spLocks noChangeArrowheads="1"/>
          </p:cNvSpPr>
          <p:nvPr/>
        </p:nvSpPr>
        <p:spPr bwMode="auto">
          <a:xfrm>
            <a:off x="685800" y="228600"/>
            <a:ext cx="3429000" cy="2133600"/>
          </a:xfrm>
          <a:prstGeom prst="ellipse">
            <a:avLst/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2800" b="1" dirty="0">
                <a:solidFill>
                  <a:srgbClr val="D6009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*</a:t>
            </a:r>
            <a:r>
              <a:rPr lang="en-US" sz="2800" b="1" dirty="0" err="1">
                <a:solidFill>
                  <a:srgbClr val="D6009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Sông</a:t>
            </a:r>
            <a:r>
              <a:rPr lang="en-US" sz="2800" b="1" dirty="0">
                <a:solidFill>
                  <a:srgbClr val="D6009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b="1" dirty="0" err="1">
                <a:solidFill>
                  <a:srgbClr val="D6009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ngòi</a:t>
            </a:r>
            <a:r>
              <a:rPr lang="en-US" sz="2800" b="1" dirty="0">
                <a:solidFill>
                  <a:srgbClr val="D6009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b="1" dirty="0" err="1">
                <a:solidFill>
                  <a:srgbClr val="D6009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miền</a:t>
            </a:r>
            <a:r>
              <a:rPr lang="en-US" sz="2800" b="1" dirty="0">
                <a:solidFill>
                  <a:srgbClr val="D6009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</a:p>
          <a:p>
            <a:pPr algn="ctr" eaLnBrk="0" hangingPunct="0">
              <a:defRPr/>
            </a:pPr>
            <a:r>
              <a:rPr lang="en-US" sz="2800" b="1" dirty="0" err="1">
                <a:solidFill>
                  <a:srgbClr val="D6009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Trung</a:t>
            </a:r>
            <a:r>
              <a:rPr lang="en-US" sz="2800" b="1" dirty="0">
                <a:solidFill>
                  <a:srgbClr val="D6009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b="1" dirty="0" err="1">
                <a:solidFill>
                  <a:srgbClr val="D6009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có</a:t>
            </a:r>
            <a:r>
              <a:rPr lang="en-US" sz="2800" b="1" dirty="0">
                <a:solidFill>
                  <a:srgbClr val="D6009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vi-VN" sz="2800" b="1" dirty="0">
                <a:solidFill>
                  <a:srgbClr val="D6009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2800" b="1" dirty="0" err="1">
                <a:solidFill>
                  <a:srgbClr val="D6009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ặc</a:t>
            </a:r>
            <a:r>
              <a:rPr lang="en-US" sz="2800" b="1" dirty="0">
                <a:solidFill>
                  <a:srgbClr val="D6009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</a:p>
          <a:p>
            <a:pPr algn="ctr" eaLnBrk="0" hangingPunct="0">
              <a:defRPr/>
            </a:pPr>
            <a:r>
              <a:rPr lang="vi-VN" sz="2800" b="1" dirty="0">
                <a:solidFill>
                  <a:srgbClr val="D6009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2800" b="1" dirty="0" err="1">
                <a:solidFill>
                  <a:srgbClr val="D6009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iểm</a:t>
            </a:r>
            <a:r>
              <a:rPr lang="en-US" sz="2800" b="1" dirty="0">
                <a:solidFill>
                  <a:srgbClr val="D6009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b="1" dirty="0" err="1">
                <a:solidFill>
                  <a:srgbClr val="D6009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gì</a:t>
            </a:r>
            <a:r>
              <a:rPr lang="en-US" sz="2800" b="1" dirty="0">
                <a:solidFill>
                  <a:srgbClr val="D6009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?</a:t>
            </a:r>
          </a:p>
        </p:txBody>
      </p:sp>
      <p:sp>
        <p:nvSpPr>
          <p:cNvPr id="51229" name="AutoShape 29"/>
          <p:cNvSpPr>
            <a:spLocks noChangeArrowheads="1"/>
          </p:cNvSpPr>
          <p:nvPr/>
        </p:nvSpPr>
        <p:spPr bwMode="auto">
          <a:xfrm>
            <a:off x="0" y="2286000"/>
            <a:ext cx="4800600" cy="2362200"/>
          </a:xfrm>
          <a:prstGeom prst="cloudCallout">
            <a:avLst>
              <a:gd name="adj1" fmla="val -38523"/>
              <a:gd name="adj2" fmla="val 37704"/>
            </a:avLst>
          </a:prstGeom>
          <a:solidFill>
            <a:srgbClr val="00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*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Vì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sao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sông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ngòi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miền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Trung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ngắn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và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dốc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?</a:t>
            </a:r>
          </a:p>
        </p:txBody>
      </p:sp>
      <p:sp>
        <p:nvSpPr>
          <p:cNvPr id="51230" name="AutoShape 30"/>
          <p:cNvSpPr>
            <a:spLocks noChangeArrowheads="1"/>
          </p:cNvSpPr>
          <p:nvPr/>
        </p:nvSpPr>
        <p:spPr bwMode="auto">
          <a:xfrm>
            <a:off x="533400" y="4572000"/>
            <a:ext cx="3962400" cy="2133600"/>
          </a:xfrm>
          <a:prstGeom prst="flowChartPredefinedProcess">
            <a:avLst/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28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*</a:t>
            </a:r>
            <a:r>
              <a:rPr lang="en-US" sz="28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Em</a:t>
            </a:r>
            <a:r>
              <a:rPr lang="en-US" sz="28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có</a:t>
            </a:r>
            <a:r>
              <a:rPr lang="en-US" sz="28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nhận</a:t>
            </a:r>
            <a:r>
              <a:rPr lang="en-US" sz="28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xét</a:t>
            </a:r>
            <a:r>
              <a:rPr lang="en-US" sz="28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gì</a:t>
            </a:r>
            <a:r>
              <a:rPr lang="en-US" sz="28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</a:p>
          <a:p>
            <a:pPr algn="ctr" eaLnBrk="0" hangingPunct="0">
              <a:defRPr/>
            </a:pPr>
            <a:r>
              <a:rPr lang="en-US" sz="28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về</a:t>
            </a:r>
            <a:r>
              <a:rPr lang="en-US" sz="28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sông</a:t>
            </a:r>
            <a:r>
              <a:rPr lang="en-US" sz="28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ngòi</a:t>
            </a:r>
            <a:r>
              <a:rPr lang="en-US" sz="28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n</a:t>
            </a:r>
            <a:r>
              <a:rPr lang="vi-VN" sz="28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ư</a:t>
            </a:r>
            <a:r>
              <a:rPr lang="en-US" sz="28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ớc</a:t>
            </a:r>
            <a:r>
              <a:rPr lang="en-US" sz="28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ta</a:t>
            </a:r>
            <a:r>
              <a:rPr lang="en-US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?</a:t>
            </a:r>
          </a:p>
        </p:txBody>
      </p:sp>
      <p:sp>
        <p:nvSpPr>
          <p:cNvPr id="51231" name="Freeform 31"/>
          <p:cNvSpPr>
            <a:spLocks/>
          </p:cNvSpPr>
          <p:nvPr/>
        </p:nvSpPr>
        <p:spPr bwMode="auto">
          <a:xfrm>
            <a:off x="5213350" y="0"/>
            <a:ext cx="1436688" cy="1270000"/>
          </a:xfrm>
          <a:custGeom>
            <a:avLst/>
            <a:gdLst>
              <a:gd name="T0" fmla="*/ 0 w 905"/>
              <a:gd name="T1" fmla="*/ 0 h 800"/>
              <a:gd name="T2" fmla="*/ 168851325 w 905"/>
              <a:gd name="T3" fmla="*/ 55443445 h 800"/>
              <a:gd name="T4" fmla="*/ 282257621 w 905"/>
              <a:gd name="T5" fmla="*/ 93246571 h 800"/>
              <a:gd name="T6" fmla="*/ 488910549 w 905"/>
              <a:gd name="T7" fmla="*/ 244455975 h 800"/>
              <a:gd name="T8" fmla="*/ 546874941 w 905"/>
              <a:gd name="T9" fmla="*/ 282257513 h 800"/>
              <a:gd name="T10" fmla="*/ 602318383 w 905"/>
              <a:gd name="T11" fmla="*/ 340221883 h 800"/>
              <a:gd name="T12" fmla="*/ 811490574 w 905"/>
              <a:gd name="T13" fmla="*/ 471270067 h 800"/>
              <a:gd name="T14" fmla="*/ 1073587043 w 905"/>
              <a:gd name="T15" fmla="*/ 849293588 h 800"/>
              <a:gd name="T16" fmla="*/ 1224796430 w 905"/>
              <a:gd name="T17" fmla="*/ 962699791 h 800"/>
              <a:gd name="T18" fmla="*/ 1338204264 w 905"/>
              <a:gd name="T19" fmla="*/ 1055946337 h 800"/>
              <a:gd name="T20" fmla="*/ 1376005817 w 905"/>
              <a:gd name="T21" fmla="*/ 1169352540 h 800"/>
              <a:gd name="T22" fmla="*/ 1431449259 w 905"/>
              <a:gd name="T23" fmla="*/ 1224795961 h 800"/>
              <a:gd name="T24" fmla="*/ 1565018344 w 905"/>
              <a:gd name="T25" fmla="*/ 1358364995 h 800"/>
              <a:gd name="T26" fmla="*/ 1733868429 w 905"/>
              <a:gd name="T27" fmla="*/ 1469251836 h 800"/>
              <a:gd name="T28" fmla="*/ 1998485650 w 905"/>
              <a:gd name="T29" fmla="*/ 1716227470 h 800"/>
              <a:gd name="T30" fmla="*/ 2036287203 w 905"/>
              <a:gd name="T31" fmla="*/ 1771670891 h 800"/>
              <a:gd name="T32" fmla="*/ 2091730645 w 905"/>
              <a:gd name="T33" fmla="*/ 1809472429 h 800"/>
              <a:gd name="T34" fmla="*/ 2147483647 w 905"/>
              <a:gd name="T35" fmla="*/ 1922880219 h 800"/>
              <a:gd name="T36" fmla="*/ 2147483647 w 905"/>
              <a:gd name="T37" fmla="*/ 1998484884 h 800"/>
              <a:gd name="T38" fmla="*/ 2147483647 w 905"/>
              <a:gd name="T39" fmla="*/ 2016125178 h 800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905"/>
              <a:gd name="T61" fmla="*/ 0 h 800"/>
              <a:gd name="T62" fmla="*/ 905 w 905"/>
              <a:gd name="T63" fmla="*/ 800 h 800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905" h="800">
                <a:moveTo>
                  <a:pt x="0" y="0"/>
                </a:moveTo>
                <a:cubicBezTo>
                  <a:pt x="22" y="7"/>
                  <a:pt x="45" y="15"/>
                  <a:pt x="67" y="22"/>
                </a:cubicBezTo>
                <a:cubicBezTo>
                  <a:pt x="82" y="27"/>
                  <a:pt x="112" y="37"/>
                  <a:pt x="112" y="37"/>
                </a:cubicBezTo>
                <a:cubicBezTo>
                  <a:pt x="144" y="58"/>
                  <a:pt x="155" y="85"/>
                  <a:pt x="194" y="97"/>
                </a:cubicBezTo>
                <a:cubicBezTo>
                  <a:pt x="202" y="102"/>
                  <a:pt x="210" y="106"/>
                  <a:pt x="217" y="112"/>
                </a:cubicBezTo>
                <a:cubicBezTo>
                  <a:pt x="225" y="119"/>
                  <a:pt x="230" y="129"/>
                  <a:pt x="239" y="135"/>
                </a:cubicBezTo>
                <a:cubicBezTo>
                  <a:pt x="265" y="154"/>
                  <a:pt x="299" y="162"/>
                  <a:pt x="322" y="187"/>
                </a:cubicBezTo>
                <a:cubicBezTo>
                  <a:pt x="364" y="234"/>
                  <a:pt x="373" y="301"/>
                  <a:pt x="426" y="337"/>
                </a:cubicBezTo>
                <a:cubicBezTo>
                  <a:pt x="444" y="363"/>
                  <a:pt x="460" y="364"/>
                  <a:pt x="486" y="382"/>
                </a:cubicBezTo>
                <a:cubicBezTo>
                  <a:pt x="536" y="456"/>
                  <a:pt x="457" y="347"/>
                  <a:pt x="531" y="419"/>
                </a:cubicBezTo>
                <a:cubicBezTo>
                  <a:pt x="536" y="424"/>
                  <a:pt x="543" y="459"/>
                  <a:pt x="546" y="464"/>
                </a:cubicBezTo>
                <a:cubicBezTo>
                  <a:pt x="552" y="473"/>
                  <a:pt x="562" y="478"/>
                  <a:pt x="568" y="486"/>
                </a:cubicBezTo>
                <a:cubicBezTo>
                  <a:pt x="610" y="540"/>
                  <a:pt x="577" y="524"/>
                  <a:pt x="621" y="539"/>
                </a:cubicBezTo>
                <a:cubicBezTo>
                  <a:pt x="643" y="561"/>
                  <a:pt x="662" y="566"/>
                  <a:pt x="688" y="583"/>
                </a:cubicBezTo>
                <a:cubicBezTo>
                  <a:pt x="712" y="630"/>
                  <a:pt x="750" y="653"/>
                  <a:pt x="793" y="681"/>
                </a:cubicBezTo>
                <a:cubicBezTo>
                  <a:pt x="798" y="688"/>
                  <a:pt x="802" y="697"/>
                  <a:pt x="808" y="703"/>
                </a:cubicBezTo>
                <a:cubicBezTo>
                  <a:pt x="814" y="709"/>
                  <a:pt x="825" y="711"/>
                  <a:pt x="830" y="718"/>
                </a:cubicBezTo>
                <a:cubicBezTo>
                  <a:pt x="858" y="753"/>
                  <a:pt x="815" y="730"/>
                  <a:pt x="853" y="763"/>
                </a:cubicBezTo>
                <a:cubicBezTo>
                  <a:pt x="867" y="775"/>
                  <a:pt x="885" y="780"/>
                  <a:pt x="898" y="793"/>
                </a:cubicBezTo>
                <a:cubicBezTo>
                  <a:pt x="900" y="795"/>
                  <a:pt x="903" y="798"/>
                  <a:pt x="905" y="800"/>
                </a:cubicBezTo>
              </a:path>
            </a:pathLst>
          </a:custGeom>
          <a:noFill/>
          <a:ln w="317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32" name="Freeform 32"/>
          <p:cNvSpPr>
            <a:spLocks/>
          </p:cNvSpPr>
          <p:nvPr/>
        </p:nvSpPr>
        <p:spPr bwMode="auto">
          <a:xfrm>
            <a:off x="6530975" y="1128713"/>
            <a:ext cx="166688" cy="58737"/>
          </a:xfrm>
          <a:custGeom>
            <a:avLst/>
            <a:gdLst>
              <a:gd name="T0" fmla="*/ 0 w 105"/>
              <a:gd name="T1" fmla="*/ 0 h 37"/>
              <a:gd name="T2" fmla="*/ 264618016 w 105"/>
              <a:gd name="T3" fmla="*/ 93244180 h 37"/>
              <a:gd name="T4" fmla="*/ 0 60000 65536"/>
              <a:gd name="T5" fmla="*/ 0 60000 65536"/>
              <a:gd name="T6" fmla="*/ 0 w 105"/>
              <a:gd name="T7" fmla="*/ 0 h 37"/>
              <a:gd name="T8" fmla="*/ 105 w 105"/>
              <a:gd name="T9" fmla="*/ 37 h 3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05" h="37">
                <a:moveTo>
                  <a:pt x="0" y="0"/>
                </a:moveTo>
                <a:cubicBezTo>
                  <a:pt x="31" y="9"/>
                  <a:pt x="82" y="14"/>
                  <a:pt x="105" y="37"/>
                </a:cubicBezTo>
              </a:path>
            </a:pathLst>
          </a:custGeom>
          <a:noFill/>
          <a:ln w="317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12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12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12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12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12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12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1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1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12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12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512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1000"/>
                                        <p:tgtEl>
                                          <p:spTgt spid="512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3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1000"/>
                                        <p:tgtEl>
                                          <p:spTgt spid="512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3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18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512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 nodeType="clickPar">
                      <p:stCondLst>
                        <p:cond delay="0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0" dur="1000" fill="hold"/>
                                        <p:tgtEl>
                                          <p:spTgt spid="512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1" dur="1000" fill="hold"/>
                                        <p:tgtEl>
                                          <p:spTgt spid="512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1000" fill="hold"/>
                                        <p:tgtEl>
                                          <p:spTgt spid="512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3" dur="1000" fill="hold"/>
                                        <p:tgtEl>
                                          <p:spTgt spid="512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1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7" dur="1000" fill="hold"/>
                                        <p:tgtEl>
                                          <p:spTgt spid="512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8" dur="1000" fill="hold"/>
                                        <p:tgtEl>
                                          <p:spTgt spid="512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9" dur="1000" fill="hold"/>
                                        <p:tgtEl>
                                          <p:spTgt spid="512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0" dur="1000" fill="hold"/>
                                        <p:tgtEl>
                                          <p:spTgt spid="512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1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4" dur="1000" fill="hold"/>
                                        <p:tgtEl>
                                          <p:spTgt spid="512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5" dur="1000" fill="hold"/>
                                        <p:tgtEl>
                                          <p:spTgt spid="512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6" dur="1000" fill="hold"/>
                                        <p:tgtEl>
                                          <p:spTgt spid="512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7" dur="1000" fill="hold"/>
                                        <p:tgtEl>
                                          <p:spTgt spid="512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1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1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1" dur="1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2" dur="1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3" dur="1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4" dur="1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24"/>
                  </p:tgtEl>
                </p:cond>
              </p:nextCondLst>
            </p:seq>
          </p:childTnLst>
        </p:cTn>
      </p:par>
    </p:tnLst>
    <p:bldLst>
      <p:bldP spid="51209" grpId="0" animBg="1"/>
      <p:bldP spid="51211" grpId="0" animBg="1"/>
      <p:bldP spid="51214" grpId="0" animBg="1"/>
      <p:bldP spid="51216" grpId="0" animBg="1"/>
      <p:bldP spid="51228" grpId="0" animBg="1"/>
      <p:bldP spid="51229" grpId="0" animBg="1"/>
      <p:bldP spid="51230" grpId="0" animBg="1"/>
      <p:bldP spid="51231" grpId="0" animBg="1"/>
      <p:bldP spid="5123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38200"/>
          </a:xfrm>
        </p:spPr>
        <p:txBody>
          <a:bodyPr/>
          <a:lstStyle/>
          <a:p>
            <a:pPr eaLnBrk="1" hangingPunct="1"/>
            <a:r>
              <a:rPr lang="en-US" sz="2800" b="1" smtClean="0">
                <a:solidFill>
                  <a:schemeClr val="bg1"/>
                </a:solidFill>
              </a:rPr>
              <a:t/>
            </a:r>
            <a:br>
              <a:rPr lang="en-US" sz="2800" b="1" smtClean="0">
                <a:solidFill>
                  <a:schemeClr val="bg1"/>
                </a:solidFill>
              </a:rPr>
            </a:br>
            <a:r>
              <a:rPr lang="en-US" sz="2800" b="1" u="sng" smtClean="0">
                <a:solidFill>
                  <a:schemeClr val="bg1"/>
                </a:solidFill>
              </a:rPr>
              <a:t>Địa  lý</a:t>
            </a:r>
            <a:r>
              <a:rPr lang="en-US" sz="2800" b="1" smtClean="0"/>
              <a:t> </a:t>
            </a:r>
            <a:br>
              <a:rPr lang="en-US" sz="2800" b="1" smtClean="0"/>
            </a:br>
            <a:endParaRPr lang="en-US" sz="2800" b="1" smtClean="0"/>
          </a:p>
        </p:txBody>
      </p:sp>
      <p:sp>
        <p:nvSpPr>
          <p:cNvPr id="6147" name="Rectangle 3"/>
          <p:cNvSpPr>
            <a:spLocks noRot="1" noChangeArrowheads="1"/>
          </p:cNvSpPr>
          <p:nvPr/>
        </p:nvSpPr>
        <p:spPr bwMode="auto">
          <a:xfrm>
            <a:off x="3276600" y="990600"/>
            <a:ext cx="24447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>
                <a:solidFill>
                  <a:srgbClr val="FF3300"/>
                </a:solidFill>
              </a:rPr>
              <a:t>SÔNG NGÒI</a:t>
            </a:r>
          </a:p>
        </p:txBody>
      </p:sp>
      <p:sp>
        <p:nvSpPr>
          <p:cNvPr id="34820" name="Rectangle 4"/>
          <p:cNvSpPr>
            <a:spLocks noGrp="1" noRot="1" noChangeArrowheads="1"/>
          </p:cNvSpPr>
          <p:nvPr>
            <p:ph type="body" idx="1"/>
          </p:nvPr>
        </p:nvSpPr>
        <p:spPr>
          <a:xfrm>
            <a:off x="228600" y="1524000"/>
            <a:ext cx="8686800" cy="2209800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b="1" smtClean="0">
                <a:solidFill>
                  <a:srgbClr val="66FF33"/>
                </a:solidFill>
              </a:rPr>
              <a:t>Hoạt </a:t>
            </a:r>
            <a:r>
              <a:rPr lang="vi-VN" sz="2800" b="1" smtClean="0">
                <a:solidFill>
                  <a:srgbClr val="66FF33"/>
                </a:solidFill>
              </a:rPr>
              <a:t>đ</a:t>
            </a:r>
            <a:r>
              <a:rPr lang="en-US" sz="2800" b="1" smtClean="0">
                <a:solidFill>
                  <a:srgbClr val="66FF33"/>
                </a:solidFill>
              </a:rPr>
              <a:t>ộng 1:Tìm hiểu về mạng l</a:t>
            </a:r>
            <a:r>
              <a:rPr lang="vi-VN" sz="2800" b="1" smtClean="0">
                <a:solidFill>
                  <a:srgbClr val="66FF33"/>
                </a:solidFill>
              </a:rPr>
              <a:t>ư</a:t>
            </a:r>
            <a:r>
              <a:rPr lang="en-US" sz="2800" b="1" smtClean="0">
                <a:solidFill>
                  <a:srgbClr val="66FF33"/>
                </a:solidFill>
              </a:rPr>
              <a:t>ới sông ngòi n</a:t>
            </a:r>
            <a:r>
              <a:rPr lang="vi-VN" sz="2800" b="1" smtClean="0">
                <a:solidFill>
                  <a:srgbClr val="66FF33"/>
                </a:solidFill>
              </a:rPr>
              <a:t>ư</a:t>
            </a:r>
            <a:r>
              <a:rPr lang="en-US" sz="2800" b="1" smtClean="0">
                <a:solidFill>
                  <a:srgbClr val="66FF33"/>
                </a:solidFill>
              </a:rPr>
              <a:t>ớc ta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b="1" smtClean="0">
                <a:solidFill>
                  <a:schemeClr val="bg1"/>
                </a:solidFill>
                <a:sym typeface="Wingdings 3" pitchFamily="18" charset="2"/>
              </a:rPr>
              <a:t>N</a:t>
            </a:r>
            <a:r>
              <a:rPr lang="vi-VN" sz="2800" b="1" smtClean="0">
                <a:solidFill>
                  <a:schemeClr val="bg1"/>
                </a:solidFill>
                <a:sym typeface="Wingdings 3" pitchFamily="18" charset="2"/>
              </a:rPr>
              <a:t>ư</a:t>
            </a:r>
            <a:r>
              <a:rPr lang="en-US" sz="2800" b="1" smtClean="0">
                <a:solidFill>
                  <a:schemeClr val="bg1"/>
                </a:solidFill>
                <a:sym typeface="Wingdings 3" pitchFamily="18" charset="2"/>
              </a:rPr>
              <a:t>ớc ta có mạng l</a:t>
            </a:r>
            <a:r>
              <a:rPr lang="vi-VN" sz="2800" b="1" smtClean="0">
                <a:solidFill>
                  <a:schemeClr val="bg1"/>
                </a:solidFill>
                <a:sym typeface="Wingdings 3" pitchFamily="18" charset="2"/>
              </a:rPr>
              <a:t>ư</a:t>
            </a:r>
            <a:r>
              <a:rPr lang="en-US" sz="2800" b="1" smtClean="0">
                <a:solidFill>
                  <a:schemeClr val="bg1"/>
                </a:solidFill>
                <a:sym typeface="Wingdings 3" pitchFamily="18" charset="2"/>
              </a:rPr>
              <a:t>ới sông ngòi dày </a:t>
            </a:r>
            <a:r>
              <a:rPr lang="vi-VN" sz="2800" b="1" smtClean="0">
                <a:solidFill>
                  <a:schemeClr val="bg1"/>
                </a:solidFill>
                <a:sym typeface="Wingdings 3" pitchFamily="18" charset="2"/>
              </a:rPr>
              <a:t>đ</a:t>
            </a:r>
            <a:r>
              <a:rPr lang="en-US" sz="2800" b="1" smtClean="0">
                <a:solidFill>
                  <a:schemeClr val="bg1"/>
                </a:solidFill>
                <a:sym typeface="Wingdings 3" pitchFamily="18" charset="2"/>
              </a:rPr>
              <a:t>ặc và phân bố rộng khắp trên cả n</a:t>
            </a:r>
            <a:r>
              <a:rPr lang="vi-VN" sz="2800" b="1" smtClean="0">
                <a:solidFill>
                  <a:schemeClr val="bg1"/>
                </a:solidFill>
                <a:sym typeface="Wingdings 3" pitchFamily="18" charset="2"/>
              </a:rPr>
              <a:t>ư</a:t>
            </a:r>
            <a:r>
              <a:rPr lang="en-US" sz="2800" b="1" smtClean="0">
                <a:solidFill>
                  <a:schemeClr val="bg1"/>
                </a:solidFill>
                <a:sym typeface="Wingdings 3" pitchFamily="18" charset="2"/>
              </a:rPr>
              <a:t>ớc.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b="1" smtClean="0">
                <a:solidFill>
                  <a:srgbClr val="66FF33"/>
                </a:solidFill>
              </a:rPr>
              <a:t>Hoạt </a:t>
            </a:r>
            <a:r>
              <a:rPr lang="vi-VN" sz="2800" b="1" smtClean="0">
                <a:solidFill>
                  <a:srgbClr val="66FF33"/>
                </a:solidFill>
              </a:rPr>
              <a:t>đ</a:t>
            </a:r>
            <a:r>
              <a:rPr lang="en-US" sz="2800" b="1" smtClean="0">
                <a:solidFill>
                  <a:srgbClr val="66FF33"/>
                </a:solidFill>
              </a:rPr>
              <a:t>ộng 2:Tìm hiểu một số </a:t>
            </a:r>
            <a:r>
              <a:rPr lang="vi-VN" sz="2800" b="1" smtClean="0">
                <a:solidFill>
                  <a:srgbClr val="66FF33"/>
                </a:solidFill>
              </a:rPr>
              <a:t>đ</a:t>
            </a:r>
            <a:r>
              <a:rPr lang="en-US" sz="2800" b="1" smtClean="0">
                <a:solidFill>
                  <a:srgbClr val="66FF33"/>
                </a:solidFill>
              </a:rPr>
              <a:t>ặc </a:t>
            </a:r>
            <a:r>
              <a:rPr lang="vi-VN" sz="2800" b="1" smtClean="0">
                <a:solidFill>
                  <a:srgbClr val="66FF33"/>
                </a:solidFill>
              </a:rPr>
              <a:t>đ</a:t>
            </a:r>
            <a:r>
              <a:rPr lang="en-US" sz="2800" b="1" smtClean="0">
                <a:solidFill>
                  <a:srgbClr val="66FF33"/>
                </a:solidFill>
              </a:rPr>
              <a:t>iểm sông ngòi n</a:t>
            </a:r>
            <a:r>
              <a:rPr lang="vi-VN" sz="2800" b="1" smtClean="0">
                <a:solidFill>
                  <a:srgbClr val="66FF33"/>
                </a:solidFill>
              </a:rPr>
              <a:t>ư</a:t>
            </a:r>
            <a:r>
              <a:rPr lang="en-US" sz="2800" b="1" smtClean="0">
                <a:solidFill>
                  <a:srgbClr val="66FF33"/>
                </a:solidFill>
              </a:rPr>
              <a:t>ớc ta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800" b="1" smtClean="0">
              <a:sym typeface="Wingdings 3" pitchFamily="18" charset="2"/>
            </a:endParaRPr>
          </a:p>
        </p:txBody>
      </p:sp>
      <p:sp>
        <p:nvSpPr>
          <p:cNvPr id="34821" name="AutoShape 5"/>
          <p:cNvSpPr>
            <a:spLocks noChangeArrowheads="1"/>
          </p:cNvSpPr>
          <p:nvPr/>
        </p:nvSpPr>
        <p:spPr bwMode="auto">
          <a:xfrm>
            <a:off x="685800" y="3352800"/>
            <a:ext cx="7772400" cy="3429000"/>
          </a:xfrm>
          <a:prstGeom prst="star8">
            <a:avLst>
              <a:gd name="adj" fmla="val 38250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32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*</a:t>
            </a:r>
            <a:r>
              <a:rPr lang="en-US" sz="32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Đọc</a:t>
            </a:r>
            <a:r>
              <a:rPr lang="en-US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mục</a:t>
            </a:r>
            <a:r>
              <a:rPr lang="en-US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2 </a:t>
            </a:r>
            <a:r>
              <a:rPr lang="en-US" sz="32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và</a:t>
            </a:r>
            <a:r>
              <a:rPr lang="en-US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nêu</a:t>
            </a:r>
            <a:r>
              <a:rPr lang="en-US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vi-VN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32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ặc</a:t>
            </a:r>
            <a:r>
              <a:rPr lang="en-US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vi-VN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32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iểm</a:t>
            </a:r>
            <a:r>
              <a:rPr lang="en-US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</a:p>
          <a:p>
            <a:pPr algn="ctr" eaLnBrk="0" hangingPunct="0">
              <a:defRPr/>
            </a:pPr>
            <a:r>
              <a:rPr lang="en-US" sz="32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sông</a:t>
            </a:r>
            <a:r>
              <a:rPr lang="en-US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ngòi</a:t>
            </a:r>
            <a:r>
              <a:rPr lang="en-US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n</a:t>
            </a:r>
            <a:r>
              <a:rPr lang="vi-VN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</a:t>
            </a:r>
            <a:r>
              <a:rPr lang="en-US" sz="32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ớc</a:t>
            </a:r>
            <a:r>
              <a:rPr lang="en-US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ta</a:t>
            </a:r>
            <a:r>
              <a:rPr lang="en-US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vào</a:t>
            </a:r>
            <a:r>
              <a:rPr lang="en-US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mùa</a:t>
            </a:r>
            <a:r>
              <a:rPr lang="en-US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</a:p>
          <a:p>
            <a:pPr algn="ctr" eaLnBrk="0" hangingPunct="0">
              <a:defRPr/>
            </a:pPr>
            <a:r>
              <a:rPr lang="en-US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</a:t>
            </a:r>
            <a:r>
              <a:rPr lang="vi-VN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</a:t>
            </a:r>
            <a:r>
              <a:rPr lang="en-US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 </a:t>
            </a:r>
            <a:r>
              <a:rPr lang="en-US" sz="32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và</a:t>
            </a:r>
            <a:r>
              <a:rPr lang="en-US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mùa</a:t>
            </a:r>
            <a:r>
              <a:rPr lang="en-US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khô</a:t>
            </a:r>
            <a:r>
              <a:rPr lang="en-US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48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48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48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48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9595" name="Group 27"/>
          <p:cNvGraphicFramePr>
            <a:graphicFrameLocks noGrp="1"/>
          </p:cNvGraphicFramePr>
          <p:nvPr/>
        </p:nvGraphicFramePr>
        <p:xfrm>
          <a:off x="61913" y="633413"/>
          <a:ext cx="8818562" cy="5233987"/>
        </p:xfrm>
        <a:graphic>
          <a:graphicData uri="http://schemas.openxmlformats.org/drawingml/2006/table">
            <a:tbl>
              <a:tblPr/>
              <a:tblGrid>
                <a:gridCol w="1046162"/>
                <a:gridCol w="3046413"/>
                <a:gridCol w="4725987"/>
              </a:tblGrid>
              <a:tr h="1085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Thời gian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Đặc điểm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Ảnh hưởng tới đời sống và sản xuất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6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FF33"/>
                          </a:solidFill>
                          <a:effectLst/>
                          <a:latin typeface="Times New Roman" pitchFamily="18" charset="0"/>
                        </a:rPr>
                        <a:t>Mùa mưa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828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FF33"/>
                          </a:solidFill>
                          <a:effectLst/>
                          <a:latin typeface="Times New Roman" pitchFamily="18" charset="0"/>
                        </a:rPr>
                        <a:t>Mùa khô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188" name="Text Box 20"/>
          <p:cNvSpPr txBox="1">
            <a:spLocks noChangeArrowheads="1"/>
          </p:cNvSpPr>
          <p:nvPr/>
        </p:nvSpPr>
        <p:spPr bwMode="auto">
          <a:xfrm>
            <a:off x="1260475" y="1382713"/>
            <a:ext cx="3049588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3000"/>
          </a:p>
        </p:txBody>
      </p:sp>
      <p:sp>
        <p:nvSpPr>
          <p:cNvPr id="9237" name="Text Box 21"/>
          <p:cNvSpPr txBox="1">
            <a:spLocks noChangeArrowheads="1"/>
          </p:cNvSpPr>
          <p:nvPr/>
        </p:nvSpPr>
        <p:spPr bwMode="auto">
          <a:xfrm>
            <a:off x="1066800" y="3581400"/>
            <a:ext cx="2946400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3000" b="1" i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Nước sông hạ thấp, lòng sông trơ ra những bãi cát hoặc sỏi đá.</a:t>
            </a:r>
          </a:p>
        </p:txBody>
      </p:sp>
      <p:sp>
        <p:nvSpPr>
          <p:cNvPr id="9239" name="Text Box 23"/>
          <p:cNvSpPr txBox="1">
            <a:spLocks noChangeArrowheads="1"/>
          </p:cNvSpPr>
          <p:nvPr/>
        </p:nvSpPr>
        <p:spPr bwMode="auto">
          <a:xfrm>
            <a:off x="1066800" y="1752600"/>
            <a:ext cx="3089275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000" b="1" i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Nước sông nhiều, dâng lên nhanh chóng.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95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95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1000"/>
                                        <p:tgtEl>
                                          <p:spTgt spid="9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10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7" grpId="0"/>
      <p:bldP spid="923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152400" y="4191000"/>
            <a:ext cx="912813" cy="1076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>
                <a:solidFill>
                  <a:srgbClr val="FF0000"/>
                </a:solidFill>
              </a:rPr>
              <a:t>Khí hậu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1524000" y="3733800"/>
            <a:ext cx="1524000" cy="9540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>
                <a:solidFill>
                  <a:srgbClr val="33CC33"/>
                </a:solidFill>
              </a:rPr>
              <a:t>Mùa khô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1447800" y="4876800"/>
            <a:ext cx="1066800" cy="9556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>
                <a:solidFill>
                  <a:srgbClr val="FFFF00"/>
                </a:solidFill>
              </a:rPr>
              <a:t>Mùa mưa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3581400" y="3505200"/>
            <a:ext cx="1447800" cy="1384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>
                <a:solidFill>
                  <a:srgbClr val="33CC33"/>
                </a:solidFill>
              </a:rPr>
              <a:t>Ít mưa, khô hạn</a:t>
            </a: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3200400" y="4876800"/>
            <a:ext cx="990600" cy="1384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800">
                <a:solidFill>
                  <a:srgbClr val="FFFF00"/>
                </a:solidFill>
              </a:rPr>
              <a:t>Mưa nhiều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5638800" y="3352800"/>
            <a:ext cx="1320800" cy="15700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>
                <a:solidFill>
                  <a:srgbClr val="33CC33"/>
                </a:solidFill>
              </a:rPr>
              <a:t>Nước sông ít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4876800" y="4800600"/>
            <a:ext cx="2133600" cy="1076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>
                <a:solidFill>
                  <a:srgbClr val="FFFF00"/>
                </a:solidFill>
                <a:latin typeface="Times New Roman" pitchFamily="18" charset="0"/>
              </a:rPr>
              <a:t>Nước sông </a:t>
            </a:r>
            <a:r>
              <a:rPr lang="en-US" sz="3200">
                <a:solidFill>
                  <a:srgbClr val="FFFF00"/>
                </a:solidFill>
              </a:rPr>
              <a:t>dâng cao</a:t>
            </a: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7467600" y="3429000"/>
            <a:ext cx="1136650" cy="35401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>
                <a:solidFill>
                  <a:srgbClr val="FF0000"/>
                </a:solidFill>
              </a:rPr>
              <a:t>Nước sông thay đổi theo mùa</a:t>
            </a:r>
          </a:p>
        </p:txBody>
      </p:sp>
      <p:sp>
        <p:nvSpPr>
          <p:cNvPr id="10250" name="AutoShape 10"/>
          <p:cNvSpPr>
            <a:spLocks noChangeArrowheads="1"/>
          </p:cNvSpPr>
          <p:nvPr/>
        </p:nvSpPr>
        <p:spPr bwMode="auto">
          <a:xfrm rot="-2990868">
            <a:off x="827088" y="4278312"/>
            <a:ext cx="922338" cy="138113"/>
          </a:xfrm>
          <a:prstGeom prst="rightArrow">
            <a:avLst>
              <a:gd name="adj1" fmla="val 50000"/>
              <a:gd name="adj2" fmla="val 16695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eaLnBrk="0" hangingPunct="0"/>
            <a:endParaRPr lang="en-US" sz="2800"/>
          </a:p>
        </p:txBody>
      </p:sp>
      <p:sp>
        <p:nvSpPr>
          <p:cNvPr id="10251" name="AutoShape 11"/>
          <p:cNvSpPr>
            <a:spLocks noChangeArrowheads="1"/>
          </p:cNvSpPr>
          <p:nvPr/>
        </p:nvSpPr>
        <p:spPr bwMode="auto">
          <a:xfrm rot="3339299">
            <a:off x="796131" y="4918869"/>
            <a:ext cx="852488" cy="158750"/>
          </a:xfrm>
          <a:prstGeom prst="rightArrow">
            <a:avLst>
              <a:gd name="adj1" fmla="val 50000"/>
              <a:gd name="adj2" fmla="val 1342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eaLnBrk="0" hangingPunct="0"/>
            <a:endParaRPr lang="en-US" sz="2800"/>
          </a:p>
        </p:txBody>
      </p:sp>
      <p:sp>
        <p:nvSpPr>
          <p:cNvPr id="10252" name="AutoShape 12"/>
          <p:cNvSpPr>
            <a:spLocks noChangeArrowheads="1"/>
          </p:cNvSpPr>
          <p:nvPr/>
        </p:nvSpPr>
        <p:spPr bwMode="auto">
          <a:xfrm>
            <a:off x="3048000" y="3886200"/>
            <a:ext cx="628650" cy="161925"/>
          </a:xfrm>
          <a:prstGeom prst="rightArrow">
            <a:avLst>
              <a:gd name="adj1" fmla="val 64306"/>
              <a:gd name="adj2" fmla="val 15779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2800"/>
          </a:p>
        </p:txBody>
      </p:sp>
      <p:sp>
        <p:nvSpPr>
          <p:cNvPr id="10253" name="AutoShape 13"/>
          <p:cNvSpPr>
            <a:spLocks noChangeArrowheads="1"/>
          </p:cNvSpPr>
          <p:nvPr/>
        </p:nvSpPr>
        <p:spPr bwMode="auto">
          <a:xfrm>
            <a:off x="2514600" y="5257800"/>
            <a:ext cx="688975" cy="180975"/>
          </a:xfrm>
          <a:prstGeom prst="rightArrow">
            <a:avLst>
              <a:gd name="adj1" fmla="val 64306"/>
              <a:gd name="adj2" fmla="val 15473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2800"/>
          </a:p>
        </p:txBody>
      </p:sp>
      <p:sp>
        <p:nvSpPr>
          <p:cNvPr id="10254" name="AutoShape 14"/>
          <p:cNvSpPr>
            <a:spLocks noChangeArrowheads="1"/>
          </p:cNvSpPr>
          <p:nvPr/>
        </p:nvSpPr>
        <p:spPr bwMode="auto">
          <a:xfrm>
            <a:off x="5029200" y="3810000"/>
            <a:ext cx="669925" cy="161925"/>
          </a:xfrm>
          <a:prstGeom prst="rightArrow">
            <a:avLst>
              <a:gd name="adj1" fmla="val 64306"/>
              <a:gd name="adj2" fmla="val 16815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2800"/>
          </a:p>
        </p:txBody>
      </p:sp>
      <p:sp>
        <p:nvSpPr>
          <p:cNvPr id="10255" name="AutoShape 15"/>
          <p:cNvSpPr>
            <a:spLocks noChangeArrowheads="1"/>
          </p:cNvSpPr>
          <p:nvPr/>
        </p:nvSpPr>
        <p:spPr bwMode="auto">
          <a:xfrm>
            <a:off x="4191000" y="5257800"/>
            <a:ext cx="792163" cy="185738"/>
          </a:xfrm>
          <a:prstGeom prst="rightArrow">
            <a:avLst>
              <a:gd name="adj1" fmla="val 64306"/>
              <a:gd name="adj2" fmla="val 17334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2800"/>
          </a:p>
        </p:txBody>
      </p:sp>
      <p:sp>
        <p:nvSpPr>
          <p:cNvPr id="10256" name="AutoShape 16"/>
          <p:cNvSpPr>
            <a:spLocks noChangeArrowheads="1"/>
          </p:cNvSpPr>
          <p:nvPr/>
        </p:nvSpPr>
        <p:spPr bwMode="auto">
          <a:xfrm rot="3076089">
            <a:off x="6819900" y="4076700"/>
            <a:ext cx="838200" cy="152400"/>
          </a:xfrm>
          <a:prstGeom prst="rightArrow">
            <a:avLst>
              <a:gd name="adj1" fmla="val 64306"/>
              <a:gd name="adj2" fmla="val 22353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eaLnBrk="0" hangingPunct="0"/>
            <a:endParaRPr lang="en-US" sz="2800"/>
          </a:p>
        </p:txBody>
      </p:sp>
      <p:sp>
        <p:nvSpPr>
          <p:cNvPr id="10257" name="AutoShape 17"/>
          <p:cNvSpPr>
            <a:spLocks noChangeArrowheads="1"/>
          </p:cNvSpPr>
          <p:nvPr/>
        </p:nvSpPr>
        <p:spPr bwMode="auto">
          <a:xfrm rot="18691252" flipV="1">
            <a:off x="6810375" y="5153025"/>
            <a:ext cx="857250" cy="152400"/>
          </a:xfrm>
          <a:prstGeom prst="rightArrow">
            <a:avLst>
              <a:gd name="adj1" fmla="val 64306"/>
              <a:gd name="adj2" fmla="val 22862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eaLnBrk="0" hangingPunct="0"/>
            <a:endParaRPr lang="en-US" sz="2800"/>
          </a:p>
        </p:txBody>
      </p:sp>
      <p:sp>
        <p:nvSpPr>
          <p:cNvPr id="132114" name="AutoShape 18"/>
          <p:cNvSpPr>
            <a:spLocks noChangeArrowheads="1"/>
          </p:cNvSpPr>
          <p:nvPr/>
        </p:nvSpPr>
        <p:spPr bwMode="auto">
          <a:xfrm>
            <a:off x="2057400" y="3352800"/>
            <a:ext cx="4953000" cy="2057400"/>
          </a:xfrm>
          <a:prstGeom prst="horizontalScroll">
            <a:avLst>
              <a:gd name="adj" fmla="val 12500"/>
            </a:avLst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/>
              <a:t>Theo em , nguyên nhân nào </a:t>
            </a:r>
          </a:p>
          <a:p>
            <a:pPr algn="ctr"/>
            <a:r>
              <a:rPr lang="en-US" sz="2800" b="1"/>
              <a:t>làm cho n</a:t>
            </a:r>
            <a:r>
              <a:rPr lang="vi-VN" sz="2800" b="1"/>
              <a:t>ư</a:t>
            </a:r>
            <a:r>
              <a:rPr lang="en-US" sz="2800" b="1"/>
              <a:t>ớc sông thay </a:t>
            </a:r>
          </a:p>
          <a:p>
            <a:pPr algn="ctr"/>
            <a:r>
              <a:rPr lang="vi-VN" sz="2800" b="1"/>
              <a:t>đ</a:t>
            </a:r>
            <a:r>
              <a:rPr lang="en-US" sz="2800" b="1"/>
              <a:t>ổi theo mùa?</a:t>
            </a:r>
          </a:p>
        </p:txBody>
      </p:sp>
      <p:sp>
        <p:nvSpPr>
          <p:cNvPr id="8211" name="Rectangle 19"/>
          <p:cNvSpPr>
            <a:spLocks noRot="1" noChangeArrowheads="1"/>
          </p:cNvSpPr>
          <p:nvPr/>
        </p:nvSpPr>
        <p:spPr bwMode="auto">
          <a:xfrm>
            <a:off x="457200" y="304800"/>
            <a:ext cx="8229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>
                <a:solidFill>
                  <a:schemeClr val="bg1"/>
                </a:solidFill>
              </a:rPr>
              <a:t/>
            </a:r>
            <a:br>
              <a:rPr lang="en-US" sz="2800" b="1">
                <a:solidFill>
                  <a:schemeClr val="bg1"/>
                </a:solidFill>
              </a:rPr>
            </a:br>
            <a:r>
              <a:rPr lang="en-US" sz="2800" b="1" u="sng">
                <a:solidFill>
                  <a:schemeClr val="bg1"/>
                </a:solidFill>
              </a:rPr>
              <a:t>Địa  lý</a:t>
            </a:r>
            <a:r>
              <a:rPr lang="en-US" sz="2800" b="1">
                <a:solidFill>
                  <a:schemeClr val="bg1"/>
                </a:solidFill>
              </a:rPr>
              <a:t> </a:t>
            </a:r>
            <a:br>
              <a:rPr lang="en-US" sz="2800" b="1">
                <a:solidFill>
                  <a:schemeClr val="bg1"/>
                </a:solidFill>
              </a:rPr>
            </a:br>
            <a:endParaRPr lang="en-US" sz="2800" b="1">
              <a:solidFill>
                <a:schemeClr val="bg1"/>
              </a:solidFill>
            </a:endParaRPr>
          </a:p>
        </p:txBody>
      </p:sp>
      <p:sp>
        <p:nvSpPr>
          <p:cNvPr id="8212" name="Rectangle 20"/>
          <p:cNvSpPr>
            <a:spLocks noRot="1" noChangeArrowheads="1"/>
          </p:cNvSpPr>
          <p:nvPr/>
        </p:nvSpPr>
        <p:spPr bwMode="auto">
          <a:xfrm>
            <a:off x="0" y="1447800"/>
            <a:ext cx="91440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800" b="1">
                <a:solidFill>
                  <a:srgbClr val="66FF33"/>
                </a:solidFill>
              </a:rPr>
              <a:t>Hoạt </a:t>
            </a:r>
            <a:r>
              <a:rPr lang="vi-VN" sz="2800" b="1">
                <a:solidFill>
                  <a:srgbClr val="66FF33"/>
                </a:solidFill>
              </a:rPr>
              <a:t>đ</a:t>
            </a:r>
            <a:r>
              <a:rPr lang="en-US" sz="2800" b="1">
                <a:solidFill>
                  <a:srgbClr val="66FF33"/>
                </a:solidFill>
              </a:rPr>
              <a:t>ộng 1:Tìm hiểu về mạng l</a:t>
            </a:r>
            <a:r>
              <a:rPr lang="vi-VN" sz="2800" b="1">
                <a:solidFill>
                  <a:srgbClr val="66FF33"/>
                </a:solidFill>
              </a:rPr>
              <a:t>ư</a:t>
            </a:r>
            <a:r>
              <a:rPr lang="en-US" sz="2800" b="1">
                <a:solidFill>
                  <a:srgbClr val="66FF33"/>
                </a:solidFill>
              </a:rPr>
              <a:t>ới sông ngòi n</a:t>
            </a:r>
            <a:r>
              <a:rPr lang="vi-VN" sz="2800" b="1">
                <a:solidFill>
                  <a:srgbClr val="66FF33"/>
                </a:solidFill>
              </a:rPr>
              <a:t>ư</a:t>
            </a:r>
            <a:r>
              <a:rPr lang="en-US" sz="2800" b="1">
                <a:solidFill>
                  <a:srgbClr val="66FF33"/>
                </a:solidFill>
              </a:rPr>
              <a:t>ớc ta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800" b="1">
                <a:solidFill>
                  <a:schemeClr val="bg1"/>
                </a:solidFill>
                <a:sym typeface="Wingdings 3" pitchFamily="18" charset="2"/>
              </a:rPr>
              <a:t>N</a:t>
            </a:r>
            <a:r>
              <a:rPr lang="vi-VN" sz="2800" b="1">
                <a:solidFill>
                  <a:schemeClr val="bg1"/>
                </a:solidFill>
                <a:sym typeface="Wingdings 3" pitchFamily="18" charset="2"/>
              </a:rPr>
              <a:t>ư</a:t>
            </a:r>
            <a:r>
              <a:rPr lang="en-US" sz="2800" b="1">
                <a:solidFill>
                  <a:schemeClr val="bg1"/>
                </a:solidFill>
                <a:sym typeface="Wingdings 3" pitchFamily="18" charset="2"/>
              </a:rPr>
              <a:t>ớc ta có mạng l</a:t>
            </a:r>
            <a:r>
              <a:rPr lang="vi-VN" sz="2800" b="1">
                <a:solidFill>
                  <a:schemeClr val="bg1"/>
                </a:solidFill>
                <a:sym typeface="Wingdings 3" pitchFamily="18" charset="2"/>
              </a:rPr>
              <a:t>ư</a:t>
            </a:r>
            <a:r>
              <a:rPr lang="en-US" sz="2800" b="1">
                <a:solidFill>
                  <a:schemeClr val="bg1"/>
                </a:solidFill>
                <a:sym typeface="Wingdings 3" pitchFamily="18" charset="2"/>
              </a:rPr>
              <a:t>ới sông ngòi dày </a:t>
            </a:r>
            <a:r>
              <a:rPr lang="vi-VN" sz="2800" b="1">
                <a:solidFill>
                  <a:schemeClr val="bg1"/>
                </a:solidFill>
                <a:sym typeface="Wingdings 3" pitchFamily="18" charset="2"/>
              </a:rPr>
              <a:t>đ</a:t>
            </a:r>
            <a:r>
              <a:rPr lang="en-US" sz="2800" b="1">
                <a:solidFill>
                  <a:schemeClr val="bg1"/>
                </a:solidFill>
                <a:sym typeface="Wingdings 3" pitchFamily="18" charset="2"/>
              </a:rPr>
              <a:t>ặc và phân bố rộng khắp trên cả n</a:t>
            </a:r>
            <a:r>
              <a:rPr lang="vi-VN" sz="2800" b="1">
                <a:solidFill>
                  <a:schemeClr val="bg1"/>
                </a:solidFill>
                <a:sym typeface="Wingdings 3" pitchFamily="18" charset="2"/>
              </a:rPr>
              <a:t>ư</a:t>
            </a:r>
            <a:r>
              <a:rPr lang="en-US" sz="2800" b="1">
                <a:solidFill>
                  <a:schemeClr val="bg1"/>
                </a:solidFill>
                <a:sym typeface="Wingdings 3" pitchFamily="18" charset="2"/>
              </a:rPr>
              <a:t>ớc.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800" b="1">
                <a:solidFill>
                  <a:srgbClr val="66FF33"/>
                </a:solidFill>
              </a:rPr>
              <a:t>Hoạt </a:t>
            </a:r>
            <a:r>
              <a:rPr lang="vi-VN" sz="2800" b="1">
                <a:solidFill>
                  <a:srgbClr val="66FF33"/>
                </a:solidFill>
              </a:rPr>
              <a:t>đ</a:t>
            </a:r>
            <a:r>
              <a:rPr lang="en-US" sz="2800" b="1">
                <a:solidFill>
                  <a:srgbClr val="66FF33"/>
                </a:solidFill>
              </a:rPr>
              <a:t>ộng 2:Tìm hiểu một số </a:t>
            </a:r>
            <a:r>
              <a:rPr lang="vi-VN" sz="2800" b="1">
                <a:solidFill>
                  <a:srgbClr val="66FF33"/>
                </a:solidFill>
              </a:rPr>
              <a:t>đ</a:t>
            </a:r>
            <a:r>
              <a:rPr lang="en-US" sz="2800" b="1">
                <a:solidFill>
                  <a:srgbClr val="66FF33"/>
                </a:solidFill>
              </a:rPr>
              <a:t>ặc </a:t>
            </a:r>
            <a:r>
              <a:rPr lang="vi-VN" sz="2800" b="1">
                <a:solidFill>
                  <a:srgbClr val="66FF33"/>
                </a:solidFill>
              </a:rPr>
              <a:t>đ</a:t>
            </a:r>
            <a:r>
              <a:rPr lang="en-US" sz="2800" b="1">
                <a:solidFill>
                  <a:srgbClr val="66FF33"/>
                </a:solidFill>
              </a:rPr>
              <a:t>iểm sông ngòi n</a:t>
            </a:r>
            <a:r>
              <a:rPr lang="vi-VN" sz="2800" b="1">
                <a:solidFill>
                  <a:srgbClr val="66FF33"/>
                </a:solidFill>
              </a:rPr>
              <a:t>ư</a:t>
            </a:r>
            <a:r>
              <a:rPr lang="en-US" sz="2800" b="1">
                <a:solidFill>
                  <a:srgbClr val="66FF33"/>
                </a:solidFill>
              </a:rPr>
              <a:t>ớc ta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2800" b="1">
              <a:solidFill>
                <a:schemeClr val="bg1"/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2800" b="1">
              <a:solidFill>
                <a:srgbClr val="FFFF66"/>
              </a:solidFill>
              <a:sym typeface="Wingdings 3" pitchFamily="18" charset="2"/>
            </a:endParaRPr>
          </a:p>
        </p:txBody>
      </p:sp>
      <p:sp>
        <p:nvSpPr>
          <p:cNvPr id="8213" name="Rectangle 21"/>
          <p:cNvSpPr>
            <a:spLocks noRot="1" noChangeArrowheads="1"/>
          </p:cNvSpPr>
          <p:nvPr/>
        </p:nvSpPr>
        <p:spPr bwMode="auto">
          <a:xfrm>
            <a:off x="3276600" y="990600"/>
            <a:ext cx="24447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>
                <a:solidFill>
                  <a:srgbClr val="FF3300"/>
                </a:solidFill>
              </a:rPr>
              <a:t>SÔNG NGÒI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2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2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21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132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132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32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2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0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3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8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1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6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9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4" dur="5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7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2" dur="5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5" dur="5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8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nimBg="1"/>
      <p:bldP spid="10243" grpId="0" animBg="1"/>
      <p:bldP spid="10244" grpId="0" animBg="1"/>
      <p:bldP spid="10245" grpId="0" animBg="1"/>
      <p:bldP spid="10246" grpId="0" animBg="1"/>
      <p:bldP spid="10247" grpId="0" animBg="1"/>
      <p:bldP spid="10248" grpId="0" animBg="1"/>
      <p:bldP spid="10249" grpId="0" animBg="1"/>
      <p:bldP spid="10250" grpId="0" animBg="1"/>
      <p:bldP spid="10251" grpId="0" animBg="1"/>
      <p:bldP spid="10252" grpId="0" animBg="1"/>
      <p:bldP spid="10253" grpId="0" animBg="1"/>
      <p:bldP spid="10254" grpId="0" animBg="1"/>
      <p:bldP spid="10255" grpId="0" animBg="1"/>
      <p:bldP spid="10256" grpId="0" animBg="1"/>
      <p:bldP spid="10257" grpId="0" animBg="1"/>
      <p:bldP spid="132114" grpId="0" animBg="1"/>
      <p:bldP spid="132114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7" name="Oval 7"/>
          <p:cNvSpPr>
            <a:spLocks noChangeArrowheads="1"/>
          </p:cNvSpPr>
          <p:nvPr/>
        </p:nvSpPr>
        <p:spPr bwMode="auto">
          <a:xfrm>
            <a:off x="1676400" y="3657600"/>
            <a:ext cx="3429000" cy="2133600"/>
          </a:xfrm>
          <a:prstGeom prst="ellipse">
            <a:avLst/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3200" b="1">
                <a:solidFill>
                  <a:srgbClr val="D6009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*Mời các em xem </a:t>
            </a:r>
          </a:p>
          <a:p>
            <a:pPr algn="ctr" eaLnBrk="0" hangingPunct="0">
              <a:defRPr/>
            </a:pPr>
            <a:r>
              <a:rPr lang="en-US" sz="3200" b="1">
                <a:solidFill>
                  <a:srgbClr val="D6009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hai </a:t>
            </a:r>
            <a:r>
              <a:rPr lang="vi-VN" sz="3200" b="1">
                <a:solidFill>
                  <a:srgbClr val="D6009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3200" b="1">
                <a:solidFill>
                  <a:srgbClr val="D6009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oạn phim.</a:t>
            </a:r>
          </a:p>
        </p:txBody>
      </p:sp>
      <p:sp>
        <p:nvSpPr>
          <p:cNvPr id="9219" name="Rectangle 11"/>
          <p:cNvSpPr>
            <a:spLocks noGrp="1" noRot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z="2800" b="1" smtClean="0">
                <a:solidFill>
                  <a:schemeClr val="bg1"/>
                </a:solidFill>
              </a:rPr>
              <a:t/>
            </a:r>
            <a:br>
              <a:rPr lang="en-US" sz="2800" b="1" smtClean="0">
                <a:solidFill>
                  <a:schemeClr val="bg1"/>
                </a:solidFill>
              </a:rPr>
            </a:br>
            <a:r>
              <a:rPr lang="en-US" sz="2800" b="1" u="sng" smtClean="0">
                <a:solidFill>
                  <a:schemeClr val="bg1"/>
                </a:solidFill>
              </a:rPr>
              <a:t>Địa  lý</a:t>
            </a:r>
            <a:r>
              <a:rPr lang="en-US" sz="2800" b="1" smtClean="0">
                <a:solidFill>
                  <a:schemeClr val="bg1"/>
                </a:solidFill>
              </a:rPr>
              <a:t> </a:t>
            </a:r>
            <a:br>
              <a:rPr lang="en-US" sz="2800" b="1" smtClean="0">
                <a:solidFill>
                  <a:schemeClr val="bg1"/>
                </a:solidFill>
              </a:rPr>
            </a:br>
            <a:endParaRPr lang="en-US" sz="2800" b="1" smtClean="0">
              <a:solidFill>
                <a:schemeClr val="bg1"/>
              </a:solidFill>
            </a:endParaRPr>
          </a:p>
        </p:txBody>
      </p:sp>
      <p:sp>
        <p:nvSpPr>
          <p:cNvPr id="9220" name="Rectangle 13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457200" y="1600200"/>
            <a:ext cx="8001000" cy="2362200"/>
          </a:xfrm>
          <a:noFill/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b="1" smtClean="0">
                <a:solidFill>
                  <a:srgbClr val="66FF33"/>
                </a:solidFill>
              </a:rPr>
              <a:t>Hoạt </a:t>
            </a:r>
            <a:r>
              <a:rPr lang="vi-VN" sz="2800" b="1" smtClean="0">
                <a:solidFill>
                  <a:srgbClr val="66FF33"/>
                </a:solidFill>
              </a:rPr>
              <a:t>đ</a:t>
            </a:r>
            <a:r>
              <a:rPr lang="en-US" sz="2800" b="1" smtClean="0">
                <a:solidFill>
                  <a:srgbClr val="66FF33"/>
                </a:solidFill>
              </a:rPr>
              <a:t>ộng 1:Tìm hiểu về mạng l</a:t>
            </a:r>
            <a:r>
              <a:rPr lang="vi-VN" sz="2800" b="1" smtClean="0">
                <a:solidFill>
                  <a:srgbClr val="66FF33"/>
                </a:solidFill>
              </a:rPr>
              <a:t>ư</a:t>
            </a:r>
            <a:r>
              <a:rPr lang="en-US" sz="2800" b="1" smtClean="0">
                <a:solidFill>
                  <a:srgbClr val="66FF33"/>
                </a:solidFill>
              </a:rPr>
              <a:t>ới sông ngòi n</a:t>
            </a:r>
            <a:r>
              <a:rPr lang="vi-VN" sz="2800" b="1" smtClean="0">
                <a:solidFill>
                  <a:srgbClr val="66FF33"/>
                </a:solidFill>
              </a:rPr>
              <a:t>ư</a:t>
            </a:r>
            <a:r>
              <a:rPr lang="en-US" sz="2800" b="1" smtClean="0">
                <a:solidFill>
                  <a:srgbClr val="66FF33"/>
                </a:solidFill>
              </a:rPr>
              <a:t>ớc ta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b="1" smtClean="0">
                <a:solidFill>
                  <a:schemeClr val="bg1"/>
                </a:solidFill>
                <a:sym typeface="Wingdings 3" pitchFamily="18" charset="2"/>
              </a:rPr>
              <a:t>N</a:t>
            </a:r>
            <a:r>
              <a:rPr lang="vi-VN" sz="2800" b="1" smtClean="0">
                <a:solidFill>
                  <a:schemeClr val="bg1"/>
                </a:solidFill>
                <a:sym typeface="Wingdings 3" pitchFamily="18" charset="2"/>
              </a:rPr>
              <a:t>ư</a:t>
            </a:r>
            <a:r>
              <a:rPr lang="en-US" sz="2800" b="1" smtClean="0">
                <a:solidFill>
                  <a:schemeClr val="bg1"/>
                </a:solidFill>
                <a:sym typeface="Wingdings 3" pitchFamily="18" charset="2"/>
              </a:rPr>
              <a:t>ớc ta có mạng l</a:t>
            </a:r>
            <a:r>
              <a:rPr lang="vi-VN" sz="2800" b="1" smtClean="0">
                <a:solidFill>
                  <a:schemeClr val="bg1"/>
                </a:solidFill>
                <a:sym typeface="Wingdings 3" pitchFamily="18" charset="2"/>
              </a:rPr>
              <a:t>ư</a:t>
            </a:r>
            <a:r>
              <a:rPr lang="en-US" sz="2800" b="1" smtClean="0">
                <a:solidFill>
                  <a:schemeClr val="bg1"/>
                </a:solidFill>
                <a:sym typeface="Wingdings 3" pitchFamily="18" charset="2"/>
              </a:rPr>
              <a:t>ới sông ngòi dày </a:t>
            </a:r>
            <a:r>
              <a:rPr lang="vi-VN" sz="2800" b="1" smtClean="0">
                <a:solidFill>
                  <a:schemeClr val="bg1"/>
                </a:solidFill>
                <a:sym typeface="Wingdings 3" pitchFamily="18" charset="2"/>
              </a:rPr>
              <a:t>đ</a:t>
            </a:r>
            <a:r>
              <a:rPr lang="en-US" sz="2800" b="1" smtClean="0">
                <a:solidFill>
                  <a:schemeClr val="bg1"/>
                </a:solidFill>
                <a:sym typeface="Wingdings 3" pitchFamily="18" charset="2"/>
              </a:rPr>
              <a:t>ặc và phân bố rộng khắp trên cả n</a:t>
            </a:r>
            <a:r>
              <a:rPr lang="vi-VN" sz="2800" b="1" smtClean="0">
                <a:solidFill>
                  <a:schemeClr val="bg1"/>
                </a:solidFill>
                <a:sym typeface="Wingdings 3" pitchFamily="18" charset="2"/>
              </a:rPr>
              <a:t>ư</a:t>
            </a:r>
            <a:r>
              <a:rPr lang="en-US" sz="2800" b="1" smtClean="0">
                <a:solidFill>
                  <a:schemeClr val="bg1"/>
                </a:solidFill>
                <a:sym typeface="Wingdings 3" pitchFamily="18" charset="2"/>
              </a:rPr>
              <a:t>ớc.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b="1" smtClean="0">
                <a:solidFill>
                  <a:srgbClr val="66FF33"/>
                </a:solidFill>
              </a:rPr>
              <a:t>Hoạt </a:t>
            </a:r>
            <a:r>
              <a:rPr lang="vi-VN" sz="2800" b="1" smtClean="0">
                <a:solidFill>
                  <a:srgbClr val="66FF33"/>
                </a:solidFill>
              </a:rPr>
              <a:t>đ</a:t>
            </a:r>
            <a:r>
              <a:rPr lang="en-US" sz="2800" b="1" smtClean="0">
                <a:solidFill>
                  <a:srgbClr val="66FF33"/>
                </a:solidFill>
              </a:rPr>
              <a:t>ộng 2:Tìm hiểu một số </a:t>
            </a:r>
            <a:r>
              <a:rPr lang="vi-VN" sz="2800" b="1" smtClean="0">
                <a:solidFill>
                  <a:srgbClr val="66FF33"/>
                </a:solidFill>
              </a:rPr>
              <a:t>đ</a:t>
            </a:r>
            <a:r>
              <a:rPr lang="en-US" sz="2800" b="1" smtClean="0">
                <a:solidFill>
                  <a:srgbClr val="66FF33"/>
                </a:solidFill>
              </a:rPr>
              <a:t>ặc </a:t>
            </a:r>
            <a:r>
              <a:rPr lang="vi-VN" sz="2800" b="1" smtClean="0">
                <a:solidFill>
                  <a:srgbClr val="66FF33"/>
                </a:solidFill>
              </a:rPr>
              <a:t>đ</a:t>
            </a:r>
            <a:r>
              <a:rPr lang="en-US" sz="2800" b="1" smtClean="0">
                <a:solidFill>
                  <a:srgbClr val="66FF33"/>
                </a:solidFill>
              </a:rPr>
              <a:t>iểm sông ngòi n</a:t>
            </a:r>
            <a:r>
              <a:rPr lang="vi-VN" sz="2800" b="1" smtClean="0">
                <a:solidFill>
                  <a:srgbClr val="66FF33"/>
                </a:solidFill>
              </a:rPr>
              <a:t>ư</a:t>
            </a:r>
            <a:r>
              <a:rPr lang="en-US" sz="2800" b="1" smtClean="0">
                <a:solidFill>
                  <a:srgbClr val="66FF33"/>
                </a:solidFill>
              </a:rPr>
              <a:t>ớc ta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800" b="1" smtClean="0">
              <a:sym typeface="Wingdings 3" pitchFamily="18" charset="2"/>
            </a:endParaRPr>
          </a:p>
        </p:txBody>
      </p:sp>
      <p:sp>
        <p:nvSpPr>
          <p:cNvPr id="9221" name="Rectangle 12"/>
          <p:cNvSpPr>
            <a:spLocks noRot="1" noChangeArrowheads="1"/>
          </p:cNvSpPr>
          <p:nvPr/>
        </p:nvSpPr>
        <p:spPr bwMode="auto">
          <a:xfrm>
            <a:off x="3276600" y="990600"/>
            <a:ext cx="24447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>
                <a:solidFill>
                  <a:srgbClr val="FF3300"/>
                </a:solidFill>
              </a:rPr>
              <a:t>SÔNG NGÒI</a:t>
            </a:r>
          </a:p>
        </p:txBody>
      </p:sp>
      <p:sp>
        <p:nvSpPr>
          <p:cNvPr id="9222" name="AutoShape 26">
            <a:hlinkClick r:id="rId3" action="ppaction://hlinkfile" highlightClick="1"/>
          </p:cNvPr>
          <p:cNvSpPr>
            <a:spLocks noChangeArrowheads="1"/>
          </p:cNvSpPr>
          <p:nvPr/>
        </p:nvSpPr>
        <p:spPr bwMode="auto">
          <a:xfrm>
            <a:off x="5867400" y="4343400"/>
            <a:ext cx="914400" cy="381000"/>
          </a:xfrm>
          <a:prstGeom prst="actionButtonMovi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AutoShape 27">
            <a:hlinkClick r:id="rId4" action="ppaction://hlinkfile" highlightClick="1"/>
          </p:cNvPr>
          <p:cNvSpPr>
            <a:spLocks noChangeArrowheads="1"/>
          </p:cNvSpPr>
          <p:nvPr/>
        </p:nvSpPr>
        <p:spPr bwMode="auto">
          <a:xfrm>
            <a:off x="5867400" y="4876800"/>
            <a:ext cx="914400" cy="381000"/>
          </a:xfrm>
          <a:prstGeom prst="actionButtonMovi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z="2800" b="1" smtClean="0">
                <a:solidFill>
                  <a:schemeClr val="bg1"/>
                </a:solidFill>
              </a:rPr>
              <a:t/>
            </a:r>
            <a:br>
              <a:rPr lang="en-US" sz="2800" b="1" smtClean="0">
                <a:solidFill>
                  <a:schemeClr val="bg1"/>
                </a:solidFill>
              </a:rPr>
            </a:br>
            <a:r>
              <a:rPr lang="en-US" sz="2800" b="1" u="sng" smtClean="0">
                <a:solidFill>
                  <a:schemeClr val="bg1"/>
                </a:solidFill>
              </a:rPr>
              <a:t>Địa  lý</a:t>
            </a:r>
            <a:r>
              <a:rPr lang="en-US" sz="2800" b="1" smtClean="0">
                <a:solidFill>
                  <a:schemeClr val="bg1"/>
                </a:solidFill>
              </a:rPr>
              <a:t> </a:t>
            </a:r>
            <a:br>
              <a:rPr lang="en-US" sz="2800" b="1" smtClean="0">
                <a:solidFill>
                  <a:schemeClr val="bg1"/>
                </a:solidFill>
              </a:rPr>
            </a:br>
            <a:endParaRPr lang="en-US" sz="2800" b="1" smtClean="0">
              <a:solidFill>
                <a:schemeClr val="bg1"/>
              </a:solidFill>
            </a:endParaRPr>
          </a:p>
        </p:txBody>
      </p:sp>
      <p:sp>
        <p:nvSpPr>
          <p:cNvPr id="10243" name="Rectangle 4"/>
          <p:cNvSpPr>
            <a:spLocks noRot="1" noChangeArrowheads="1"/>
          </p:cNvSpPr>
          <p:nvPr/>
        </p:nvSpPr>
        <p:spPr bwMode="auto">
          <a:xfrm>
            <a:off x="3276600" y="1143000"/>
            <a:ext cx="24447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>
                <a:solidFill>
                  <a:srgbClr val="FF3300"/>
                </a:solidFill>
              </a:rPr>
              <a:t>SÔNG NGÒI</a:t>
            </a:r>
          </a:p>
        </p:txBody>
      </p:sp>
      <p:sp>
        <p:nvSpPr>
          <p:cNvPr id="49158" name="AutoShape 6"/>
          <p:cNvSpPr>
            <a:spLocks noChangeArrowheads="1"/>
          </p:cNvSpPr>
          <p:nvPr/>
        </p:nvSpPr>
        <p:spPr bwMode="auto">
          <a:xfrm>
            <a:off x="838200" y="1828800"/>
            <a:ext cx="7086600" cy="1676400"/>
          </a:xfrm>
          <a:prstGeom prst="plaque">
            <a:avLst>
              <a:gd name="adj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endParaRPr lang="en-US" sz="280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*Thảo luận </a:t>
            </a:r>
            <a:r>
              <a:rPr lang="en-US" sz="2800" b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2 phút</a:t>
            </a: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theo nhóm 4: 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sz="2800" b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Dựa vào thông tin ở hai </a:t>
            </a:r>
            <a:r>
              <a:rPr lang="vi-VN" sz="2800" b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2800" b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oạn phim và 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sz="2800" b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vốn hiểu biết thảo luận câu hỏi</a:t>
            </a:r>
          </a:p>
          <a:p>
            <a:pPr algn="ctr" eaLnBrk="0" hangingPunct="0">
              <a:defRPr/>
            </a:pPr>
            <a:r>
              <a:rPr lang="en-US" sz="2800">
                <a:solidFill>
                  <a:srgbClr val="000099"/>
                </a:solidFill>
                <a:latin typeface="Arial"/>
              </a:rPr>
              <a:t> </a:t>
            </a:r>
          </a:p>
        </p:txBody>
      </p:sp>
      <p:sp>
        <p:nvSpPr>
          <p:cNvPr id="49302" name="AutoShape 150"/>
          <p:cNvSpPr>
            <a:spLocks noChangeArrowheads="1"/>
          </p:cNvSpPr>
          <p:nvPr/>
        </p:nvSpPr>
        <p:spPr bwMode="auto">
          <a:xfrm>
            <a:off x="304800" y="4038600"/>
            <a:ext cx="3886200" cy="2667000"/>
          </a:xfrm>
          <a:prstGeom prst="wedgeRoundRectCallout">
            <a:avLst>
              <a:gd name="adj1" fmla="val 59069"/>
              <a:gd name="adj2" fmla="val -80477"/>
              <a:gd name="adj3" fmla="val 16667"/>
            </a:avLst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400" b="1">
                <a:solidFill>
                  <a:srgbClr val="6600FF"/>
                </a:solidFill>
              </a:rPr>
              <a:t>Nhóm 1,2,3</a:t>
            </a:r>
          </a:p>
          <a:p>
            <a:pPr algn="ctr"/>
            <a:r>
              <a:rPr lang="en-US" sz="2400" b="1"/>
              <a:t>Mùa m</a:t>
            </a:r>
            <a:r>
              <a:rPr lang="vi-VN" sz="2400" b="1"/>
              <a:t>ư</a:t>
            </a:r>
            <a:r>
              <a:rPr lang="en-US" sz="2400" b="1"/>
              <a:t>a,n</a:t>
            </a:r>
            <a:r>
              <a:rPr lang="vi-VN" sz="2400" b="1"/>
              <a:t>ư</a:t>
            </a:r>
            <a:r>
              <a:rPr lang="en-US" sz="2400" b="1"/>
              <a:t>ớc sông dâng lên có ảnh h</a:t>
            </a:r>
            <a:r>
              <a:rPr lang="vi-VN" sz="2400" b="1"/>
              <a:t>ư</a:t>
            </a:r>
            <a:r>
              <a:rPr lang="en-US" sz="2400" b="1"/>
              <a:t>ởng gì </a:t>
            </a:r>
            <a:r>
              <a:rPr lang="vi-VN" sz="2400" b="1"/>
              <a:t>đ</a:t>
            </a:r>
            <a:r>
              <a:rPr lang="en-US" sz="2400" b="1"/>
              <a:t>ến </a:t>
            </a:r>
            <a:r>
              <a:rPr lang="vi-VN" sz="2400" b="1"/>
              <a:t>đ</a:t>
            </a:r>
            <a:r>
              <a:rPr lang="en-US" sz="2400" b="1"/>
              <a:t>ời sống và sản xuất của nhân dân ta?</a:t>
            </a:r>
          </a:p>
        </p:txBody>
      </p:sp>
      <p:sp>
        <p:nvSpPr>
          <p:cNvPr id="49304" name="AutoShape 152"/>
          <p:cNvSpPr>
            <a:spLocks noChangeArrowheads="1"/>
          </p:cNvSpPr>
          <p:nvPr/>
        </p:nvSpPr>
        <p:spPr bwMode="auto">
          <a:xfrm>
            <a:off x="5029200" y="3886200"/>
            <a:ext cx="3886200" cy="2667000"/>
          </a:xfrm>
          <a:prstGeom prst="wedgeRoundRectCallout">
            <a:avLst>
              <a:gd name="adj1" fmla="val -54329"/>
              <a:gd name="adj2" fmla="val -73931"/>
              <a:gd name="adj3" fmla="val 16667"/>
            </a:avLst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400" b="1">
                <a:solidFill>
                  <a:srgbClr val="6600FF"/>
                </a:solidFill>
              </a:rPr>
              <a:t>Nhóm 4,5,6,7</a:t>
            </a:r>
          </a:p>
          <a:p>
            <a:pPr algn="ctr"/>
            <a:r>
              <a:rPr lang="en-US" sz="2400" b="1"/>
              <a:t>Mùa khô,n</a:t>
            </a:r>
            <a:r>
              <a:rPr lang="vi-VN" sz="2400" b="1"/>
              <a:t>ư</a:t>
            </a:r>
            <a:r>
              <a:rPr lang="en-US" sz="2400" b="1"/>
              <a:t>ớc sông hạ thấp có ảnh h</a:t>
            </a:r>
            <a:r>
              <a:rPr lang="vi-VN" sz="2400" b="1"/>
              <a:t>ư</a:t>
            </a:r>
            <a:r>
              <a:rPr lang="en-US" sz="2400" b="1"/>
              <a:t>ởng gì </a:t>
            </a:r>
            <a:r>
              <a:rPr lang="vi-VN" sz="2400" b="1"/>
              <a:t>đ</a:t>
            </a:r>
            <a:r>
              <a:rPr lang="en-US" sz="2400" b="1"/>
              <a:t>ến </a:t>
            </a:r>
            <a:r>
              <a:rPr lang="vi-VN" sz="2400" b="1"/>
              <a:t>đ</a:t>
            </a:r>
            <a:r>
              <a:rPr lang="en-US" sz="2400" b="1"/>
              <a:t>ời sống và sản xuất của nhân dân ta?</a:t>
            </a:r>
          </a:p>
        </p:txBody>
      </p:sp>
      <p:sp>
        <p:nvSpPr>
          <p:cNvPr id="10247" name="AutoShape 153">
            <a:hlinkClick r:id="rId3" action="ppaction://hlinkfile" highlightClick="1"/>
          </p:cNvPr>
          <p:cNvSpPr>
            <a:spLocks noChangeArrowheads="1"/>
          </p:cNvSpPr>
          <p:nvPr/>
        </p:nvSpPr>
        <p:spPr bwMode="auto">
          <a:xfrm>
            <a:off x="8458200" y="2667000"/>
            <a:ext cx="685800" cy="533400"/>
          </a:xfrm>
          <a:prstGeom prst="actionButtonForwardNex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91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93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93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9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9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93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93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9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9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8" grpId="0" animBg="1"/>
      <p:bldP spid="49302" grpId="0" animBg="1"/>
      <p:bldP spid="49304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903</TotalTime>
  <Words>2055</Words>
  <Application>Microsoft Office PowerPoint</Application>
  <PresentationFormat>On-screen Show (4:3)</PresentationFormat>
  <Paragraphs>238</Paragraphs>
  <Slides>20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Wingdings 3</vt:lpstr>
      <vt:lpstr>Times New Roman</vt:lpstr>
      <vt:lpstr>Wingdings</vt:lpstr>
      <vt:lpstr>Default Design</vt:lpstr>
      <vt:lpstr>Slide 1</vt:lpstr>
      <vt:lpstr> Địa  lý  </vt:lpstr>
      <vt:lpstr>Slide 3</vt:lpstr>
      <vt:lpstr>Slide 4</vt:lpstr>
      <vt:lpstr> Địa  lý  </vt:lpstr>
      <vt:lpstr>Slide 6</vt:lpstr>
      <vt:lpstr>Slide 7</vt:lpstr>
      <vt:lpstr> Địa  lý  </vt:lpstr>
      <vt:lpstr> Địa  lý  </vt:lpstr>
      <vt:lpstr>Slide 10</vt:lpstr>
      <vt:lpstr> Địa  lý  </vt:lpstr>
      <vt:lpstr> Địa  lý  </vt:lpstr>
      <vt:lpstr>Slide 13</vt:lpstr>
      <vt:lpstr> Địa  lý  </vt:lpstr>
      <vt:lpstr> Địa  lý  </vt:lpstr>
      <vt:lpstr> Địa  lý  </vt:lpstr>
      <vt:lpstr>Slide 17</vt:lpstr>
      <vt:lpstr>Slide 18</vt:lpstr>
      <vt:lpstr>Slide 19</vt:lpstr>
      <vt:lpstr> Địa  lý  </vt:lpstr>
    </vt:vector>
  </TitlesOfParts>
  <Company>&lt;arabianhorse&gt;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YlmF</dc:creator>
  <cp:lastModifiedBy>CSTeam</cp:lastModifiedBy>
  <cp:revision>478</cp:revision>
  <dcterms:created xsi:type="dcterms:W3CDTF">2009-08-31T02:42:38Z</dcterms:created>
  <dcterms:modified xsi:type="dcterms:W3CDTF">2016-06-30T02:34:10Z</dcterms:modified>
</cp:coreProperties>
</file>