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sldIdLst>
    <p:sldId id="342" r:id="rId2"/>
    <p:sldId id="327" r:id="rId3"/>
    <p:sldId id="317" r:id="rId4"/>
    <p:sldId id="313" r:id="rId5"/>
    <p:sldId id="329" r:id="rId6"/>
    <p:sldId id="320" r:id="rId7"/>
    <p:sldId id="330" r:id="rId8"/>
    <p:sldId id="332" r:id="rId9"/>
    <p:sldId id="315" r:id="rId10"/>
    <p:sldId id="281" r:id="rId11"/>
    <p:sldId id="301" r:id="rId12"/>
    <p:sldId id="333" r:id="rId13"/>
    <p:sldId id="304" r:id="rId14"/>
    <p:sldId id="278" r:id="rId15"/>
    <p:sldId id="302" r:id="rId16"/>
    <p:sldId id="334" r:id="rId17"/>
    <p:sldId id="335" r:id="rId18"/>
    <p:sldId id="321" r:id="rId19"/>
    <p:sldId id="325" r:id="rId20"/>
    <p:sldId id="306" r:id="rId21"/>
    <p:sldId id="277" r:id="rId22"/>
    <p:sldId id="303" r:id="rId23"/>
    <p:sldId id="340" r:id="rId24"/>
    <p:sldId id="309" r:id="rId25"/>
    <p:sldId id="311" r:id="rId26"/>
    <p:sldId id="323" r:id="rId27"/>
    <p:sldId id="339" r:id="rId28"/>
    <p:sldId id="324" r:id="rId29"/>
    <p:sldId id="345" r:id="rId30"/>
    <p:sldId id="347" r:id="rId31"/>
    <p:sldId id="344" r:id="rId3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000066"/>
    <a:srgbClr val="FF9900"/>
    <a:srgbClr val="663300"/>
    <a:srgbClr val="FF0000"/>
    <a:srgbClr val="6600CC"/>
    <a:srgbClr val="008000"/>
    <a:srgbClr val="0000CC"/>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1411" autoAdjust="0"/>
    <p:restoredTop sz="94660"/>
  </p:normalViewPr>
  <p:slideViewPr>
    <p:cSldViewPr>
      <p:cViewPr varScale="1">
        <p:scale>
          <a:sx n="38" d="100"/>
          <a:sy n="38" d="100"/>
        </p:scale>
        <p:origin x="-122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w="9525">
              <a:noFill/>
              <a:round/>
              <a:headEnd/>
              <a:tailEnd/>
            </a:ln>
          </p:spPr>
          <p:txBody>
            <a:bodyPr wrap="none" anchor="ctr"/>
            <a:lstStyle/>
            <a:p>
              <a:pPr algn="ctr" eaLnBrk="1" hangingPunct="1">
                <a:defRPr/>
              </a:pPr>
              <a:endParaRPr lang="en-US" sz="2400">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w="9525">
              <a:noFill/>
              <a:round/>
              <a:headEnd/>
              <a:tailEnd/>
            </a:ln>
          </p:spPr>
          <p:txBody>
            <a:bodyPr wrap="none" anchor="ctr"/>
            <a:lstStyle/>
            <a:p>
              <a:pPr algn="ctr" eaLnBrk="1" hangingPunct="1">
                <a:defRPr/>
              </a:pPr>
              <a:endParaRPr lang="en-US" sz="2400">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p:spPr>
          <p:txBody>
            <a:bodyPr wrap="none" anchor="ctr"/>
            <a:lstStyle/>
            <a:p>
              <a:pPr algn="ctr" eaLnBrk="1" hangingPunct="1">
                <a:defRPr/>
              </a:pPr>
              <a:endParaRPr lang="en-US" sz="2400">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w="28575">
              <a:noFill/>
              <a:round/>
              <a:headEnd/>
              <a:tailEnd/>
            </a:ln>
          </p:spPr>
          <p:txBody>
            <a:bodyPr wrap="none" anchor="ctr"/>
            <a:lstStyle/>
            <a:p>
              <a:pPr algn="ctr" eaLnBrk="1" hangingPunct="1">
                <a:defRPr/>
              </a:pPr>
              <a:endParaRPr lang="en-US" sz="2400">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w="9525">
              <a:noFill/>
              <a:round/>
              <a:headEnd/>
              <a:tailEnd/>
            </a:ln>
          </p:spPr>
          <p:txBody>
            <a:bodyPr wrap="none" anchor="ctr"/>
            <a:lstStyle/>
            <a:p>
              <a:pPr algn="ctr" eaLnBrk="1" hangingPunct="1">
                <a:defRPr/>
              </a:pPr>
              <a:endParaRPr lang="en-US" sz="2400">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p:spPr>
          <p:txBody>
            <a:bodyPr wrap="none" anchor="ctr"/>
            <a:lstStyle/>
            <a:p>
              <a:pPr algn="ctr" eaLnBrk="1" hangingPunct="1">
                <a:defRPr/>
              </a:pPr>
              <a:endParaRPr lang="en-US" sz="2400">
                <a:latin typeface="Times New Roman" pitchFamily="18" charset="0"/>
              </a:endParaRPr>
            </a:p>
          </p:txBody>
        </p:sp>
      </p:grpSp>
      <p:sp>
        <p:nvSpPr>
          <p:cNvPr id="256012"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256013"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n-US"/>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p>
        </p:txBody>
      </p:sp>
      <p:sp>
        <p:nvSpPr>
          <p:cNvPr id="12" name="Rectangle 10"/>
          <p:cNvSpPr>
            <a:spLocks noGrp="1" noChangeArrowheads="1"/>
          </p:cNvSpPr>
          <p:nvPr>
            <p:ph type="ftr" sz="quarter" idx="11"/>
          </p:nvPr>
        </p:nvSpPr>
        <p:spPr/>
        <p:txBody>
          <a:bodyPr/>
          <a:lstStyle>
            <a:lvl1pPr>
              <a:defRPr/>
            </a:lvl1pPr>
          </a:lstStyle>
          <a:p>
            <a:pPr>
              <a:defRPr/>
            </a:pPr>
            <a:endParaRPr lang="en-US"/>
          </a:p>
        </p:txBody>
      </p:sp>
      <p:sp>
        <p:nvSpPr>
          <p:cNvPr id="13" name="Rectangle 11"/>
          <p:cNvSpPr>
            <a:spLocks noGrp="1" noChangeArrowheads="1"/>
          </p:cNvSpPr>
          <p:nvPr>
            <p:ph type="sldNum" sz="quarter" idx="12"/>
          </p:nvPr>
        </p:nvSpPr>
        <p:spPr/>
        <p:txBody>
          <a:bodyPr/>
          <a:lstStyle>
            <a:lvl1pPr>
              <a:defRPr/>
            </a:lvl1pPr>
          </a:lstStyle>
          <a:p>
            <a:pPr>
              <a:defRPr/>
            </a:pPr>
            <a:fld id="{3F9DA4CE-0EE0-452A-A24D-533FD019E98D}" type="slidenum">
              <a:rPr lang="en-US"/>
              <a:pPr>
                <a:defRPr/>
              </a:pPr>
              <a:t>‹#›</a:t>
            </a:fld>
            <a:endParaRPr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2D71142B-246D-4729-A8FF-F02EF9F1A0C4}" type="slidenum">
              <a:rPr lang="en-US"/>
              <a:pPr>
                <a:defRPr/>
              </a:pPr>
              <a:t>‹#›</a:t>
            </a:fld>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1DE356EC-9D42-4C42-B285-F1095AE62B3A}" type="slidenum">
              <a:rPr lang="en-US"/>
              <a:pPr>
                <a:defRPr/>
              </a:pPr>
              <a:t>‹#›</a:t>
            </a:fld>
            <a:endParaRPr lang="en-US"/>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367C9BEF-6310-4534-A5CB-C9BFE82B667F}" type="slidenum">
              <a:rPr lang="en-US"/>
              <a:pPr>
                <a:defRPr/>
              </a:pPr>
              <a:t>‹#›</a:t>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B6BA784B-EAF1-4ACC-B37C-25EA6B369D61}" type="slidenum">
              <a:rPr lang="en-US"/>
              <a:pPr>
                <a:defRPr/>
              </a:pPr>
              <a:t>‹#›</a:t>
            </a:fld>
            <a:endParaRPr 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C7E59CDA-F319-41BC-ABE4-40B0EE980B0F}" type="slidenum">
              <a:rPr lang="en-US"/>
              <a:pPr>
                <a:defRPr/>
              </a:pPr>
              <a:t>‹#›</a:t>
            </a:fld>
            <a:endParaRPr lang="en-US"/>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94BE3F3F-4BFF-41E6-80C8-FE4543E308DB}" type="slidenum">
              <a:rPr lang="en-US"/>
              <a:pPr>
                <a:defRPr/>
              </a:pPr>
              <a:t>‹#›</a:t>
            </a:fld>
            <a:endParaRPr 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9D91C1DF-7714-4991-B8C9-FF2203654A90}" type="slidenum">
              <a:rPr lang="en-US"/>
              <a:pPr>
                <a:defRPr/>
              </a:pPr>
              <a:t>‹#›</a:t>
            </a:fld>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65510716-38A2-4DCD-9415-1237229C657F}" type="slidenum">
              <a:rPr lang="en-US"/>
              <a:pPr>
                <a:defRPr/>
              </a:pPr>
              <a:t>‹#›</a:t>
            </a:fld>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FF1C19C8-7CD1-4EC6-A76F-E26065A2114E}" type="slidenum">
              <a:rPr lang="en-US"/>
              <a:pPr>
                <a:defRPr/>
              </a:pPr>
              <a:t>‹#›</a:t>
            </a:fld>
            <a:endParaRPr lang="en-US"/>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A3E61103-19FB-4C2D-844A-F5DCE841E132}" type="slidenum">
              <a:rPr lang="en-US"/>
              <a:pPr>
                <a:defRPr/>
              </a:pPr>
              <a:t>‹#›</a:t>
            </a:fld>
            <a:endParaRPr lang="en-US"/>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41288F1A-F6D4-4E19-986A-BB2AA632A892}" type="slidenum">
              <a:rPr lang="en-US"/>
              <a:pPr>
                <a:defRPr/>
              </a:pPr>
              <a:t>‹#›</a:t>
            </a:fld>
            <a:endParaRPr lang="en-U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071563" y="304800"/>
            <a:ext cx="7615237" cy="1106488"/>
            <a:chOff x="675" y="192"/>
            <a:chExt cx="4797" cy="697"/>
          </a:xfrm>
        </p:grpSpPr>
        <p:sp>
          <p:nvSpPr>
            <p:cNvPr id="1032" name="Oval 3"/>
            <p:cNvSpPr>
              <a:spLocks noChangeArrowheads="1"/>
            </p:cNvSpPr>
            <p:nvPr/>
          </p:nvSpPr>
          <p:spPr bwMode="hidden">
            <a:xfrm flipH="1">
              <a:off x="3067" y="192"/>
              <a:ext cx="696" cy="696"/>
            </a:xfrm>
            <a:prstGeom prst="ellipse">
              <a:avLst/>
            </a:prstGeom>
            <a:solidFill>
              <a:schemeClr val="accent2"/>
            </a:solidFill>
            <a:ln w="28575">
              <a:noFill/>
              <a:round/>
              <a:headEnd/>
              <a:tailEnd/>
            </a:ln>
          </p:spPr>
          <p:txBody>
            <a:bodyPr wrap="none" anchor="ctr"/>
            <a:lstStyle/>
            <a:p>
              <a:pPr algn="ctr" eaLnBrk="1" hangingPunct="1">
                <a:defRPr/>
              </a:pPr>
              <a:endParaRPr lang="en-US" sz="2400">
                <a:latin typeface="Times New Roman" pitchFamily="18" charset="0"/>
              </a:endParaRPr>
            </a:p>
          </p:txBody>
        </p:sp>
        <p:sp>
          <p:nvSpPr>
            <p:cNvPr id="1033" name="Oval 4"/>
            <p:cNvSpPr>
              <a:spLocks noChangeArrowheads="1"/>
            </p:cNvSpPr>
            <p:nvPr/>
          </p:nvSpPr>
          <p:spPr bwMode="hidden">
            <a:xfrm flipH="1">
              <a:off x="4777" y="192"/>
              <a:ext cx="695" cy="696"/>
            </a:xfrm>
            <a:prstGeom prst="ellipse">
              <a:avLst/>
            </a:prstGeom>
            <a:solidFill>
              <a:schemeClr val="accent2"/>
            </a:solidFill>
            <a:ln w="28575">
              <a:noFill/>
              <a:round/>
              <a:headEnd/>
              <a:tailEnd/>
            </a:ln>
          </p:spPr>
          <p:txBody>
            <a:bodyPr wrap="none" anchor="ctr"/>
            <a:lstStyle/>
            <a:p>
              <a:pPr algn="ctr" eaLnBrk="1" hangingPunct="1">
                <a:defRPr/>
              </a:pPr>
              <a:endParaRPr lang="en-US" sz="2400">
                <a:latin typeface="Times New Roman" pitchFamily="18" charset="0"/>
              </a:endParaRPr>
            </a:p>
          </p:txBody>
        </p:sp>
        <p:sp>
          <p:nvSpPr>
            <p:cNvPr id="1034" name="Oval 5"/>
            <p:cNvSpPr>
              <a:spLocks noChangeArrowheads="1"/>
            </p:cNvSpPr>
            <p:nvPr/>
          </p:nvSpPr>
          <p:spPr bwMode="hidden">
            <a:xfrm flipH="1">
              <a:off x="675" y="193"/>
              <a:ext cx="695" cy="696"/>
            </a:xfrm>
            <a:prstGeom prst="ellipse">
              <a:avLst/>
            </a:prstGeom>
            <a:solidFill>
              <a:schemeClr val="accent2"/>
            </a:solidFill>
            <a:ln w="28575">
              <a:noFill/>
              <a:round/>
              <a:headEnd/>
              <a:tailEnd/>
            </a:ln>
          </p:spPr>
          <p:txBody>
            <a:bodyPr wrap="none" anchor="ctr"/>
            <a:lstStyle/>
            <a:p>
              <a:pPr algn="ctr" eaLnBrk="1" hangingPunct="1">
                <a:defRPr/>
              </a:pPr>
              <a:endParaRPr lang="en-US" sz="2400">
                <a:latin typeface="Times New Roman" pitchFamily="18" charset="0"/>
              </a:endParaRPr>
            </a:p>
          </p:txBody>
        </p:sp>
        <p:sp>
          <p:nvSpPr>
            <p:cNvPr id="1035" name="Oval 6"/>
            <p:cNvSpPr>
              <a:spLocks noChangeArrowheads="1"/>
            </p:cNvSpPr>
            <p:nvPr/>
          </p:nvSpPr>
          <p:spPr bwMode="hidden">
            <a:xfrm flipH="1">
              <a:off x="3984" y="192"/>
              <a:ext cx="695" cy="696"/>
            </a:xfrm>
            <a:prstGeom prst="ellipse">
              <a:avLst/>
            </a:prstGeom>
            <a:noFill/>
            <a:ln w="28575">
              <a:solidFill>
                <a:schemeClr val="accent2"/>
              </a:solidFill>
              <a:round/>
              <a:headEnd/>
              <a:tailEnd/>
            </a:ln>
          </p:spPr>
          <p:txBody>
            <a:bodyPr wrap="none" anchor="ctr"/>
            <a:lstStyle/>
            <a:p>
              <a:pPr algn="ctr" eaLnBrk="1" hangingPunct="1">
                <a:defRPr/>
              </a:pPr>
              <a:endParaRPr lang="en-US" sz="2400">
                <a:latin typeface="Times New Roman" pitchFamily="18" charset="0"/>
              </a:endParaRPr>
            </a:p>
          </p:txBody>
        </p:sp>
        <p:sp>
          <p:nvSpPr>
            <p:cNvPr id="1036" name="Oval 7"/>
            <p:cNvSpPr>
              <a:spLocks noChangeArrowheads="1"/>
            </p:cNvSpPr>
            <p:nvPr/>
          </p:nvSpPr>
          <p:spPr bwMode="hidden">
            <a:xfrm flipH="1">
              <a:off x="1486" y="192"/>
              <a:ext cx="695" cy="696"/>
            </a:xfrm>
            <a:prstGeom prst="ellipse">
              <a:avLst/>
            </a:prstGeom>
            <a:noFill/>
            <a:ln w="28575">
              <a:solidFill>
                <a:schemeClr val="accent2"/>
              </a:solidFill>
              <a:round/>
              <a:headEnd/>
              <a:tailEnd/>
            </a:ln>
          </p:spPr>
          <p:txBody>
            <a:bodyPr wrap="none" anchor="ctr"/>
            <a:lstStyle/>
            <a:p>
              <a:pPr algn="ctr" eaLnBrk="1" hangingPunct="1">
                <a:defRPr/>
              </a:pPr>
              <a:endParaRPr lang="en-US" sz="2400">
                <a:latin typeface="Times New Roman" pitchFamily="18" charset="0"/>
              </a:endParaRPr>
            </a:p>
          </p:txBody>
        </p:sp>
      </p:grpSp>
      <p:sp>
        <p:nvSpPr>
          <p:cNvPr id="1027" name="Rectangle 8"/>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4985"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p>
        </p:txBody>
      </p:sp>
      <p:sp>
        <p:nvSpPr>
          <p:cNvPr id="254986"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p>
        </p:txBody>
      </p:sp>
      <p:sp>
        <p:nvSpPr>
          <p:cNvPr id="254987"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A8EF1D21-29AB-4A84-9E58-C6779C0CB7AF}" type="slidenum">
              <a:rPr lang="en-US"/>
              <a:pPr>
                <a:defRPr/>
              </a:pPr>
              <a:t>‹#›</a:t>
            </a:fld>
            <a:endParaRPr lang="en-US"/>
          </a:p>
        </p:txBody>
      </p:sp>
      <p:sp>
        <p:nvSpPr>
          <p:cNvPr id="1031"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55"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p:transition spd="med">
    <p:fade thruBlk="1"/>
  </p:transition>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audio" Target="file:///C:\Documents%20and%20Settings\tam\My%20Documents\My%20Music\My%20Playlists\TiengTrongTruong--xuanmai.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gif"/><Relationship Id="rId7" Type="http://schemas.openxmlformats.org/officeDocument/2006/relationships/image" Target="../media/image7.gif"/><Relationship Id="rId2" Type="http://schemas.openxmlformats.org/officeDocument/2006/relationships/hyperlink" Target="http://thediamonddew.com/" TargetMode="External"/><Relationship Id="rId1" Type="http://schemas.openxmlformats.org/officeDocument/2006/relationships/slideLayout" Target="../slideLayouts/slideLayout6.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jpeg"/><Relationship Id="rId9" Type="http://schemas.openxmlformats.org/officeDocument/2006/relationships/image" Target="../media/image9.gif"/></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1.xml"/><Relationship Id="rId5" Type="http://schemas.openxmlformats.org/officeDocument/2006/relationships/image" Target="../media/image8.gif"/><Relationship Id="rId4" Type="http://schemas.openxmlformats.org/officeDocument/2006/relationships/image" Target="../media/image7.gif"/></Relationships>
</file>

<file path=ppt/slides/_rels/slide2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audio1.wav"/><Relationship Id="rId7" Type="http://schemas.openxmlformats.org/officeDocument/2006/relationships/image" Target="../media/image46.gif"/><Relationship Id="rId2" Type="http://schemas.openxmlformats.org/officeDocument/2006/relationships/slideLayout" Target="../slideLayouts/slideLayout2.xml"/><Relationship Id="rId1" Type="http://schemas.openxmlformats.org/officeDocument/2006/relationships/audio" Target="file:///E:\mon%20TNXH%20lop%203\NHAC\Em%20yeu%20truong%20em.MP3" TargetMode="External"/><Relationship Id="rId6" Type="http://schemas.openxmlformats.org/officeDocument/2006/relationships/image" Target="../media/image45.gif"/><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image" Target="../media/image47.wmf"/><Relationship Id="rId4" Type="http://schemas.openxmlformats.org/officeDocument/2006/relationships/slide" Target="slide31.xml"/></Relationships>
</file>

<file path=ppt/slides/_rels/slide31.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audio" Target="../media/audio3.wav"/><Relationship Id="rId1" Type="http://schemas.openxmlformats.org/officeDocument/2006/relationships/slideLayout" Target="../slideLayouts/slideLayout1.xml"/><Relationship Id="rId4" Type="http://schemas.openxmlformats.org/officeDocument/2006/relationships/image" Target="../media/image46.gif"/></Relationships>
</file>

<file path=ppt/slides/_rels/slide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435" name="Picture 3" descr="tulips-1280"/>
          <p:cNvPicPr>
            <a:picLocks noChangeAspect="1" noChangeArrowheads="1"/>
          </p:cNvPicPr>
          <p:nvPr/>
        </p:nvPicPr>
        <p:blipFill>
          <a:blip r:embed="rId3"/>
          <a:srcRect/>
          <a:stretch>
            <a:fillRect/>
          </a:stretch>
        </p:blipFill>
        <p:spPr bwMode="auto">
          <a:xfrm>
            <a:off x="0" y="1981200"/>
            <a:ext cx="9144000" cy="4876800"/>
          </a:xfrm>
          <a:prstGeom prst="rect">
            <a:avLst/>
          </a:prstGeom>
          <a:noFill/>
          <a:ln w="9525">
            <a:noFill/>
            <a:miter lim="800000"/>
            <a:headEnd/>
            <a:tailEnd/>
          </a:ln>
        </p:spPr>
      </p:pic>
      <p:pic>
        <p:nvPicPr>
          <p:cNvPr id="274436" name="TiengTrongTruong--xuanmai.mp3">
            <a:hlinkClick r:id="" action="ppaction://media"/>
          </p:cNvPr>
          <p:cNvPicPr>
            <a:picLocks noRot="1" noChangeAspect="1" noChangeArrowheads="1"/>
          </p:cNvPicPr>
          <p:nvPr>
            <a:audioFile r:link="rId1"/>
          </p:nvPr>
        </p:nvPicPr>
        <p:blipFill>
          <a:blip r:embed="rId4"/>
          <a:srcRect/>
          <a:stretch>
            <a:fillRect/>
          </a:stretch>
        </p:blipFill>
        <p:spPr bwMode="auto">
          <a:xfrm>
            <a:off x="4419600" y="3276600"/>
            <a:ext cx="304800" cy="304800"/>
          </a:xfrm>
          <a:prstGeom prst="rect">
            <a:avLst/>
          </a:prstGeom>
          <a:noFill/>
          <a:ln w="9525">
            <a:noFill/>
            <a:miter lim="800000"/>
            <a:headEnd/>
            <a:tailEnd/>
          </a:ln>
        </p:spPr>
      </p:pic>
      <p:sp>
        <p:nvSpPr>
          <p:cNvPr id="274437" name="WordArt 5"/>
          <p:cNvSpPr>
            <a:spLocks noChangeArrowheads="1" noChangeShapeType="1" noTextEdit="1"/>
          </p:cNvSpPr>
          <p:nvPr/>
        </p:nvSpPr>
        <p:spPr bwMode="auto">
          <a:xfrm>
            <a:off x="1752600" y="1295400"/>
            <a:ext cx="6324600" cy="1806575"/>
          </a:xfrm>
          <a:prstGeom prst="rect">
            <a:avLst/>
          </a:prstGeom>
        </p:spPr>
        <p:txBody>
          <a:bodyPr wrap="none" fromWordArt="1">
            <a:prstTxWarp prst="textDeflateTop">
              <a:avLst>
                <a:gd name="adj" fmla="val 46875"/>
              </a:avLst>
            </a:prstTxWarp>
          </a:bodyPr>
          <a:lstStyle/>
          <a:p>
            <a:pPr algn="ctr"/>
            <a:r>
              <a:rPr lang="vi-VN" sz="3600" b="1" kern="10">
                <a:ln w="12700">
                  <a:solidFill>
                    <a:srgbClr val="00FFFF"/>
                  </a:solidFill>
                  <a:round/>
                  <a:headEnd/>
                  <a:tailEnd/>
                </a:ln>
                <a:solidFill>
                  <a:srgbClr val="0000FF"/>
                </a:solidFill>
                <a:effectLst>
                  <a:outerShdw dist="45791" dir="2021404" algn="ctr" rotWithShape="0">
                    <a:srgbClr val="808080">
                      <a:alpha val="79999"/>
                    </a:srgbClr>
                  </a:outerShdw>
                </a:effectLst>
                <a:latin typeface="Arial"/>
                <a:cs typeface="Arial"/>
              </a:rPr>
              <a:t>TÔN TRỌNG PHỤ NỮ</a:t>
            </a:r>
            <a:endParaRPr lang="en-US" sz="3600" b="1" kern="10">
              <a:ln w="12700">
                <a:solidFill>
                  <a:srgbClr val="00FFFF"/>
                </a:solidFill>
                <a:round/>
                <a:headEnd/>
                <a:tailEnd/>
              </a:ln>
              <a:solidFill>
                <a:srgbClr val="0000FF"/>
              </a:solidFill>
              <a:effectLst>
                <a:outerShdw dist="45791" dir="2021404" algn="ctr" rotWithShape="0">
                  <a:srgbClr val="808080">
                    <a:alpha val="79999"/>
                  </a:srgbClr>
                </a:outerShdw>
              </a:effectLst>
              <a:latin typeface="Arial"/>
              <a:cs typeface="Arial"/>
            </a:endParaRPr>
          </a:p>
        </p:txBody>
      </p:sp>
      <p:sp>
        <p:nvSpPr>
          <p:cNvPr id="3077" name="WordArt 8" descr="Narrow vertical"/>
          <p:cNvSpPr>
            <a:spLocks noChangeArrowheads="1" noChangeShapeType="1" noTextEdit="1"/>
          </p:cNvSpPr>
          <p:nvPr/>
        </p:nvSpPr>
        <p:spPr bwMode="auto">
          <a:xfrm>
            <a:off x="2743200" y="228600"/>
            <a:ext cx="4495800" cy="1295400"/>
          </a:xfrm>
          <a:prstGeom prst="rect">
            <a:avLst/>
          </a:prstGeom>
        </p:spPr>
        <p:txBody>
          <a:bodyPr wrap="none" fromWordArt="1">
            <a:prstTxWarp prst="textWave2">
              <a:avLst>
                <a:gd name="adj1" fmla="val 13005"/>
                <a:gd name="adj2" fmla="val 0"/>
              </a:avLst>
            </a:prstTxWarp>
          </a:bodyPr>
          <a:lstStyle/>
          <a:p>
            <a:pPr algn="ctr"/>
            <a:r>
              <a:rPr lang="en-US" sz="3600" b="1"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a:cs typeface="Arial"/>
              </a:rPr>
              <a:t>ĐẠO ĐỨC LỚP 5</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repeatCount="indefinite" fill="hold" grpId="0" nodeType="clickEffect">
                                  <p:stCondLst>
                                    <p:cond delay="0"/>
                                  </p:stCondLst>
                                  <p:childTnLst>
                                    <p:animScale>
                                      <p:cBhvr>
                                        <p:cTn id="6" dur="2000" fill="hold"/>
                                        <p:tgtEl>
                                          <p:spTgt spid="274437"/>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29" presetClass="entr" presetSubtype="0" fill="hold" nodeType="clickEffect">
                                  <p:stCondLst>
                                    <p:cond delay="0"/>
                                  </p:stCondLst>
                                  <p:childTnLst>
                                    <p:set>
                                      <p:cBhvr>
                                        <p:cTn id="10" dur="1" fill="hold">
                                          <p:stCondLst>
                                            <p:cond delay="0"/>
                                          </p:stCondLst>
                                        </p:cTn>
                                        <p:tgtEl>
                                          <p:spTgt spid="274435"/>
                                        </p:tgtEl>
                                        <p:attrNameLst>
                                          <p:attrName>style.visibility</p:attrName>
                                        </p:attrNameLst>
                                      </p:cBhvr>
                                      <p:to>
                                        <p:strVal val="visible"/>
                                      </p:to>
                                    </p:set>
                                    <p:anim calcmode="lin" valueType="num">
                                      <p:cBhvr>
                                        <p:cTn id="11" dur="1000" fill="hold"/>
                                        <p:tgtEl>
                                          <p:spTgt spid="274435"/>
                                        </p:tgtEl>
                                        <p:attrNameLst>
                                          <p:attrName>ppt_x</p:attrName>
                                        </p:attrNameLst>
                                      </p:cBhvr>
                                      <p:tavLst>
                                        <p:tav tm="0">
                                          <p:val>
                                            <p:strVal val="#ppt_x-.2"/>
                                          </p:val>
                                        </p:tav>
                                        <p:tav tm="100000">
                                          <p:val>
                                            <p:strVal val="#ppt_x"/>
                                          </p:val>
                                        </p:tav>
                                      </p:tavLst>
                                    </p:anim>
                                    <p:anim calcmode="lin" valueType="num">
                                      <p:cBhvr>
                                        <p:cTn id="12" dur="1000" fill="hold"/>
                                        <p:tgtEl>
                                          <p:spTgt spid="274435"/>
                                        </p:tgtEl>
                                        <p:attrNameLst>
                                          <p:attrName>ppt_y</p:attrName>
                                        </p:attrNameLst>
                                      </p:cBhvr>
                                      <p:tavLst>
                                        <p:tav tm="0">
                                          <p:val>
                                            <p:strVal val="#ppt_y"/>
                                          </p:val>
                                        </p:tav>
                                        <p:tav tm="100000">
                                          <p:val>
                                            <p:strVal val="#ppt_y"/>
                                          </p:val>
                                        </p:tav>
                                      </p:tavLst>
                                    </p:anim>
                                    <p:animEffect transition="in" filter="wipe(right)" prLst="gradientSize: 0.1">
                                      <p:cBhvr>
                                        <p:cTn id="13" dur="1000"/>
                                        <p:tgtEl>
                                          <p:spTgt spid="274435"/>
                                        </p:tgtEl>
                                      </p:cBhvr>
                                    </p:animEffect>
                                  </p:childTnLst>
                                </p:cTn>
                              </p:par>
                            </p:childTnLst>
                          </p:cTn>
                        </p:par>
                        <p:par>
                          <p:cTn id="14" fill="hold" nodeType="afterGroup">
                            <p:stCondLst>
                              <p:cond delay="1000"/>
                            </p:stCondLst>
                            <p:childTnLst>
                              <p:par>
                                <p:cTn id="15" presetID="1" presetClass="mediacall" presetSubtype="0" fill="hold" nodeType="afterEffect">
                                  <p:stCondLst>
                                    <p:cond delay="0"/>
                                  </p:stCondLst>
                                  <p:childTnLst>
                                    <p:cmd type="call" cmd="playFrom(0.0)">
                                      <p:cBhvr>
                                        <p:cTn id="16" dur="187793" fill="hold"/>
                                        <p:tgtEl>
                                          <p:spTgt spid="27443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7" fill="hold" display="0">
                  <p:stCondLst>
                    <p:cond delay="indefinite"/>
                  </p:stCondLst>
                  <p:endCondLst>
                    <p:cond evt="onNext" delay="0">
                      <p:tgtEl>
                        <p:sldTgt/>
                      </p:tgtEl>
                    </p:cond>
                    <p:cond evt="onPrev" delay="0">
                      <p:tgtEl>
                        <p:sldTgt/>
                      </p:tgtEl>
                    </p:cond>
                    <p:cond evt="onStopAudio" delay="0">
                      <p:tgtEl>
                        <p:sldTgt/>
                      </p:tgtEl>
                    </p:cond>
                  </p:endCondLst>
                </p:cTn>
                <p:tgtEl>
                  <p:spTgt spid="274436"/>
                </p:tgtEl>
              </p:cMediaNode>
            </p:audio>
          </p:childTnLst>
        </p:cTn>
      </p:par>
    </p:tnLst>
    <p:bldLst>
      <p:bldP spid="27443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5" name="Picture 5" descr="Nguyenthidinh1"/>
          <p:cNvPicPr>
            <a:picLocks noChangeAspect="1" noChangeArrowheads="1"/>
          </p:cNvPicPr>
          <p:nvPr/>
        </p:nvPicPr>
        <p:blipFill>
          <a:blip r:embed="rId2"/>
          <a:srcRect/>
          <a:stretch>
            <a:fillRect/>
          </a:stretch>
        </p:blipFill>
        <p:spPr bwMode="auto">
          <a:xfrm>
            <a:off x="4648200" y="381000"/>
            <a:ext cx="3998913" cy="2998788"/>
          </a:xfrm>
          <a:prstGeom prst="rect">
            <a:avLst/>
          </a:prstGeom>
          <a:noFill/>
          <a:ln w="9525">
            <a:noFill/>
            <a:miter lim="800000"/>
            <a:headEnd/>
            <a:tailEnd/>
          </a:ln>
        </p:spPr>
      </p:pic>
      <p:pic>
        <p:nvPicPr>
          <p:cNvPr id="122886" name="Picture 6" descr="images282778_6c"/>
          <p:cNvPicPr>
            <a:picLocks noChangeAspect="1" noChangeArrowheads="1"/>
          </p:cNvPicPr>
          <p:nvPr/>
        </p:nvPicPr>
        <p:blipFill>
          <a:blip r:embed="rId3"/>
          <a:srcRect/>
          <a:stretch>
            <a:fillRect/>
          </a:stretch>
        </p:blipFill>
        <p:spPr bwMode="auto">
          <a:xfrm>
            <a:off x="4648200" y="3429000"/>
            <a:ext cx="4114800" cy="3048000"/>
          </a:xfrm>
          <a:prstGeom prst="rect">
            <a:avLst/>
          </a:prstGeom>
          <a:noFill/>
          <a:ln w="9525">
            <a:noFill/>
            <a:miter lim="800000"/>
            <a:headEnd/>
            <a:tailEnd/>
          </a:ln>
        </p:spPr>
      </p:pic>
      <p:sp>
        <p:nvSpPr>
          <p:cNvPr id="12292" name="Rectangle 9"/>
          <p:cNvSpPr>
            <a:spLocks noChangeArrowheads="1"/>
          </p:cNvSpPr>
          <p:nvPr/>
        </p:nvSpPr>
        <p:spPr bwMode="auto">
          <a:xfrm>
            <a:off x="0" y="1524000"/>
            <a:ext cx="4267200" cy="4800600"/>
          </a:xfrm>
          <a:prstGeom prst="rect">
            <a:avLst/>
          </a:prstGeom>
          <a:noFill/>
          <a:ln w="9525">
            <a:noFill/>
            <a:miter lim="800000"/>
            <a:headEnd/>
            <a:tailEnd/>
          </a:ln>
        </p:spPr>
        <p:txBody>
          <a:bodyPr/>
          <a:lstStyle/>
          <a:p>
            <a:pPr marL="342900" indent="-342900" algn="just" eaLnBrk="1" hangingPunct="1">
              <a:spcBef>
                <a:spcPct val="20000"/>
              </a:spcBef>
              <a:buClr>
                <a:schemeClr val="accent1"/>
              </a:buClr>
              <a:buFont typeface="Wingdings" pitchFamily="2" charset="2"/>
              <a:buChar char="l"/>
            </a:pPr>
            <a:r>
              <a:rPr lang="en-US" sz="3600">
                <a:solidFill>
                  <a:schemeClr val="accent2"/>
                </a:solidFill>
              </a:rPr>
              <a:t>    </a:t>
            </a:r>
            <a:r>
              <a:rPr lang="en-US" sz="2400" b="1">
                <a:solidFill>
                  <a:srgbClr val="0000FF"/>
                </a:solidFill>
              </a:rPr>
              <a:t>Bà Nguyễn Thị Định (1920-1992), đã từng là Phó Tổng tư lệnh Lực lượng vũ trang giải phóng miền Nam, Phó Chủ tịch Hội đồng Nhà nước Cộng hòa xã hội chủ nghĩa Việt Nam, Chủ tịch Hội liên hiệp Phụ nữ Việt Nam, Anh hùng Lực lượng vũ trang nhân dân.</a:t>
            </a:r>
          </a:p>
        </p:txBody>
      </p:sp>
      <p:sp>
        <p:nvSpPr>
          <p:cNvPr id="12293" name="Text Box 10"/>
          <p:cNvSpPr txBox="1">
            <a:spLocks noChangeArrowheads="1"/>
          </p:cNvSpPr>
          <p:nvPr/>
        </p:nvSpPr>
        <p:spPr bwMode="auto">
          <a:xfrm>
            <a:off x="228600" y="304800"/>
            <a:ext cx="4419600" cy="584200"/>
          </a:xfrm>
          <a:prstGeom prst="rect">
            <a:avLst/>
          </a:prstGeom>
          <a:noFill/>
          <a:ln w="28575">
            <a:solidFill>
              <a:srgbClr val="0000FF"/>
            </a:solidFill>
            <a:miter lim="800000"/>
            <a:headEnd/>
            <a:tailEnd/>
          </a:ln>
        </p:spPr>
        <p:txBody>
          <a:bodyPr>
            <a:spAutoFit/>
          </a:bodyPr>
          <a:lstStyle/>
          <a:p>
            <a:pPr>
              <a:spcBef>
                <a:spcPct val="50000"/>
              </a:spcBef>
            </a:pPr>
            <a:r>
              <a:rPr lang="en-US" sz="3200" b="1">
                <a:solidFill>
                  <a:srgbClr val="FF0000"/>
                </a:solidFill>
              </a:rPr>
              <a:t>1. Vai trò của phụ nữ</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122885"/>
                                        </p:tgtEl>
                                        <p:attrNameLst>
                                          <p:attrName>style.visibility</p:attrName>
                                        </p:attrNameLst>
                                      </p:cBhvr>
                                      <p:to>
                                        <p:strVal val="visible"/>
                                      </p:to>
                                    </p:set>
                                    <p:animEffect transition="in" filter="checkerboard(across)">
                                      <p:cBhvr>
                                        <p:cTn id="7" dur="500"/>
                                        <p:tgtEl>
                                          <p:spTgt spid="122885"/>
                                        </p:tgtEl>
                                      </p:cBhvr>
                                    </p:animEffect>
                                  </p:childTnLst>
                                </p:cTn>
                              </p:par>
                              <p:par>
                                <p:cTn id="8" presetID="5" presetClass="entr" presetSubtype="10" fill="hold" nodeType="withEffect">
                                  <p:stCondLst>
                                    <p:cond delay="0"/>
                                  </p:stCondLst>
                                  <p:childTnLst>
                                    <p:set>
                                      <p:cBhvr>
                                        <p:cTn id="9" dur="1" fill="hold">
                                          <p:stCondLst>
                                            <p:cond delay="0"/>
                                          </p:stCondLst>
                                        </p:cTn>
                                        <p:tgtEl>
                                          <p:spTgt spid="122886"/>
                                        </p:tgtEl>
                                        <p:attrNameLst>
                                          <p:attrName>style.visibility</p:attrName>
                                        </p:attrNameLst>
                                      </p:cBhvr>
                                      <p:to>
                                        <p:strVal val="visible"/>
                                      </p:to>
                                    </p:set>
                                    <p:animEffect transition="in" filter="checkerboard(across)">
                                      <p:cBhvr>
                                        <p:cTn id="10" dur="500"/>
                                        <p:tgtEl>
                                          <p:spTgt spid="122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4" name="Picture 4" descr="nguyenthitram"/>
          <p:cNvPicPr>
            <a:picLocks noChangeAspect="1" noChangeArrowheads="1"/>
          </p:cNvPicPr>
          <p:nvPr/>
        </p:nvPicPr>
        <p:blipFill>
          <a:blip r:embed="rId2"/>
          <a:srcRect/>
          <a:stretch>
            <a:fillRect/>
          </a:stretch>
        </p:blipFill>
        <p:spPr bwMode="auto">
          <a:xfrm>
            <a:off x="5181600" y="1524000"/>
            <a:ext cx="3657600" cy="5105400"/>
          </a:xfrm>
          <a:prstGeom prst="rect">
            <a:avLst/>
          </a:prstGeom>
          <a:noFill/>
          <a:ln w="9525">
            <a:noFill/>
            <a:miter lim="800000"/>
            <a:headEnd/>
            <a:tailEnd/>
          </a:ln>
        </p:spPr>
      </p:pic>
      <p:sp>
        <p:nvSpPr>
          <p:cNvPr id="143367" name="Text Box 7"/>
          <p:cNvSpPr txBox="1">
            <a:spLocks noChangeArrowheads="1"/>
          </p:cNvSpPr>
          <p:nvPr/>
        </p:nvSpPr>
        <p:spPr bwMode="auto">
          <a:xfrm>
            <a:off x="1828800" y="762000"/>
            <a:ext cx="4419600" cy="584200"/>
          </a:xfrm>
          <a:prstGeom prst="rect">
            <a:avLst/>
          </a:prstGeom>
          <a:noFill/>
          <a:ln w="28575">
            <a:solidFill>
              <a:srgbClr val="0000FF"/>
            </a:solidFill>
            <a:miter lim="800000"/>
            <a:headEnd/>
            <a:tailEnd/>
          </a:ln>
        </p:spPr>
        <p:txBody>
          <a:bodyPr>
            <a:spAutoFit/>
          </a:bodyPr>
          <a:lstStyle/>
          <a:p>
            <a:pPr>
              <a:spcBef>
                <a:spcPct val="50000"/>
              </a:spcBef>
            </a:pPr>
            <a:r>
              <a:rPr lang="en-US" sz="3200" b="1">
                <a:solidFill>
                  <a:srgbClr val="FF0000"/>
                </a:solidFill>
              </a:rPr>
              <a:t>1. Vai trò của phụ nữ</a:t>
            </a:r>
          </a:p>
        </p:txBody>
      </p:sp>
      <p:sp>
        <p:nvSpPr>
          <p:cNvPr id="13316" name="WordArt 8"/>
          <p:cNvSpPr>
            <a:spLocks noChangeArrowheads="1" noChangeShapeType="1" noTextEdit="1"/>
          </p:cNvSpPr>
          <p:nvPr/>
        </p:nvSpPr>
        <p:spPr bwMode="auto">
          <a:xfrm>
            <a:off x="1600200" y="0"/>
            <a:ext cx="5562600" cy="739775"/>
          </a:xfrm>
          <a:prstGeom prst="rect">
            <a:avLst/>
          </a:prstGeom>
        </p:spPr>
        <p:txBody>
          <a:bodyPr wrap="none" fromWordArt="1">
            <a:prstTxWarp prst="textPlain">
              <a:avLst>
                <a:gd name="adj" fmla="val 50000"/>
              </a:avLst>
            </a:prstTxWarp>
          </a:bodyPr>
          <a:lstStyle/>
          <a:p>
            <a:pPr algn="ctr"/>
            <a:r>
              <a:rPr lang="vi-VN" sz="3600" b="1" kern="10">
                <a:ln w="12700">
                  <a:solidFill>
                    <a:srgbClr val="00FFFF"/>
                  </a:solidFill>
                  <a:round/>
                  <a:headEnd/>
                  <a:tailEnd/>
                </a:ln>
                <a:solidFill>
                  <a:srgbClr val="0000FF"/>
                </a:solidFill>
                <a:effectLst>
                  <a:outerShdw dist="45791" dir="2021404" algn="ctr" rotWithShape="0">
                    <a:srgbClr val="808080">
                      <a:alpha val="79999"/>
                    </a:srgbClr>
                  </a:outerShdw>
                </a:effectLst>
                <a:latin typeface="Arial"/>
                <a:cs typeface="Arial"/>
              </a:rPr>
              <a:t>TÔN TRỌNG PHỤ NỮ</a:t>
            </a:r>
            <a:endParaRPr lang="en-US" sz="3600" b="1" kern="10">
              <a:ln w="12700">
                <a:solidFill>
                  <a:srgbClr val="00FFFF"/>
                </a:solidFill>
                <a:round/>
                <a:headEnd/>
                <a:tailEnd/>
              </a:ln>
              <a:solidFill>
                <a:srgbClr val="0000FF"/>
              </a:solidFill>
              <a:effectLst>
                <a:outerShdw dist="45791" dir="2021404" algn="ctr" rotWithShape="0">
                  <a:srgbClr val="808080">
                    <a:alpha val="79999"/>
                  </a:srgbClr>
                </a:outerShdw>
              </a:effectLst>
              <a:latin typeface="Arial"/>
              <a:cs typeface="Arial"/>
            </a:endParaRPr>
          </a:p>
        </p:txBody>
      </p:sp>
      <p:sp>
        <p:nvSpPr>
          <p:cNvPr id="13317" name="Rectangle 9"/>
          <p:cNvSpPr>
            <a:spLocks noChangeArrowheads="1"/>
          </p:cNvSpPr>
          <p:nvPr/>
        </p:nvSpPr>
        <p:spPr bwMode="auto">
          <a:xfrm>
            <a:off x="304800" y="2209800"/>
            <a:ext cx="4191000" cy="3540125"/>
          </a:xfrm>
          <a:prstGeom prst="rect">
            <a:avLst/>
          </a:prstGeom>
          <a:noFill/>
          <a:ln w="9525">
            <a:noFill/>
            <a:miter lim="800000"/>
            <a:headEnd/>
            <a:tailEnd/>
          </a:ln>
        </p:spPr>
        <p:txBody>
          <a:bodyPr>
            <a:spAutoFit/>
          </a:bodyPr>
          <a:lstStyle/>
          <a:p>
            <a:pPr algn="just" eaLnBrk="1" hangingPunct="1"/>
            <a:r>
              <a:rPr lang="en-US" sz="2800"/>
              <a:t>  </a:t>
            </a:r>
            <a:r>
              <a:rPr lang="en-US" sz="2800" b="1">
                <a:solidFill>
                  <a:srgbClr val="0000FF"/>
                </a:solidFill>
              </a:rPr>
              <a:t>Phó Giáo sư, Tiến sĩ Nguyễn Thị Trâm, </a:t>
            </a:r>
          </a:p>
          <a:p>
            <a:pPr algn="just" eaLnBrk="1" hangingPunct="1"/>
            <a:r>
              <a:rPr lang="en-US" sz="2800" b="1">
                <a:solidFill>
                  <a:srgbClr val="0000FF"/>
                </a:solidFill>
              </a:rPr>
              <a:t>Phó Viện trưởng </a:t>
            </a:r>
          </a:p>
          <a:p>
            <a:pPr algn="just" eaLnBrk="1" hangingPunct="1"/>
            <a:r>
              <a:rPr lang="en-US" sz="2800" b="1">
                <a:solidFill>
                  <a:srgbClr val="0000FF"/>
                </a:solidFill>
              </a:rPr>
              <a:t>      Viện Sinh học</a:t>
            </a:r>
          </a:p>
          <a:p>
            <a:pPr algn="just" eaLnBrk="1" hangingPunct="1"/>
            <a:r>
              <a:rPr lang="en-US" sz="2800" b="1">
                <a:solidFill>
                  <a:srgbClr val="0000FF"/>
                </a:solidFill>
              </a:rPr>
              <a:t> nông nghiệp, </a:t>
            </a:r>
          </a:p>
          <a:p>
            <a:pPr algn="just" eaLnBrk="1" hangingPunct="1"/>
            <a:r>
              <a:rPr lang="en-US" sz="2800" b="1">
                <a:solidFill>
                  <a:srgbClr val="0000FF"/>
                </a:solidFill>
              </a:rPr>
              <a:t>nhà khoa học được </a:t>
            </a:r>
          </a:p>
          <a:p>
            <a:pPr algn="just" eaLnBrk="1" hangingPunct="1"/>
            <a:r>
              <a:rPr lang="en-US" sz="2800" b="1">
                <a:solidFill>
                  <a:srgbClr val="0000FF"/>
                </a:solidFill>
              </a:rPr>
              <a:t>tặng giải thưởng </a:t>
            </a:r>
          </a:p>
          <a:p>
            <a:pPr algn="just" eaLnBrk="1" hangingPunct="1"/>
            <a:r>
              <a:rPr lang="en-US" sz="2800" b="1">
                <a:solidFill>
                  <a:srgbClr val="0000FF"/>
                </a:solidFill>
              </a:rPr>
              <a:t>Kô-va-lép-xkai-a</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43364"/>
                                        </p:tgtEl>
                                        <p:attrNameLst>
                                          <p:attrName>style.visibility</p:attrName>
                                        </p:attrNameLst>
                                      </p:cBhvr>
                                      <p:to>
                                        <p:strVal val="visible"/>
                                      </p:to>
                                    </p:set>
                                    <p:animEffect transition="in" filter="checkerboard(across)">
                                      <p:cBhvr>
                                        <p:cTn id="7" dur="500"/>
                                        <p:tgtEl>
                                          <p:spTgt spid="1433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3367"/>
                                        </p:tgtEl>
                                        <p:attrNameLst>
                                          <p:attrName>style.visibility</p:attrName>
                                        </p:attrNameLst>
                                      </p:cBhvr>
                                      <p:to>
                                        <p:strVal val="visible"/>
                                      </p:to>
                                    </p:set>
                                    <p:animEffect transition="in" filter="blinds(horizontal)">
                                      <p:cBhvr>
                                        <p:cTn id="12" dur="500"/>
                                        <p:tgtEl>
                                          <p:spTgt spid="143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7e5tram2"/>
          <p:cNvPicPr>
            <a:picLocks noChangeAspect="1" noChangeArrowheads="1"/>
          </p:cNvPicPr>
          <p:nvPr/>
        </p:nvPicPr>
        <p:blipFill>
          <a:blip r:embed="rId2"/>
          <a:srcRect/>
          <a:stretch>
            <a:fillRect/>
          </a:stretch>
        </p:blipFill>
        <p:spPr bwMode="auto">
          <a:xfrm>
            <a:off x="2362200" y="457200"/>
            <a:ext cx="4495800" cy="3381375"/>
          </a:xfrm>
          <a:prstGeom prst="rect">
            <a:avLst/>
          </a:prstGeom>
          <a:noFill/>
          <a:ln w="9525">
            <a:noFill/>
            <a:miter lim="800000"/>
            <a:headEnd/>
            <a:tailEnd/>
          </a:ln>
        </p:spPr>
      </p:pic>
      <p:sp>
        <p:nvSpPr>
          <p:cNvPr id="14339" name="Rectangle 6"/>
          <p:cNvSpPr>
            <a:spLocks noChangeArrowheads="1"/>
          </p:cNvSpPr>
          <p:nvPr/>
        </p:nvSpPr>
        <p:spPr bwMode="auto">
          <a:xfrm>
            <a:off x="533400" y="3924300"/>
            <a:ext cx="8229600" cy="2854325"/>
          </a:xfrm>
          <a:prstGeom prst="rect">
            <a:avLst/>
          </a:prstGeom>
          <a:solidFill>
            <a:srgbClr val="FFFFFF"/>
          </a:solidFill>
          <a:ln w="9525">
            <a:noFill/>
            <a:miter lim="800000"/>
            <a:headEnd/>
            <a:tailEnd/>
          </a:ln>
        </p:spPr>
        <p:txBody>
          <a:bodyPr lIns="0" tIns="133308" rIns="0" bIns="133308" anchor="ctr">
            <a:spAutoFit/>
          </a:bodyPr>
          <a:lstStyle/>
          <a:p>
            <a:pPr algn="just"/>
            <a:r>
              <a:rPr lang="en-US" sz="2400">
                <a:solidFill>
                  <a:srgbClr val="0000FF"/>
                </a:solidFill>
              </a:rPr>
              <a:t>PGS-TS Nguyễn Thị Trâm: Nhà khoa học một đời nặng lòng vì cây lúa</a:t>
            </a:r>
          </a:p>
          <a:p>
            <a:pPr algn="just"/>
            <a:r>
              <a:rPr lang="en-US" sz="2400">
                <a:solidFill>
                  <a:srgbClr val="0000FF"/>
                </a:solidFill>
              </a:rPr>
              <a:t>(PL&amp;XH) - Năm 1993, PGS-TS Nguyễn Thị Trâm được cử đi học tại Trung Quốc, và được GS Viên Long Bình, một nhà nông học nổi tiếng về lúa lai, giảng dạy. Từ đó, bà đã có cơ hội được thực nghiệm các giống lúa lai ba dòng.</a:t>
            </a:r>
          </a:p>
          <a:p>
            <a:pPr algn="ctr"/>
            <a:endParaRPr lang="en-US" sz="2400">
              <a:solidFill>
                <a:srgbClr val="0000FF"/>
              </a:solidFill>
            </a:endParaRPr>
          </a:p>
        </p:txBody>
      </p:sp>
    </p:spTree>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7" name="Picture 5" descr="nguyenthuyhien2"/>
          <p:cNvPicPr>
            <a:picLocks noChangeAspect="1" noChangeArrowheads="1"/>
          </p:cNvPicPr>
          <p:nvPr/>
        </p:nvPicPr>
        <p:blipFill>
          <a:blip r:embed="rId2"/>
          <a:srcRect/>
          <a:stretch>
            <a:fillRect/>
          </a:stretch>
        </p:blipFill>
        <p:spPr bwMode="auto">
          <a:xfrm>
            <a:off x="3733800" y="1731963"/>
            <a:ext cx="5181600" cy="4914900"/>
          </a:xfrm>
          <a:prstGeom prst="rect">
            <a:avLst/>
          </a:prstGeom>
          <a:noFill/>
          <a:ln w="9525">
            <a:noFill/>
            <a:miter lim="800000"/>
            <a:headEnd/>
            <a:tailEnd/>
          </a:ln>
        </p:spPr>
      </p:pic>
      <p:sp>
        <p:nvSpPr>
          <p:cNvPr id="146439" name="Rectangle 7"/>
          <p:cNvSpPr>
            <a:spLocks noChangeArrowheads="1"/>
          </p:cNvSpPr>
          <p:nvPr/>
        </p:nvSpPr>
        <p:spPr bwMode="auto">
          <a:xfrm>
            <a:off x="228600" y="1941513"/>
            <a:ext cx="3352800" cy="3711575"/>
          </a:xfrm>
          <a:prstGeom prst="rect">
            <a:avLst/>
          </a:prstGeom>
          <a:noFill/>
          <a:ln w="9525">
            <a:noFill/>
            <a:miter lim="800000"/>
            <a:headEnd/>
            <a:tailEnd/>
          </a:ln>
        </p:spPr>
        <p:txBody>
          <a:bodyPr>
            <a:spAutoFit/>
          </a:bodyPr>
          <a:lstStyle/>
          <a:p>
            <a:pPr algn="just" eaLnBrk="1" hangingPunct="1">
              <a:spcBef>
                <a:spcPct val="20000"/>
              </a:spcBef>
            </a:pPr>
            <a:r>
              <a:rPr lang="en-US" sz="2400" b="1">
                <a:solidFill>
                  <a:srgbClr val="0000FF"/>
                </a:solidFill>
              </a:rPr>
              <a:t>Nguyễn Thúy Hiền,</a:t>
            </a:r>
          </a:p>
          <a:p>
            <a:pPr algn="just" eaLnBrk="1" hangingPunct="1">
              <a:spcBef>
                <a:spcPct val="20000"/>
              </a:spcBef>
            </a:pPr>
            <a:r>
              <a:rPr lang="en-US" sz="2400" b="1">
                <a:solidFill>
                  <a:srgbClr val="0000FF"/>
                </a:solidFill>
              </a:rPr>
              <a:t> cô gái vàng của </a:t>
            </a:r>
          </a:p>
          <a:p>
            <a:pPr algn="just" eaLnBrk="1" hangingPunct="1">
              <a:spcBef>
                <a:spcPct val="20000"/>
              </a:spcBef>
            </a:pPr>
            <a:r>
              <a:rPr lang="en-US" sz="2400" b="1">
                <a:solidFill>
                  <a:srgbClr val="0000FF"/>
                </a:solidFill>
              </a:rPr>
              <a:t>thể thao Việt Nam, </a:t>
            </a:r>
          </a:p>
          <a:p>
            <a:pPr algn="just" eaLnBrk="1" hangingPunct="1">
              <a:spcBef>
                <a:spcPct val="20000"/>
              </a:spcBef>
            </a:pPr>
            <a:r>
              <a:rPr lang="en-US" sz="2400" b="1">
                <a:solidFill>
                  <a:srgbClr val="0000FF"/>
                </a:solidFill>
              </a:rPr>
              <a:t>đã mang về cho Tổ quốc 13 huy chương vàng, trong đó có 6 huy chương vàng </a:t>
            </a:r>
          </a:p>
          <a:p>
            <a:pPr algn="just" eaLnBrk="1" hangingPunct="1">
              <a:spcBef>
                <a:spcPct val="20000"/>
              </a:spcBef>
            </a:pPr>
            <a:r>
              <a:rPr lang="en-US" sz="2400" b="1">
                <a:solidFill>
                  <a:srgbClr val="0000FF"/>
                </a:solidFill>
              </a:rPr>
              <a:t>các giải Whu-su thế giới. </a:t>
            </a:r>
          </a:p>
        </p:txBody>
      </p:sp>
      <p:sp>
        <p:nvSpPr>
          <p:cNvPr id="146440" name="Text Box 8"/>
          <p:cNvSpPr txBox="1">
            <a:spLocks noChangeArrowheads="1"/>
          </p:cNvSpPr>
          <p:nvPr/>
        </p:nvSpPr>
        <p:spPr bwMode="auto">
          <a:xfrm>
            <a:off x="2057400" y="762000"/>
            <a:ext cx="4724400" cy="584200"/>
          </a:xfrm>
          <a:prstGeom prst="rect">
            <a:avLst/>
          </a:prstGeom>
          <a:noFill/>
          <a:ln w="28575">
            <a:solidFill>
              <a:srgbClr val="0000FF"/>
            </a:solidFill>
            <a:miter lim="800000"/>
            <a:headEnd/>
            <a:tailEnd/>
          </a:ln>
        </p:spPr>
        <p:txBody>
          <a:bodyPr>
            <a:spAutoFit/>
          </a:bodyPr>
          <a:lstStyle/>
          <a:p>
            <a:pPr>
              <a:spcBef>
                <a:spcPct val="50000"/>
              </a:spcBef>
            </a:pPr>
            <a:r>
              <a:rPr lang="en-US" sz="3200" b="1">
                <a:solidFill>
                  <a:srgbClr val="FF0000"/>
                </a:solidFill>
              </a:rPr>
              <a:t>1. Vai trò của phụ nữ</a:t>
            </a:r>
          </a:p>
        </p:txBody>
      </p:sp>
      <p:sp>
        <p:nvSpPr>
          <p:cNvPr id="15365" name="WordArt 9"/>
          <p:cNvSpPr>
            <a:spLocks noChangeArrowheads="1" noChangeShapeType="1" noTextEdit="1"/>
          </p:cNvSpPr>
          <p:nvPr/>
        </p:nvSpPr>
        <p:spPr bwMode="auto">
          <a:xfrm>
            <a:off x="1600200" y="0"/>
            <a:ext cx="5562600" cy="739775"/>
          </a:xfrm>
          <a:prstGeom prst="rect">
            <a:avLst/>
          </a:prstGeom>
        </p:spPr>
        <p:txBody>
          <a:bodyPr wrap="none" fromWordArt="1">
            <a:prstTxWarp prst="textPlain">
              <a:avLst>
                <a:gd name="adj" fmla="val 50000"/>
              </a:avLst>
            </a:prstTxWarp>
          </a:bodyPr>
          <a:lstStyle/>
          <a:p>
            <a:pPr algn="ctr"/>
            <a:r>
              <a:rPr lang="vi-VN" sz="3600" b="1" kern="10">
                <a:ln w="12700">
                  <a:solidFill>
                    <a:srgbClr val="00FFFF"/>
                  </a:solidFill>
                  <a:round/>
                  <a:headEnd/>
                  <a:tailEnd/>
                </a:ln>
                <a:solidFill>
                  <a:srgbClr val="0000FF"/>
                </a:solidFill>
                <a:effectLst>
                  <a:outerShdw dist="45791" dir="2021404" algn="ctr" rotWithShape="0">
                    <a:srgbClr val="808080">
                      <a:alpha val="79999"/>
                    </a:srgbClr>
                  </a:outerShdw>
                </a:effectLst>
                <a:latin typeface="Arial"/>
                <a:cs typeface="Arial"/>
              </a:rPr>
              <a:t>TÔN TRỌNG PHỤ NỮ</a:t>
            </a:r>
            <a:endParaRPr lang="en-US" sz="3600" b="1" kern="10">
              <a:ln w="12700">
                <a:solidFill>
                  <a:srgbClr val="00FFFF"/>
                </a:solidFill>
                <a:round/>
                <a:headEnd/>
                <a:tailEnd/>
              </a:ln>
              <a:solidFill>
                <a:srgbClr val="0000FF"/>
              </a:solidFill>
              <a:effectLst>
                <a:outerShdw dist="45791" dir="2021404" algn="ctr" rotWithShape="0">
                  <a:srgbClr val="808080">
                    <a:alpha val="79999"/>
                  </a:srgbClr>
                </a:outerShdw>
              </a:effectLst>
              <a:latin typeface="Arial"/>
              <a:cs typeface="Arial"/>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46437"/>
                                        </p:tgtEl>
                                        <p:attrNameLst>
                                          <p:attrName>style.visibility</p:attrName>
                                        </p:attrNameLst>
                                      </p:cBhvr>
                                      <p:to>
                                        <p:strVal val="visible"/>
                                      </p:to>
                                    </p:set>
                                    <p:animEffect transition="in" filter="checkerboard(across)">
                                      <p:cBhvr>
                                        <p:cTn id="7" dur="500"/>
                                        <p:tgtEl>
                                          <p:spTgt spid="14643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6439"/>
                                        </p:tgtEl>
                                        <p:attrNameLst>
                                          <p:attrName>style.visibility</p:attrName>
                                        </p:attrNameLst>
                                      </p:cBhvr>
                                      <p:to>
                                        <p:strVal val="visible"/>
                                      </p:to>
                                    </p:set>
                                    <p:animEffect transition="in" filter="checkerboard(across)">
                                      <p:cBhvr>
                                        <p:cTn id="10" dur="500"/>
                                        <p:tgtEl>
                                          <p:spTgt spid="14643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46440"/>
                                        </p:tgtEl>
                                        <p:attrNameLst>
                                          <p:attrName>style.visibility</p:attrName>
                                        </p:attrNameLst>
                                      </p:cBhvr>
                                      <p:to>
                                        <p:strVal val="visible"/>
                                      </p:to>
                                    </p:set>
                                    <p:animEffect transition="in" filter="blinds(horizontal)">
                                      <p:cBhvr>
                                        <p:cTn id="15" dur="500"/>
                                        <p:tgtEl>
                                          <p:spTgt spid="146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9" grpId="0"/>
      <p:bldP spid="1464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2" name="Picture 4" descr="thuý hiên thể thao"/>
          <p:cNvPicPr>
            <a:picLocks noChangeAspect="1" noChangeArrowheads="1"/>
          </p:cNvPicPr>
          <p:nvPr/>
        </p:nvPicPr>
        <p:blipFill>
          <a:blip r:embed="rId2"/>
          <a:srcRect/>
          <a:stretch>
            <a:fillRect/>
          </a:stretch>
        </p:blipFill>
        <p:spPr bwMode="auto">
          <a:xfrm>
            <a:off x="4495800" y="3200400"/>
            <a:ext cx="4572000" cy="3505200"/>
          </a:xfrm>
          <a:prstGeom prst="rect">
            <a:avLst/>
          </a:prstGeom>
          <a:noFill/>
          <a:ln w="9525">
            <a:noFill/>
            <a:miter lim="800000"/>
            <a:headEnd/>
            <a:tailEnd/>
          </a:ln>
        </p:spPr>
      </p:pic>
      <p:sp>
        <p:nvSpPr>
          <p:cNvPr id="119815" name="Rectangle 7"/>
          <p:cNvSpPr>
            <a:spLocks noChangeArrowheads="1"/>
          </p:cNvSpPr>
          <p:nvPr/>
        </p:nvSpPr>
        <p:spPr bwMode="auto">
          <a:xfrm>
            <a:off x="304800" y="1600200"/>
            <a:ext cx="8534400" cy="1274763"/>
          </a:xfrm>
          <a:prstGeom prst="rect">
            <a:avLst/>
          </a:prstGeom>
          <a:noFill/>
          <a:ln w="9525">
            <a:noFill/>
            <a:miter lim="800000"/>
            <a:headEnd/>
            <a:tailEnd/>
          </a:ln>
        </p:spPr>
        <p:txBody>
          <a:bodyPr>
            <a:spAutoFit/>
          </a:bodyPr>
          <a:lstStyle/>
          <a:p>
            <a:pPr algn="just" eaLnBrk="1" hangingPunct="1">
              <a:spcBef>
                <a:spcPct val="20000"/>
              </a:spcBef>
            </a:pPr>
            <a:r>
              <a:rPr lang="en-US" sz="2400" b="1">
                <a:solidFill>
                  <a:srgbClr val="0000FF"/>
                </a:solidFill>
              </a:rPr>
              <a:t>Nguyễn Thúy Hiền, cô gái vàng của thể thao Việt Nam, </a:t>
            </a:r>
          </a:p>
          <a:p>
            <a:pPr algn="just" eaLnBrk="1" hangingPunct="1">
              <a:spcBef>
                <a:spcPct val="20000"/>
              </a:spcBef>
            </a:pPr>
            <a:r>
              <a:rPr lang="en-US" sz="2400" b="1">
                <a:solidFill>
                  <a:srgbClr val="0000FF"/>
                </a:solidFill>
              </a:rPr>
              <a:t>đã mang về cho Tổ quốc 13 huy chương vàng, trong đó có 6huy chương vàng các giải Whu-su thế giới. </a:t>
            </a:r>
          </a:p>
        </p:txBody>
      </p:sp>
      <p:pic>
        <p:nvPicPr>
          <p:cNvPr id="16388" name="Picture 9" descr="052011sporthoakhoitt04"/>
          <p:cNvPicPr>
            <a:picLocks noChangeAspect="1" noChangeArrowheads="1"/>
          </p:cNvPicPr>
          <p:nvPr/>
        </p:nvPicPr>
        <p:blipFill>
          <a:blip r:embed="rId3"/>
          <a:srcRect/>
          <a:stretch>
            <a:fillRect/>
          </a:stretch>
        </p:blipFill>
        <p:spPr bwMode="auto">
          <a:xfrm>
            <a:off x="76200" y="3200400"/>
            <a:ext cx="4419600" cy="3505200"/>
          </a:xfrm>
          <a:prstGeom prst="rect">
            <a:avLst/>
          </a:prstGeom>
          <a:noFill/>
          <a:ln w="9525">
            <a:noFill/>
            <a:miter lim="800000"/>
            <a:headEnd/>
            <a:tailEnd/>
          </a:ln>
        </p:spPr>
      </p:pic>
      <p:sp>
        <p:nvSpPr>
          <p:cNvPr id="119818" name="Text Box 10"/>
          <p:cNvSpPr txBox="1">
            <a:spLocks noChangeArrowheads="1"/>
          </p:cNvSpPr>
          <p:nvPr/>
        </p:nvSpPr>
        <p:spPr bwMode="auto">
          <a:xfrm>
            <a:off x="2057400" y="762000"/>
            <a:ext cx="4800600" cy="584200"/>
          </a:xfrm>
          <a:prstGeom prst="rect">
            <a:avLst/>
          </a:prstGeom>
          <a:noFill/>
          <a:ln w="28575">
            <a:solidFill>
              <a:srgbClr val="0000FF"/>
            </a:solidFill>
            <a:miter lim="800000"/>
            <a:headEnd/>
            <a:tailEnd/>
          </a:ln>
        </p:spPr>
        <p:txBody>
          <a:bodyPr>
            <a:spAutoFit/>
          </a:bodyPr>
          <a:lstStyle/>
          <a:p>
            <a:pPr>
              <a:spcBef>
                <a:spcPct val="50000"/>
              </a:spcBef>
            </a:pPr>
            <a:r>
              <a:rPr lang="en-US" sz="3200" b="1">
                <a:solidFill>
                  <a:srgbClr val="FF0000"/>
                </a:solidFill>
              </a:rPr>
              <a:t>1. Vai trò của phụ nữ</a:t>
            </a:r>
          </a:p>
        </p:txBody>
      </p:sp>
      <p:sp>
        <p:nvSpPr>
          <p:cNvPr id="16390" name="WordArt 11"/>
          <p:cNvSpPr>
            <a:spLocks noChangeArrowheads="1" noChangeShapeType="1" noTextEdit="1"/>
          </p:cNvSpPr>
          <p:nvPr/>
        </p:nvSpPr>
        <p:spPr bwMode="auto">
          <a:xfrm>
            <a:off x="1600200" y="0"/>
            <a:ext cx="5562600" cy="739775"/>
          </a:xfrm>
          <a:prstGeom prst="rect">
            <a:avLst/>
          </a:prstGeom>
        </p:spPr>
        <p:txBody>
          <a:bodyPr wrap="none" fromWordArt="1">
            <a:prstTxWarp prst="textPlain">
              <a:avLst>
                <a:gd name="adj" fmla="val 50000"/>
              </a:avLst>
            </a:prstTxWarp>
          </a:bodyPr>
          <a:lstStyle/>
          <a:p>
            <a:pPr algn="ctr"/>
            <a:r>
              <a:rPr lang="vi-VN" sz="3600" b="1" kern="10">
                <a:ln w="12700">
                  <a:solidFill>
                    <a:srgbClr val="00FFFF"/>
                  </a:solidFill>
                  <a:round/>
                  <a:headEnd/>
                  <a:tailEnd/>
                </a:ln>
                <a:solidFill>
                  <a:srgbClr val="0000FF"/>
                </a:solidFill>
                <a:effectLst>
                  <a:outerShdw dist="45791" dir="2021404" algn="ctr" rotWithShape="0">
                    <a:srgbClr val="808080">
                      <a:alpha val="79999"/>
                    </a:srgbClr>
                  </a:outerShdw>
                </a:effectLst>
                <a:latin typeface="Arial"/>
                <a:cs typeface="Arial"/>
              </a:rPr>
              <a:t>TÔN TRỌNG PHỤ NỮ</a:t>
            </a:r>
            <a:endParaRPr lang="en-US" sz="3600" b="1" kern="10">
              <a:ln w="12700">
                <a:solidFill>
                  <a:srgbClr val="00FFFF"/>
                </a:solidFill>
                <a:round/>
                <a:headEnd/>
                <a:tailEnd/>
              </a:ln>
              <a:solidFill>
                <a:srgbClr val="0000FF"/>
              </a:solidFill>
              <a:effectLst>
                <a:outerShdw dist="45791" dir="2021404" algn="ctr" rotWithShape="0">
                  <a:srgbClr val="808080">
                    <a:alpha val="79999"/>
                  </a:srgbClr>
                </a:outerShdw>
              </a:effectLst>
              <a:latin typeface="Arial"/>
              <a:cs typeface="Arial"/>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9812"/>
                                        </p:tgtEl>
                                        <p:attrNameLst>
                                          <p:attrName>style.visibility</p:attrName>
                                        </p:attrNameLst>
                                      </p:cBhvr>
                                      <p:to>
                                        <p:strVal val="visible"/>
                                      </p:to>
                                    </p:set>
                                    <p:animEffect transition="in" filter="checkerboard(across)">
                                      <p:cBhvr>
                                        <p:cTn id="7" dur="500"/>
                                        <p:tgtEl>
                                          <p:spTgt spid="11981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9815"/>
                                        </p:tgtEl>
                                        <p:attrNameLst>
                                          <p:attrName>style.visibility</p:attrName>
                                        </p:attrNameLst>
                                      </p:cBhvr>
                                      <p:to>
                                        <p:strVal val="visible"/>
                                      </p:to>
                                    </p:set>
                                    <p:animEffect transition="in" filter="checkerboard(across)">
                                      <p:cBhvr>
                                        <p:cTn id="10" dur="500"/>
                                        <p:tgtEl>
                                          <p:spTgt spid="11981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9818"/>
                                        </p:tgtEl>
                                        <p:attrNameLst>
                                          <p:attrName>style.visibility</p:attrName>
                                        </p:attrNameLst>
                                      </p:cBhvr>
                                      <p:to>
                                        <p:strVal val="visible"/>
                                      </p:to>
                                    </p:set>
                                    <p:animEffect transition="in" filter="blinds(horizontal)">
                                      <p:cBhvr>
                                        <p:cTn id="15" dur="500"/>
                                        <p:tgtEl>
                                          <p:spTgt spid="119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5" grpId="0"/>
      <p:bldP spid="1198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1haibatrung.jpg image by arhoangha"/>
          <p:cNvPicPr>
            <a:picLocks noChangeAspect="1" noChangeArrowheads="1"/>
          </p:cNvPicPr>
          <p:nvPr/>
        </p:nvPicPr>
        <p:blipFill>
          <a:blip r:embed="rId2"/>
          <a:srcRect/>
          <a:stretch>
            <a:fillRect/>
          </a:stretch>
        </p:blipFill>
        <p:spPr bwMode="auto">
          <a:xfrm>
            <a:off x="0" y="838200"/>
            <a:ext cx="9144000" cy="6019800"/>
          </a:xfrm>
          <a:prstGeom prst="rect">
            <a:avLst/>
          </a:prstGeom>
          <a:noFill/>
          <a:ln w="9525">
            <a:noFill/>
            <a:miter lim="800000"/>
            <a:headEnd/>
            <a:tailEnd/>
          </a:ln>
        </p:spPr>
      </p:pic>
      <p:sp>
        <p:nvSpPr>
          <p:cNvPr id="17411" name="WordArt 8"/>
          <p:cNvSpPr>
            <a:spLocks noChangeArrowheads="1" noChangeShapeType="1" noTextEdit="1"/>
          </p:cNvSpPr>
          <p:nvPr/>
        </p:nvSpPr>
        <p:spPr bwMode="auto">
          <a:xfrm>
            <a:off x="1600200" y="0"/>
            <a:ext cx="5562600" cy="739775"/>
          </a:xfrm>
          <a:prstGeom prst="rect">
            <a:avLst/>
          </a:prstGeom>
        </p:spPr>
        <p:txBody>
          <a:bodyPr wrap="none" fromWordArt="1">
            <a:prstTxWarp prst="textPlain">
              <a:avLst>
                <a:gd name="adj" fmla="val 50000"/>
              </a:avLst>
            </a:prstTxWarp>
          </a:bodyPr>
          <a:lstStyle/>
          <a:p>
            <a:pPr algn="ctr"/>
            <a:r>
              <a:rPr lang="vi-VN" sz="3600" b="1" kern="10">
                <a:ln w="12700">
                  <a:solidFill>
                    <a:srgbClr val="00FFFF"/>
                  </a:solidFill>
                  <a:round/>
                  <a:headEnd/>
                  <a:tailEnd/>
                </a:ln>
                <a:solidFill>
                  <a:srgbClr val="0000FF"/>
                </a:solidFill>
                <a:effectLst>
                  <a:outerShdw dist="45791" dir="2021404" algn="ctr" rotWithShape="0">
                    <a:srgbClr val="808080">
                      <a:alpha val="79999"/>
                    </a:srgbClr>
                  </a:outerShdw>
                </a:effectLst>
                <a:latin typeface="Arial"/>
                <a:cs typeface="Arial"/>
              </a:rPr>
              <a:t>TÔN TRỌNG PHỤ NỮ</a:t>
            </a:r>
            <a:endParaRPr lang="en-US" sz="3600" b="1" kern="10">
              <a:ln w="12700">
                <a:solidFill>
                  <a:srgbClr val="00FFFF"/>
                </a:solidFill>
                <a:round/>
                <a:headEnd/>
                <a:tailEnd/>
              </a:ln>
              <a:solidFill>
                <a:srgbClr val="0000FF"/>
              </a:solidFill>
              <a:effectLst>
                <a:outerShdw dist="45791" dir="2021404" algn="ctr" rotWithShape="0">
                  <a:srgbClr val="808080">
                    <a:alpha val="79999"/>
                  </a:srgbClr>
                </a:outerShdw>
              </a:effectLst>
              <a:latin typeface="Arial"/>
              <a:cs typeface="Arial"/>
            </a:endParaRPr>
          </a:p>
        </p:txBody>
      </p:sp>
    </p:spTree>
  </p:cSld>
  <p:clrMapOvr>
    <a:masterClrMapping/>
  </p:clrMapOvr>
  <p:transition>
    <p:blinds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nguyenthi_binh"/>
          <p:cNvPicPr>
            <a:picLocks noChangeAspect="1" noChangeArrowheads="1"/>
          </p:cNvPicPr>
          <p:nvPr/>
        </p:nvPicPr>
        <p:blipFill>
          <a:blip r:embed="rId2"/>
          <a:srcRect/>
          <a:stretch>
            <a:fillRect/>
          </a:stretch>
        </p:blipFill>
        <p:spPr bwMode="auto">
          <a:xfrm>
            <a:off x="0" y="1828800"/>
            <a:ext cx="3197225" cy="3371850"/>
          </a:xfrm>
          <a:prstGeom prst="rect">
            <a:avLst/>
          </a:prstGeom>
          <a:noFill/>
          <a:ln w="9525">
            <a:noFill/>
            <a:miter lim="800000"/>
            <a:headEnd/>
            <a:tailEnd/>
          </a:ln>
        </p:spPr>
      </p:pic>
      <p:sp>
        <p:nvSpPr>
          <p:cNvPr id="18435" name="Rectangle 6"/>
          <p:cNvSpPr>
            <a:spLocks noChangeArrowheads="1"/>
          </p:cNvSpPr>
          <p:nvPr/>
        </p:nvSpPr>
        <p:spPr bwMode="auto">
          <a:xfrm>
            <a:off x="0" y="5181600"/>
            <a:ext cx="3505200" cy="915988"/>
          </a:xfrm>
          <a:prstGeom prst="rect">
            <a:avLst/>
          </a:prstGeom>
          <a:noFill/>
          <a:ln w="9525">
            <a:noFill/>
            <a:miter lim="800000"/>
            <a:headEnd/>
            <a:tailEnd/>
          </a:ln>
        </p:spPr>
        <p:txBody>
          <a:bodyPr anchor="ctr">
            <a:spAutoFit/>
          </a:bodyPr>
          <a:lstStyle/>
          <a:p>
            <a:pPr eaLnBrk="1" hangingPunct="1"/>
            <a:r>
              <a:rPr lang="en-US" b="1"/>
              <a:t>Tiến sĩ Lâm Lễ Trinh Nguyên là Ðại sứ Việt Nam Cộng Hòa tại Thổ Nhĩ Kỳ </a:t>
            </a:r>
          </a:p>
        </p:txBody>
      </p:sp>
      <p:pic>
        <p:nvPicPr>
          <p:cNvPr id="18436" name="Picture 8" descr="small_091026172431-355-897"/>
          <p:cNvPicPr>
            <a:picLocks noChangeAspect="1" noChangeArrowheads="1"/>
          </p:cNvPicPr>
          <p:nvPr/>
        </p:nvPicPr>
        <p:blipFill>
          <a:blip r:embed="rId3"/>
          <a:srcRect/>
          <a:stretch>
            <a:fillRect/>
          </a:stretch>
        </p:blipFill>
        <p:spPr bwMode="auto">
          <a:xfrm>
            <a:off x="3352800" y="1828800"/>
            <a:ext cx="3113088" cy="3276600"/>
          </a:xfrm>
          <a:prstGeom prst="rect">
            <a:avLst/>
          </a:prstGeom>
          <a:noFill/>
          <a:ln w="9525">
            <a:noFill/>
            <a:miter lim="800000"/>
            <a:headEnd/>
            <a:tailEnd/>
          </a:ln>
        </p:spPr>
      </p:pic>
      <p:sp>
        <p:nvSpPr>
          <p:cNvPr id="18437" name="Rectangle 9"/>
          <p:cNvSpPr>
            <a:spLocks noChangeArrowheads="1"/>
          </p:cNvSpPr>
          <p:nvPr/>
        </p:nvSpPr>
        <p:spPr bwMode="auto">
          <a:xfrm>
            <a:off x="3429000" y="5334000"/>
            <a:ext cx="3051175" cy="915988"/>
          </a:xfrm>
          <a:prstGeom prst="rect">
            <a:avLst/>
          </a:prstGeom>
          <a:noFill/>
          <a:ln w="9525">
            <a:noFill/>
            <a:miter lim="800000"/>
            <a:headEnd/>
            <a:tailEnd/>
          </a:ln>
        </p:spPr>
        <p:txBody>
          <a:bodyPr anchor="ctr">
            <a:spAutoFit/>
          </a:bodyPr>
          <a:lstStyle/>
          <a:p>
            <a:pPr eaLnBrk="1" hangingPunct="1"/>
            <a:r>
              <a:rPr lang="en-US" b="1"/>
              <a:t>Tiến sĩ</a:t>
            </a:r>
            <a:r>
              <a:rPr lang="en-US"/>
              <a:t> </a:t>
            </a:r>
            <a:r>
              <a:rPr lang="en-US" b="1"/>
              <a:t>khoa học</a:t>
            </a:r>
            <a:r>
              <a:rPr lang="en-US"/>
              <a:t> </a:t>
            </a:r>
            <a:r>
              <a:rPr lang="en-US" b="1"/>
              <a:t>Nguyễn Thị</a:t>
            </a:r>
            <a:r>
              <a:rPr lang="en-US"/>
              <a:t> </a:t>
            </a:r>
            <a:r>
              <a:rPr lang="en-US" b="1"/>
              <a:t>Thiều Hoa sinh năm 1959 </a:t>
            </a:r>
          </a:p>
        </p:txBody>
      </p:sp>
      <p:pic>
        <p:nvPicPr>
          <p:cNvPr id="18438" name="Picture 11" descr="541112"/>
          <p:cNvPicPr>
            <a:picLocks noChangeAspect="1" noChangeArrowheads="1"/>
          </p:cNvPicPr>
          <p:nvPr/>
        </p:nvPicPr>
        <p:blipFill>
          <a:blip r:embed="rId4"/>
          <a:srcRect/>
          <a:stretch>
            <a:fillRect/>
          </a:stretch>
        </p:blipFill>
        <p:spPr bwMode="auto">
          <a:xfrm>
            <a:off x="6661150" y="1905000"/>
            <a:ext cx="2482850" cy="3228975"/>
          </a:xfrm>
          <a:prstGeom prst="rect">
            <a:avLst/>
          </a:prstGeom>
          <a:noFill/>
          <a:ln w="9525">
            <a:noFill/>
            <a:miter lim="800000"/>
            <a:headEnd/>
            <a:tailEnd/>
          </a:ln>
        </p:spPr>
      </p:pic>
      <p:sp>
        <p:nvSpPr>
          <p:cNvPr id="18439" name="Rectangle 12"/>
          <p:cNvSpPr>
            <a:spLocks noChangeArrowheads="1"/>
          </p:cNvSpPr>
          <p:nvPr/>
        </p:nvSpPr>
        <p:spPr bwMode="auto">
          <a:xfrm>
            <a:off x="6615113" y="5334000"/>
            <a:ext cx="2528887" cy="915988"/>
          </a:xfrm>
          <a:prstGeom prst="rect">
            <a:avLst/>
          </a:prstGeom>
          <a:noFill/>
          <a:ln w="9525">
            <a:noFill/>
            <a:miter lim="800000"/>
            <a:headEnd/>
            <a:tailEnd/>
          </a:ln>
        </p:spPr>
        <p:txBody>
          <a:bodyPr anchor="ctr">
            <a:spAutoFit/>
          </a:bodyPr>
          <a:lstStyle/>
          <a:p>
            <a:pPr eaLnBrk="1" hangingPunct="1"/>
            <a:r>
              <a:rPr lang="en-US" b="1"/>
              <a:t>Phó giáo sư Tiến</a:t>
            </a:r>
            <a:r>
              <a:rPr lang="en-US"/>
              <a:t> </a:t>
            </a:r>
            <a:r>
              <a:rPr lang="en-US" b="1"/>
              <a:t>sỹ Nguyễn Thị</a:t>
            </a:r>
            <a:r>
              <a:rPr lang="en-US"/>
              <a:t> </a:t>
            </a:r>
            <a:r>
              <a:rPr lang="en-US" b="1"/>
              <a:t>Thu Hương. </a:t>
            </a:r>
          </a:p>
        </p:txBody>
      </p:sp>
      <p:sp>
        <p:nvSpPr>
          <p:cNvPr id="266253" name="Text Box 13"/>
          <p:cNvSpPr txBox="1">
            <a:spLocks noChangeArrowheads="1"/>
          </p:cNvSpPr>
          <p:nvPr/>
        </p:nvSpPr>
        <p:spPr bwMode="auto">
          <a:xfrm>
            <a:off x="2209800" y="228600"/>
            <a:ext cx="4724400" cy="584200"/>
          </a:xfrm>
          <a:prstGeom prst="rect">
            <a:avLst/>
          </a:prstGeom>
          <a:noFill/>
          <a:ln w="28575">
            <a:solidFill>
              <a:srgbClr val="0000FF"/>
            </a:solidFill>
            <a:miter lim="800000"/>
            <a:headEnd/>
            <a:tailEnd/>
          </a:ln>
        </p:spPr>
        <p:txBody>
          <a:bodyPr>
            <a:spAutoFit/>
          </a:bodyPr>
          <a:lstStyle/>
          <a:p>
            <a:pPr>
              <a:spcBef>
                <a:spcPct val="50000"/>
              </a:spcBef>
            </a:pPr>
            <a:r>
              <a:rPr lang="en-US" sz="3200" b="1">
                <a:solidFill>
                  <a:srgbClr val="FF0000"/>
                </a:solidFill>
              </a:rPr>
              <a:t>1. Vai trò của phụ nữ</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53"/>
                                        </p:tgtEl>
                                        <p:attrNameLst>
                                          <p:attrName>style.visibility</p:attrName>
                                        </p:attrNameLst>
                                      </p:cBhvr>
                                      <p:to>
                                        <p:strVal val="visible"/>
                                      </p:to>
                                    </p:set>
                                    <p:animEffect transition="in" filter="blinds(horizontal)">
                                      <p:cBhvr>
                                        <p:cTn id="7" dur="500"/>
                                        <p:tgtEl>
                                          <p:spTgt spid="266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5530498755_9c0ce9e9ff"/>
          <p:cNvPicPr>
            <a:picLocks noChangeAspect="1" noChangeArrowheads="1"/>
          </p:cNvPicPr>
          <p:nvPr/>
        </p:nvPicPr>
        <p:blipFill>
          <a:blip r:embed="rId2"/>
          <a:srcRect/>
          <a:stretch>
            <a:fillRect/>
          </a:stretch>
        </p:blipFill>
        <p:spPr bwMode="auto">
          <a:xfrm>
            <a:off x="304800" y="990600"/>
            <a:ext cx="2667000" cy="4000500"/>
          </a:xfrm>
          <a:prstGeom prst="rect">
            <a:avLst/>
          </a:prstGeom>
          <a:noFill/>
          <a:ln w="9525">
            <a:noFill/>
            <a:miter lim="800000"/>
            <a:headEnd/>
            <a:tailEnd/>
          </a:ln>
        </p:spPr>
      </p:pic>
      <p:sp>
        <p:nvSpPr>
          <p:cNvPr id="19459" name="Rectangle 6"/>
          <p:cNvSpPr>
            <a:spLocks noChangeArrowheads="1"/>
          </p:cNvSpPr>
          <p:nvPr/>
        </p:nvSpPr>
        <p:spPr bwMode="auto">
          <a:xfrm>
            <a:off x="304800" y="5181600"/>
            <a:ext cx="1981200" cy="641350"/>
          </a:xfrm>
          <a:prstGeom prst="rect">
            <a:avLst/>
          </a:prstGeom>
          <a:noFill/>
          <a:ln w="9525">
            <a:noFill/>
            <a:miter lim="800000"/>
            <a:headEnd/>
            <a:tailEnd/>
          </a:ln>
        </p:spPr>
        <p:txBody>
          <a:bodyPr anchor="ctr">
            <a:spAutoFit/>
          </a:bodyPr>
          <a:lstStyle/>
          <a:p>
            <a:pPr eaLnBrk="1" hangingPunct="1"/>
            <a:r>
              <a:rPr lang="en-US" b="1"/>
              <a:t>Giáo Sư Tiến Sĩ</a:t>
            </a:r>
            <a:r>
              <a:rPr lang="en-US"/>
              <a:t> </a:t>
            </a:r>
            <a:r>
              <a:rPr lang="en-US" b="1"/>
              <a:t>Thảo</a:t>
            </a:r>
            <a:r>
              <a:rPr lang="en-US"/>
              <a:t> </a:t>
            </a:r>
            <a:r>
              <a:rPr lang="en-US" b="1"/>
              <a:t>Nguyễn</a:t>
            </a:r>
            <a:r>
              <a:rPr lang="en-US"/>
              <a:t> </a:t>
            </a:r>
          </a:p>
        </p:txBody>
      </p:sp>
      <p:pic>
        <p:nvPicPr>
          <p:cNvPr id="19460" name="Picture 8" descr="20_pgs_nga"/>
          <p:cNvPicPr>
            <a:picLocks noChangeAspect="1" noChangeArrowheads="1"/>
          </p:cNvPicPr>
          <p:nvPr/>
        </p:nvPicPr>
        <p:blipFill>
          <a:blip r:embed="rId3"/>
          <a:srcRect/>
          <a:stretch>
            <a:fillRect/>
          </a:stretch>
        </p:blipFill>
        <p:spPr bwMode="auto">
          <a:xfrm>
            <a:off x="3048000" y="1770063"/>
            <a:ext cx="3581400" cy="3182937"/>
          </a:xfrm>
          <a:prstGeom prst="rect">
            <a:avLst/>
          </a:prstGeom>
          <a:noFill/>
          <a:ln w="9525">
            <a:noFill/>
            <a:miter lim="800000"/>
            <a:headEnd/>
            <a:tailEnd/>
          </a:ln>
        </p:spPr>
      </p:pic>
      <p:sp>
        <p:nvSpPr>
          <p:cNvPr id="19461" name="Rectangle 9"/>
          <p:cNvSpPr>
            <a:spLocks noChangeArrowheads="1"/>
          </p:cNvSpPr>
          <p:nvPr/>
        </p:nvSpPr>
        <p:spPr bwMode="auto">
          <a:xfrm>
            <a:off x="3276600" y="4968875"/>
            <a:ext cx="3124200" cy="641350"/>
          </a:xfrm>
          <a:prstGeom prst="rect">
            <a:avLst/>
          </a:prstGeom>
          <a:noFill/>
          <a:ln w="9525">
            <a:noFill/>
            <a:miter lim="800000"/>
            <a:headEnd/>
            <a:tailEnd/>
          </a:ln>
        </p:spPr>
        <p:txBody>
          <a:bodyPr anchor="ctr">
            <a:spAutoFit/>
          </a:bodyPr>
          <a:lstStyle/>
          <a:p>
            <a:pPr eaLnBrk="1" hangingPunct="1"/>
            <a:r>
              <a:rPr lang="en-US"/>
              <a:t>PGS - </a:t>
            </a:r>
            <a:r>
              <a:rPr lang="en-US" b="1"/>
              <a:t>Tiến sĩ </a:t>
            </a:r>
          </a:p>
          <a:p>
            <a:pPr eaLnBrk="1" hangingPunct="1"/>
            <a:r>
              <a:rPr lang="en-US" b="1"/>
              <a:t>Nguyễn Thị</a:t>
            </a:r>
            <a:r>
              <a:rPr lang="en-US"/>
              <a:t> </a:t>
            </a:r>
            <a:r>
              <a:rPr lang="en-US" b="1"/>
              <a:t>Nga.</a:t>
            </a:r>
            <a:r>
              <a:rPr lang="en-US"/>
              <a:t> </a:t>
            </a:r>
          </a:p>
        </p:txBody>
      </p:sp>
      <p:pic>
        <p:nvPicPr>
          <p:cNvPr id="19462" name="Picture 11" descr="62187447-CDMai"/>
          <p:cNvPicPr>
            <a:picLocks noChangeAspect="1" noChangeArrowheads="1"/>
          </p:cNvPicPr>
          <p:nvPr/>
        </p:nvPicPr>
        <p:blipFill>
          <a:blip r:embed="rId4"/>
          <a:srcRect/>
          <a:stretch>
            <a:fillRect/>
          </a:stretch>
        </p:blipFill>
        <p:spPr bwMode="auto">
          <a:xfrm>
            <a:off x="6705600" y="1676400"/>
            <a:ext cx="2441575" cy="3248025"/>
          </a:xfrm>
          <a:prstGeom prst="rect">
            <a:avLst/>
          </a:prstGeom>
          <a:noFill/>
          <a:ln w="9525">
            <a:noFill/>
            <a:miter lim="800000"/>
            <a:headEnd/>
            <a:tailEnd/>
          </a:ln>
        </p:spPr>
      </p:pic>
      <p:sp>
        <p:nvSpPr>
          <p:cNvPr id="19463" name="Rectangle 12"/>
          <p:cNvSpPr>
            <a:spLocks noChangeArrowheads="1"/>
          </p:cNvSpPr>
          <p:nvPr/>
        </p:nvSpPr>
        <p:spPr bwMode="auto">
          <a:xfrm>
            <a:off x="6781800" y="5121275"/>
            <a:ext cx="2362200" cy="641350"/>
          </a:xfrm>
          <a:prstGeom prst="rect">
            <a:avLst/>
          </a:prstGeom>
          <a:noFill/>
          <a:ln w="9525">
            <a:noFill/>
            <a:miter lim="800000"/>
            <a:headEnd/>
            <a:tailEnd/>
          </a:ln>
        </p:spPr>
        <p:txBody>
          <a:bodyPr anchor="ctr">
            <a:spAutoFit/>
          </a:bodyPr>
          <a:lstStyle/>
          <a:p>
            <a:pPr eaLnBrk="1" hangingPunct="1"/>
            <a:r>
              <a:rPr lang="en-US"/>
              <a:t>Phó </a:t>
            </a:r>
            <a:r>
              <a:rPr lang="en-US" b="1"/>
              <a:t>giáo sư Tiến sĩ</a:t>
            </a:r>
            <a:r>
              <a:rPr lang="en-US"/>
              <a:t> </a:t>
            </a:r>
            <a:r>
              <a:rPr lang="en-US" b="1"/>
              <a:t>Võ Thị Bạch Mai </a:t>
            </a:r>
          </a:p>
        </p:txBody>
      </p:sp>
      <p:sp>
        <p:nvSpPr>
          <p:cNvPr id="267277" name="Text Box 13"/>
          <p:cNvSpPr txBox="1">
            <a:spLocks noChangeArrowheads="1"/>
          </p:cNvSpPr>
          <p:nvPr/>
        </p:nvSpPr>
        <p:spPr bwMode="auto">
          <a:xfrm>
            <a:off x="3048000" y="304800"/>
            <a:ext cx="4876800" cy="584200"/>
          </a:xfrm>
          <a:prstGeom prst="rect">
            <a:avLst/>
          </a:prstGeom>
          <a:noFill/>
          <a:ln w="28575">
            <a:solidFill>
              <a:srgbClr val="0000FF"/>
            </a:solidFill>
            <a:miter lim="800000"/>
            <a:headEnd/>
            <a:tailEnd/>
          </a:ln>
        </p:spPr>
        <p:txBody>
          <a:bodyPr>
            <a:spAutoFit/>
          </a:bodyPr>
          <a:lstStyle/>
          <a:p>
            <a:pPr>
              <a:spcBef>
                <a:spcPct val="50000"/>
              </a:spcBef>
            </a:pPr>
            <a:r>
              <a:rPr lang="en-US" sz="3200" b="1">
                <a:solidFill>
                  <a:srgbClr val="FF0000"/>
                </a:solidFill>
              </a:rPr>
              <a:t>1. Vai trò của phụ nữ</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7277"/>
                                        </p:tgtEl>
                                        <p:attrNameLst>
                                          <p:attrName>style.visibility</p:attrName>
                                        </p:attrNameLst>
                                      </p:cBhvr>
                                      <p:to>
                                        <p:strVal val="visible"/>
                                      </p:to>
                                    </p:set>
                                    <p:animEffect transition="in" filter="blinds(horizontal)">
                                      <p:cBhvr>
                                        <p:cTn id="7" dur="500"/>
                                        <p:tgtEl>
                                          <p:spTgt spid="267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7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4" name="Text Box 4"/>
          <p:cNvSpPr txBox="1">
            <a:spLocks noChangeArrowheads="1"/>
          </p:cNvSpPr>
          <p:nvPr/>
        </p:nvSpPr>
        <p:spPr bwMode="auto">
          <a:xfrm>
            <a:off x="0" y="5546725"/>
            <a:ext cx="4191000" cy="1311275"/>
          </a:xfrm>
          <a:prstGeom prst="rect">
            <a:avLst/>
          </a:prstGeom>
          <a:noFill/>
          <a:ln w="9525">
            <a:noFill/>
            <a:miter lim="800000"/>
            <a:headEnd/>
            <a:tailEnd/>
          </a:ln>
        </p:spPr>
        <p:txBody>
          <a:bodyPr>
            <a:spAutoFit/>
          </a:bodyPr>
          <a:lstStyle/>
          <a:p>
            <a:pPr eaLnBrk="1" hangingPunct="1"/>
            <a:r>
              <a:rPr lang="en-US" sz="2800" b="1">
                <a:solidFill>
                  <a:srgbClr val="0000FF"/>
                </a:solidFill>
              </a:rPr>
              <a:t>Bà Trương Thị Mỹ Hoa</a:t>
            </a:r>
            <a:r>
              <a:rPr lang="en-US" sz="2800">
                <a:solidFill>
                  <a:srgbClr val="0000FF"/>
                </a:solidFill>
              </a:rPr>
              <a:t>,  nguyên Phó Chủ Tịch</a:t>
            </a:r>
            <a:r>
              <a:rPr lang="en-US" sz="2400">
                <a:solidFill>
                  <a:srgbClr val="0000FF"/>
                </a:solidFill>
              </a:rPr>
              <a:t> Nước CHXHCN Việt Nam</a:t>
            </a:r>
          </a:p>
        </p:txBody>
      </p:sp>
      <p:sp>
        <p:nvSpPr>
          <p:cNvPr id="199685" name="Text Box 5"/>
          <p:cNvSpPr txBox="1">
            <a:spLocks noChangeArrowheads="1"/>
          </p:cNvSpPr>
          <p:nvPr/>
        </p:nvSpPr>
        <p:spPr bwMode="auto">
          <a:xfrm>
            <a:off x="4876800" y="5484813"/>
            <a:ext cx="4267200" cy="1373187"/>
          </a:xfrm>
          <a:prstGeom prst="rect">
            <a:avLst/>
          </a:prstGeom>
          <a:noFill/>
          <a:ln w="9525">
            <a:noFill/>
            <a:miter lim="800000"/>
            <a:headEnd/>
            <a:tailEnd/>
          </a:ln>
        </p:spPr>
        <p:txBody>
          <a:bodyPr>
            <a:spAutoFit/>
          </a:bodyPr>
          <a:lstStyle/>
          <a:p>
            <a:pPr eaLnBrk="1" hangingPunct="1"/>
            <a:r>
              <a:rPr lang="en-US" sz="2800" b="1">
                <a:solidFill>
                  <a:srgbClr val="0000FF"/>
                </a:solidFill>
              </a:rPr>
              <a:t>Bà Nguyễn Thị Doan</a:t>
            </a:r>
            <a:r>
              <a:rPr lang="en-US" sz="2800">
                <a:solidFill>
                  <a:srgbClr val="0000FF"/>
                </a:solidFill>
              </a:rPr>
              <a:t>, </a:t>
            </a:r>
          </a:p>
          <a:p>
            <a:pPr eaLnBrk="1" hangingPunct="1"/>
            <a:r>
              <a:rPr lang="en-US" sz="2800">
                <a:solidFill>
                  <a:srgbClr val="0000FF"/>
                </a:solidFill>
              </a:rPr>
              <a:t> hiện nay Phó Chủ Tịch Nước CHXHCN Việt Nam</a:t>
            </a:r>
            <a:endParaRPr lang="en-US" sz="2000">
              <a:solidFill>
                <a:srgbClr val="0000FF"/>
              </a:solidFill>
            </a:endParaRPr>
          </a:p>
        </p:txBody>
      </p:sp>
      <p:pic>
        <p:nvPicPr>
          <p:cNvPr id="199686" name="Picture 6"/>
          <p:cNvPicPr>
            <a:picLocks noChangeAspect="1" noChangeArrowheads="1"/>
          </p:cNvPicPr>
          <p:nvPr/>
        </p:nvPicPr>
        <p:blipFill>
          <a:blip r:embed="rId2"/>
          <a:srcRect/>
          <a:stretch>
            <a:fillRect/>
          </a:stretch>
        </p:blipFill>
        <p:spPr bwMode="auto">
          <a:xfrm>
            <a:off x="457200" y="990600"/>
            <a:ext cx="3124200" cy="4572000"/>
          </a:xfrm>
          <a:prstGeom prst="rect">
            <a:avLst/>
          </a:prstGeom>
          <a:noFill/>
          <a:ln w="9525">
            <a:noFill/>
            <a:miter lim="800000"/>
            <a:headEnd/>
            <a:tailEnd/>
          </a:ln>
        </p:spPr>
      </p:pic>
      <p:pic>
        <p:nvPicPr>
          <p:cNvPr id="199687" name="Picture 7"/>
          <p:cNvPicPr>
            <a:picLocks noChangeAspect="1" noChangeArrowheads="1"/>
          </p:cNvPicPr>
          <p:nvPr/>
        </p:nvPicPr>
        <p:blipFill>
          <a:blip r:embed="rId3"/>
          <a:srcRect/>
          <a:stretch>
            <a:fillRect/>
          </a:stretch>
        </p:blipFill>
        <p:spPr bwMode="auto">
          <a:xfrm>
            <a:off x="4648200" y="1066800"/>
            <a:ext cx="4038600" cy="4495800"/>
          </a:xfrm>
          <a:prstGeom prst="rect">
            <a:avLst/>
          </a:prstGeom>
          <a:noFill/>
          <a:ln w="9525">
            <a:noFill/>
            <a:miter lim="800000"/>
            <a:headEnd/>
            <a:tailEnd/>
          </a:ln>
        </p:spPr>
      </p:pic>
      <p:sp>
        <p:nvSpPr>
          <p:cNvPr id="199689" name="Text Box 9"/>
          <p:cNvSpPr txBox="1">
            <a:spLocks noChangeArrowheads="1"/>
          </p:cNvSpPr>
          <p:nvPr/>
        </p:nvSpPr>
        <p:spPr bwMode="auto">
          <a:xfrm>
            <a:off x="2209800" y="228600"/>
            <a:ext cx="4724400" cy="584200"/>
          </a:xfrm>
          <a:prstGeom prst="rect">
            <a:avLst/>
          </a:prstGeom>
          <a:noFill/>
          <a:ln w="28575">
            <a:solidFill>
              <a:srgbClr val="0000FF"/>
            </a:solidFill>
            <a:miter lim="800000"/>
            <a:headEnd/>
            <a:tailEnd/>
          </a:ln>
        </p:spPr>
        <p:txBody>
          <a:bodyPr>
            <a:spAutoFit/>
          </a:bodyPr>
          <a:lstStyle/>
          <a:p>
            <a:pPr>
              <a:spcBef>
                <a:spcPct val="50000"/>
              </a:spcBef>
            </a:pPr>
            <a:r>
              <a:rPr lang="en-US" sz="3200" b="1">
                <a:solidFill>
                  <a:srgbClr val="FF0000"/>
                </a:solidFill>
              </a:rPr>
              <a:t>1. Vai trò của phụ nữ</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199686"/>
                                        </p:tgtEl>
                                        <p:attrNameLst>
                                          <p:attrName>style.visibility</p:attrName>
                                        </p:attrNameLst>
                                      </p:cBhvr>
                                      <p:to>
                                        <p:strVal val="visible"/>
                                      </p:to>
                                    </p:set>
                                    <p:animEffect transition="in" filter="fade">
                                      <p:cBhvr>
                                        <p:cTn id="7" dur="770" decel="100000"/>
                                        <p:tgtEl>
                                          <p:spTgt spid="199686"/>
                                        </p:tgtEl>
                                      </p:cBhvr>
                                    </p:animEffect>
                                    <p:animScale>
                                      <p:cBhvr>
                                        <p:cTn id="8" dur="770" decel="100000"/>
                                        <p:tgtEl>
                                          <p:spTgt spid="199686"/>
                                        </p:tgtEl>
                                      </p:cBhvr>
                                      <p:from x="10000" y="10000"/>
                                      <p:to x="200000" y="450000"/>
                                    </p:animScale>
                                    <p:animScale>
                                      <p:cBhvr>
                                        <p:cTn id="9" dur="1230" accel="100000" fill="hold">
                                          <p:stCondLst>
                                            <p:cond delay="770"/>
                                          </p:stCondLst>
                                        </p:cTn>
                                        <p:tgtEl>
                                          <p:spTgt spid="199686"/>
                                        </p:tgtEl>
                                      </p:cBhvr>
                                      <p:from x="200000" y="450000"/>
                                      <p:to x="100000" y="100000"/>
                                    </p:animScale>
                                    <p:set>
                                      <p:cBhvr>
                                        <p:cTn id="10" dur="770" fill="hold"/>
                                        <p:tgtEl>
                                          <p:spTgt spid="199686"/>
                                        </p:tgtEl>
                                        <p:attrNameLst>
                                          <p:attrName>ppt_x</p:attrName>
                                        </p:attrNameLst>
                                      </p:cBhvr>
                                      <p:to>
                                        <p:strVal val="(0.5)"/>
                                      </p:to>
                                    </p:set>
                                    <p:anim from="(0.5)" to="(#ppt_x)" calcmode="lin" valueType="num">
                                      <p:cBhvr>
                                        <p:cTn id="11" dur="1230" accel="100000" fill="hold">
                                          <p:stCondLst>
                                            <p:cond delay="770"/>
                                          </p:stCondLst>
                                        </p:cTn>
                                        <p:tgtEl>
                                          <p:spTgt spid="199686"/>
                                        </p:tgtEl>
                                        <p:attrNameLst>
                                          <p:attrName>ppt_x</p:attrName>
                                        </p:attrNameLst>
                                      </p:cBhvr>
                                    </p:anim>
                                    <p:set>
                                      <p:cBhvr>
                                        <p:cTn id="12" dur="770" fill="hold"/>
                                        <p:tgtEl>
                                          <p:spTgt spid="199686"/>
                                        </p:tgtEl>
                                        <p:attrNameLst>
                                          <p:attrName>ppt_y</p:attrName>
                                        </p:attrNameLst>
                                      </p:cBhvr>
                                      <p:to>
                                        <p:strVal val="(#ppt_y+0.4)"/>
                                      </p:to>
                                    </p:set>
                                    <p:anim from="(#ppt_y+0.4)" to="(#ppt_y)" calcmode="lin" valueType="num">
                                      <p:cBhvr>
                                        <p:cTn id="13" dur="1230" accel="100000" fill="hold">
                                          <p:stCondLst>
                                            <p:cond delay="770"/>
                                          </p:stCondLst>
                                        </p:cTn>
                                        <p:tgtEl>
                                          <p:spTgt spid="19968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199684"/>
                                        </p:tgtEl>
                                        <p:attrNameLst>
                                          <p:attrName>style.visibility</p:attrName>
                                        </p:attrNameLst>
                                      </p:cBhvr>
                                      <p:to>
                                        <p:strVal val="visible"/>
                                      </p:to>
                                    </p:set>
                                    <p:animEffect transition="in" filter="wedge">
                                      <p:cBhvr>
                                        <p:cTn id="18" dur="2000"/>
                                        <p:tgtEl>
                                          <p:spTgt spid="19968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4" presetClass="entr" presetSubtype="10" fill="hold" nodeType="clickEffect">
                                  <p:stCondLst>
                                    <p:cond delay="0"/>
                                  </p:stCondLst>
                                  <p:childTnLst>
                                    <p:set>
                                      <p:cBhvr>
                                        <p:cTn id="22" dur="1" fill="hold">
                                          <p:stCondLst>
                                            <p:cond delay="0"/>
                                          </p:stCondLst>
                                        </p:cTn>
                                        <p:tgtEl>
                                          <p:spTgt spid="199687"/>
                                        </p:tgtEl>
                                        <p:attrNameLst>
                                          <p:attrName>style.visibility</p:attrName>
                                        </p:attrNameLst>
                                      </p:cBhvr>
                                      <p:to>
                                        <p:strVal val="visible"/>
                                      </p:to>
                                    </p:set>
                                    <p:animEffect transition="in" filter="randombar(horizontal)">
                                      <p:cBhvr>
                                        <p:cTn id="23" dur="500"/>
                                        <p:tgtEl>
                                          <p:spTgt spid="19968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1" presetClass="entr" presetSubtype="0" fill="hold" grpId="0" nodeType="clickEffect">
                                  <p:stCondLst>
                                    <p:cond delay="0"/>
                                  </p:stCondLst>
                                  <p:childTnLst>
                                    <p:set>
                                      <p:cBhvr>
                                        <p:cTn id="27" dur="1" fill="hold">
                                          <p:stCondLst>
                                            <p:cond delay="0"/>
                                          </p:stCondLst>
                                        </p:cTn>
                                        <p:tgtEl>
                                          <p:spTgt spid="199685"/>
                                        </p:tgtEl>
                                        <p:attrNameLst>
                                          <p:attrName>style.visibility</p:attrName>
                                        </p:attrNameLst>
                                      </p:cBhvr>
                                      <p:to>
                                        <p:strVal val="visible"/>
                                      </p:to>
                                    </p:set>
                                    <p:animEffect transition="in" filter="fade">
                                      <p:cBhvr>
                                        <p:cTn id="28" dur="770" decel="100000"/>
                                        <p:tgtEl>
                                          <p:spTgt spid="199685"/>
                                        </p:tgtEl>
                                      </p:cBhvr>
                                    </p:animEffect>
                                    <p:animScale>
                                      <p:cBhvr>
                                        <p:cTn id="29" dur="770" decel="100000"/>
                                        <p:tgtEl>
                                          <p:spTgt spid="199685"/>
                                        </p:tgtEl>
                                      </p:cBhvr>
                                      <p:from x="10000" y="10000"/>
                                      <p:to x="200000" y="450000"/>
                                    </p:animScale>
                                    <p:animScale>
                                      <p:cBhvr>
                                        <p:cTn id="30" dur="1230" accel="100000" fill="hold">
                                          <p:stCondLst>
                                            <p:cond delay="770"/>
                                          </p:stCondLst>
                                        </p:cTn>
                                        <p:tgtEl>
                                          <p:spTgt spid="199685"/>
                                        </p:tgtEl>
                                      </p:cBhvr>
                                      <p:from x="200000" y="450000"/>
                                      <p:to x="100000" y="100000"/>
                                    </p:animScale>
                                    <p:set>
                                      <p:cBhvr>
                                        <p:cTn id="31" dur="770" fill="hold"/>
                                        <p:tgtEl>
                                          <p:spTgt spid="199685"/>
                                        </p:tgtEl>
                                        <p:attrNameLst>
                                          <p:attrName>ppt_x</p:attrName>
                                        </p:attrNameLst>
                                      </p:cBhvr>
                                      <p:to>
                                        <p:strVal val="(0.5)"/>
                                      </p:to>
                                    </p:set>
                                    <p:anim from="(0.5)" to="(#ppt_x)" calcmode="lin" valueType="num">
                                      <p:cBhvr>
                                        <p:cTn id="32" dur="1230" accel="100000" fill="hold">
                                          <p:stCondLst>
                                            <p:cond delay="770"/>
                                          </p:stCondLst>
                                        </p:cTn>
                                        <p:tgtEl>
                                          <p:spTgt spid="199685"/>
                                        </p:tgtEl>
                                        <p:attrNameLst>
                                          <p:attrName>ppt_x</p:attrName>
                                        </p:attrNameLst>
                                      </p:cBhvr>
                                    </p:anim>
                                    <p:set>
                                      <p:cBhvr>
                                        <p:cTn id="33" dur="770" fill="hold"/>
                                        <p:tgtEl>
                                          <p:spTgt spid="199685"/>
                                        </p:tgtEl>
                                        <p:attrNameLst>
                                          <p:attrName>ppt_y</p:attrName>
                                        </p:attrNameLst>
                                      </p:cBhvr>
                                      <p:to>
                                        <p:strVal val="(#ppt_y+0.4)"/>
                                      </p:to>
                                    </p:set>
                                    <p:anim from="(#ppt_y+0.4)" to="(#ppt_y)" calcmode="lin" valueType="num">
                                      <p:cBhvr>
                                        <p:cTn id="34" dur="1230" accel="100000" fill="hold">
                                          <p:stCondLst>
                                            <p:cond delay="770"/>
                                          </p:stCondLst>
                                        </p:cTn>
                                        <p:tgtEl>
                                          <p:spTgt spid="199685"/>
                                        </p:tgtEl>
                                        <p:attrNameLst>
                                          <p:attrName>ppt_y</p:attrName>
                                        </p:attrNameLst>
                                      </p:cBhvr>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99689"/>
                                        </p:tgtEl>
                                        <p:attrNameLst>
                                          <p:attrName>style.visibility</p:attrName>
                                        </p:attrNameLst>
                                      </p:cBhvr>
                                      <p:to>
                                        <p:strVal val="visible"/>
                                      </p:to>
                                    </p:set>
                                    <p:animEffect transition="in" filter="blinds(horizontal)">
                                      <p:cBhvr>
                                        <p:cTn id="39" dur="500"/>
                                        <p:tgtEl>
                                          <p:spTgt spid="199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4" grpId="0"/>
      <p:bldP spid="199685" grpId="0"/>
      <p:bldP spid="19968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7" name="Picture 7"/>
          <p:cNvPicPr>
            <a:picLocks noChangeAspect="1" noChangeArrowheads="1"/>
          </p:cNvPicPr>
          <p:nvPr/>
        </p:nvPicPr>
        <p:blipFill>
          <a:blip r:embed="rId2"/>
          <a:srcRect/>
          <a:stretch>
            <a:fillRect/>
          </a:stretch>
        </p:blipFill>
        <p:spPr bwMode="auto">
          <a:xfrm>
            <a:off x="3657600" y="1295400"/>
            <a:ext cx="5486400" cy="4648200"/>
          </a:xfrm>
          <a:prstGeom prst="rect">
            <a:avLst/>
          </a:prstGeom>
          <a:noFill/>
          <a:ln w="9525">
            <a:noFill/>
            <a:miter lim="800000"/>
            <a:headEnd/>
            <a:tailEnd/>
          </a:ln>
        </p:spPr>
      </p:pic>
      <p:pic>
        <p:nvPicPr>
          <p:cNvPr id="225291" name="Picture 11"/>
          <p:cNvPicPr>
            <a:picLocks noChangeAspect="1" noChangeArrowheads="1"/>
          </p:cNvPicPr>
          <p:nvPr>
            <p:ph type="body" idx="1"/>
          </p:nvPr>
        </p:nvPicPr>
        <p:blipFill>
          <a:blip r:embed="rId3"/>
          <a:srcRect/>
          <a:stretch>
            <a:fillRect/>
          </a:stretch>
        </p:blipFill>
        <p:spPr>
          <a:xfrm>
            <a:off x="0" y="1219200"/>
            <a:ext cx="3581400" cy="4648200"/>
          </a:xfrm>
          <a:noFill/>
        </p:spPr>
      </p:pic>
      <p:sp>
        <p:nvSpPr>
          <p:cNvPr id="225292" name="Text Box 12"/>
          <p:cNvSpPr txBox="1">
            <a:spLocks noChangeArrowheads="1"/>
          </p:cNvSpPr>
          <p:nvPr/>
        </p:nvSpPr>
        <p:spPr bwMode="auto">
          <a:xfrm>
            <a:off x="4572000" y="5911850"/>
            <a:ext cx="4191000" cy="830263"/>
          </a:xfrm>
          <a:prstGeom prst="rect">
            <a:avLst/>
          </a:prstGeom>
          <a:noFill/>
          <a:ln w="9525">
            <a:noFill/>
            <a:miter lim="800000"/>
            <a:headEnd/>
            <a:tailEnd/>
          </a:ln>
        </p:spPr>
        <p:txBody>
          <a:bodyPr>
            <a:spAutoFit/>
          </a:bodyPr>
          <a:lstStyle/>
          <a:p>
            <a:pPr eaLnBrk="1" hangingPunct="1"/>
            <a:r>
              <a:rPr lang="en-US" sz="2400" b="1"/>
              <a:t>Bà Tôn Nữ Thị Ninh, Nhà ngoại giao của Việt Nam</a:t>
            </a:r>
          </a:p>
        </p:txBody>
      </p:sp>
      <p:sp>
        <p:nvSpPr>
          <p:cNvPr id="225293" name="Text Box 13"/>
          <p:cNvSpPr txBox="1">
            <a:spLocks noChangeArrowheads="1"/>
          </p:cNvSpPr>
          <p:nvPr/>
        </p:nvSpPr>
        <p:spPr bwMode="auto">
          <a:xfrm>
            <a:off x="0" y="5911850"/>
            <a:ext cx="3810000" cy="830263"/>
          </a:xfrm>
          <a:prstGeom prst="rect">
            <a:avLst/>
          </a:prstGeom>
          <a:noFill/>
          <a:ln w="9525">
            <a:noFill/>
            <a:miter lim="800000"/>
            <a:headEnd/>
            <a:tailEnd/>
          </a:ln>
        </p:spPr>
        <p:txBody>
          <a:bodyPr>
            <a:spAutoFit/>
          </a:bodyPr>
          <a:lstStyle/>
          <a:p>
            <a:pPr eaLnBrk="1" hangingPunct="1"/>
            <a:r>
              <a:rPr lang="en-US" sz="2400" b="1"/>
              <a:t>Bà Phạm Chi Lan, Nhà chuyên gia kinh tế </a:t>
            </a:r>
          </a:p>
        </p:txBody>
      </p:sp>
      <p:sp>
        <p:nvSpPr>
          <p:cNvPr id="225294" name="Text Box 14"/>
          <p:cNvSpPr txBox="1">
            <a:spLocks noChangeArrowheads="1"/>
          </p:cNvSpPr>
          <p:nvPr/>
        </p:nvSpPr>
        <p:spPr bwMode="auto">
          <a:xfrm>
            <a:off x="2133600" y="304800"/>
            <a:ext cx="4876800" cy="584200"/>
          </a:xfrm>
          <a:prstGeom prst="rect">
            <a:avLst/>
          </a:prstGeom>
          <a:noFill/>
          <a:ln w="28575">
            <a:solidFill>
              <a:srgbClr val="0000FF"/>
            </a:solidFill>
            <a:miter lim="800000"/>
            <a:headEnd/>
            <a:tailEnd/>
          </a:ln>
        </p:spPr>
        <p:txBody>
          <a:bodyPr>
            <a:spAutoFit/>
          </a:bodyPr>
          <a:lstStyle/>
          <a:p>
            <a:pPr>
              <a:spcBef>
                <a:spcPct val="50000"/>
              </a:spcBef>
            </a:pPr>
            <a:r>
              <a:rPr lang="en-US" sz="3200" b="1">
                <a:solidFill>
                  <a:srgbClr val="FF0000"/>
                </a:solidFill>
              </a:rPr>
              <a:t>1. Vai trò của phụ nữ</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225291"/>
                                        </p:tgtEl>
                                        <p:attrNameLst>
                                          <p:attrName>style.visibility</p:attrName>
                                        </p:attrNameLst>
                                      </p:cBhvr>
                                      <p:to>
                                        <p:strVal val="visible"/>
                                      </p:to>
                                    </p:set>
                                    <p:anim calcmode="lin" valueType="num">
                                      <p:cBhvr>
                                        <p:cTn id="7" dur="1000" fill="hold"/>
                                        <p:tgtEl>
                                          <p:spTgt spid="225291"/>
                                        </p:tgtEl>
                                        <p:attrNameLst>
                                          <p:attrName>ppt_x</p:attrName>
                                        </p:attrNameLst>
                                      </p:cBhvr>
                                      <p:tavLst>
                                        <p:tav tm="0">
                                          <p:val>
                                            <p:strVal val="#ppt_x-.2"/>
                                          </p:val>
                                        </p:tav>
                                        <p:tav tm="100000">
                                          <p:val>
                                            <p:strVal val="#ppt_x"/>
                                          </p:val>
                                        </p:tav>
                                      </p:tavLst>
                                    </p:anim>
                                    <p:anim calcmode="lin" valueType="num">
                                      <p:cBhvr>
                                        <p:cTn id="8" dur="1000" fill="hold"/>
                                        <p:tgtEl>
                                          <p:spTgt spid="225291"/>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529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8" presetClass="entr" presetSubtype="0" accel="100000" fill="hold" grpId="0" nodeType="clickEffect">
                                  <p:stCondLst>
                                    <p:cond delay="0"/>
                                  </p:stCondLst>
                                  <p:childTnLst>
                                    <p:set>
                                      <p:cBhvr>
                                        <p:cTn id="13" dur="1" fill="hold">
                                          <p:stCondLst>
                                            <p:cond delay="0"/>
                                          </p:stCondLst>
                                        </p:cTn>
                                        <p:tgtEl>
                                          <p:spTgt spid="225293"/>
                                        </p:tgtEl>
                                        <p:attrNameLst>
                                          <p:attrName>style.visibility</p:attrName>
                                        </p:attrNameLst>
                                      </p:cBhvr>
                                      <p:to>
                                        <p:strVal val="visible"/>
                                      </p:to>
                                    </p:set>
                                    <p:anim calcmode="lin" valueType="num">
                                      <p:cBhvr>
                                        <p:cTn id="14" dur="500" fill="hold"/>
                                        <p:tgtEl>
                                          <p:spTgt spid="225293"/>
                                        </p:tgtEl>
                                        <p:attrNameLst>
                                          <p:attrName>ppt_w</p:attrName>
                                        </p:attrNameLst>
                                      </p:cBhvr>
                                      <p:tavLst>
                                        <p:tav tm="0">
                                          <p:val>
                                            <p:strVal val="#ppt_w*2.5"/>
                                          </p:val>
                                        </p:tav>
                                        <p:tav tm="100000">
                                          <p:val>
                                            <p:strVal val="#ppt_w"/>
                                          </p:val>
                                        </p:tav>
                                      </p:tavLst>
                                    </p:anim>
                                    <p:anim calcmode="lin" valueType="num">
                                      <p:cBhvr>
                                        <p:cTn id="15" dur="500" fill="hold"/>
                                        <p:tgtEl>
                                          <p:spTgt spid="225293"/>
                                        </p:tgtEl>
                                        <p:attrNameLst>
                                          <p:attrName>ppt_h</p:attrName>
                                        </p:attrNameLst>
                                      </p:cBhvr>
                                      <p:tavLst>
                                        <p:tav tm="0">
                                          <p:val>
                                            <p:strVal val="#ppt_h*0.01"/>
                                          </p:val>
                                        </p:tav>
                                        <p:tav tm="100000">
                                          <p:val>
                                            <p:strVal val="#ppt_h"/>
                                          </p:val>
                                        </p:tav>
                                      </p:tavLst>
                                    </p:anim>
                                    <p:anim calcmode="lin" valueType="num">
                                      <p:cBhvr>
                                        <p:cTn id="16" dur="500" fill="hold"/>
                                        <p:tgtEl>
                                          <p:spTgt spid="225293"/>
                                        </p:tgtEl>
                                        <p:attrNameLst>
                                          <p:attrName>ppt_x</p:attrName>
                                        </p:attrNameLst>
                                      </p:cBhvr>
                                      <p:tavLst>
                                        <p:tav tm="0">
                                          <p:val>
                                            <p:strVal val="#ppt_x"/>
                                          </p:val>
                                        </p:tav>
                                        <p:tav tm="100000">
                                          <p:val>
                                            <p:strVal val="#ppt_x"/>
                                          </p:val>
                                        </p:tav>
                                      </p:tavLst>
                                    </p:anim>
                                    <p:anim calcmode="lin" valueType="num">
                                      <p:cBhvr>
                                        <p:cTn id="17" dur="500" fill="hold"/>
                                        <p:tgtEl>
                                          <p:spTgt spid="225293"/>
                                        </p:tgtEl>
                                        <p:attrNameLst>
                                          <p:attrName>ppt_y</p:attrName>
                                        </p:attrNameLst>
                                      </p:cBhvr>
                                      <p:tavLst>
                                        <p:tav tm="0">
                                          <p:val>
                                            <p:strVal val="#ppt_h+1"/>
                                          </p:val>
                                        </p:tav>
                                        <p:tav tm="100000">
                                          <p:val>
                                            <p:strVal val="#ppt_y"/>
                                          </p:val>
                                        </p:tav>
                                      </p:tavLst>
                                    </p:anim>
                                    <p:animEffect transition="in" filter="fade">
                                      <p:cBhvr>
                                        <p:cTn id="18" dur="500"/>
                                        <p:tgtEl>
                                          <p:spTgt spid="22529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0" presetClass="entr" presetSubtype="0" fill="hold" nodeType="clickEffect">
                                  <p:stCondLst>
                                    <p:cond delay="0"/>
                                  </p:stCondLst>
                                  <p:childTnLst>
                                    <p:set>
                                      <p:cBhvr>
                                        <p:cTn id="22" dur="1" fill="hold">
                                          <p:stCondLst>
                                            <p:cond delay="0"/>
                                          </p:stCondLst>
                                        </p:cTn>
                                        <p:tgtEl>
                                          <p:spTgt spid="225287"/>
                                        </p:tgtEl>
                                        <p:attrNameLst>
                                          <p:attrName>style.visibility</p:attrName>
                                        </p:attrNameLst>
                                      </p:cBhvr>
                                      <p:to>
                                        <p:strVal val="visible"/>
                                      </p:to>
                                    </p:set>
                                    <p:animEffect transition="in" filter="wedge">
                                      <p:cBhvr>
                                        <p:cTn id="23" dur="2000"/>
                                        <p:tgtEl>
                                          <p:spTgt spid="22528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25292"/>
                                        </p:tgtEl>
                                        <p:attrNameLst>
                                          <p:attrName>style.visibility</p:attrName>
                                        </p:attrNameLst>
                                      </p:cBhvr>
                                      <p:to>
                                        <p:strVal val="visible"/>
                                      </p:to>
                                    </p:set>
                                    <p:animEffect transition="in" filter="fade">
                                      <p:cBhvr>
                                        <p:cTn id="28" dur="2000"/>
                                        <p:tgtEl>
                                          <p:spTgt spid="22529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25294"/>
                                        </p:tgtEl>
                                        <p:attrNameLst>
                                          <p:attrName>style.visibility</p:attrName>
                                        </p:attrNameLst>
                                      </p:cBhvr>
                                      <p:to>
                                        <p:strVal val="visible"/>
                                      </p:to>
                                    </p:set>
                                    <p:animEffect transition="in" filter="blinds(horizontal)">
                                      <p:cBhvr>
                                        <p:cTn id="33" dur="500"/>
                                        <p:tgtEl>
                                          <p:spTgt spid="225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2" grpId="0"/>
      <p:bldP spid="225293" grpId="0"/>
      <p:bldP spid="22529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2" descr="thediamonddew.com ">
            <a:hlinkClick r:id="rId2"/>
          </p:cNvPr>
          <p:cNvPicPr>
            <a:picLocks noChangeAspect="1" noChangeArrowheads="1" noCrop="1"/>
          </p:cNvPicPr>
          <p:nvPr/>
        </p:nvPicPr>
        <p:blipFill>
          <a:blip r:embed="rId3"/>
          <a:srcRect/>
          <a:stretch>
            <a:fillRect/>
          </a:stretch>
        </p:blipFill>
        <p:spPr bwMode="auto">
          <a:xfrm>
            <a:off x="3276600" y="4910138"/>
            <a:ext cx="2590800" cy="1143000"/>
          </a:xfrm>
          <a:prstGeom prst="rect">
            <a:avLst/>
          </a:prstGeom>
          <a:noFill/>
          <a:ln w="9525">
            <a:noFill/>
            <a:miter lim="800000"/>
            <a:headEnd/>
            <a:tailEnd/>
          </a:ln>
        </p:spPr>
      </p:pic>
      <p:pic>
        <p:nvPicPr>
          <p:cNvPr id="4099" name="Picture 3" descr="B38"/>
          <p:cNvPicPr>
            <a:picLocks noChangeAspect="1" noChangeArrowheads="1"/>
          </p:cNvPicPr>
          <p:nvPr>
            <p:ph type="title"/>
          </p:nvPr>
        </p:nvPicPr>
        <p:blipFill>
          <a:blip r:embed="rId4"/>
          <a:srcRect/>
          <a:stretch>
            <a:fillRect/>
          </a:stretch>
        </p:blipFill>
        <p:spPr>
          <a:xfrm>
            <a:off x="228600" y="0"/>
            <a:ext cx="8915400" cy="6248400"/>
          </a:xfrm>
          <a:noFill/>
        </p:spPr>
      </p:pic>
      <p:grpSp>
        <p:nvGrpSpPr>
          <p:cNvPr id="2" name="Group 4"/>
          <p:cNvGrpSpPr>
            <a:grpSpLocks/>
          </p:cNvGrpSpPr>
          <p:nvPr/>
        </p:nvGrpSpPr>
        <p:grpSpPr bwMode="auto">
          <a:xfrm>
            <a:off x="1600200" y="3429000"/>
            <a:ext cx="3429000" cy="2209800"/>
            <a:chOff x="2256" y="1536"/>
            <a:chExt cx="1176" cy="744"/>
          </a:xfrm>
        </p:grpSpPr>
        <p:pic>
          <p:nvPicPr>
            <p:cNvPr id="4105" name="Picture 5" descr="pretty_flower_purple_hb"/>
            <p:cNvPicPr>
              <a:picLocks noChangeAspect="1" noChangeArrowheads="1" noCrop="1"/>
            </p:cNvPicPr>
            <p:nvPr/>
          </p:nvPicPr>
          <p:blipFill>
            <a:blip r:embed="rId5"/>
            <a:srcRect/>
            <a:stretch>
              <a:fillRect/>
            </a:stretch>
          </p:blipFill>
          <p:spPr bwMode="auto">
            <a:xfrm>
              <a:off x="2784" y="1632"/>
              <a:ext cx="648" cy="648"/>
            </a:xfrm>
            <a:prstGeom prst="rect">
              <a:avLst/>
            </a:prstGeom>
            <a:noFill/>
            <a:ln w="9525">
              <a:noFill/>
              <a:miter lim="800000"/>
              <a:headEnd/>
              <a:tailEnd/>
            </a:ln>
          </p:spPr>
        </p:pic>
        <p:grpSp>
          <p:nvGrpSpPr>
            <p:cNvPr id="4106" name="Group 6"/>
            <p:cNvGrpSpPr>
              <a:grpSpLocks/>
            </p:cNvGrpSpPr>
            <p:nvPr/>
          </p:nvGrpSpPr>
          <p:grpSpPr bwMode="auto">
            <a:xfrm>
              <a:off x="2256" y="1536"/>
              <a:ext cx="864" cy="744"/>
              <a:chOff x="2256" y="1536"/>
              <a:chExt cx="864" cy="744"/>
            </a:xfrm>
          </p:grpSpPr>
          <p:pic>
            <p:nvPicPr>
              <p:cNvPr id="4107" name="Picture 7" descr="pretty_flower_red_hb"/>
              <p:cNvPicPr>
                <a:picLocks noChangeAspect="1" noChangeArrowheads="1" noCrop="1"/>
              </p:cNvPicPr>
              <p:nvPr/>
            </p:nvPicPr>
            <p:blipFill>
              <a:blip r:embed="rId6"/>
              <a:srcRect/>
              <a:stretch>
                <a:fillRect/>
              </a:stretch>
            </p:blipFill>
            <p:spPr bwMode="auto">
              <a:xfrm>
                <a:off x="2544" y="1680"/>
                <a:ext cx="576" cy="576"/>
              </a:xfrm>
              <a:prstGeom prst="rect">
                <a:avLst/>
              </a:prstGeom>
              <a:noFill/>
              <a:ln w="9525">
                <a:noFill/>
                <a:miter lim="800000"/>
                <a:headEnd/>
                <a:tailEnd/>
              </a:ln>
            </p:spPr>
          </p:pic>
          <p:pic>
            <p:nvPicPr>
              <p:cNvPr id="4108" name="Picture 8" descr="pretty_flower_yellow_hb"/>
              <p:cNvPicPr>
                <a:picLocks noChangeAspect="1" noChangeArrowheads="1" noCrop="1"/>
              </p:cNvPicPr>
              <p:nvPr/>
            </p:nvPicPr>
            <p:blipFill>
              <a:blip r:embed="rId7"/>
              <a:srcRect/>
              <a:stretch>
                <a:fillRect/>
              </a:stretch>
            </p:blipFill>
            <p:spPr bwMode="auto">
              <a:xfrm>
                <a:off x="2400" y="1536"/>
                <a:ext cx="552" cy="552"/>
              </a:xfrm>
              <a:prstGeom prst="rect">
                <a:avLst/>
              </a:prstGeom>
              <a:noFill/>
              <a:ln w="9525">
                <a:noFill/>
                <a:miter lim="800000"/>
                <a:headEnd/>
                <a:tailEnd/>
              </a:ln>
            </p:spPr>
          </p:pic>
          <p:pic>
            <p:nvPicPr>
              <p:cNvPr id="4109" name="Picture 9" descr="pretty_flower_orange_hb"/>
              <p:cNvPicPr>
                <a:picLocks noChangeAspect="1" noChangeArrowheads="1" noCrop="1"/>
              </p:cNvPicPr>
              <p:nvPr/>
            </p:nvPicPr>
            <p:blipFill>
              <a:blip r:embed="rId8"/>
              <a:srcRect/>
              <a:stretch>
                <a:fillRect/>
              </a:stretch>
            </p:blipFill>
            <p:spPr bwMode="auto">
              <a:xfrm>
                <a:off x="2256" y="1632"/>
                <a:ext cx="648" cy="648"/>
              </a:xfrm>
              <a:prstGeom prst="rect">
                <a:avLst/>
              </a:prstGeom>
              <a:noFill/>
              <a:ln w="9525">
                <a:noFill/>
                <a:miter lim="800000"/>
                <a:headEnd/>
                <a:tailEnd/>
              </a:ln>
            </p:spPr>
          </p:pic>
        </p:grpSp>
      </p:grpSp>
      <p:pic>
        <p:nvPicPr>
          <p:cNvPr id="4101" name="Picture 10" descr="670268"/>
          <p:cNvPicPr>
            <a:picLocks noChangeAspect="1" noChangeArrowheads="1" noCrop="1"/>
          </p:cNvPicPr>
          <p:nvPr/>
        </p:nvPicPr>
        <p:blipFill>
          <a:blip r:embed="rId9"/>
          <a:srcRect/>
          <a:stretch>
            <a:fillRect/>
          </a:stretch>
        </p:blipFill>
        <p:spPr bwMode="auto">
          <a:xfrm rot="-2370081">
            <a:off x="457200" y="457200"/>
            <a:ext cx="762000" cy="762000"/>
          </a:xfrm>
          <a:prstGeom prst="rect">
            <a:avLst/>
          </a:prstGeom>
          <a:noFill/>
          <a:ln w="9525">
            <a:noFill/>
            <a:miter lim="800000"/>
            <a:headEnd/>
            <a:tailEnd/>
          </a:ln>
        </p:spPr>
      </p:pic>
      <p:pic>
        <p:nvPicPr>
          <p:cNvPr id="4102" name="Picture 11" descr="670268"/>
          <p:cNvPicPr>
            <a:picLocks noChangeAspect="1" noChangeArrowheads="1" noCrop="1"/>
          </p:cNvPicPr>
          <p:nvPr/>
        </p:nvPicPr>
        <p:blipFill>
          <a:blip r:embed="rId9"/>
          <a:srcRect/>
          <a:stretch>
            <a:fillRect/>
          </a:stretch>
        </p:blipFill>
        <p:spPr bwMode="auto">
          <a:xfrm rot="-5718528">
            <a:off x="8229600" y="228600"/>
            <a:ext cx="914400" cy="914400"/>
          </a:xfrm>
          <a:prstGeom prst="rect">
            <a:avLst/>
          </a:prstGeom>
          <a:noFill/>
          <a:ln w="9525">
            <a:noFill/>
            <a:miter lim="800000"/>
            <a:headEnd/>
            <a:tailEnd/>
          </a:ln>
        </p:spPr>
      </p:pic>
      <p:sp>
        <p:nvSpPr>
          <p:cNvPr id="259084" name="WordArt 12" descr="Narrow vertical"/>
          <p:cNvSpPr>
            <a:spLocks noChangeArrowheads="1" noChangeShapeType="1" noTextEdit="1"/>
          </p:cNvSpPr>
          <p:nvPr/>
        </p:nvSpPr>
        <p:spPr bwMode="auto">
          <a:xfrm>
            <a:off x="1905000" y="1295400"/>
            <a:ext cx="5791200" cy="1828800"/>
          </a:xfrm>
          <a:prstGeom prst="rect">
            <a:avLst/>
          </a:prstGeom>
        </p:spPr>
        <p:txBody>
          <a:bodyPr wrap="none" fromWordArt="1">
            <a:prstTxWarp prst="textPlain">
              <a:avLst>
                <a:gd name="adj" fmla="val 50000"/>
              </a:avLst>
            </a:prstTxWarp>
          </a:bodyPr>
          <a:lstStyle/>
          <a:p>
            <a:pPr algn="ctr"/>
            <a:r>
              <a:rPr lang="en-US" sz="3600" b="1"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a:cs typeface="Arial"/>
              </a:rPr>
              <a:t>BÀI CŨ</a:t>
            </a:r>
          </a:p>
        </p:txBody>
      </p:sp>
      <p:sp>
        <p:nvSpPr>
          <p:cNvPr id="259085" name="Text Box 13"/>
          <p:cNvSpPr txBox="1">
            <a:spLocks noChangeArrowheads="1"/>
          </p:cNvSpPr>
          <p:nvPr/>
        </p:nvSpPr>
        <p:spPr bwMode="auto">
          <a:xfrm>
            <a:off x="1828800" y="1905000"/>
            <a:ext cx="6324600" cy="579438"/>
          </a:xfrm>
          <a:prstGeom prst="rect">
            <a:avLst/>
          </a:prstGeom>
          <a:noFill/>
          <a:ln w="9525">
            <a:noFill/>
            <a:miter lim="800000"/>
            <a:headEnd/>
            <a:tailEnd/>
          </a:ln>
        </p:spPr>
        <p:txBody>
          <a:bodyPr>
            <a:spAutoFit/>
          </a:bodyPr>
          <a:lstStyle/>
          <a:p>
            <a:pPr>
              <a:spcBef>
                <a:spcPct val="50000"/>
              </a:spcBef>
            </a:pPr>
            <a:endParaRPr lang="en-US" sz="3200" b="1">
              <a:solidFill>
                <a:srgbClr val="FF0000"/>
              </a:solidFill>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mph" presetSubtype="0" repeatCount="indefinite" fill="hold" grpId="0" nodeType="clickEffect">
                                  <p:stCondLst>
                                    <p:cond delay="0"/>
                                  </p:stCondLst>
                                  <p:childTnLst>
                                    <p:animClr clrSpc="hsl" dir="cw">
                                      <p:cBhvr override="childStyle">
                                        <p:cTn id="11" dur="500" fill="hold"/>
                                        <p:tgtEl>
                                          <p:spTgt spid="259084"/>
                                        </p:tgtEl>
                                        <p:attrNameLst>
                                          <p:attrName>style.color</p:attrName>
                                        </p:attrNameLst>
                                      </p:cBhvr>
                                      <p:by>
                                        <p:hsl h="-7200000" s="0" l="0"/>
                                      </p:by>
                                    </p:animClr>
                                    <p:animClr clrSpc="hsl" dir="cw">
                                      <p:cBhvr>
                                        <p:cTn id="12" dur="500" fill="hold"/>
                                        <p:tgtEl>
                                          <p:spTgt spid="259084"/>
                                        </p:tgtEl>
                                        <p:attrNameLst>
                                          <p:attrName>fillcolor</p:attrName>
                                        </p:attrNameLst>
                                      </p:cBhvr>
                                      <p:by>
                                        <p:hsl h="-7200000" s="0" l="0"/>
                                      </p:by>
                                    </p:animClr>
                                    <p:animClr clrSpc="hsl" dir="cw">
                                      <p:cBhvr>
                                        <p:cTn id="13" dur="500" fill="hold"/>
                                        <p:tgtEl>
                                          <p:spTgt spid="259084"/>
                                        </p:tgtEl>
                                        <p:attrNameLst>
                                          <p:attrName>stroke.color</p:attrName>
                                        </p:attrNameLst>
                                      </p:cBhvr>
                                      <p:by>
                                        <p:hsl h="-7200000" s="0" l="0"/>
                                      </p:by>
                                    </p:animClr>
                                    <p:set>
                                      <p:cBhvr>
                                        <p:cTn id="14" dur="500" fill="hold"/>
                                        <p:tgtEl>
                                          <p:spTgt spid="259084"/>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nodePh="1">
                                  <p:stCondLst>
                                    <p:cond delay="0"/>
                                  </p:stCondLst>
                                  <p:endCondLst>
                                    <p:cond evt="begin" delay="0">
                                      <p:tn val="17"/>
                                    </p:cond>
                                  </p:endCondLst>
                                  <p:childTnLst>
                                    <p:set>
                                      <p:cBhvr>
                                        <p:cTn id="18" dur="1" fill="hold">
                                          <p:stCondLst>
                                            <p:cond delay="0"/>
                                          </p:stCondLst>
                                        </p:cTn>
                                        <p:tgtEl>
                                          <p:spTgt spid="259085"/>
                                        </p:tgtEl>
                                        <p:attrNameLst>
                                          <p:attrName>style.visibility</p:attrName>
                                        </p:attrNameLst>
                                      </p:cBhvr>
                                      <p:to>
                                        <p:strVal val="visible"/>
                                      </p:to>
                                    </p:set>
                                    <p:animEffect transition="in" filter="blinds(horizontal)">
                                      <p:cBhvr>
                                        <p:cTn id="19" dur="500"/>
                                        <p:tgtEl>
                                          <p:spTgt spid="25908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xit" presetSubtype="10" fill="hold" grpId="1" nodeType="clickEffect" nodePh="1">
                                  <p:stCondLst>
                                    <p:cond delay="0"/>
                                  </p:stCondLst>
                                  <p:endCondLst>
                                    <p:cond evt="begin" delay="0">
                                      <p:tn val="22"/>
                                    </p:cond>
                                  </p:endCondLst>
                                  <p:childTnLst>
                                    <p:animEffect transition="out" filter="blinds(horizontal)">
                                      <p:cBhvr>
                                        <p:cTn id="23" dur="500"/>
                                        <p:tgtEl>
                                          <p:spTgt spid="259085"/>
                                        </p:tgtEl>
                                      </p:cBhvr>
                                    </p:animEffect>
                                    <p:set>
                                      <p:cBhvr>
                                        <p:cTn id="24" dur="1" fill="hold">
                                          <p:stCondLst>
                                            <p:cond delay="499"/>
                                          </p:stCondLst>
                                        </p:cTn>
                                        <p:tgtEl>
                                          <p:spTgt spid="2590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84" grpId="0" animBg="1"/>
      <p:bldP spid="259085" grpId="0"/>
      <p:bldP spid="259085"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4" name="Picture 4" descr="Condi_rice"/>
          <p:cNvPicPr>
            <a:picLocks noChangeAspect="1" noChangeArrowheads="1"/>
          </p:cNvPicPr>
          <p:nvPr/>
        </p:nvPicPr>
        <p:blipFill>
          <a:blip r:embed="rId2"/>
          <a:srcRect/>
          <a:stretch>
            <a:fillRect/>
          </a:stretch>
        </p:blipFill>
        <p:spPr bwMode="auto">
          <a:xfrm>
            <a:off x="228600" y="838200"/>
            <a:ext cx="3581400" cy="5486400"/>
          </a:xfrm>
          <a:prstGeom prst="rect">
            <a:avLst/>
          </a:prstGeom>
          <a:noFill/>
          <a:ln w="9525">
            <a:noFill/>
            <a:miter lim="800000"/>
            <a:headEnd/>
            <a:tailEnd/>
          </a:ln>
        </p:spPr>
      </p:pic>
      <p:pic>
        <p:nvPicPr>
          <p:cNvPr id="22531" name="Picture 6" descr="Tymoshenko173913"/>
          <p:cNvPicPr>
            <a:picLocks noChangeAspect="1" noChangeArrowheads="1"/>
          </p:cNvPicPr>
          <p:nvPr/>
        </p:nvPicPr>
        <p:blipFill>
          <a:blip r:embed="rId3"/>
          <a:srcRect/>
          <a:stretch>
            <a:fillRect/>
          </a:stretch>
        </p:blipFill>
        <p:spPr bwMode="auto">
          <a:xfrm>
            <a:off x="3962400" y="1066800"/>
            <a:ext cx="5181600" cy="5334000"/>
          </a:xfrm>
          <a:prstGeom prst="rect">
            <a:avLst/>
          </a:prstGeom>
          <a:noFill/>
          <a:ln w="9525">
            <a:noFill/>
            <a:miter lim="800000"/>
            <a:headEnd/>
            <a:tailEnd/>
          </a:ln>
        </p:spPr>
      </p:pic>
      <p:sp>
        <p:nvSpPr>
          <p:cNvPr id="22532" name="Text Box 7"/>
          <p:cNvSpPr txBox="1">
            <a:spLocks noChangeArrowheads="1"/>
          </p:cNvSpPr>
          <p:nvPr/>
        </p:nvSpPr>
        <p:spPr bwMode="auto">
          <a:xfrm>
            <a:off x="0" y="6400800"/>
            <a:ext cx="4572000" cy="369888"/>
          </a:xfrm>
          <a:prstGeom prst="rect">
            <a:avLst/>
          </a:prstGeom>
          <a:noFill/>
          <a:ln w="9525">
            <a:noFill/>
            <a:miter lim="800000"/>
            <a:headEnd/>
            <a:tailEnd/>
          </a:ln>
        </p:spPr>
        <p:txBody>
          <a:bodyPr>
            <a:spAutoFit/>
          </a:bodyPr>
          <a:lstStyle/>
          <a:p>
            <a:pPr eaLnBrk="1" hangingPunct="1"/>
            <a:r>
              <a:rPr lang="en-US" b="1">
                <a:solidFill>
                  <a:srgbClr val="0000FF"/>
                </a:solidFill>
              </a:rPr>
              <a:t>Ngoại trưởng Mỹ Condoleezza Rice </a:t>
            </a:r>
          </a:p>
        </p:txBody>
      </p:sp>
      <p:sp>
        <p:nvSpPr>
          <p:cNvPr id="22533" name="Text Box 8"/>
          <p:cNvSpPr txBox="1">
            <a:spLocks noChangeArrowheads="1"/>
          </p:cNvSpPr>
          <p:nvPr/>
        </p:nvSpPr>
        <p:spPr bwMode="auto">
          <a:xfrm>
            <a:off x="4213225" y="6400800"/>
            <a:ext cx="4405313" cy="369888"/>
          </a:xfrm>
          <a:prstGeom prst="rect">
            <a:avLst/>
          </a:prstGeom>
          <a:noFill/>
          <a:ln w="9525">
            <a:noFill/>
            <a:miter lim="800000"/>
            <a:headEnd/>
            <a:tailEnd/>
          </a:ln>
        </p:spPr>
        <p:txBody>
          <a:bodyPr wrap="none">
            <a:spAutoFit/>
          </a:bodyPr>
          <a:lstStyle/>
          <a:p>
            <a:pPr eaLnBrk="1" hangingPunct="1"/>
            <a:r>
              <a:rPr lang="en-US" b="1">
                <a:solidFill>
                  <a:srgbClr val="FF0000"/>
                </a:solidFill>
              </a:rPr>
              <a:t>Thủ tướng Ukraina Yulia Tymoshenko</a:t>
            </a:r>
            <a:r>
              <a:rPr lang="en-US">
                <a:solidFill>
                  <a:srgbClr val="FF0000"/>
                </a:solidFill>
              </a:rPr>
              <a:t> </a:t>
            </a:r>
          </a:p>
        </p:txBody>
      </p:sp>
      <p:sp>
        <p:nvSpPr>
          <p:cNvPr id="148489" name="Text Box 9"/>
          <p:cNvSpPr txBox="1">
            <a:spLocks noChangeArrowheads="1"/>
          </p:cNvSpPr>
          <p:nvPr/>
        </p:nvSpPr>
        <p:spPr bwMode="auto">
          <a:xfrm>
            <a:off x="2133600" y="0"/>
            <a:ext cx="4876800" cy="584200"/>
          </a:xfrm>
          <a:prstGeom prst="rect">
            <a:avLst/>
          </a:prstGeom>
          <a:noFill/>
          <a:ln w="28575">
            <a:solidFill>
              <a:srgbClr val="0000FF"/>
            </a:solidFill>
            <a:miter lim="800000"/>
            <a:headEnd/>
            <a:tailEnd/>
          </a:ln>
        </p:spPr>
        <p:txBody>
          <a:bodyPr>
            <a:spAutoFit/>
          </a:bodyPr>
          <a:lstStyle/>
          <a:p>
            <a:pPr>
              <a:spcBef>
                <a:spcPct val="50000"/>
              </a:spcBef>
            </a:pPr>
            <a:r>
              <a:rPr lang="en-US" sz="3200" b="1">
                <a:solidFill>
                  <a:srgbClr val="FF0000"/>
                </a:solidFill>
              </a:rPr>
              <a:t>1. Vai trò của phụ nữ</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48484"/>
                                        </p:tgtEl>
                                        <p:attrNameLst>
                                          <p:attrName>style.visibility</p:attrName>
                                        </p:attrNameLst>
                                      </p:cBhvr>
                                      <p:to>
                                        <p:strVal val="visible"/>
                                      </p:to>
                                    </p:set>
                                    <p:anim calcmode="lin" valueType="num">
                                      <p:cBhvr>
                                        <p:cTn id="7" dur="500" fill="hold"/>
                                        <p:tgtEl>
                                          <p:spTgt spid="148484"/>
                                        </p:tgtEl>
                                        <p:attrNameLst>
                                          <p:attrName>ppt_w</p:attrName>
                                        </p:attrNameLst>
                                      </p:cBhvr>
                                      <p:tavLst>
                                        <p:tav tm="0">
                                          <p:val>
                                            <p:fltVal val="0"/>
                                          </p:val>
                                        </p:tav>
                                        <p:tav tm="100000">
                                          <p:val>
                                            <p:strVal val="#ppt_w"/>
                                          </p:val>
                                        </p:tav>
                                      </p:tavLst>
                                    </p:anim>
                                    <p:anim calcmode="lin" valueType="num">
                                      <p:cBhvr>
                                        <p:cTn id="8" dur="500" fill="hold"/>
                                        <p:tgtEl>
                                          <p:spTgt spid="148484"/>
                                        </p:tgtEl>
                                        <p:attrNameLst>
                                          <p:attrName>ppt_h</p:attrName>
                                        </p:attrNameLst>
                                      </p:cBhvr>
                                      <p:tavLst>
                                        <p:tav tm="0">
                                          <p:val>
                                            <p:fltVal val="0"/>
                                          </p:val>
                                        </p:tav>
                                        <p:tav tm="100000">
                                          <p:val>
                                            <p:strVal val="#ppt_h"/>
                                          </p:val>
                                        </p:tav>
                                      </p:tavLst>
                                    </p:anim>
                                    <p:anim calcmode="lin" valueType="num">
                                      <p:cBhvr>
                                        <p:cTn id="9" dur="500" fill="hold"/>
                                        <p:tgtEl>
                                          <p:spTgt spid="148484"/>
                                        </p:tgtEl>
                                        <p:attrNameLst>
                                          <p:attrName>style.rotation</p:attrName>
                                        </p:attrNameLst>
                                      </p:cBhvr>
                                      <p:tavLst>
                                        <p:tav tm="0">
                                          <p:val>
                                            <p:fltVal val="360"/>
                                          </p:val>
                                        </p:tav>
                                        <p:tav tm="100000">
                                          <p:val>
                                            <p:fltVal val="0"/>
                                          </p:val>
                                        </p:tav>
                                      </p:tavLst>
                                    </p:anim>
                                    <p:animEffect transition="in" filter="fade">
                                      <p:cBhvr>
                                        <p:cTn id="10" dur="500"/>
                                        <p:tgtEl>
                                          <p:spTgt spid="14848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48489"/>
                                        </p:tgtEl>
                                        <p:attrNameLst>
                                          <p:attrName>style.visibility</p:attrName>
                                        </p:attrNameLst>
                                      </p:cBhvr>
                                      <p:to>
                                        <p:strVal val="visible"/>
                                      </p:to>
                                    </p:set>
                                    <p:animEffect transition="in" filter="blinds(horizontal)">
                                      <p:cBhvr>
                                        <p:cTn id="15" dur="500"/>
                                        <p:tgtEl>
                                          <p:spTgt spid="148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thethao1"/>
          <p:cNvPicPr>
            <a:picLocks noChangeAspect="1" noChangeArrowheads="1"/>
          </p:cNvPicPr>
          <p:nvPr/>
        </p:nvPicPr>
        <p:blipFill>
          <a:blip r:embed="rId2"/>
          <a:srcRect/>
          <a:stretch>
            <a:fillRect/>
          </a:stretch>
        </p:blipFill>
        <p:spPr bwMode="auto">
          <a:xfrm>
            <a:off x="5105400" y="3429000"/>
            <a:ext cx="3733800" cy="3429000"/>
          </a:xfrm>
          <a:prstGeom prst="rect">
            <a:avLst/>
          </a:prstGeom>
          <a:noFill/>
          <a:ln w="9525">
            <a:noFill/>
            <a:miter lim="800000"/>
            <a:headEnd/>
            <a:tailEnd/>
          </a:ln>
        </p:spPr>
      </p:pic>
      <p:pic>
        <p:nvPicPr>
          <p:cNvPr id="23555" name="Picture 5" descr="thethao3"/>
          <p:cNvPicPr>
            <a:picLocks noChangeAspect="1" noChangeArrowheads="1"/>
          </p:cNvPicPr>
          <p:nvPr/>
        </p:nvPicPr>
        <p:blipFill>
          <a:blip r:embed="rId3"/>
          <a:srcRect/>
          <a:stretch>
            <a:fillRect/>
          </a:stretch>
        </p:blipFill>
        <p:spPr bwMode="auto">
          <a:xfrm>
            <a:off x="5181600" y="0"/>
            <a:ext cx="3657600" cy="3429000"/>
          </a:xfrm>
          <a:prstGeom prst="rect">
            <a:avLst/>
          </a:prstGeom>
          <a:noFill/>
          <a:ln w="9525">
            <a:noFill/>
            <a:miter lim="800000"/>
            <a:headEnd/>
            <a:tailEnd/>
          </a:ln>
        </p:spPr>
      </p:pic>
      <p:pic>
        <p:nvPicPr>
          <p:cNvPr id="23556" name="Picture 6" descr="thethao2"/>
          <p:cNvPicPr>
            <a:picLocks noChangeAspect="1" noChangeArrowheads="1"/>
          </p:cNvPicPr>
          <p:nvPr/>
        </p:nvPicPr>
        <p:blipFill>
          <a:blip r:embed="rId4"/>
          <a:srcRect/>
          <a:stretch>
            <a:fillRect/>
          </a:stretch>
        </p:blipFill>
        <p:spPr bwMode="auto">
          <a:xfrm>
            <a:off x="0" y="2590800"/>
            <a:ext cx="4724400" cy="4267200"/>
          </a:xfrm>
          <a:prstGeom prst="rect">
            <a:avLst/>
          </a:prstGeom>
          <a:noFill/>
          <a:ln w="9525">
            <a:noFill/>
            <a:miter lim="800000"/>
            <a:headEnd/>
            <a:tailEnd/>
          </a:ln>
        </p:spPr>
      </p:pic>
      <p:sp>
        <p:nvSpPr>
          <p:cNvPr id="118791" name="Text Box 7"/>
          <p:cNvSpPr txBox="1">
            <a:spLocks noChangeArrowheads="1"/>
          </p:cNvSpPr>
          <p:nvPr/>
        </p:nvSpPr>
        <p:spPr bwMode="auto">
          <a:xfrm>
            <a:off x="228600" y="457200"/>
            <a:ext cx="4648200" cy="584200"/>
          </a:xfrm>
          <a:prstGeom prst="rect">
            <a:avLst/>
          </a:prstGeom>
          <a:noFill/>
          <a:ln w="28575">
            <a:solidFill>
              <a:srgbClr val="0000FF"/>
            </a:solidFill>
            <a:miter lim="800000"/>
            <a:headEnd/>
            <a:tailEnd/>
          </a:ln>
        </p:spPr>
        <p:txBody>
          <a:bodyPr>
            <a:spAutoFit/>
          </a:bodyPr>
          <a:lstStyle/>
          <a:p>
            <a:pPr>
              <a:spcBef>
                <a:spcPct val="50000"/>
              </a:spcBef>
            </a:pPr>
            <a:r>
              <a:rPr lang="en-US" sz="3200" b="1">
                <a:solidFill>
                  <a:srgbClr val="FF0000"/>
                </a:solidFill>
              </a:rPr>
              <a:t>1. Vai trò của phụ nữ</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8791"/>
                                        </p:tgtEl>
                                        <p:attrNameLst>
                                          <p:attrName>style.visibility</p:attrName>
                                        </p:attrNameLst>
                                      </p:cBhvr>
                                      <p:to>
                                        <p:strVal val="visible"/>
                                      </p:to>
                                    </p:set>
                                    <p:animEffect transition="in" filter="blinds(horizontal)">
                                      <p:cBhvr>
                                        <p:cTn id="7" dur="500"/>
                                        <p:tgtEl>
                                          <p:spTgt spid="118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daoduc"/>
          <p:cNvPicPr>
            <a:picLocks noChangeAspect="1" noChangeArrowheads="1"/>
          </p:cNvPicPr>
          <p:nvPr/>
        </p:nvPicPr>
        <p:blipFill>
          <a:blip r:embed="rId2"/>
          <a:srcRect/>
          <a:stretch>
            <a:fillRect/>
          </a:stretch>
        </p:blipFill>
        <p:spPr bwMode="auto">
          <a:xfrm>
            <a:off x="381000" y="720725"/>
            <a:ext cx="8458200" cy="5908675"/>
          </a:xfrm>
          <a:prstGeom prst="rect">
            <a:avLst/>
          </a:prstGeom>
          <a:noFill/>
          <a:ln w="9525">
            <a:noFill/>
            <a:miter lim="800000"/>
            <a:headEnd/>
            <a:tailEnd/>
          </a:ln>
        </p:spPr>
      </p:pic>
      <p:sp>
        <p:nvSpPr>
          <p:cNvPr id="145415" name="Text Box 7"/>
          <p:cNvSpPr txBox="1">
            <a:spLocks noChangeArrowheads="1"/>
          </p:cNvSpPr>
          <p:nvPr/>
        </p:nvSpPr>
        <p:spPr bwMode="auto">
          <a:xfrm>
            <a:off x="2286000" y="0"/>
            <a:ext cx="4953000" cy="584200"/>
          </a:xfrm>
          <a:prstGeom prst="rect">
            <a:avLst/>
          </a:prstGeom>
          <a:noFill/>
          <a:ln w="28575">
            <a:solidFill>
              <a:srgbClr val="0000FF"/>
            </a:solidFill>
            <a:miter lim="800000"/>
            <a:headEnd/>
            <a:tailEnd/>
          </a:ln>
        </p:spPr>
        <p:txBody>
          <a:bodyPr>
            <a:spAutoFit/>
          </a:bodyPr>
          <a:lstStyle/>
          <a:p>
            <a:pPr>
              <a:spcBef>
                <a:spcPct val="50000"/>
              </a:spcBef>
            </a:pPr>
            <a:r>
              <a:rPr lang="en-US" sz="3200" b="1">
                <a:solidFill>
                  <a:srgbClr val="FF0000"/>
                </a:solidFill>
              </a:rPr>
              <a:t>1. Vai trò của phụ nữ</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5415"/>
                                        </p:tgtEl>
                                        <p:attrNameLst>
                                          <p:attrName>style.visibility</p:attrName>
                                        </p:attrNameLst>
                                      </p:cBhvr>
                                      <p:to>
                                        <p:strVal val="visible"/>
                                      </p:to>
                                    </p:set>
                                    <p:animEffect transition="in" filter="blinds(horizontal)">
                                      <p:cBhvr>
                                        <p:cTn id="7" dur="500"/>
                                        <p:tgtEl>
                                          <p:spTgt spid="145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2"/>
          <a:srcRect/>
          <a:stretch>
            <a:fillRect/>
          </a:stretch>
        </p:blipFill>
        <p:spPr bwMode="auto">
          <a:xfrm>
            <a:off x="4495800" y="3352800"/>
            <a:ext cx="152400" cy="152400"/>
          </a:xfrm>
          <a:prstGeom prst="rect">
            <a:avLst/>
          </a:prstGeom>
          <a:noFill/>
          <a:ln w="9525">
            <a:noFill/>
            <a:miter lim="800000"/>
            <a:headEnd/>
            <a:tailEnd/>
          </a:ln>
        </p:spPr>
      </p:pic>
      <p:pic>
        <p:nvPicPr>
          <p:cNvPr id="25603" name="Picture 6" descr="tcgs26"/>
          <p:cNvPicPr>
            <a:picLocks noChangeAspect="1" noChangeArrowheads="1"/>
          </p:cNvPicPr>
          <p:nvPr/>
        </p:nvPicPr>
        <p:blipFill>
          <a:blip r:embed="rId3"/>
          <a:srcRect/>
          <a:stretch>
            <a:fillRect/>
          </a:stretch>
        </p:blipFill>
        <p:spPr bwMode="auto">
          <a:xfrm>
            <a:off x="0" y="4167188"/>
            <a:ext cx="3124200" cy="2690812"/>
          </a:xfrm>
          <a:prstGeom prst="rect">
            <a:avLst/>
          </a:prstGeom>
          <a:noFill/>
          <a:ln w="9525">
            <a:noFill/>
            <a:miter lim="800000"/>
            <a:headEnd/>
            <a:tailEnd/>
          </a:ln>
        </p:spPr>
      </p:pic>
      <p:pic>
        <p:nvPicPr>
          <p:cNvPr id="25604" name="Picture 8" descr="tet-2"/>
          <p:cNvPicPr>
            <a:picLocks noChangeAspect="1" noChangeArrowheads="1"/>
          </p:cNvPicPr>
          <p:nvPr/>
        </p:nvPicPr>
        <p:blipFill>
          <a:blip r:embed="rId4"/>
          <a:srcRect/>
          <a:stretch>
            <a:fillRect/>
          </a:stretch>
        </p:blipFill>
        <p:spPr bwMode="auto">
          <a:xfrm>
            <a:off x="3200400" y="4114800"/>
            <a:ext cx="3200400" cy="2743200"/>
          </a:xfrm>
          <a:prstGeom prst="rect">
            <a:avLst/>
          </a:prstGeom>
          <a:noFill/>
          <a:ln w="9525">
            <a:noFill/>
            <a:miter lim="800000"/>
            <a:headEnd/>
            <a:tailEnd/>
          </a:ln>
        </p:spPr>
      </p:pic>
      <p:pic>
        <p:nvPicPr>
          <p:cNvPr id="25605" name="Picture 10" descr="ImageHandler"/>
          <p:cNvPicPr>
            <a:picLocks noChangeAspect="1" noChangeArrowheads="1"/>
          </p:cNvPicPr>
          <p:nvPr/>
        </p:nvPicPr>
        <p:blipFill>
          <a:blip r:embed="rId5"/>
          <a:srcRect/>
          <a:stretch>
            <a:fillRect/>
          </a:stretch>
        </p:blipFill>
        <p:spPr bwMode="auto">
          <a:xfrm>
            <a:off x="0" y="1295400"/>
            <a:ext cx="3276600" cy="2857500"/>
          </a:xfrm>
          <a:prstGeom prst="rect">
            <a:avLst/>
          </a:prstGeom>
          <a:noFill/>
          <a:ln w="9525">
            <a:noFill/>
            <a:miter lim="800000"/>
            <a:headEnd/>
            <a:tailEnd/>
          </a:ln>
        </p:spPr>
      </p:pic>
      <p:pic>
        <p:nvPicPr>
          <p:cNvPr id="25606" name="Picture 12" descr="20-7-2009%20(2)"/>
          <p:cNvPicPr>
            <a:picLocks noChangeAspect="1" noChangeArrowheads="1"/>
          </p:cNvPicPr>
          <p:nvPr/>
        </p:nvPicPr>
        <p:blipFill>
          <a:blip r:embed="rId6"/>
          <a:srcRect/>
          <a:stretch>
            <a:fillRect/>
          </a:stretch>
        </p:blipFill>
        <p:spPr bwMode="auto">
          <a:xfrm>
            <a:off x="6477000" y="4114800"/>
            <a:ext cx="2667000" cy="2743200"/>
          </a:xfrm>
          <a:prstGeom prst="rect">
            <a:avLst/>
          </a:prstGeom>
          <a:noFill/>
          <a:ln w="9525">
            <a:noFill/>
            <a:miter lim="800000"/>
            <a:headEnd/>
            <a:tailEnd/>
          </a:ln>
        </p:spPr>
      </p:pic>
      <p:pic>
        <p:nvPicPr>
          <p:cNvPr id="25607" name="Picture 14" descr="images481151_1"/>
          <p:cNvPicPr>
            <a:picLocks noChangeAspect="1" noChangeArrowheads="1"/>
          </p:cNvPicPr>
          <p:nvPr/>
        </p:nvPicPr>
        <p:blipFill>
          <a:blip r:embed="rId7"/>
          <a:srcRect/>
          <a:stretch>
            <a:fillRect/>
          </a:stretch>
        </p:blipFill>
        <p:spPr bwMode="auto">
          <a:xfrm>
            <a:off x="3200400" y="1371600"/>
            <a:ext cx="3276600" cy="2727325"/>
          </a:xfrm>
          <a:prstGeom prst="rect">
            <a:avLst/>
          </a:prstGeom>
          <a:noFill/>
          <a:ln w="9525">
            <a:noFill/>
            <a:miter lim="800000"/>
            <a:headEnd/>
            <a:tailEnd/>
          </a:ln>
        </p:spPr>
      </p:pic>
      <p:pic>
        <p:nvPicPr>
          <p:cNvPr id="25608" name="Picture 16" descr="vo-anh-Tinh_c5b61"/>
          <p:cNvPicPr>
            <a:picLocks noChangeAspect="1" noChangeArrowheads="1"/>
          </p:cNvPicPr>
          <p:nvPr/>
        </p:nvPicPr>
        <p:blipFill>
          <a:blip r:embed="rId8"/>
          <a:srcRect/>
          <a:stretch>
            <a:fillRect/>
          </a:stretch>
        </p:blipFill>
        <p:spPr bwMode="auto">
          <a:xfrm>
            <a:off x="6538913" y="685800"/>
            <a:ext cx="2605087" cy="3433763"/>
          </a:xfrm>
          <a:prstGeom prst="rect">
            <a:avLst/>
          </a:prstGeom>
          <a:noFill/>
          <a:ln w="9525">
            <a:noFill/>
            <a:miter lim="800000"/>
            <a:headEnd/>
            <a:tailEnd/>
          </a:ln>
        </p:spPr>
      </p:pic>
      <p:sp>
        <p:nvSpPr>
          <p:cNvPr id="272401" name="Text Box 17"/>
          <p:cNvSpPr txBox="1">
            <a:spLocks noChangeArrowheads="1"/>
          </p:cNvSpPr>
          <p:nvPr/>
        </p:nvSpPr>
        <p:spPr bwMode="auto">
          <a:xfrm>
            <a:off x="1981200" y="228600"/>
            <a:ext cx="4648200" cy="584200"/>
          </a:xfrm>
          <a:prstGeom prst="rect">
            <a:avLst/>
          </a:prstGeom>
          <a:noFill/>
          <a:ln w="28575">
            <a:solidFill>
              <a:srgbClr val="0000FF"/>
            </a:solidFill>
            <a:miter lim="800000"/>
            <a:headEnd/>
            <a:tailEnd/>
          </a:ln>
        </p:spPr>
        <p:txBody>
          <a:bodyPr>
            <a:spAutoFit/>
          </a:bodyPr>
          <a:lstStyle/>
          <a:p>
            <a:pPr>
              <a:spcBef>
                <a:spcPct val="50000"/>
              </a:spcBef>
            </a:pPr>
            <a:r>
              <a:rPr lang="en-US" sz="3200" b="1">
                <a:solidFill>
                  <a:srgbClr val="FF0000"/>
                </a:solidFill>
              </a:rPr>
              <a:t>1. Vai trò của phụ nữ</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2401"/>
                                        </p:tgtEl>
                                        <p:attrNameLst>
                                          <p:attrName>style.visibility</p:attrName>
                                        </p:attrNameLst>
                                      </p:cBhvr>
                                      <p:to>
                                        <p:strVal val="visible"/>
                                      </p:to>
                                    </p:set>
                                    <p:animEffect transition="in" filter="blinds(horizontal)">
                                      <p:cBhvr>
                                        <p:cTn id="7" dur="500"/>
                                        <p:tgtEl>
                                          <p:spTgt spid="272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40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WordArt 10"/>
          <p:cNvSpPr>
            <a:spLocks noChangeArrowheads="1" noChangeShapeType="1" noTextEdit="1"/>
          </p:cNvSpPr>
          <p:nvPr/>
        </p:nvSpPr>
        <p:spPr bwMode="auto">
          <a:xfrm>
            <a:off x="1600200" y="0"/>
            <a:ext cx="5562600" cy="739775"/>
          </a:xfrm>
          <a:prstGeom prst="rect">
            <a:avLst/>
          </a:prstGeom>
        </p:spPr>
        <p:txBody>
          <a:bodyPr wrap="none" fromWordArt="1">
            <a:prstTxWarp prst="textPlain">
              <a:avLst>
                <a:gd name="adj" fmla="val 50000"/>
              </a:avLst>
            </a:prstTxWarp>
          </a:bodyPr>
          <a:lstStyle/>
          <a:p>
            <a:pPr algn="ctr"/>
            <a:r>
              <a:rPr lang="vi-VN" sz="3600" b="1" kern="10">
                <a:ln w="12700">
                  <a:solidFill>
                    <a:srgbClr val="00FFFF"/>
                  </a:solidFill>
                  <a:round/>
                  <a:headEnd/>
                  <a:tailEnd/>
                </a:ln>
                <a:solidFill>
                  <a:srgbClr val="0000FF"/>
                </a:solidFill>
                <a:effectLst>
                  <a:outerShdw dist="45791" dir="2021404" algn="ctr" rotWithShape="0">
                    <a:srgbClr val="808080">
                      <a:alpha val="79999"/>
                    </a:srgbClr>
                  </a:outerShdw>
                </a:effectLst>
                <a:latin typeface="Arial"/>
                <a:cs typeface="Arial"/>
              </a:rPr>
              <a:t>TÔN TRỌNG PHỤ NỮ</a:t>
            </a:r>
            <a:endParaRPr lang="en-US" sz="3600" b="1" kern="10">
              <a:ln w="12700">
                <a:solidFill>
                  <a:srgbClr val="00FFFF"/>
                </a:solidFill>
                <a:round/>
                <a:headEnd/>
                <a:tailEnd/>
              </a:ln>
              <a:solidFill>
                <a:srgbClr val="0000FF"/>
              </a:solidFill>
              <a:effectLst>
                <a:outerShdw dist="45791" dir="2021404" algn="ctr" rotWithShape="0">
                  <a:srgbClr val="808080">
                    <a:alpha val="79999"/>
                  </a:srgbClr>
                </a:outerShdw>
              </a:effectLst>
              <a:latin typeface="Arial"/>
              <a:cs typeface="Arial"/>
            </a:endParaRPr>
          </a:p>
        </p:txBody>
      </p:sp>
      <p:sp>
        <p:nvSpPr>
          <p:cNvPr id="151563" name="Text Box 11"/>
          <p:cNvSpPr txBox="1">
            <a:spLocks noChangeArrowheads="1"/>
          </p:cNvSpPr>
          <p:nvPr/>
        </p:nvSpPr>
        <p:spPr bwMode="auto">
          <a:xfrm>
            <a:off x="1600200" y="990600"/>
            <a:ext cx="6477000" cy="1066800"/>
          </a:xfrm>
          <a:prstGeom prst="rect">
            <a:avLst/>
          </a:prstGeom>
          <a:noFill/>
          <a:ln w="9525">
            <a:noFill/>
            <a:miter lim="800000"/>
            <a:headEnd/>
            <a:tailEnd/>
          </a:ln>
        </p:spPr>
        <p:txBody>
          <a:bodyPr>
            <a:spAutoFit/>
          </a:bodyPr>
          <a:lstStyle/>
          <a:p>
            <a:pPr>
              <a:spcBef>
                <a:spcPct val="50000"/>
              </a:spcBef>
            </a:pPr>
            <a:r>
              <a:rPr lang="en-US" sz="3200" b="1">
                <a:solidFill>
                  <a:srgbClr val="FF0000"/>
                </a:solidFill>
              </a:rPr>
              <a:t>Tại sao  phụ nữ là những người đáng được tôn trọng?</a:t>
            </a:r>
          </a:p>
        </p:txBody>
      </p:sp>
      <p:sp>
        <p:nvSpPr>
          <p:cNvPr id="151564" name="Oval 12"/>
          <p:cNvSpPr>
            <a:spLocks noChangeArrowheads="1"/>
          </p:cNvSpPr>
          <p:nvPr/>
        </p:nvSpPr>
        <p:spPr bwMode="auto">
          <a:xfrm>
            <a:off x="914400" y="2895600"/>
            <a:ext cx="7315200" cy="3429000"/>
          </a:xfrm>
          <a:prstGeom prst="ellipse">
            <a:avLst/>
          </a:prstGeom>
          <a:solidFill>
            <a:srgbClr val="FFFF99"/>
          </a:solidFill>
          <a:ln w="9525">
            <a:solidFill>
              <a:schemeClr val="tx1"/>
            </a:solidFill>
            <a:round/>
            <a:headEnd/>
            <a:tailEnd/>
          </a:ln>
        </p:spPr>
        <p:txBody>
          <a:bodyPr wrap="none" anchor="ctr"/>
          <a:lstStyle/>
          <a:p>
            <a:endParaRPr lang="en-US"/>
          </a:p>
        </p:txBody>
      </p:sp>
      <p:sp>
        <p:nvSpPr>
          <p:cNvPr id="151565" name="Rectangle 13"/>
          <p:cNvSpPr>
            <a:spLocks noChangeArrowheads="1"/>
          </p:cNvSpPr>
          <p:nvPr/>
        </p:nvSpPr>
        <p:spPr bwMode="auto">
          <a:xfrm>
            <a:off x="1828800" y="3505200"/>
            <a:ext cx="5562600" cy="2862263"/>
          </a:xfrm>
          <a:prstGeom prst="rect">
            <a:avLst/>
          </a:prstGeom>
          <a:noFill/>
          <a:ln w="9525">
            <a:noFill/>
            <a:miter lim="800000"/>
            <a:headEnd/>
            <a:tailEnd/>
          </a:ln>
        </p:spPr>
        <p:txBody>
          <a:bodyPr>
            <a:spAutoFit/>
          </a:bodyPr>
          <a:lstStyle/>
          <a:p>
            <a:pPr algn="ctr" eaLnBrk="1" hangingPunct="1"/>
            <a:r>
              <a:rPr lang="en-US" sz="2800" b="1">
                <a:solidFill>
                  <a:srgbClr val="990000"/>
                </a:solidFill>
              </a:rPr>
              <a:t>         </a:t>
            </a:r>
            <a:r>
              <a:rPr lang="en-US" sz="3600" b="1" i="1">
                <a:solidFill>
                  <a:srgbClr val="0000FF"/>
                </a:solidFill>
              </a:rPr>
              <a:t>Ng</a:t>
            </a:r>
            <a:r>
              <a:rPr lang="vi-VN" sz="3600" b="1" i="1">
                <a:solidFill>
                  <a:srgbClr val="0000FF"/>
                </a:solidFill>
              </a:rPr>
              <a:t>ư</a:t>
            </a:r>
            <a:r>
              <a:rPr lang="en-US" sz="3600" b="1" i="1">
                <a:solidFill>
                  <a:srgbClr val="0000FF"/>
                </a:solidFill>
              </a:rPr>
              <a:t>ời phụ nữ có vai trò quan trọng trong  gia  </a:t>
            </a:r>
            <a:r>
              <a:rPr lang="vi-VN" sz="3600" b="1" i="1">
                <a:solidFill>
                  <a:srgbClr val="0000FF"/>
                </a:solidFill>
              </a:rPr>
              <a:t>đ</a:t>
            </a:r>
            <a:r>
              <a:rPr lang="en-US" sz="3600" b="1" i="1">
                <a:solidFill>
                  <a:srgbClr val="0000FF"/>
                </a:solidFill>
              </a:rPr>
              <a:t>ình và xã hội. Họ xứng  </a:t>
            </a:r>
            <a:r>
              <a:rPr lang="vi-VN" sz="3600" b="1" i="1">
                <a:solidFill>
                  <a:srgbClr val="0000FF"/>
                </a:solidFill>
              </a:rPr>
              <a:t>đ</a:t>
            </a:r>
            <a:r>
              <a:rPr lang="en-US" sz="3600" b="1" i="1">
                <a:solidFill>
                  <a:srgbClr val="0000FF"/>
                </a:solidFill>
              </a:rPr>
              <a:t>áng </a:t>
            </a:r>
            <a:r>
              <a:rPr lang="vi-VN" sz="3600" b="1" i="1">
                <a:solidFill>
                  <a:srgbClr val="0000FF"/>
                </a:solidFill>
              </a:rPr>
              <a:t>đư</a:t>
            </a:r>
            <a:r>
              <a:rPr lang="en-US" sz="3600" b="1" i="1">
                <a:solidFill>
                  <a:srgbClr val="0000FF"/>
                </a:solidFill>
              </a:rPr>
              <a:t>ợc mọi ng</a:t>
            </a:r>
            <a:r>
              <a:rPr lang="vi-VN" sz="3600" b="1" i="1">
                <a:solidFill>
                  <a:srgbClr val="0000FF"/>
                </a:solidFill>
              </a:rPr>
              <a:t>ư</a:t>
            </a:r>
            <a:r>
              <a:rPr lang="en-US" sz="3600" b="1" i="1">
                <a:solidFill>
                  <a:srgbClr val="0000FF"/>
                </a:solidFill>
              </a:rPr>
              <a:t>ời tôn trọng</a:t>
            </a:r>
          </a:p>
        </p:txBody>
      </p:sp>
      <p:sp>
        <p:nvSpPr>
          <p:cNvPr id="151566" name="WordArt 14"/>
          <p:cNvSpPr>
            <a:spLocks noChangeArrowheads="1" noChangeShapeType="1" noTextEdit="1"/>
          </p:cNvSpPr>
          <p:nvPr/>
        </p:nvSpPr>
        <p:spPr bwMode="auto">
          <a:xfrm>
            <a:off x="1828800" y="1143000"/>
            <a:ext cx="4800600" cy="1209675"/>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solidFill>
                  <a:srgbClr val="FF0000"/>
                </a:solidFill>
                <a:effectLst>
                  <a:outerShdw dist="35921" dir="2700000" algn="ctr" rotWithShape="0">
                    <a:srgbClr val="990000"/>
                  </a:outerShdw>
                </a:effectLst>
                <a:latin typeface="Arial"/>
                <a:cs typeface="Arial"/>
              </a:rPr>
              <a:t>GHI NHỚ</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1563"/>
                                        </p:tgtEl>
                                        <p:attrNameLst>
                                          <p:attrName>style.visibility</p:attrName>
                                        </p:attrNameLst>
                                      </p:cBhvr>
                                      <p:to>
                                        <p:strVal val="visible"/>
                                      </p:to>
                                    </p:set>
                                    <p:animEffect transition="in" filter="blinds(horizontal)">
                                      <p:cBhvr>
                                        <p:cTn id="7" dur="500"/>
                                        <p:tgtEl>
                                          <p:spTgt spid="1515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51563"/>
                                        </p:tgtEl>
                                      </p:cBhvr>
                                    </p:animEffect>
                                    <p:set>
                                      <p:cBhvr>
                                        <p:cTn id="12" dur="1" fill="hold">
                                          <p:stCondLst>
                                            <p:cond delay="499"/>
                                          </p:stCondLst>
                                        </p:cTn>
                                        <p:tgtEl>
                                          <p:spTgt spid="151563"/>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1564"/>
                                        </p:tgtEl>
                                        <p:attrNameLst>
                                          <p:attrName>style.visibility</p:attrName>
                                        </p:attrNameLst>
                                      </p:cBhvr>
                                      <p:to>
                                        <p:strVal val="visible"/>
                                      </p:to>
                                    </p:set>
                                    <p:animEffect transition="in" filter="blinds(horizontal)">
                                      <p:cBhvr>
                                        <p:cTn id="17" dur="500"/>
                                        <p:tgtEl>
                                          <p:spTgt spid="1515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1565"/>
                                        </p:tgtEl>
                                        <p:attrNameLst>
                                          <p:attrName>style.visibility</p:attrName>
                                        </p:attrNameLst>
                                      </p:cBhvr>
                                      <p:to>
                                        <p:strVal val="visible"/>
                                      </p:to>
                                    </p:set>
                                    <p:animEffect transition="in" filter="blinds(horizontal)">
                                      <p:cBhvr>
                                        <p:cTn id="22" dur="500"/>
                                        <p:tgtEl>
                                          <p:spTgt spid="15156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51566"/>
                                        </p:tgtEl>
                                        <p:attrNameLst>
                                          <p:attrName>style.visibility</p:attrName>
                                        </p:attrNameLst>
                                      </p:cBhvr>
                                      <p:to>
                                        <p:strVal val="visible"/>
                                      </p:to>
                                    </p:set>
                                    <p:animEffect transition="in" filter="diamond(in)">
                                      <p:cBhvr>
                                        <p:cTn id="27" dur="2000"/>
                                        <p:tgtEl>
                                          <p:spTgt spid="151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63" grpId="0"/>
      <p:bldP spid="151563" grpId="1"/>
      <p:bldP spid="151564" grpId="0" animBg="1"/>
      <p:bldP spid="151565" grpId="0"/>
      <p:bldP spid="15156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0" y="0"/>
            <a:ext cx="9144000" cy="366713"/>
          </a:xfrm>
          <a:prstGeom prst="rect">
            <a:avLst/>
          </a:prstGeom>
          <a:noFill/>
          <a:ln w="9525">
            <a:noFill/>
            <a:miter lim="800000"/>
            <a:headEnd/>
            <a:tailEnd/>
          </a:ln>
        </p:spPr>
        <p:txBody>
          <a:bodyPr>
            <a:spAutoFit/>
          </a:bodyPr>
          <a:lstStyle/>
          <a:p>
            <a:pPr eaLnBrk="1" hangingPunct="1">
              <a:spcBef>
                <a:spcPct val="50000"/>
              </a:spcBef>
            </a:pPr>
            <a:endParaRPr lang="en-US"/>
          </a:p>
        </p:txBody>
      </p:sp>
      <p:sp>
        <p:nvSpPr>
          <p:cNvPr id="27651" name="Text Box 4"/>
          <p:cNvSpPr txBox="1">
            <a:spLocks noChangeArrowheads="1"/>
          </p:cNvSpPr>
          <p:nvPr/>
        </p:nvSpPr>
        <p:spPr bwMode="auto">
          <a:xfrm>
            <a:off x="609600" y="838200"/>
            <a:ext cx="8077200" cy="1570038"/>
          </a:xfrm>
          <a:prstGeom prst="rect">
            <a:avLst/>
          </a:prstGeom>
          <a:noFill/>
          <a:ln w="9525">
            <a:noFill/>
            <a:miter lim="800000"/>
            <a:headEnd/>
            <a:tailEnd/>
          </a:ln>
        </p:spPr>
        <p:txBody>
          <a:bodyPr>
            <a:spAutoFit/>
          </a:bodyPr>
          <a:lstStyle/>
          <a:p>
            <a:pPr eaLnBrk="1" hangingPunct="1">
              <a:spcBef>
                <a:spcPct val="50000"/>
              </a:spcBef>
            </a:pPr>
            <a:r>
              <a:rPr lang="en-US" sz="3200" b="1">
                <a:solidFill>
                  <a:srgbClr val="FF0000"/>
                </a:solidFill>
                <a:latin typeface="Times New Roman" pitchFamily="18" charset="0"/>
                <a:sym typeface="Wingdings" pitchFamily="2" charset="2"/>
              </a:rPr>
              <a:t>Nêu</a:t>
            </a:r>
            <a:r>
              <a:rPr lang="en-US" sz="3200" b="1">
                <a:solidFill>
                  <a:srgbClr val="FF0000"/>
                </a:solidFill>
                <a:sym typeface="Wingdings" pitchFamily="2" charset="2"/>
              </a:rPr>
              <a:t>  những việc làm thể hiện sự tôn trọng phụ nữ của các bạn nam. </a:t>
            </a:r>
            <a:r>
              <a:rPr lang="en-US" sz="3200" b="1">
                <a:solidFill>
                  <a:srgbClr val="FF0000"/>
                </a:solidFill>
                <a:latin typeface="Times New Roman" pitchFamily="18" charset="0"/>
                <a:sym typeface="Wingdings" pitchFamily="2" charset="2"/>
              </a:rPr>
              <a:t>G</a:t>
            </a:r>
            <a:r>
              <a:rPr lang="en-US" sz="3200" b="1">
                <a:solidFill>
                  <a:srgbClr val="FF0000"/>
                </a:solidFill>
                <a:sym typeface="Wingdings" pitchFamily="2" charset="2"/>
              </a:rPr>
              <a:t>iải thớch </a:t>
            </a:r>
            <a:r>
              <a:rPr lang="en-US" sz="3200" b="1">
                <a:solidFill>
                  <a:srgbClr val="FF0000"/>
                </a:solidFill>
                <a:latin typeface="Times New Roman" pitchFamily="18" charset="0"/>
                <a:sym typeface="Wingdings" pitchFamily="2" charset="2"/>
              </a:rPr>
              <a:t>v</a:t>
            </a:r>
            <a:r>
              <a:rPr lang="en-US" sz="3200" b="1">
                <a:solidFill>
                  <a:srgbClr val="FF0000"/>
                </a:solidFill>
                <a:sym typeface="Wingdings" pitchFamily="2" charset="2"/>
              </a:rPr>
              <a:t>ỡ sao?</a:t>
            </a:r>
          </a:p>
        </p:txBody>
      </p:sp>
      <p:sp>
        <p:nvSpPr>
          <p:cNvPr id="27652" name="Text Box 5"/>
          <p:cNvSpPr txBox="1">
            <a:spLocks noChangeArrowheads="1"/>
          </p:cNvSpPr>
          <p:nvPr/>
        </p:nvSpPr>
        <p:spPr bwMode="auto">
          <a:xfrm>
            <a:off x="533400" y="2133600"/>
            <a:ext cx="8229600" cy="1190625"/>
          </a:xfrm>
          <a:prstGeom prst="rect">
            <a:avLst/>
          </a:prstGeom>
          <a:noFill/>
          <a:ln w="9525">
            <a:noFill/>
            <a:miter lim="800000"/>
            <a:headEnd/>
            <a:tailEnd/>
          </a:ln>
        </p:spPr>
        <p:txBody>
          <a:bodyPr>
            <a:spAutoFit/>
          </a:bodyPr>
          <a:lstStyle/>
          <a:p>
            <a:pPr eaLnBrk="1" hangingPunct="1">
              <a:spcBef>
                <a:spcPct val="50000"/>
              </a:spcBef>
            </a:pPr>
            <a:r>
              <a:rPr lang="en-US" sz="3600" b="1">
                <a:solidFill>
                  <a:srgbClr val="FF0000"/>
                </a:solidFill>
                <a:sym typeface="Wingdings" pitchFamily="2" charset="2"/>
              </a:rPr>
              <a:t>a.</a:t>
            </a:r>
            <a:r>
              <a:rPr lang="en-US" sz="3600" b="1">
                <a:solidFill>
                  <a:srgbClr val="0000CC"/>
                </a:solidFill>
                <a:sym typeface="Wingdings" pitchFamily="2" charset="2"/>
              </a:rPr>
              <a:t> Khi lên xe ô tô, luôn nh</a:t>
            </a:r>
            <a:r>
              <a:rPr lang="vi-VN" sz="3600" b="1">
                <a:solidFill>
                  <a:srgbClr val="0000CC"/>
                </a:solidFill>
                <a:sym typeface="Wingdings" pitchFamily="2" charset="2"/>
              </a:rPr>
              <a:t>ư</a:t>
            </a:r>
            <a:r>
              <a:rPr lang="en-US" sz="3600" b="1">
                <a:solidFill>
                  <a:srgbClr val="0000CC"/>
                </a:solidFill>
                <a:sym typeface="Wingdings" pitchFamily="2" charset="2"/>
              </a:rPr>
              <a:t>ờng các bạn nữ lên tr</a:t>
            </a:r>
            <a:r>
              <a:rPr lang="vi-VN" sz="3600" b="1">
                <a:solidFill>
                  <a:srgbClr val="0000CC"/>
                </a:solidFill>
                <a:sym typeface="Wingdings" pitchFamily="2" charset="2"/>
              </a:rPr>
              <a:t>ư</a:t>
            </a:r>
            <a:r>
              <a:rPr lang="en-US" sz="3600" b="1">
                <a:solidFill>
                  <a:srgbClr val="0000CC"/>
                </a:solidFill>
                <a:sym typeface="Wingdings" pitchFamily="2" charset="2"/>
              </a:rPr>
              <a:t>ớc.</a:t>
            </a:r>
          </a:p>
        </p:txBody>
      </p:sp>
      <p:sp>
        <p:nvSpPr>
          <p:cNvPr id="27653" name="Text Box 6"/>
          <p:cNvSpPr txBox="1">
            <a:spLocks noChangeArrowheads="1"/>
          </p:cNvSpPr>
          <p:nvPr/>
        </p:nvSpPr>
        <p:spPr bwMode="auto">
          <a:xfrm>
            <a:off x="457200" y="3429000"/>
            <a:ext cx="8458200" cy="1190625"/>
          </a:xfrm>
          <a:prstGeom prst="rect">
            <a:avLst/>
          </a:prstGeom>
          <a:noFill/>
          <a:ln w="9525">
            <a:noFill/>
            <a:miter lim="800000"/>
            <a:headEnd/>
            <a:tailEnd/>
          </a:ln>
        </p:spPr>
        <p:txBody>
          <a:bodyPr>
            <a:spAutoFit/>
          </a:bodyPr>
          <a:lstStyle/>
          <a:p>
            <a:pPr eaLnBrk="1" hangingPunct="1">
              <a:spcBef>
                <a:spcPct val="50000"/>
              </a:spcBef>
            </a:pPr>
            <a:r>
              <a:rPr lang="en-US" sz="3600" b="1">
                <a:solidFill>
                  <a:srgbClr val="FF0000"/>
                </a:solidFill>
                <a:sym typeface="Wingdings" pitchFamily="2" charset="2"/>
              </a:rPr>
              <a:t>b.</a:t>
            </a:r>
            <a:r>
              <a:rPr lang="en-US" sz="3600" b="1">
                <a:solidFill>
                  <a:srgbClr val="0000CC"/>
                </a:solidFill>
                <a:sym typeface="Wingdings" pitchFamily="2" charset="2"/>
              </a:rPr>
              <a:t> Chúc mừng các bạn nữ nhân ngày Quốc tế Phụ nữ.</a:t>
            </a:r>
          </a:p>
        </p:txBody>
      </p:sp>
      <p:sp>
        <p:nvSpPr>
          <p:cNvPr id="27654" name="Text Box 7"/>
          <p:cNvSpPr txBox="1">
            <a:spLocks noChangeArrowheads="1"/>
          </p:cNvSpPr>
          <p:nvPr/>
        </p:nvSpPr>
        <p:spPr bwMode="auto">
          <a:xfrm>
            <a:off x="381000" y="4724400"/>
            <a:ext cx="8534400" cy="1190625"/>
          </a:xfrm>
          <a:prstGeom prst="rect">
            <a:avLst/>
          </a:prstGeom>
          <a:noFill/>
          <a:ln w="9525">
            <a:noFill/>
            <a:miter lim="800000"/>
            <a:headEnd/>
            <a:tailEnd/>
          </a:ln>
        </p:spPr>
        <p:txBody>
          <a:bodyPr>
            <a:spAutoFit/>
          </a:bodyPr>
          <a:lstStyle/>
          <a:p>
            <a:pPr eaLnBrk="1" hangingPunct="1">
              <a:spcBef>
                <a:spcPct val="50000"/>
              </a:spcBef>
            </a:pPr>
            <a:r>
              <a:rPr lang="en-US" sz="3600" b="1">
                <a:solidFill>
                  <a:srgbClr val="FF0000"/>
                </a:solidFill>
                <a:sym typeface="Wingdings" pitchFamily="2" charset="2"/>
              </a:rPr>
              <a:t>c.</a:t>
            </a:r>
            <a:r>
              <a:rPr lang="en-US" sz="3600" b="1">
                <a:solidFill>
                  <a:srgbClr val="0000CC"/>
                </a:solidFill>
                <a:sym typeface="Wingdings" pitchFamily="2" charset="2"/>
              </a:rPr>
              <a:t> Không thích làm chung với các bạn nữ trong công việc tập thể.</a:t>
            </a:r>
          </a:p>
        </p:txBody>
      </p:sp>
      <p:sp>
        <p:nvSpPr>
          <p:cNvPr id="27655" name="Text Box 8"/>
          <p:cNvSpPr txBox="1">
            <a:spLocks noChangeArrowheads="1"/>
          </p:cNvSpPr>
          <p:nvPr/>
        </p:nvSpPr>
        <p:spPr bwMode="auto">
          <a:xfrm>
            <a:off x="533400" y="6019800"/>
            <a:ext cx="8610600" cy="641350"/>
          </a:xfrm>
          <a:prstGeom prst="rect">
            <a:avLst/>
          </a:prstGeom>
          <a:noFill/>
          <a:ln w="9525">
            <a:noFill/>
            <a:miter lim="800000"/>
            <a:headEnd/>
            <a:tailEnd/>
          </a:ln>
        </p:spPr>
        <p:txBody>
          <a:bodyPr>
            <a:spAutoFit/>
          </a:bodyPr>
          <a:lstStyle/>
          <a:p>
            <a:pPr eaLnBrk="1" hangingPunct="1">
              <a:spcBef>
                <a:spcPct val="50000"/>
              </a:spcBef>
            </a:pPr>
            <a:r>
              <a:rPr lang="en-US" sz="3200" b="1">
                <a:solidFill>
                  <a:srgbClr val="FF0000"/>
                </a:solidFill>
                <a:sym typeface="Wingdings" pitchFamily="2" charset="2"/>
              </a:rPr>
              <a:t>d</a:t>
            </a:r>
            <a:r>
              <a:rPr lang="en-US" sz="3600" b="1">
                <a:solidFill>
                  <a:srgbClr val="FF0000"/>
                </a:solidFill>
                <a:sym typeface="Wingdings" pitchFamily="2" charset="2"/>
              </a:rPr>
              <a:t>.</a:t>
            </a:r>
            <a:r>
              <a:rPr lang="en-US" sz="3600" b="1">
                <a:solidFill>
                  <a:srgbClr val="0000CC"/>
                </a:solidFill>
                <a:sym typeface="Wingdings" pitchFamily="2" charset="2"/>
              </a:rPr>
              <a:t> Không thích ngồi cạnh các bạn nữ.</a:t>
            </a:r>
          </a:p>
        </p:txBody>
      </p:sp>
      <p:sp>
        <p:nvSpPr>
          <p:cNvPr id="154637" name="Oval 13"/>
          <p:cNvSpPr>
            <a:spLocks noChangeArrowheads="1"/>
          </p:cNvSpPr>
          <p:nvPr/>
        </p:nvSpPr>
        <p:spPr bwMode="auto">
          <a:xfrm>
            <a:off x="304800" y="3505200"/>
            <a:ext cx="685800" cy="533400"/>
          </a:xfrm>
          <a:prstGeom prst="ellipse">
            <a:avLst/>
          </a:prstGeom>
          <a:noFill/>
          <a:ln w="28575">
            <a:solidFill>
              <a:srgbClr val="008000"/>
            </a:solidFill>
            <a:round/>
            <a:headEnd/>
            <a:tailEnd/>
          </a:ln>
        </p:spPr>
        <p:txBody>
          <a:bodyPr wrap="none" anchor="ctr"/>
          <a:lstStyle/>
          <a:p>
            <a:endParaRPr lang="en-US"/>
          </a:p>
        </p:txBody>
      </p:sp>
      <p:sp>
        <p:nvSpPr>
          <p:cNvPr id="154638" name="Oval 14"/>
          <p:cNvSpPr>
            <a:spLocks noChangeArrowheads="1"/>
          </p:cNvSpPr>
          <p:nvPr/>
        </p:nvSpPr>
        <p:spPr bwMode="auto">
          <a:xfrm>
            <a:off x="457200" y="2209800"/>
            <a:ext cx="609600" cy="533400"/>
          </a:xfrm>
          <a:prstGeom prst="ellipse">
            <a:avLst/>
          </a:prstGeom>
          <a:noFill/>
          <a:ln w="28575">
            <a:solidFill>
              <a:srgbClr val="008000"/>
            </a:solidFill>
            <a:round/>
            <a:headEnd/>
            <a:tailEnd/>
          </a:ln>
        </p:spPr>
        <p:txBody>
          <a:bodyPr wrap="none" anchor="ctr"/>
          <a:lstStyle/>
          <a:p>
            <a:endParaRPr lang="en-US"/>
          </a:p>
        </p:txBody>
      </p:sp>
      <p:sp>
        <p:nvSpPr>
          <p:cNvPr id="27658" name="Text Box 15"/>
          <p:cNvSpPr txBox="1">
            <a:spLocks noChangeArrowheads="1"/>
          </p:cNvSpPr>
          <p:nvPr/>
        </p:nvSpPr>
        <p:spPr bwMode="auto">
          <a:xfrm>
            <a:off x="2438400" y="228600"/>
            <a:ext cx="2209800" cy="608013"/>
          </a:xfrm>
          <a:prstGeom prst="rect">
            <a:avLst/>
          </a:prstGeom>
          <a:noFill/>
          <a:ln w="28575">
            <a:solidFill>
              <a:srgbClr val="008000"/>
            </a:solidFill>
            <a:miter lim="800000"/>
            <a:headEnd/>
            <a:tailEnd/>
          </a:ln>
        </p:spPr>
        <p:txBody>
          <a:bodyPr>
            <a:spAutoFit/>
          </a:bodyPr>
          <a:lstStyle/>
          <a:p>
            <a:pPr>
              <a:spcBef>
                <a:spcPct val="50000"/>
              </a:spcBef>
            </a:pPr>
            <a:r>
              <a:rPr lang="en-US" sz="3200" b="1">
                <a:solidFill>
                  <a:srgbClr val="6600CC"/>
                </a:solidFill>
              </a:rPr>
              <a:t>BÀI TẬP 1</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4638"/>
                                        </p:tgtEl>
                                        <p:attrNameLst>
                                          <p:attrName>style.visibility</p:attrName>
                                        </p:attrNameLst>
                                      </p:cBhvr>
                                      <p:to>
                                        <p:strVal val="visible"/>
                                      </p:to>
                                    </p:set>
                                    <p:animEffect transition="in" filter="blinds(horizontal)">
                                      <p:cBhvr>
                                        <p:cTn id="7" dur="500"/>
                                        <p:tgtEl>
                                          <p:spTgt spid="1546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4637"/>
                                        </p:tgtEl>
                                        <p:attrNameLst>
                                          <p:attrName>style.visibility</p:attrName>
                                        </p:attrNameLst>
                                      </p:cBhvr>
                                      <p:to>
                                        <p:strVal val="visible"/>
                                      </p:to>
                                    </p:set>
                                    <p:animEffect transition="in" filter="blinds(horizontal)">
                                      <p:cBhvr>
                                        <p:cTn id="12" dur="500"/>
                                        <p:tgtEl>
                                          <p:spTgt spid="154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7" grpId="0" animBg="1"/>
      <p:bldP spid="1546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228600" y="952500"/>
            <a:ext cx="8458200" cy="381000"/>
          </a:xfrm>
          <a:prstGeom prst="rect">
            <a:avLst/>
          </a:prstGeom>
          <a:noFill/>
          <a:ln w="9525">
            <a:noFill/>
            <a:miter lim="800000"/>
            <a:headEnd/>
            <a:tailEnd/>
          </a:ln>
        </p:spPr>
        <p:txBody>
          <a:bodyPr wrap="none" anchor="ctr"/>
          <a:lstStyle/>
          <a:p>
            <a:pPr algn="ctr" eaLnBrk="1" hangingPunct="1"/>
            <a:endParaRPr lang="en-US" sz="2400" b="1">
              <a:solidFill>
                <a:srgbClr val="660066"/>
              </a:solidFill>
            </a:endParaRPr>
          </a:p>
        </p:txBody>
      </p:sp>
      <p:sp>
        <p:nvSpPr>
          <p:cNvPr id="223237" name="Rectangle 5"/>
          <p:cNvSpPr>
            <a:spLocks noGrp="1" noChangeArrowheads="1"/>
          </p:cNvSpPr>
          <p:nvPr>
            <p:ph type="body" idx="1"/>
          </p:nvPr>
        </p:nvSpPr>
        <p:spPr>
          <a:xfrm>
            <a:off x="914400" y="1676400"/>
            <a:ext cx="8229600" cy="4724400"/>
          </a:xfrm>
          <a:noFill/>
        </p:spPr>
        <p:txBody>
          <a:bodyPr/>
          <a:lstStyle/>
          <a:p>
            <a:pPr eaLnBrk="1" hangingPunct="1">
              <a:buFont typeface="Wingdings" pitchFamily="2" charset="2"/>
              <a:buNone/>
            </a:pPr>
            <a:r>
              <a:rPr lang="en-US" b="1" smtClean="0">
                <a:solidFill>
                  <a:srgbClr val="990000"/>
                </a:solidFill>
              </a:rPr>
              <a:t>a) </a:t>
            </a:r>
            <a:r>
              <a:rPr lang="en-US" b="1" smtClean="0">
                <a:solidFill>
                  <a:srgbClr val="0000CC"/>
                </a:solidFill>
              </a:rPr>
              <a:t>Trẻ em trai và trẻ em gái có quyền được đối xử bình đẳng .</a:t>
            </a:r>
          </a:p>
          <a:p>
            <a:pPr eaLnBrk="1" hangingPunct="1">
              <a:buFont typeface="Wingdings" pitchFamily="2" charset="2"/>
              <a:buNone/>
            </a:pPr>
            <a:r>
              <a:rPr lang="en-US" b="1" smtClean="0">
                <a:solidFill>
                  <a:srgbClr val="990000"/>
                </a:solidFill>
              </a:rPr>
              <a:t>b) </a:t>
            </a:r>
            <a:r>
              <a:rPr lang="en-US" b="1" smtClean="0">
                <a:solidFill>
                  <a:srgbClr val="0000CC"/>
                </a:solidFill>
              </a:rPr>
              <a:t>Con trai bao giờ cũng giỏi hơn con gái </a:t>
            </a:r>
          </a:p>
          <a:p>
            <a:pPr eaLnBrk="1" hangingPunct="1">
              <a:buFont typeface="Wingdings" pitchFamily="2" charset="2"/>
              <a:buNone/>
            </a:pPr>
            <a:r>
              <a:rPr lang="en-US" b="1" smtClean="0">
                <a:solidFill>
                  <a:srgbClr val="990000"/>
                </a:solidFill>
              </a:rPr>
              <a:t>c) </a:t>
            </a:r>
            <a:r>
              <a:rPr lang="en-US" b="1" smtClean="0">
                <a:solidFill>
                  <a:srgbClr val="0000CC"/>
                </a:solidFill>
              </a:rPr>
              <a:t>Nữ giới phải phục tùng nam giới .</a:t>
            </a:r>
          </a:p>
          <a:p>
            <a:pPr eaLnBrk="1" hangingPunct="1">
              <a:buFont typeface="Wingdings" pitchFamily="2" charset="2"/>
              <a:buNone/>
            </a:pPr>
            <a:r>
              <a:rPr lang="en-US" b="1" smtClean="0">
                <a:solidFill>
                  <a:srgbClr val="990000"/>
                </a:solidFill>
              </a:rPr>
              <a:t>d) </a:t>
            </a:r>
            <a:r>
              <a:rPr lang="en-US" b="1" smtClean="0">
                <a:solidFill>
                  <a:srgbClr val="0000CC"/>
                </a:solidFill>
              </a:rPr>
              <a:t>Làm việc nhà không chỉ là trách nhiệm</a:t>
            </a:r>
            <a:r>
              <a:rPr lang="en-US" b="1" smtClean="0">
                <a:solidFill>
                  <a:srgbClr val="990000"/>
                </a:solidFill>
              </a:rPr>
              <a:t> </a:t>
            </a:r>
            <a:r>
              <a:rPr lang="en-US" b="1" smtClean="0">
                <a:solidFill>
                  <a:srgbClr val="0000CC"/>
                </a:solidFill>
              </a:rPr>
              <a:t>của mẹ và chị , em gái </a:t>
            </a:r>
          </a:p>
          <a:p>
            <a:pPr eaLnBrk="1" hangingPunct="1">
              <a:buFont typeface="Wingdings" pitchFamily="2" charset="2"/>
              <a:buNone/>
            </a:pPr>
            <a:r>
              <a:rPr lang="en-US" b="1" smtClean="0">
                <a:solidFill>
                  <a:srgbClr val="990000"/>
                </a:solidFill>
              </a:rPr>
              <a:t>đ) </a:t>
            </a:r>
            <a:r>
              <a:rPr lang="en-US" b="1" smtClean="0">
                <a:solidFill>
                  <a:srgbClr val="0000CC"/>
                </a:solidFill>
              </a:rPr>
              <a:t>Chỉ nên cho con trai đi học , còn con gái phải ở nhà lao động giúp đỡ gia đình .</a:t>
            </a:r>
          </a:p>
        </p:txBody>
      </p:sp>
      <p:sp>
        <p:nvSpPr>
          <p:cNvPr id="28676" name="Text Box 26"/>
          <p:cNvSpPr txBox="1">
            <a:spLocks noChangeArrowheads="1"/>
          </p:cNvSpPr>
          <p:nvPr/>
        </p:nvSpPr>
        <p:spPr bwMode="auto">
          <a:xfrm>
            <a:off x="3581400" y="0"/>
            <a:ext cx="2209800" cy="608013"/>
          </a:xfrm>
          <a:prstGeom prst="rect">
            <a:avLst/>
          </a:prstGeom>
          <a:noFill/>
          <a:ln w="28575">
            <a:solidFill>
              <a:srgbClr val="008000"/>
            </a:solidFill>
            <a:miter lim="800000"/>
            <a:headEnd/>
            <a:tailEnd/>
          </a:ln>
        </p:spPr>
        <p:txBody>
          <a:bodyPr>
            <a:spAutoFit/>
          </a:bodyPr>
          <a:lstStyle/>
          <a:p>
            <a:pPr>
              <a:spcBef>
                <a:spcPct val="50000"/>
              </a:spcBef>
            </a:pPr>
            <a:r>
              <a:rPr lang="en-US" sz="3200" b="1">
                <a:solidFill>
                  <a:srgbClr val="6600CC"/>
                </a:solidFill>
              </a:rPr>
              <a:t>BÀI TẬP 2</a:t>
            </a:r>
          </a:p>
        </p:txBody>
      </p:sp>
      <p:sp>
        <p:nvSpPr>
          <p:cNvPr id="28677" name="Rectangle 27"/>
          <p:cNvSpPr>
            <a:spLocks noChangeArrowheads="1"/>
          </p:cNvSpPr>
          <p:nvPr/>
        </p:nvSpPr>
        <p:spPr bwMode="auto">
          <a:xfrm>
            <a:off x="609600" y="685800"/>
            <a:ext cx="8077200" cy="860425"/>
          </a:xfrm>
          <a:prstGeom prst="rect">
            <a:avLst/>
          </a:prstGeom>
          <a:noFill/>
          <a:ln w="9525">
            <a:noFill/>
            <a:miter lim="800000"/>
            <a:headEnd/>
            <a:tailEnd/>
          </a:ln>
        </p:spPr>
        <p:txBody>
          <a:bodyPr>
            <a:spAutoFit/>
          </a:bodyPr>
          <a:lstStyle/>
          <a:p>
            <a:pPr eaLnBrk="1" hangingPunct="1">
              <a:lnSpc>
                <a:spcPct val="90000"/>
              </a:lnSpc>
              <a:spcBef>
                <a:spcPct val="20000"/>
              </a:spcBef>
              <a:buClr>
                <a:schemeClr val="accent1"/>
              </a:buClr>
              <a:buFont typeface="Wingdings" pitchFamily="2" charset="2"/>
              <a:buNone/>
            </a:pPr>
            <a:r>
              <a:rPr lang="en-US" sz="2800" b="1">
                <a:solidFill>
                  <a:srgbClr val="FF0000"/>
                </a:solidFill>
              </a:rPr>
              <a:t>Em tán thành hay không tán thành với những ý kiến sau , bằng cách dơ thể màu?</a:t>
            </a:r>
            <a:r>
              <a:rPr lang="en-US" sz="2800">
                <a:solidFill>
                  <a:srgbClr val="FF0000"/>
                </a:solidFill>
              </a:rPr>
              <a:t> </a:t>
            </a:r>
          </a:p>
        </p:txBody>
      </p:sp>
      <p:sp>
        <p:nvSpPr>
          <p:cNvPr id="223260" name="Rectangle 28"/>
          <p:cNvSpPr>
            <a:spLocks noChangeArrowheads="1"/>
          </p:cNvSpPr>
          <p:nvPr/>
        </p:nvSpPr>
        <p:spPr bwMode="auto">
          <a:xfrm>
            <a:off x="0" y="5105400"/>
            <a:ext cx="914400" cy="381000"/>
          </a:xfrm>
          <a:prstGeom prst="rect">
            <a:avLst/>
          </a:prstGeom>
          <a:solidFill>
            <a:srgbClr val="008000"/>
          </a:solidFill>
          <a:ln w="9525">
            <a:solidFill>
              <a:schemeClr val="tx1"/>
            </a:solidFill>
            <a:miter lim="800000"/>
            <a:headEnd/>
            <a:tailEnd/>
          </a:ln>
        </p:spPr>
        <p:txBody>
          <a:bodyPr wrap="none" anchor="ctr"/>
          <a:lstStyle/>
          <a:p>
            <a:endParaRPr lang="en-US"/>
          </a:p>
        </p:txBody>
      </p:sp>
      <p:sp>
        <p:nvSpPr>
          <p:cNvPr id="223261" name="Rectangle 29"/>
          <p:cNvSpPr>
            <a:spLocks noChangeArrowheads="1"/>
          </p:cNvSpPr>
          <p:nvPr/>
        </p:nvSpPr>
        <p:spPr bwMode="auto">
          <a:xfrm>
            <a:off x="0" y="4038600"/>
            <a:ext cx="914400" cy="3810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23262" name="Rectangle 30"/>
          <p:cNvSpPr>
            <a:spLocks noChangeArrowheads="1"/>
          </p:cNvSpPr>
          <p:nvPr/>
        </p:nvSpPr>
        <p:spPr bwMode="auto">
          <a:xfrm>
            <a:off x="0" y="3505200"/>
            <a:ext cx="914400" cy="381000"/>
          </a:xfrm>
          <a:prstGeom prst="rect">
            <a:avLst/>
          </a:prstGeom>
          <a:solidFill>
            <a:srgbClr val="008000"/>
          </a:solidFill>
          <a:ln w="9525">
            <a:solidFill>
              <a:schemeClr val="tx1"/>
            </a:solidFill>
            <a:miter lim="800000"/>
            <a:headEnd/>
            <a:tailEnd/>
          </a:ln>
        </p:spPr>
        <p:txBody>
          <a:bodyPr wrap="none" anchor="ctr"/>
          <a:lstStyle/>
          <a:p>
            <a:endParaRPr lang="en-US"/>
          </a:p>
        </p:txBody>
      </p:sp>
      <p:sp>
        <p:nvSpPr>
          <p:cNvPr id="223263" name="Rectangle 31"/>
          <p:cNvSpPr>
            <a:spLocks noChangeArrowheads="1"/>
          </p:cNvSpPr>
          <p:nvPr/>
        </p:nvSpPr>
        <p:spPr bwMode="auto">
          <a:xfrm>
            <a:off x="0" y="2895600"/>
            <a:ext cx="914400" cy="381000"/>
          </a:xfrm>
          <a:prstGeom prst="rect">
            <a:avLst/>
          </a:prstGeom>
          <a:solidFill>
            <a:srgbClr val="008000"/>
          </a:solidFill>
          <a:ln w="9525">
            <a:solidFill>
              <a:schemeClr val="tx1"/>
            </a:solidFill>
            <a:miter lim="800000"/>
            <a:headEnd/>
            <a:tailEnd/>
          </a:ln>
        </p:spPr>
        <p:txBody>
          <a:bodyPr wrap="none" anchor="ctr"/>
          <a:lstStyle/>
          <a:p>
            <a:endParaRPr lang="en-US"/>
          </a:p>
        </p:txBody>
      </p:sp>
      <p:sp>
        <p:nvSpPr>
          <p:cNvPr id="223264" name="Rectangle 32"/>
          <p:cNvSpPr>
            <a:spLocks noChangeArrowheads="1"/>
          </p:cNvSpPr>
          <p:nvPr/>
        </p:nvSpPr>
        <p:spPr bwMode="auto">
          <a:xfrm>
            <a:off x="0" y="1752600"/>
            <a:ext cx="914400" cy="381000"/>
          </a:xfrm>
          <a:prstGeom prst="rect">
            <a:avLst/>
          </a:pr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23237">
                                            <p:txEl>
                                              <p:pRg st="0" end="0"/>
                                            </p:txEl>
                                          </p:spTgt>
                                        </p:tgtEl>
                                        <p:attrNameLst>
                                          <p:attrName>style.visibility</p:attrName>
                                        </p:attrNameLst>
                                      </p:cBhvr>
                                      <p:to>
                                        <p:strVal val="visible"/>
                                      </p:to>
                                    </p:set>
                                    <p:animEffect transition="in" filter="diamond(in)">
                                      <p:cBhvr>
                                        <p:cTn id="7" dur="2000"/>
                                        <p:tgtEl>
                                          <p:spTgt spid="22323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3264"/>
                                        </p:tgtEl>
                                        <p:attrNameLst>
                                          <p:attrName>style.visibility</p:attrName>
                                        </p:attrNameLst>
                                      </p:cBhvr>
                                      <p:to>
                                        <p:strVal val="visible"/>
                                      </p:to>
                                    </p:set>
                                    <p:animEffect transition="in" filter="blinds(horizontal)">
                                      <p:cBhvr>
                                        <p:cTn id="12" dur="500"/>
                                        <p:tgtEl>
                                          <p:spTgt spid="2232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23237">
                                            <p:txEl>
                                              <p:pRg st="1" end="1"/>
                                            </p:txEl>
                                          </p:spTgt>
                                        </p:tgtEl>
                                        <p:attrNameLst>
                                          <p:attrName>style.visibility</p:attrName>
                                        </p:attrNameLst>
                                      </p:cBhvr>
                                      <p:to>
                                        <p:strVal val="visible"/>
                                      </p:to>
                                    </p:set>
                                    <p:animEffect transition="in" filter="blinds(horizontal)">
                                      <p:cBhvr>
                                        <p:cTn id="17" dur="500"/>
                                        <p:tgtEl>
                                          <p:spTgt spid="22323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3263"/>
                                        </p:tgtEl>
                                        <p:attrNameLst>
                                          <p:attrName>style.visibility</p:attrName>
                                        </p:attrNameLst>
                                      </p:cBhvr>
                                      <p:to>
                                        <p:strVal val="visible"/>
                                      </p:to>
                                    </p:set>
                                    <p:animEffect transition="in" filter="blinds(horizontal)">
                                      <p:cBhvr>
                                        <p:cTn id="22" dur="500"/>
                                        <p:tgtEl>
                                          <p:spTgt spid="22326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23237">
                                            <p:txEl>
                                              <p:pRg st="2" end="2"/>
                                            </p:txEl>
                                          </p:spTgt>
                                        </p:tgtEl>
                                        <p:attrNameLst>
                                          <p:attrName>style.visibility</p:attrName>
                                        </p:attrNameLst>
                                      </p:cBhvr>
                                      <p:to>
                                        <p:strVal val="visible"/>
                                      </p:to>
                                    </p:set>
                                    <p:animEffect transition="in" filter="blinds(horizontal)">
                                      <p:cBhvr>
                                        <p:cTn id="27" dur="500"/>
                                        <p:tgtEl>
                                          <p:spTgt spid="223237">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23262"/>
                                        </p:tgtEl>
                                        <p:attrNameLst>
                                          <p:attrName>style.visibility</p:attrName>
                                        </p:attrNameLst>
                                      </p:cBhvr>
                                      <p:to>
                                        <p:strVal val="visible"/>
                                      </p:to>
                                    </p:set>
                                    <p:animEffect transition="in" filter="blinds(horizontal)">
                                      <p:cBhvr>
                                        <p:cTn id="32" dur="500"/>
                                        <p:tgtEl>
                                          <p:spTgt spid="22326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23237">
                                            <p:txEl>
                                              <p:pRg st="3" end="3"/>
                                            </p:txEl>
                                          </p:spTgt>
                                        </p:tgtEl>
                                        <p:attrNameLst>
                                          <p:attrName>style.visibility</p:attrName>
                                        </p:attrNameLst>
                                      </p:cBhvr>
                                      <p:to>
                                        <p:strVal val="visible"/>
                                      </p:to>
                                    </p:set>
                                    <p:animEffect transition="in" filter="blinds(horizontal)">
                                      <p:cBhvr>
                                        <p:cTn id="37" dur="500"/>
                                        <p:tgtEl>
                                          <p:spTgt spid="223237">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23261"/>
                                        </p:tgtEl>
                                        <p:attrNameLst>
                                          <p:attrName>style.visibility</p:attrName>
                                        </p:attrNameLst>
                                      </p:cBhvr>
                                      <p:to>
                                        <p:strVal val="visible"/>
                                      </p:to>
                                    </p:set>
                                    <p:animEffect transition="in" filter="blinds(horizontal)">
                                      <p:cBhvr>
                                        <p:cTn id="42" dur="500"/>
                                        <p:tgtEl>
                                          <p:spTgt spid="22326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223237">
                                            <p:txEl>
                                              <p:pRg st="4" end="4"/>
                                            </p:txEl>
                                          </p:spTgt>
                                        </p:tgtEl>
                                        <p:attrNameLst>
                                          <p:attrName>style.visibility</p:attrName>
                                        </p:attrNameLst>
                                      </p:cBhvr>
                                      <p:to>
                                        <p:strVal val="visible"/>
                                      </p:to>
                                    </p:set>
                                    <p:animEffect transition="in" filter="blinds(horizontal)">
                                      <p:cBhvr>
                                        <p:cTn id="47" dur="500"/>
                                        <p:tgtEl>
                                          <p:spTgt spid="223237">
                                            <p:txEl>
                                              <p:pRg st="4" end="4"/>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23260"/>
                                        </p:tgtEl>
                                        <p:attrNameLst>
                                          <p:attrName>style.visibility</p:attrName>
                                        </p:attrNameLst>
                                      </p:cBhvr>
                                      <p:to>
                                        <p:strVal val="visible"/>
                                      </p:to>
                                    </p:set>
                                    <p:animEffect transition="in" filter="blinds(horizontal)">
                                      <p:cBhvr>
                                        <p:cTn id="52" dur="500"/>
                                        <p:tgtEl>
                                          <p:spTgt spid="223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60" grpId="0" animBg="1"/>
      <p:bldP spid="223261" grpId="0" animBg="1"/>
      <p:bldP spid="223262" grpId="0" animBg="1"/>
      <p:bldP spid="223263" grpId="0" animBg="1"/>
      <p:bldP spid="22326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WordArt 2"/>
          <p:cNvSpPr>
            <a:spLocks noChangeArrowheads="1" noChangeShapeType="1" noTextEdit="1"/>
          </p:cNvSpPr>
          <p:nvPr/>
        </p:nvSpPr>
        <p:spPr bwMode="auto">
          <a:xfrm>
            <a:off x="1600200" y="0"/>
            <a:ext cx="5562600" cy="739775"/>
          </a:xfrm>
          <a:prstGeom prst="rect">
            <a:avLst/>
          </a:prstGeom>
        </p:spPr>
        <p:txBody>
          <a:bodyPr wrap="none" fromWordArt="1">
            <a:prstTxWarp prst="textPlain">
              <a:avLst>
                <a:gd name="adj" fmla="val 50000"/>
              </a:avLst>
            </a:prstTxWarp>
          </a:bodyPr>
          <a:lstStyle/>
          <a:p>
            <a:pPr algn="ctr"/>
            <a:r>
              <a:rPr lang="vi-VN" sz="3600" b="1" kern="10">
                <a:ln w="12700">
                  <a:solidFill>
                    <a:srgbClr val="00FFFF"/>
                  </a:solidFill>
                  <a:round/>
                  <a:headEnd/>
                  <a:tailEnd/>
                </a:ln>
                <a:solidFill>
                  <a:srgbClr val="0000FF"/>
                </a:solidFill>
                <a:effectLst>
                  <a:outerShdw dist="45791" dir="2021404" algn="ctr" rotWithShape="0">
                    <a:srgbClr val="808080">
                      <a:alpha val="79999"/>
                    </a:srgbClr>
                  </a:outerShdw>
                </a:effectLst>
                <a:latin typeface="Arial"/>
                <a:cs typeface="Arial"/>
              </a:rPr>
              <a:t>TÔN TRỌNG PHỤ NỮ</a:t>
            </a:r>
            <a:endParaRPr lang="en-US" sz="3600" b="1" kern="10">
              <a:ln w="12700">
                <a:solidFill>
                  <a:srgbClr val="00FFFF"/>
                </a:solidFill>
                <a:round/>
                <a:headEnd/>
                <a:tailEnd/>
              </a:ln>
              <a:solidFill>
                <a:srgbClr val="0000FF"/>
              </a:solidFill>
              <a:effectLst>
                <a:outerShdw dist="45791" dir="2021404" algn="ctr" rotWithShape="0">
                  <a:srgbClr val="808080">
                    <a:alpha val="79999"/>
                  </a:srgbClr>
                </a:outerShdw>
              </a:effectLst>
              <a:latin typeface="Arial"/>
              <a:cs typeface="Arial"/>
            </a:endParaRPr>
          </a:p>
        </p:txBody>
      </p:sp>
      <p:sp>
        <p:nvSpPr>
          <p:cNvPr id="271364" name="Oval 4"/>
          <p:cNvSpPr>
            <a:spLocks noChangeArrowheads="1"/>
          </p:cNvSpPr>
          <p:nvPr/>
        </p:nvSpPr>
        <p:spPr bwMode="auto">
          <a:xfrm>
            <a:off x="914400" y="2895600"/>
            <a:ext cx="7315200" cy="3429000"/>
          </a:xfrm>
          <a:prstGeom prst="ellipse">
            <a:avLst/>
          </a:prstGeom>
          <a:solidFill>
            <a:srgbClr val="FFFF99"/>
          </a:solidFill>
          <a:ln w="9525">
            <a:solidFill>
              <a:schemeClr val="tx1"/>
            </a:solidFill>
            <a:round/>
            <a:headEnd/>
            <a:tailEnd/>
          </a:ln>
        </p:spPr>
        <p:txBody>
          <a:bodyPr wrap="none" anchor="ctr"/>
          <a:lstStyle/>
          <a:p>
            <a:endParaRPr lang="en-US"/>
          </a:p>
        </p:txBody>
      </p:sp>
      <p:sp>
        <p:nvSpPr>
          <p:cNvPr id="271365" name="Rectangle 5"/>
          <p:cNvSpPr>
            <a:spLocks noChangeArrowheads="1"/>
          </p:cNvSpPr>
          <p:nvPr/>
        </p:nvSpPr>
        <p:spPr bwMode="auto">
          <a:xfrm>
            <a:off x="1828800" y="3505200"/>
            <a:ext cx="5562600" cy="2862263"/>
          </a:xfrm>
          <a:prstGeom prst="rect">
            <a:avLst/>
          </a:prstGeom>
          <a:noFill/>
          <a:ln w="9525">
            <a:noFill/>
            <a:miter lim="800000"/>
            <a:headEnd/>
            <a:tailEnd/>
          </a:ln>
        </p:spPr>
        <p:txBody>
          <a:bodyPr>
            <a:spAutoFit/>
          </a:bodyPr>
          <a:lstStyle/>
          <a:p>
            <a:pPr algn="ctr" eaLnBrk="1" hangingPunct="1"/>
            <a:r>
              <a:rPr lang="en-US" sz="2800" b="1">
                <a:solidFill>
                  <a:srgbClr val="990000"/>
                </a:solidFill>
              </a:rPr>
              <a:t>         </a:t>
            </a:r>
            <a:r>
              <a:rPr lang="en-US" sz="3600" b="1" i="1">
                <a:solidFill>
                  <a:srgbClr val="0000FF"/>
                </a:solidFill>
              </a:rPr>
              <a:t>Ng</a:t>
            </a:r>
            <a:r>
              <a:rPr lang="vi-VN" sz="3600" b="1" i="1">
                <a:solidFill>
                  <a:srgbClr val="0000FF"/>
                </a:solidFill>
              </a:rPr>
              <a:t>ư</a:t>
            </a:r>
            <a:r>
              <a:rPr lang="en-US" sz="3600" b="1" i="1">
                <a:solidFill>
                  <a:srgbClr val="0000FF"/>
                </a:solidFill>
              </a:rPr>
              <a:t>ời phụ nữ có vai trò quan trọng trong  gia  </a:t>
            </a:r>
            <a:r>
              <a:rPr lang="vi-VN" sz="3600" b="1" i="1">
                <a:solidFill>
                  <a:srgbClr val="0000FF"/>
                </a:solidFill>
              </a:rPr>
              <a:t>đ</a:t>
            </a:r>
            <a:r>
              <a:rPr lang="en-US" sz="3600" b="1" i="1">
                <a:solidFill>
                  <a:srgbClr val="0000FF"/>
                </a:solidFill>
              </a:rPr>
              <a:t>ình và xã hội. Họ xứng  </a:t>
            </a:r>
            <a:r>
              <a:rPr lang="vi-VN" sz="3600" b="1" i="1">
                <a:solidFill>
                  <a:srgbClr val="0000FF"/>
                </a:solidFill>
              </a:rPr>
              <a:t>đ</a:t>
            </a:r>
            <a:r>
              <a:rPr lang="en-US" sz="3600" b="1" i="1">
                <a:solidFill>
                  <a:srgbClr val="0000FF"/>
                </a:solidFill>
              </a:rPr>
              <a:t>áng </a:t>
            </a:r>
            <a:r>
              <a:rPr lang="vi-VN" sz="3600" b="1" i="1">
                <a:solidFill>
                  <a:srgbClr val="0000FF"/>
                </a:solidFill>
              </a:rPr>
              <a:t>đư</a:t>
            </a:r>
            <a:r>
              <a:rPr lang="en-US" sz="3600" b="1" i="1">
                <a:solidFill>
                  <a:srgbClr val="0000FF"/>
                </a:solidFill>
              </a:rPr>
              <a:t>ợc mọi ng</a:t>
            </a:r>
            <a:r>
              <a:rPr lang="vi-VN" sz="3600" b="1" i="1">
                <a:solidFill>
                  <a:srgbClr val="0000FF"/>
                </a:solidFill>
              </a:rPr>
              <a:t>ư</a:t>
            </a:r>
            <a:r>
              <a:rPr lang="en-US" sz="3600" b="1" i="1">
                <a:solidFill>
                  <a:srgbClr val="0000FF"/>
                </a:solidFill>
              </a:rPr>
              <a:t>ời tôn trọng</a:t>
            </a:r>
          </a:p>
        </p:txBody>
      </p:sp>
      <p:sp>
        <p:nvSpPr>
          <p:cNvPr id="271366" name="WordArt 6"/>
          <p:cNvSpPr>
            <a:spLocks noChangeArrowheads="1" noChangeShapeType="1" noTextEdit="1"/>
          </p:cNvSpPr>
          <p:nvPr/>
        </p:nvSpPr>
        <p:spPr bwMode="auto">
          <a:xfrm>
            <a:off x="1828800" y="1143000"/>
            <a:ext cx="4800600" cy="1209675"/>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solidFill>
                  <a:srgbClr val="FF0000"/>
                </a:solidFill>
                <a:effectLst>
                  <a:outerShdw dist="35921" dir="2700000" algn="ctr" rotWithShape="0">
                    <a:srgbClr val="990000"/>
                  </a:outerShdw>
                </a:effectLst>
                <a:latin typeface="Arial"/>
                <a:cs typeface="Arial"/>
              </a:rPr>
              <a:t>GHI NHỚ</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1364"/>
                                        </p:tgtEl>
                                        <p:attrNameLst>
                                          <p:attrName>style.visibility</p:attrName>
                                        </p:attrNameLst>
                                      </p:cBhvr>
                                      <p:to>
                                        <p:strVal val="visible"/>
                                      </p:to>
                                    </p:set>
                                    <p:animEffect transition="in" filter="blinds(horizontal)">
                                      <p:cBhvr>
                                        <p:cTn id="7" dur="500"/>
                                        <p:tgtEl>
                                          <p:spTgt spid="2713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1365"/>
                                        </p:tgtEl>
                                        <p:attrNameLst>
                                          <p:attrName>style.visibility</p:attrName>
                                        </p:attrNameLst>
                                      </p:cBhvr>
                                      <p:to>
                                        <p:strVal val="visible"/>
                                      </p:to>
                                    </p:set>
                                    <p:animEffect transition="in" filter="blinds(horizontal)">
                                      <p:cBhvr>
                                        <p:cTn id="12" dur="500"/>
                                        <p:tgtEl>
                                          <p:spTgt spid="2713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71366"/>
                                        </p:tgtEl>
                                        <p:attrNameLst>
                                          <p:attrName>style.visibility</p:attrName>
                                        </p:attrNameLst>
                                      </p:cBhvr>
                                      <p:to>
                                        <p:strVal val="visible"/>
                                      </p:to>
                                    </p:set>
                                    <p:animEffect transition="in" filter="diamond(in)">
                                      <p:cBhvr>
                                        <p:cTn id="17" dur="2000"/>
                                        <p:tgtEl>
                                          <p:spTgt spid="271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4" grpId="0" animBg="1"/>
      <p:bldP spid="271365" grpId="0"/>
      <p:bldP spid="27136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9" name="Text Box 3"/>
          <p:cNvSpPr txBox="1">
            <a:spLocks noChangeArrowheads="1"/>
          </p:cNvSpPr>
          <p:nvPr/>
        </p:nvSpPr>
        <p:spPr bwMode="auto">
          <a:xfrm>
            <a:off x="762000" y="2743200"/>
            <a:ext cx="4267200" cy="579438"/>
          </a:xfrm>
          <a:prstGeom prst="rect">
            <a:avLst/>
          </a:prstGeom>
          <a:noFill/>
          <a:ln w="9525">
            <a:noFill/>
            <a:miter lim="800000"/>
            <a:headEnd/>
            <a:tailEnd/>
          </a:ln>
        </p:spPr>
        <p:txBody>
          <a:bodyPr>
            <a:spAutoFit/>
          </a:bodyPr>
          <a:lstStyle/>
          <a:p>
            <a:pPr>
              <a:spcBef>
                <a:spcPct val="50000"/>
              </a:spcBef>
            </a:pPr>
            <a:r>
              <a:rPr lang="en-US" sz="3200" b="1">
                <a:solidFill>
                  <a:srgbClr val="0000CC"/>
                </a:solidFill>
                <a:cs typeface="Arial" charset="0"/>
              </a:rPr>
              <a:t>- Đọc lại ghi nhớ.</a:t>
            </a:r>
          </a:p>
        </p:txBody>
      </p:sp>
      <p:sp>
        <p:nvSpPr>
          <p:cNvPr id="224260" name="Text Box 4"/>
          <p:cNvSpPr txBox="1">
            <a:spLocks noChangeArrowheads="1"/>
          </p:cNvSpPr>
          <p:nvPr/>
        </p:nvSpPr>
        <p:spPr bwMode="auto">
          <a:xfrm>
            <a:off x="685800" y="3352800"/>
            <a:ext cx="7848600" cy="1066800"/>
          </a:xfrm>
          <a:prstGeom prst="rect">
            <a:avLst/>
          </a:prstGeom>
          <a:noFill/>
          <a:ln w="9525">
            <a:noFill/>
            <a:miter lim="800000"/>
            <a:headEnd/>
            <a:tailEnd/>
          </a:ln>
        </p:spPr>
        <p:txBody>
          <a:bodyPr>
            <a:spAutoFit/>
          </a:bodyPr>
          <a:lstStyle/>
          <a:p>
            <a:pPr>
              <a:spcBef>
                <a:spcPct val="50000"/>
              </a:spcBef>
            </a:pPr>
            <a:r>
              <a:rPr lang="en-US" sz="3200" b="1">
                <a:solidFill>
                  <a:srgbClr val="0000CC"/>
                </a:solidFill>
                <a:cs typeface="Arial" charset="0"/>
              </a:rPr>
              <a:t>- Tìm bài hát, bài thơ… ca ngợi người phụ nữ.</a:t>
            </a:r>
          </a:p>
        </p:txBody>
      </p:sp>
      <p:sp>
        <p:nvSpPr>
          <p:cNvPr id="224261" name="Text Box 5"/>
          <p:cNvSpPr txBox="1">
            <a:spLocks noChangeArrowheads="1"/>
          </p:cNvSpPr>
          <p:nvPr/>
        </p:nvSpPr>
        <p:spPr bwMode="auto">
          <a:xfrm>
            <a:off x="609600" y="4572000"/>
            <a:ext cx="7848600" cy="1066800"/>
          </a:xfrm>
          <a:prstGeom prst="rect">
            <a:avLst/>
          </a:prstGeom>
          <a:noFill/>
          <a:ln w="9525">
            <a:noFill/>
            <a:miter lim="800000"/>
            <a:headEnd/>
            <a:tailEnd/>
          </a:ln>
        </p:spPr>
        <p:txBody>
          <a:bodyPr>
            <a:spAutoFit/>
          </a:bodyPr>
          <a:lstStyle/>
          <a:p>
            <a:pPr>
              <a:spcBef>
                <a:spcPct val="50000"/>
              </a:spcBef>
            </a:pPr>
            <a:r>
              <a:rPr lang="en-US" sz="3200" b="1">
                <a:solidFill>
                  <a:srgbClr val="0000CC"/>
                </a:solidFill>
                <a:cs typeface="Arial" charset="0"/>
              </a:rPr>
              <a:t>- Giới thiệu về một người phụ nữ mà em kính trọng và yêu mến .</a:t>
            </a:r>
          </a:p>
        </p:txBody>
      </p:sp>
      <p:sp>
        <p:nvSpPr>
          <p:cNvPr id="224264" name="AutoShape 8"/>
          <p:cNvSpPr>
            <a:spLocks noChangeArrowheads="1"/>
          </p:cNvSpPr>
          <p:nvPr/>
        </p:nvSpPr>
        <p:spPr bwMode="auto">
          <a:xfrm>
            <a:off x="381000" y="457200"/>
            <a:ext cx="8458200" cy="2057400"/>
          </a:xfrm>
          <a:prstGeom prst="ellipseRibbon2">
            <a:avLst>
              <a:gd name="adj1" fmla="val 25000"/>
              <a:gd name="adj2" fmla="val 50000"/>
              <a:gd name="adj3" fmla="val 12500"/>
            </a:avLst>
          </a:prstGeom>
          <a:solidFill>
            <a:srgbClr val="FFFF99"/>
          </a:solidFill>
          <a:ln w="9525">
            <a:solidFill>
              <a:schemeClr val="tx1"/>
            </a:solidFill>
            <a:round/>
            <a:headEnd/>
            <a:tailEnd/>
          </a:ln>
        </p:spPr>
        <p:txBody>
          <a:bodyPr wrap="none" anchor="ctr"/>
          <a:lstStyle/>
          <a:p>
            <a:pPr algn="ctr" eaLnBrk="1" hangingPunct="1"/>
            <a:r>
              <a:rPr lang="en-US" sz="3600" b="1" i="1">
                <a:solidFill>
                  <a:srgbClr val="0000CC"/>
                </a:solidFill>
              </a:rPr>
              <a:t>CỦNG CỐ-DẶN DÒ:</a:t>
            </a:r>
          </a:p>
        </p:txBody>
      </p:sp>
      <p:grpSp>
        <p:nvGrpSpPr>
          <p:cNvPr id="30726" name="Group 11"/>
          <p:cNvGrpSpPr>
            <a:grpSpLocks/>
          </p:cNvGrpSpPr>
          <p:nvPr/>
        </p:nvGrpSpPr>
        <p:grpSpPr bwMode="auto">
          <a:xfrm>
            <a:off x="5867400" y="5486400"/>
            <a:ext cx="2743200" cy="1371600"/>
            <a:chOff x="2256" y="1536"/>
            <a:chExt cx="1176" cy="744"/>
          </a:xfrm>
        </p:grpSpPr>
        <p:pic>
          <p:nvPicPr>
            <p:cNvPr id="30727" name="Picture 12" descr="pretty_flower_purple_hb"/>
            <p:cNvPicPr>
              <a:picLocks noChangeAspect="1" noChangeArrowheads="1" noCrop="1"/>
            </p:cNvPicPr>
            <p:nvPr/>
          </p:nvPicPr>
          <p:blipFill>
            <a:blip r:embed="rId2"/>
            <a:srcRect/>
            <a:stretch>
              <a:fillRect/>
            </a:stretch>
          </p:blipFill>
          <p:spPr bwMode="auto">
            <a:xfrm>
              <a:off x="2784" y="1632"/>
              <a:ext cx="648" cy="648"/>
            </a:xfrm>
            <a:prstGeom prst="rect">
              <a:avLst/>
            </a:prstGeom>
            <a:noFill/>
            <a:ln w="9525">
              <a:noFill/>
              <a:miter lim="800000"/>
              <a:headEnd/>
              <a:tailEnd/>
            </a:ln>
          </p:spPr>
        </p:pic>
        <p:grpSp>
          <p:nvGrpSpPr>
            <p:cNvPr id="30728" name="Group 13"/>
            <p:cNvGrpSpPr>
              <a:grpSpLocks/>
            </p:cNvGrpSpPr>
            <p:nvPr/>
          </p:nvGrpSpPr>
          <p:grpSpPr bwMode="auto">
            <a:xfrm>
              <a:off x="2256" y="1536"/>
              <a:ext cx="864" cy="744"/>
              <a:chOff x="2256" y="1536"/>
              <a:chExt cx="864" cy="744"/>
            </a:xfrm>
          </p:grpSpPr>
          <p:pic>
            <p:nvPicPr>
              <p:cNvPr id="30729" name="Picture 14" descr="pretty_flower_red_hb"/>
              <p:cNvPicPr>
                <a:picLocks noChangeAspect="1" noChangeArrowheads="1" noCrop="1"/>
              </p:cNvPicPr>
              <p:nvPr/>
            </p:nvPicPr>
            <p:blipFill>
              <a:blip r:embed="rId3"/>
              <a:srcRect/>
              <a:stretch>
                <a:fillRect/>
              </a:stretch>
            </p:blipFill>
            <p:spPr bwMode="auto">
              <a:xfrm>
                <a:off x="2544" y="1680"/>
                <a:ext cx="576" cy="576"/>
              </a:xfrm>
              <a:prstGeom prst="rect">
                <a:avLst/>
              </a:prstGeom>
              <a:noFill/>
              <a:ln w="9525">
                <a:noFill/>
                <a:miter lim="800000"/>
                <a:headEnd/>
                <a:tailEnd/>
              </a:ln>
            </p:spPr>
          </p:pic>
          <p:pic>
            <p:nvPicPr>
              <p:cNvPr id="30730" name="Picture 15" descr="pretty_flower_yellow_hb"/>
              <p:cNvPicPr>
                <a:picLocks noChangeAspect="1" noChangeArrowheads="1" noCrop="1"/>
              </p:cNvPicPr>
              <p:nvPr/>
            </p:nvPicPr>
            <p:blipFill>
              <a:blip r:embed="rId4"/>
              <a:srcRect/>
              <a:stretch>
                <a:fillRect/>
              </a:stretch>
            </p:blipFill>
            <p:spPr bwMode="auto">
              <a:xfrm>
                <a:off x="2400" y="1536"/>
                <a:ext cx="552" cy="552"/>
              </a:xfrm>
              <a:prstGeom prst="rect">
                <a:avLst/>
              </a:prstGeom>
              <a:noFill/>
              <a:ln w="9525">
                <a:noFill/>
                <a:miter lim="800000"/>
                <a:headEnd/>
                <a:tailEnd/>
              </a:ln>
            </p:spPr>
          </p:pic>
          <p:pic>
            <p:nvPicPr>
              <p:cNvPr id="30731" name="Picture 16" descr="pretty_flower_orange_hb"/>
              <p:cNvPicPr>
                <a:picLocks noChangeAspect="1" noChangeArrowheads="1" noCrop="1"/>
              </p:cNvPicPr>
              <p:nvPr/>
            </p:nvPicPr>
            <p:blipFill>
              <a:blip r:embed="rId5"/>
              <a:srcRect/>
              <a:stretch>
                <a:fillRect/>
              </a:stretch>
            </p:blipFill>
            <p:spPr bwMode="auto">
              <a:xfrm>
                <a:off x="2256" y="1632"/>
                <a:ext cx="648" cy="648"/>
              </a:xfrm>
              <a:prstGeom prst="rect">
                <a:avLst/>
              </a:prstGeom>
              <a:noFill/>
              <a:ln w="9525">
                <a:noFill/>
                <a:miter lim="800000"/>
                <a:headEnd/>
                <a:tailEnd/>
              </a:ln>
            </p:spPr>
          </p:pic>
        </p:grpSp>
      </p:gr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24264"/>
                                        </p:tgtEl>
                                        <p:attrNameLst>
                                          <p:attrName>style.visibility</p:attrName>
                                        </p:attrNameLst>
                                      </p:cBhvr>
                                      <p:to>
                                        <p:strVal val="visible"/>
                                      </p:to>
                                    </p:set>
                                    <p:anim calcmode="discrete" valueType="clr">
                                      <p:cBhvr override="childStyle">
                                        <p:cTn id="7" dur="80"/>
                                        <p:tgtEl>
                                          <p:spTgt spid="22426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4264"/>
                                        </p:tgtEl>
                                        <p:attrNameLst>
                                          <p:attrName>fillcolor</p:attrName>
                                        </p:attrNameLst>
                                      </p:cBhvr>
                                      <p:tavLst>
                                        <p:tav tm="0">
                                          <p:val>
                                            <p:clrVal>
                                              <a:schemeClr val="accent2"/>
                                            </p:clrVal>
                                          </p:val>
                                        </p:tav>
                                        <p:tav tm="50000">
                                          <p:val>
                                            <p:clrVal>
                                              <a:schemeClr val="hlink"/>
                                            </p:clrVal>
                                          </p:val>
                                        </p:tav>
                                      </p:tavLst>
                                    </p:anim>
                                    <p:set>
                                      <p:cBhvr>
                                        <p:cTn id="9" dur="80"/>
                                        <p:tgtEl>
                                          <p:spTgt spid="22426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224259"/>
                                        </p:tgtEl>
                                        <p:attrNameLst>
                                          <p:attrName>style.visibility</p:attrName>
                                        </p:attrNameLst>
                                      </p:cBhvr>
                                      <p:to>
                                        <p:strVal val="visible"/>
                                      </p:to>
                                    </p:set>
                                    <p:animEffect transition="in" filter="box(in)">
                                      <p:cBhvr>
                                        <p:cTn id="14" dur="500"/>
                                        <p:tgtEl>
                                          <p:spTgt spid="22425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224260"/>
                                        </p:tgtEl>
                                        <p:attrNameLst>
                                          <p:attrName>style.visibility</p:attrName>
                                        </p:attrNameLst>
                                      </p:cBhvr>
                                      <p:to>
                                        <p:strVal val="visible"/>
                                      </p:to>
                                    </p:set>
                                    <p:animEffect transition="in" filter="box(in)">
                                      <p:cBhvr>
                                        <p:cTn id="19" dur="500"/>
                                        <p:tgtEl>
                                          <p:spTgt spid="22426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224261"/>
                                        </p:tgtEl>
                                        <p:attrNameLst>
                                          <p:attrName>style.visibility</p:attrName>
                                        </p:attrNameLst>
                                      </p:cBhvr>
                                      <p:to>
                                        <p:strVal val="visible"/>
                                      </p:to>
                                    </p:set>
                                    <p:animEffect transition="in" filter="box(in)">
                                      <p:cBhvr>
                                        <p:cTn id="24" dur="500"/>
                                        <p:tgtEl>
                                          <p:spTgt spid="224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p:bldP spid="224260" grpId="0"/>
      <p:bldP spid="224261" grpId="0"/>
      <p:bldP spid="22426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ph type="body" idx="1"/>
          </p:nvPr>
        </p:nvPicPr>
        <p:blipFill>
          <a:blip r:embed="rId4"/>
          <a:srcRect/>
          <a:stretch>
            <a:fillRect/>
          </a:stretch>
        </p:blipFill>
        <p:spPr>
          <a:xfrm>
            <a:off x="0" y="0"/>
            <a:ext cx="9144000" cy="6858000"/>
          </a:xfrm>
          <a:solidFill>
            <a:srgbClr val="0000FF">
              <a:alpha val="0"/>
            </a:srgbClr>
          </a:solidFill>
        </p:spPr>
      </p:pic>
      <p:pic>
        <p:nvPicPr>
          <p:cNvPr id="277507" name="Picture 3" descr="long den"/>
          <p:cNvPicPr>
            <a:picLocks noChangeAspect="1" noChangeArrowheads="1"/>
          </p:cNvPicPr>
          <p:nvPr/>
        </p:nvPicPr>
        <p:blipFill>
          <a:blip r:embed="rId5"/>
          <a:srcRect/>
          <a:stretch>
            <a:fillRect/>
          </a:stretch>
        </p:blipFill>
        <p:spPr bwMode="auto">
          <a:xfrm>
            <a:off x="2057400" y="1066800"/>
            <a:ext cx="2514600" cy="3124200"/>
          </a:xfrm>
          <a:prstGeom prst="rect">
            <a:avLst/>
          </a:prstGeom>
          <a:noFill/>
          <a:ln w="9525">
            <a:noFill/>
            <a:miter lim="800000"/>
            <a:headEnd/>
            <a:tailEnd/>
          </a:ln>
        </p:spPr>
      </p:pic>
      <p:pic>
        <p:nvPicPr>
          <p:cNvPr id="277508" name="Picture 4" descr="long den"/>
          <p:cNvPicPr>
            <a:picLocks noChangeAspect="1" noChangeArrowheads="1"/>
          </p:cNvPicPr>
          <p:nvPr/>
        </p:nvPicPr>
        <p:blipFill>
          <a:blip r:embed="rId5"/>
          <a:srcRect/>
          <a:stretch>
            <a:fillRect/>
          </a:stretch>
        </p:blipFill>
        <p:spPr bwMode="auto">
          <a:xfrm>
            <a:off x="3962400" y="1676400"/>
            <a:ext cx="2514600" cy="3124200"/>
          </a:xfrm>
          <a:prstGeom prst="rect">
            <a:avLst/>
          </a:prstGeom>
          <a:noFill/>
          <a:ln w="9525">
            <a:noFill/>
            <a:miter lim="800000"/>
            <a:headEnd/>
            <a:tailEnd/>
          </a:ln>
        </p:spPr>
      </p:pic>
      <p:pic>
        <p:nvPicPr>
          <p:cNvPr id="277509" name="Picture 5" descr="long den"/>
          <p:cNvPicPr>
            <a:picLocks noChangeAspect="1" noChangeArrowheads="1"/>
          </p:cNvPicPr>
          <p:nvPr/>
        </p:nvPicPr>
        <p:blipFill>
          <a:blip r:embed="rId5"/>
          <a:srcRect/>
          <a:stretch>
            <a:fillRect/>
          </a:stretch>
        </p:blipFill>
        <p:spPr bwMode="auto">
          <a:xfrm>
            <a:off x="5638800" y="2743200"/>
            <a:ext cx="2514600" cy="3124200"/>
          </a:xfrm>
          <a:prstGeom prst="rect">
            <a:avLst/>
          </a:prstGeom>
          <a:noFill/>
          <a:ln w="9525">
            <a:noFill/>
            <a:miter lim="800000"/>
            <a:headEnd/>
            <a:tailEnd/>
          </a:ln>
        </p:spPr>
      </p:pic>
      <p:pic>
        <p:nvPicPr>
          <p:cNvPr id="277510" name="Picture 6" descr="!bell_0l"/>
          <p:cNvPicPr>
            <a:picLocks noChangeAspect="1" noChangeArrowheads="1" noCrop="1"/>
          </p:cNvPicPr>
          <p:nvPr/>
        </p:nvPicPr>
        <p:blipFill>
          <a:blip r:embed="rId6"/>
          <a:srcRect/>
          <a:stretch>
            <a:fillRect/>
          </a:stretch>
        </p:blipFill>
        <p:spPr bwMode="auto">
          <a:xfrm rot="5838697">
            <a:off x="6671468" y="872332"/>
            <a:ext cx="1363663" cy="1600200"/>
          </a:xfrm>
          <a:prstGeom prst="rect">
            <a:avLst/>
          </a:prstGeom>
          <a:noFill/>
          <a:ln w="9525">
            <a:noFill/>
            <a:miter lim="800000"/>
            <a:headEnd/>
            <a:tailEnd/>
          </a:ln>
        </p:spPr>
      </p:pic>
      <p:pic>
        <p:nvPicPr>
          <p:cNvPr id="277511" name="Picture 7" descr="!bell_0l"/>
          <p:cNvPicPr>
            <a:picLocks noChangeAspect="1" noChangeArrowheads="1" noCrop="1"/>
          </p:cNvPicPr>
          <p:nvPr/>
        </p:nvPicPr>
        <p:blipFill>
          <a:blip r:embed="rId6"/>
          <a:srcRect/>
          <a:stretch>
            <a:fillRect/>
          </a:stretch>
        </p:blipFill>
        <p:spPr bwMode="auto">
          <a:xfrm rot="5838697">
            <a:off x="6823868" y="1024732"/>
            <a:ext cx="1363663" cy="1600200"/>
          </a:xfrm>
          <a:prstGeom prst="rect">
            <a:avLst/>
          </a:prstGeom>
          <a:noFill/>
          <a:ln w="9525">
            <a:noFill/>
            <a:miter lim="800000"/>
            <a:headEnd/>
            <a:tailEnd/>
          </a:ln>
        </p:spPr>
      </p:pic>
      <p:pic>
        <p:nvPicPr>
          <p:cNvPr id="277512" name="Picture 8" descr="!bell_0l"/>
          <p:cNvPicPr>
            <a:picLocks noChangeAspect="1" noChangeArrowheads="1" noCrop="1"/>
          </p:cNvPicPr>
          <p:nvPr/>
        </p:nvPicPr>
        <p:blipFill>
          <a:blip r:embed="rId6"/>
          <a:srcRect/>
          <a:stretch>
            <a:fillRect/>
          </a:stretch>
        </p:blipFill>
        <p:spPr bwMode="auto">
          <a:xfrm rot="5838697">
            <a:off x="6976268" y="1177132"/>
            <a:ext cx="1363663" cy="1600200"/>
          </a:xfrm>
          <a:prstGeom prst="rect">
            <a:avLst/>
          </a:prstGeom>
          <a:noFill/>
          <a:ln w="9525">
            <a:noFill/>
            <a:miter lim="800000"/>
            <a:headEnd/>
            <a:tailEnd/>
          </a:ln>
        </p:spPr>
      </p:pic>
      <p:pic>
        <p:nvPicPr>
          <p:cNvPr id="277513" name="Picture 9" descr="!bell_0l"/>
          <p:cNvPicPr>
            <a:picLocks noChangeAspect="1" noChangeArrowheads="1" noCrop="1"/>
          </p:cNvPicPr>
          <p:nvPr/>
        </p:nvPicPr>
        <p:blipFill>
          <a:blip r:embed="rId6"/>
          <a:srcRect/>
          <a:stretch>
            <a:fillRect/>
          </a:stretch>
        </p:blipFill>
        <p:spPr bwMode="auto">
          <a:xfrm rot="5838697">
            <a:off x="7128668" y="1329532"/>
            <a:ext cx="1363663" cy="1600200"/>
          </a:xfrm>
          <a:prstGeom prst="rect">
            <a:avLst/>
          </a:prstGeom>
          <a:noFill/>
          <a:ln w="9525">
            <a:noFill/>
            <a:miter lim="800000"/>
            <a:headEnd/>
            <a:tailEnd/>
          </a:ln>
        </p:spPr>
      </p:pic>
      <p:pic>
        <p:nvPicPr>
          <p:cNvPr id="277514" name="Picture 10" descr="!bell_0l"/>
          <p:cNvPicPr>
            <a:picLocks noChangeAspect="1" noChangeArrowheads="1" noCrop="1"/>
          </p:cNvPicPr>
          <p:nvPr/>
        </p:nvPicPr>
        <p:blipFill>
          <a:blip r:embed="rId6"/>
          <a:srcRect/>
          <a:stretch>
            <a:fillRect/>
          </a:stretch>
        </p:blipFill>
        <p:spPr bwMode="auto">
          <a:xfrm rot="5838697">
            <a:off x="7281068" y="1481932"/>
            <a:ext cx="1363663" cy="1600200"/>
          </a:xfrm>
          <a:prstGeom prst="rect">
            <a:avLst/>
          </a:prstGeom>
          <a:noFill/>
          <a:ln w="9525">
            <a:noFill/>
            <a:miter lim="800000"/>
            <a:headEnd/>
            <a:tailEnd/>
          </a:ln>
        </p:spPr>
      </p:pic>
      <p:pic>
        <p:nvPicPr>
          <p:cNvPr id="277515" name="Picture 11" descr="snowcones"/>
          <p:cNvPicPr>
            <a:picLocks noChangeAspect="1" noChangeArrowheads="1" noCrop="1"/>
          </p:cNvPicPr>
          <p:nvPr/>
        </p:nvPicPr>
        <p:blipFill>
          <a:blip r:embed="rId7"/>
          <a:srcRect/>
          <a:stretch>
            <a:fillRect/>
          </a:stretch>
        </p:blipFill>
        <p:spPr bwMode="auto">
          <a:xfrm>
            <a:off x="1752600" y="1143000"/>
            <a:ext cx="5867400" cy="228600"/>
          </a:xfrm>
          <a:prstGeom prst="rect">
            <a:avLst/>
          </a:prstGeom>
          <a:noFill/>
          <a:ln w="9525">
            <a:noFill/>
            <a:miter lim="800000"/>
            <a:headEnd/>
            <a:tailEnd/>
          </a:ln>
        </p:spPr>
      </p:pic>
      <p:pic>
        <p:nvPicPr>
          <p:cNvPr id="277516" name="Em yeu truong em.MP3">
            <a:hlinkClick r:id="" action="ppaction://media"/>
          </p:cNvPr>
          <p:cNvPicPr>
            <a:picLocks noRot="1" noChangeAspect="1" noChangeArrowheads="1"/>
          </p:cNvPicPr>
          <p:nvPr>
            <a:audioFile r:link="rId1"/>
          </p:nvPr>
        </p:nvPicPr>
        <p:blipFill>
          <a:blip r:embed="rId8"/>
          <a:srcRect/>
          <a:stretch>
            <a:fillRect/>
          </a:stretch>
        </p:blipFill>
        <p:spPr bwMode="auto">
          <a:xfrm>
            <a:off x="685800" y="6096000"/>
            <a:ext cx="304800" cy="3048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repeatCount="indefinite" fill="hold" nodeType="afterEffect">
                                  <p:stCondLst>
                                    <p:cond delay="0"/>
                                  </p:stCondLst>
                                  <p:childTnLst>
                                    <p:set>
                                      <p:cBhvr>
                                        <p:cTn id="6" dur="1" fill="hold">
                                          <p:stCondLst>
                                            <p:cond delay="0"/>
                                          </p:stCondLst>
                                        </p:cTn>
                                        <p:tgtEl>
                                          <p:spTgt spid="277507"/>
                                        </p:tgtEl>
                                        <p:attrNameLst>
                                          <p:attrName>style.visibility</p:attrName>
                                        </p:attrNameLst>
                                      </p:cBhvr>
                                      <p:to>
                                        <p:strVal val="visible"/>
                                      </p:to>
                                    </p:set>
                                    <p:anim calcmode="lin" valueType="num">
                                      <p:cBhvr>
                                        <p:cTn id="7" dur="3000" fill="hold"/>
                                        <p:tgtEl>
                                          <p:spTgt spid="277507"/>
                                        </p:tgtEl>
                                        <p:attrNameLst>
                                          <p:attrName>ppt_w</p:attrName>
                                        </p:attrNameLst>
                                      </p:cBhvr>
                                      <p:tavLst>
                                        <p:tav tm="0">
                                          <p:val>
                                            <p:fltVal val="0"/>
                                          </p:val>
                                        </p:tav>
                                        <p:tav tm="100000">
                                          <p:val>
                                            <p:strVal val="#ppt_w"/>
                                          </p:val>
                                        </p:tav>
                                      </p:tavLst>
                                    </p:anim>
                                    <p:anim calcmode="lin" valueType="num">
                                      <p:cBhvr>
                                        <p:cTn id="8" dur="3000" fill="hold"/>
                                        <p:tgtEl>
                                          <p:spTgt spid="277507"/>
                                        </p:tgtEl>
                                        <p:attrNameLst>
                                          <p:attrName>ppt_h</p:attrName>
                                        </p:attrNameLst>
                                      </p:cBhvr>
                                      <p:tavLst>
                                        <p:tav tm="0">
                                          <p:val>
                                            <p:strVal val="#ppt_h"/>
                                          </p:val>
                                        </p:tav>
                                        <p:tav tm="100000">
                                          <p:val>
                                            <p:strVal val="#ppt_h"/>
                                          </p:val>
                                        </p:tav>
                                      </p:tavLst>
                                    </p:anim>
                                  </p:childTnLst>
                                </p:cTn>
                              </p:par>
                              <p:par>
                                <p:cTn id="9" presetID="17" presetClass="entr" presetSubtype="10" repeatCount="indefinite" fill="hold" nodeType="withEffect">
                                  <p:stCondLst>
                                    <p:cond delay="0"/>
                                  </p:stCondLst>
                                  <p:childTnLst>
                                    <p:set>
                                      <p:cBhvr>
                                        <p:cTn id="10" dur="1" fill="hold">
                                          <p:stCondLst>
                                            <p:cond delay="0"/>
                                          </p:stCondLst>
                                        </p:cTn>
                                        <p:tgtEl>
                                          <p:spTgt spid="277508"/>
                                        </p:tgtEl>
                                        <p:attrNameLst>
                                          <p:attrName>style.visibility</p:attrName>
                                        </p:attrNameLst>
                                      </p:cBhvr>
                                      <p:to>
                                        <p:strVal val="visible"/>
                                      </p:to>
                                    </p:set>
                                    <p:anim calcmode="lin" valueType="num">
                                      <p:cBhvr>
                                        <p:cTn id="11" dur="3000" fill="hold"/>
                                        <p:tgtEl>
                                          <p:spTgt spid="277508"/>
                                        </p:tgtEl>
                                        <p:attrNameLst>
                                          <p:attrName>ppt_w</p:attrName>
                                        </p:attrNameLst>
                                      </p:cBhvr>
                                      <p:tavLst>
                                        <p:tav tm="0">
                                          <p:val>
                                            <p:fltVal val="0"/>
                                          </p:val>
                                        </p:tav>
                                        <p:tav tm="100000">
                                          <p:val>
                                            <p:strVal val="#ppt_w"/>
                                          </p:val>
                                        </p:tav>
                                      </p:tavLst>
                                    </p:anim>
                                    <p:anim calcmode="lin" valueType="num">
                                      <p:cBhvr>
                                        <p:cTn id="12" dur="3000" fill="hold"/>
                                        <p:tgtEl>
                                          <p:spTgt spid="277508"/>
                                        </p:tgtEl>
                                        <p:attrNameLst>
                                          <p:attrName>ppt_h</p:attrName>
                                        </p:attrNameLst>
                                      </p:cBhvr>
                                      <p:tavLst>
                                        <p:tav tm="0">
                                          <p:val>
                                            <p:strVal val="#ppt_h"/>
                                          </p:val>
                                        </p:tav>
                                        <p:tav tm="100000">
                                          <p:val>
                                            <p:strVal val="#ppt_h"/>
                                          </p:val>
                                        </p:tav>
                                      </p:tavLst>
                                    </p:anim>
                                  </p:childTnLst>
                                </p:cTn>
                              </p:par>
                              <p:par>
                                <p:cTn id="13" presetID="17" presetClass="entr" presetSubtype="10" repeatCount="indefinite" fill="hold" nodeType="withEffect">
                                  <p:stCondLst>
                                    <p:cond delay="0"/>
                                  </p:stCondLst>
                                  <p:childTnLst>
                                    <p:set>
                                      <p:cBhvr>
                                        <p:cTn id="14" dur="1" fill="hold">
                                          <p:stCondLst>
                                            <p:cond delay="0"/>
                                          </p:stCondLst>
                                        </p:cTn>
                                        <p:tgtEl>
                                          <p:spTgt spid="277509"/>
                                        </p:tgtEl>
                                        <p:attrNameLst>
                                          <p:attrName>style.visibility</p:attrName>
                                        </p:attrNameLst>
                                      </p:cBhvr>
                                      <p:to>
                                        <p:strVal val="visible"/>
                                      </p:to>
                                    </p:set>
                                    <p:anim calcmode="lin" valueType="num">
                                      <p:cBhvr>
                                        <p:cTn id="15" dur="3000" fill="hold"/>
                                        <p:tgtEl>
                                          <p:spTgt spid="277509"/>
                                        </p:tgtEl>
                                        <p:attrNameLst>
                                          <p:attrName>ppt_w</p:attrName>
                                        </p:attrNameLst>
                                      </p:cBhvr>
                                      <p:tavLst>
                                        <p:tav tm="0">
                                          <p:val>
                                            <p:fltVal val="0"/>
                                          </p:val>
                                        </p:tav>
                                        <p:tav tm="100000">
                                          <p:val>
                                            <p:strVal val="#ppt_w"/>
                                          </p:val>
                                        </p:tav>
                                      </p:tavLst>
                                    </p:anim>
                                    <p:anim calcmode="lin" valueType="num">
                                      <p:cBhvr>
                                        <p:cTn id="16" dur="3000" fill="hold"/>
                                        <p:tgtEl>
                                          <p:spTgt spid="277509"/>
                                        </p:tgtEl>
                                        <p:attrNameLst>
                                          <p:attrName>ppt_h</p:attrName>
                                        </p:attrNameLst>
                                      </p:cBhvr>
                                      <p:tavLst>
                                        <p:tav tm="0">
                                          <p:val>
                                            <p:strVal val="#ppt_h"/>
                                          </p:val>
                                        </p:tav>
                                        <p:tav tm="100000">
                                          <p:val>
                                            <p:strVal val="#ppt_h"/>
                                          </p:val>
                                        </p:tav>
                                      </p:tavLst>
                                    </p:anim>
                                  </p:childTnLst>
                                </p:cTn>
                              </p:par>
                            </p:childTnLst>
                          </p:cTn>
                        </p:par>
                        <p:par>
                          <p:cTn id="17" fill="hold" nodeType="afterGroup">
                            <p:stCondLst>
                              <p:cond delay="3000"/>
                            </p:stCondLst>
                            <p:childTnLst>
                              <p:par>
                                <p:cTn id="18" presetID="23" presetClass="entr" presetSubtype="16" fill="hold" nodeType="afterEffect">
                                  <p:stCondLst>
                                    <p:cond delay="0"/>
                                  </p:stCondLst>
                                  <p:childTnLst>
                                    <p:set>
                                      <p:cBhvr>
                                        <p:cTn id="19" dur="1" fill="hold">
                                          <p:stCondLst>
                                            <p:cond delay="0"/>
                                          </p:stCondLst>
                                        </p:cTn>
                                        <p:tgtEl>
                                          <p:spTgt spid="277510"/>
                                        </p:tgtEl>
                                        <p:attrNameLst>
                                          <p:attrName>style.visibility</p:attrName>
                                        </p:attrNameLst>
                                      </p:cBhvr>
                                      <p:to>
                                        <p:strVal val="visible"/>
                                      </p:to>
                                    </p:set>
                                    <p:anim calcmode="lin" valueType="num">
                                      <p:cBhvr>
                                        <p:cTn id="20" dur="500" fill="hold"/>
                                        <p:tgtEl>
                                          <p:spTgt spid="277510"/>
                                        </p:tgtEl>
                                        <p:attrNameLst>
                                          <p:attrName>ppt_w</p:attrName>
                                        </p:attrNameLst>
                                      </p:cBhvr>
                                      <p:tavLst>
                                        <p:tav tm="0">
                                          <p:val>
                                            <p:fltVal val="0"/>
                                          </p:val>
                                        </p:tav>
                                        <p:tav tm="100000">
                                          <p:val>
                                            <p:strVal val="#ppt_w"/>
                                          </p:val>
                                        </p:tav>
                                      </p:tavLst>
                                    </p:anim>
                                    <p:anim calcmode="lin" valueType="num">
                                      <p:cBhvr>
                                        <p:cTn id="21" dur="500" fill="hold"/>
                                        <p:tgtEl>
                                          <p:spTgt spid="27751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8"/>
                                            </p:cond>
                                          </p:stCondLst>
                                          <p:endCondLst>
                                            <p:cond evt="onStopAudio" delay="0">
                                              <p:tgtEl>
                                                <p:sldTgt/>
                                              </p:tgtEl>
                                            </p:cond>
                                          </p:endCondLst>
                                        </p:cTn>
                                        <p:tgtEl>
                                          <p:sndTgt r:embed="rId3" name="clap.wav" builtIn="1"/>
                                        </p:tgtEl>
                                      </p:cMediaNode>
                                    </p:audio>
                                  </p:subTnLst>
                                </p:cTn>
                              </p:par>
                            </p:childTnLst>
                          </p:cTn>
                        </p:par>
                        <p:par>
                          <p:cTn id="22" fill="hold" nodeType="afterGroup">
                            <p:stCondLst>
                              <p:cond delay="3500"/>
                            </p:stCondLst>
                            <p:childTnLst>
                              <p:par>
                                <p:cTn id="23" presetID="23" presetClass="entr" presetSubtype="16" fill="hold" nodeType="afterEffect">
                                  <p:stCondLst>
                                    <p:cond delay="0"/>
                                  </p:stCondLst>
                                  <p:childTnLst>
                                    <p:set>
                                      <p:cBhvr>
                                        <p:cTn id="24" dur="1" fill="hold">
                                          <p:stCondLst>
                                            <p:cond delay="0"/>
                                          </p:stCondLst>
                                        </p:cTn>
                                        <p:tgtEl>
                                          <p:spTgt spid="277511"/>
                                        </p:tgtEl>
                                        <p:attrNameLst>
                                          <p:attrName>style.visibility</p:attrName>
                                        </p:attrNameLst>
                                      </p:cBhvr>
                                      <p:to>
                                        <p:strVal val="visible"/>
                                      </p:to>
                                    </p:set>
                                    <p:anim calcmode="lin" valueType="num">
                                      <p:cBhvr>
                                        <p:cTn id="25" dur="500" fill="hold"/>
                                        <p:tgtEl>
                                          <p:spTgt spid="277511"/>
                                        </p:tgtEl>
                                        <p:attrNameLst>
                                          <p:attrName>ppt_w</p:attrName>
                                        </p:attrNameLst>
                                      </p:cBhvr>
                                      <p:tavLst>
                                        <p:tav tm="0">
                                          <p:val>
                                            <p:fltVal val="0"/>
                                          </p:val>
                                        </p:tav>
                                        <p:tav tm="100000">
                                          <p:val>
                                            <p:strVal val="#ppt_w"/>
                                          </p:val>
                                        </p:tav>
                                      </p:tavLst>
                                    </p:anim>
                                    <p:anim calcmode="lin" valueType="num">
                                      <p:cBhvr>
                                        <p:cTn id="26" dur="500" fill="hold"/>
                                        <p:tgtEl>
                                          <p:spTgt spid="27751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3" name="clap.wav" builtIn="1"/>
                                        </p:tgtEl>
                                      </p:cMediaNode>
                                    </p:audio>
                                  </p:subTnLst>
                                </p:cTn>
                              </p:par>
                            </p:childTnLst>
                          </p:cTn>
                        </p:par>
                        <p:par>
                          <p:cTn id="27" fill="hold" nodeType="afterGroup">
                            <p:stCondLst>
                              <p:cond delay="4000"/>
                            </p:stCondLst>
                            <p:childTnLst>
                              <p:par>
                                <p:cTn id="28" presetID="23" presetClass="entr" presetSubtype="16" fill="hold" nodeType="afterEffect">
                                  <p:stCondLst>
                                    <p:cond delay="0"/>
                                  </p:stCondLst>
                                  <p:childTnLst>
                                    <p:set>
                                      <p:cBhvr>
                                        <p:cTn id="29" dur="1" fill="hold">
                                          <p:stCondLst>
                                            <p:cond delay="0"/>
                                          </p:stCondLst>
                                        </p:cTn>
                                        <p:tgtEl>
                                          <p:spTgt spid="277512"/>
                                        </p:tgtEl>
                                        <p:attrNameLst>
                                          <p:attrName>style.visibility</p:attrName>
                                        </p:attrNameLst>
                                      </p:cBhvr>
                                      <p:to>
                                        <p:strVal val="visible"/>
                                      </p:to>
                                    </p:set>
                                    <p:anim calcmode="lin" valueType="num">
                                      <p:cBhvr>
                                        <p:cTn id="30" dur="500" fill="hold"/>
                                        <p:tgtEl>
                                          <p:spTgt spid="277512"/>
                                        </p:tgtEl>
                                        <p:attrNameLst>
                                          <p:attrName>ppt_w</p:attrName>
                                        </p:attrNameLst>
                                      </p:cBhvr>
                                      <p:tavLst>
                                        <p:tav tm="0">
                                          <p:val>
                                            <p:fltVal val="0"/>
                                          </p:val>
                                        </p:tav>
                                        <p:tav tm="100000">
                                          <p:val>
                                            <p:strVal val="#ppt_w"/>
                                          </p:val>
                                        </p:tav>
                                      </p:tavLst>
                                    </p:anim>
                                    <p:anim calcmode="lin" valueType="num">
                                      <p:cBhvr>
                                        <p:cTn id="31" dur="500" fill="hold"/>
                                        <p:tgtEl>
                                          <p:spTgt spid="27751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8"/>
                                            </p:cond>
                                          </p:stCondLst>
                                          <p:endCondLst>
                                            <p:cond evt="onStopAudio" delay="0">
                                              <p:tgtEl>
                                                <p:sldTgt/>
                                              </p:tgtEl>
                                            </p:cond>
                                          </p:endCondLst>
                                        </p:cTn>
                                        <p:tgtEl>
                                          <p:sndTgt r:embed="rId3" name="clap.wav" builtIn="1"/>
                                        </p:tgtEl>
                                      </p:cMediaNode>
                                    </p:audio>
                                  </p:subTnLst>
                                </p:cTn>
                              </p:par>
                            </p:childTnLst>
                          </p:cTn>
                        </p:par>
                        <p:par>
                          <p:cTn id="32" fill="hold" nodeType="afterGroup">
                            <p:stCondLst>
                              <p:cond delay="4500"/>
                            </p:stCondLst>
                            <p:childTnLst>
                              <p:par>
                                <p:cTn id="33" presetID="23" presetClass="entr" presetSubtype="16" fill="hold" nodeType="afterEffect">
                                  <p:stCondLst>
                                    <p:cond delay="0"/>
                                  </p:stCondLst>
                                  <p:childTnLst>
                                    <p:set>
                                      <p:cBhvr>
                                        <p:cTn id="34" dur="1" fill="hold">
                                          <p:stCondLst>
                                            <p:cond delay="0"/>
                                          </p:stCondLst>
                                        </p:cTn>
                                        <p:tgtEl>
                                          <p:spTgt spid="277513"/>
                                        </p:tgtEl>
                                        <p:attrNameLst>
                                          <p:attrName>style.visibility</p:attrName>
                                        </p:attrNameLst>
                                      </p:cBhvr>
                                      <p:to>
                                        <p:strVal val="visible"/>
                                      </p:to>
                                    </p:set>
                                    <p:anim calcmode="lin" valueType="num">
                                      <p:cBhvr>
                                        <p:cTn id="35" dur="500" fill="hold"/>
                                        <p:tgtEl>
                                          <p:spTgt spid="277513"/>
                                        </p:tgtEl>
                                        <p:attrNameLst>
                                          <p:attrName>ppt_w</p:attrName>
                                        </p:attrNameLst>
                                      </p:cBhvr>
                                      <p:tavLst>
                                        <p:tav tm="0">
                                          <p:val>
                                            <p:fltVal val="0"/>
                                          </p:val>
                                        </p:tav>
                                        <p:tav tm="100000">
                                          <p:val>
                                            <p:strVal val="#ppt_w"/>
                                          </p:val>
                                        </p:tav>
                                      </p:tavLst>
                                    </p:anim>
                                    <p:anim calcmode="lin" valueType="num">
                                      <p:cBhvr>
                                        <p:cTn id="36" dur="500" fill="hold"/>
                                        <p:tgtEl>
                                          <p:spTgt spid="27751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3"/>
                                            </p:cond>
                                          </p:stCondLst>
                                          <p:endCondLst>
                                            <p:cond evt="onStopAudio" delay="0">
                                              <p:tgtEl>
                                                <p:sldTgt/>
                                              </p:tgtEl>
                                            </p:cond>
                                          </p:endCondLst>
                                        </p:cTn>
                                        <p:tgtEl>
                                          <p:sndTgt r:embed="rId3" name="clap.wav" builtIn="1"/>
                                        </p:tgtEl>
                                      </p:cMediaNode>
                                    </p:audio>
                                  </p:subTnLst>
                                </p:cTn>
                              </p:par>
                            </p:childTnLst>
                          </p:cTn>
                        </p:par>
                        <p:par>
                          <p:cTn id="37" fill="hold" nodeType="afterGroup">
                            <p:stCondLst>
                              <p:cond delay="5000"/>
                            </p:stCondLst>
                            <p:childTnLst>
                              <p:par>
                                <p:cTn id="38" presetID="23" presetClass="entr" presetSubtype="16" fill="hold" nodeType="afterEffect">
                                  <p:stCondLst>
                                    <p:cond delay="0"/>
                                  </p:stCondLst>
                                  <p:childTnLst>
                                    <p:set>
                                      <p:cBhvr>
                                        <p:cTn id="39" dur="1" fill="hold">
                                          <p:stCondLst>
                                            <p:cond delay="0"/>
                                          </p:stCondLst>
                                        </p:cTn>
                                        <p:tgtEl>
                                          <p:spTgt spid="277514"/>
                                        </p:tgtEl>
                                        <p:attrNameLst>
                                          <p:attrName>style.visibility</p:attrName>
                                        </p:attrNameLst>
                                      </p:cBhvr>
                                      <p:to>
                                        <p:strVal val="visible"/>
                                      </p:to>
                                    </p:set>
                                    <p:anim calcmode="lin" valueType="num">
                                      <p:cBhvr>
                                        <p:cTn id="40" dur="500" fill="hold"/>
                                        <p:tgtEl>
                                          <p:spTgt spid="277514"/>
                                        </p:tgtEl>
                                        <p:attrNameLst>
                                          <p:attrName>ppt_w</p:attrName>
                                        </p:attrNameLst>
                                      </p:cBhvr>
                                      <p:tavLst>
                                        <p:tav tm="0">
                                          <p:val>
                                            <p:fltVal val="0"/>
                                          </p:val>
                                        </p:tav>
                                        <p:tav tm="100000">
                                          <p:val>
                                            <p:strVal val="#ppt_w"/>
                                          </p:val>
                                        </p:tav>
                                      </p:tavLst>
                                    </p:anim>
                                    <p:anim calcmode="lin" valueType="num">
                                      <p:cBhvr>
                                        <p:cTn id="41" dur="500" fill="hold"/>
                                        <p:tgtEl>
                                          <p:spTgt spid="27751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3" name="clap.wav" builtIn="1"/>
                                        </p:tgtEl>
                                      </p:cMediaNode>
                                    </p:audio>
                                  </p:subTnLst>
                                </p:cTn>
                              </p:par>
                              <p:par>
                                <p:cTn id="42" presetID="13" presetClass="entr" presetSubtype="16" fill="hold" nodeType="withEffect">
                                  <p:stCondLst>
                                    <p:cond delay="0"/>
                                  </p:stCondLst>
                                  <p:childTnLst>
                                    <p:set>
                                      <p:cBhvr>
                                        <p:cTn id="43" dur="1" fill="hold">
                                          <p:stCondLst>
                                            <p:cond delay="0"/>
                                          </p:stCondLst>
                                        </p:cTn>
                                        <p:tgtEl>
                                          <p:spTgt spid="277515"/>
                                        </p:tgtEl>
                                        <p:attrNameLst>
                                          <p:attrName>style.visibility</p:attrName>
                                        </p:attrNameLst>
                                      </p:cBhvr>
                                      <p:to>
                                        <p:strVal val="visible"/>
                                      </p:to>
                                    </p:set>
                                    <p:animEffect transition="in" filter="plus(in)">
                                      <p:cBhvr>
                                        <p:cTn id="44" dur="2000"/>
                                        <p:tgtEl>
                                          <p:spTgt spid="277515"/>
                                        </p:tgtEl>
                                      </p:cBhvr>
                                    </p:animEffect>
                                  </p:childTnLst>
                                </p:cTn>
                              </p:par>
                            </p:childTnLst>
                          </p:cTn>
                        </p:par>
                        <p:par>
                          <p:cTn id="45" fill="hold" nodeType="afterGroup">
                            <p:stCondLst>
                              <p:cond delay="7000"/>
                            </p:stCondLst>
                            <p:childTnLst>
                              <p:par>
                                <p:cTn id="46" presetID="1" presetClass="mediacall" presetSubtype="0" fill="hold" nodeType="afterEffect">
                                  <p:stCondLst>
                                    <p:cond delay="0"/>
                                  </p:stCondLst>
                                  <p:childTnLst>
                                    <p:cmd type="call" cmd="playFrom(0.0)">
                                      <p:cBhvr>
                                        <p:cTn id="47" dur="94720" fill="hold"/>
                                        <p:tgtEl>
                                          <p:spTgt spid="2775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48" fill="hold" display="0">
                  <p:stCondLst>
                    <p:cond delay="indefinite"/>
                  </p:stCondLst>
                  <p:endCondLst>
                    <p:cond evt="onNext" delay="0">
                      <p:tgtEl>
                        <p:sldTgt/>
                      </p:tgtEl>
                    </p:cond>
                    <p:cond evt="onPrev" delay="0">
                      <p:tgtEl>
                        <p:sldTgt/>
                      </p:tgtEl>
                    </p:cond>
                    <p:cond evt="onStopAudio" delay="0">
                      <p:tgtEl>
                        <p:sldTgt/>
                      </p:tgtEl>
                    </p:cond>
                  </p:endCondLst>
                </p:cTn>
                <p:tgtEl>
                  <p:spTgt spid="27751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6148" name="Text Box 564"/>
          <p:cNvSpPr txBox="1">
            <a:spLocks noChangeArrowheads="1"/>
          </p:cNvSpPr>
          <p:nvPr/>
        </p:nvSpPr>
        <p:spPr bwMode="auto">
          <a:xfrm>
            <a:off x="304800" y="1752600"/>
            <a:ext cx="8534400" cy="1006475"/>
          </a:xfrm>
          <a:prstGeom prst="rect">
            <a:avLst/>
          </a:prstGeom>
          <a:noFill/>
          <a:ln w="9525">
            <a:noFill/>
            <a:miter lim="800000"/>
            <a:headEnd/>
            <a:tailEnd/>
          </a:ln>
        </p:spPr>
        <p:txBody>
          <a:bodyPr>
            <a:spAutoFit/>
          </a:bodyPr>
          <a:lstStyle/>
          <a:p>
            <a:pPr algn="ctr">
              <a:spcBef>
                <a:spcPct val="50000"/>
              </a:spcBef>
            </a:pPr>
            <a:r>
              <a:rPr lang="en-US" sz="3000" b="1">
                <a:solidFill>
                  <a:srgbClr val="FF0000"/>
                </a:solidFill>
                <a:cs typeface="Arial" charset="0"/>
              </a:rPr>
              <a:t>Theo em, những hành động, và việc làm nào sau đây thể hiện tình cảm kính già, yêu trẻ?</a:t>
            </a:r>
          </a:p>
        </p:txBody>
      </p:sp>
      <p:sp>
        <p:nvSpPr>
          <p:cNvPr id="196149" name="Text Box 565"/>
          <p:cNvSpPr txBox="1">
            <a:spLocks noChangeArrowheads="1"/>
          </p:cNvSpPr>
          <p:nvPr/>
        </p:nvSpPr>
        <p:spPr bwMode="auto">
          <a:xfrm>
            <a:off x="381000" y="3276600"/>
            <a:ext cx="8763000" cy="579438"/>
          </a:xfrm>
          <a:prstGeom prst="rect">
            <a:avLst/>
          </a:prstGeom>
          <a:noFill/>
          <a:ln w="9525">
            <a:noFill/>
            <a:miter lim="800000"/>
            <a:headEnd/>
            <a:tailEnd/>
          </a:ln>
        </p:spPr>
        <p:txBody>
          <a:bodyPr>
            <a:spAutoFit/>
          </a:bodyPr>
          <a:lstStyle/>
          <a:p>
            <a:pPr>
              <a:spcBef>
                <a:spcPct val="50000"/>
              </a:spcBef>
            </a:pPr>
            <a:r>
              <a:rPr lang="en-US" sz="3200" i="1">
                <a:cs typeface="Arial" charset="0"/>
              </a:rPr>
              <a:t>a. </a:t>
            </a:r>
            <a:r>
              <a:rPr lang="en-US" sz="3200" b="1" i="1">
                <a:solidFill>
                  <a:srgbClr val="0000FF"/>
                </a:solidFill>
                <a:cs typeface="Arial" charset="0"/>
              </a:rPr>
              <a:t>Chào hỏi xưng hô lễ phép với người già.</a:t>
            </a:r>
          </a:p>
        </p:txBody>
      </p:sp>
      <p:sp>
        <p:nvSpPr>
          <p:cNvPr id="196150" name="Text Box 566"/>
          <p:cNvSpPr txBox="1">
            <a:spLocks noChangeArrowheads="1"/>
          </p:cNvSpPr>
          <p:nvPr/>
        </p:nvSpPr>
        <p:spPr bwMode="auto">
          <a:xfrm>
            <a:off x="304800" y="3962400"/>
            <a:ext cx="9144000" cy="579438"/>
          </a:xfrm>
          <a:prstGeom prst="rect">
            <a:avLst/>
          </a:prstGeom>
          <a:noFill/>
          <a:ln w="9525">
            <a:noFill/>
            <a:miter lim="800000"/>
            <a:headEnd/>
            <a:tailEnd/>
          </a:ln>
        </p:spPr>
        <p:txBody>
          <a:bodyPr>
            <a:spAutoFit/>
          </a:bodyPr>
          <a:lstStyle/>
          <a:p>
            <a:pPr>
              <a:spcBef>
                <a:spcPct val="50000"/>
              </a:spcBef>
            </a:pPr>
            <a:r>
              <a:rPr lang="en-US" sz="3200" i="1">
                <a:cs typeface="Arial" charset="0"/>
              </a:rPr>
              <a:t>b. </a:t>
            </a:r>
            <a:r>
              <a:rPr lang="en-US" sz="2800" b="1" i="1">
                <a:solidFill>
                  <a:srgbClr val="0000FF"/>
                </a:solidFill>
                <a:cs typeface="Arial" charset="0"/>
              </a:rPr>
              <a:t>Dùng hai tay khi đưa vật gì đó cho người già.</a:t>
            </a:r>
          </a:p>
        </p:txBody>
      </p:sp>
      <p:sp>
        <p:nvSpPr>
          <p:cNvPr id="196151" name="Text Box 567"/>
          <p:cNvSpPr txBox="1">
            <a:spLocks noChangeArrowheads="1"/>
          </p:cNvSpPr>
          <p:nvPr/>
        </p:nvSpPr>
        <p:spPr bwMode="auto">
          <a:xfrm>
            <a:off x="381000" y="4648200"/>
            <a:ext cx="6553200" cy="579438"/>
          </a:xfrm>
          <a:prstGeom prst="rect">
            <a:avLst/>
          </a:prstGeom>
          <a:noFill/>
          <a:ln w="9525">
            <a:noFill/>
            <a:miter lim="800000"/>
            <a:headEnd/>
            <a:tailEnd/>
          </a:ln>
        </p:spPr>
        <p:txBody>
          <a:bodyPr>
            <a:spAutoFit/>
          </a:bodyPr>
          <a:lstStyle/>
          <a:p>
            <a:pPr>
              <a:spcBef>
                <a:spcPct val="50000"/>
              </a:spcBef>
            </a:pPr>
            <a:r>
              <a:rPr lang="en-US" sz="3200" i="1">
                <a:cs typeface="Arial" charset="0"/>
              </a:rPr>
              <a:t>c. </a:t>
            </a:r>
            <a:r>
              <a:rPr lang="en-US" sz="3200" b="1" i="1">
                <a:solidFill>
                  <a:srgbClr val="0000FF"/>
                </a:solidFill>
                <a:cs typeface="Arial" charset="0"/>
              </a:rPr>
              <a:t>Đọc truyện cho em nhỏ nghe.</a:t>
            </a:r>
          </a:p>
        </p:txBody>
      </p:sp>
      <p:sp>
        <p:nvSpPr>
          <p:cNvPr id="196152" name="Text Box 568"/>
          <p:cNvSpPr txBox="1">
            <a:spLocks noChangeArrowheads="1"/>
          </p:cNvSpPr>
          <p:nvPr/>
        </p:nvSpPr>
        <p:spPr bwMode="auto">
          <a:xfrm>
            <a:off x="304800" y="5334000"/>
            <a:ext cx="5867400" cy="579438"/>
          </a:xfrm>
          <a:prstGeom prst="rect">
            <a:avLst/>
          </a:prstGeom>
          <a:noFill/>
          <a:ln w="9525">
            <a:noFill/>
            <a:miter lim="800000"/>
            <a:headEnd/>
            <a:tailEnd/>
          </a:ln>
        </p:spPr>
        <p:txBody>
          <a:bodyPr>
            <a:spAutoFit/>
          </a:bodyPr>
          <a:lstStyle/>
          <a:p>
            <a:pPr>
              <a:spcBef>
                <a:spcPct val="50000"/>
              </a:spcBef>
            </a:pPr>
            <a:r>
              <a:rPr lang="en-US" sz="3200" i="1">
                <a:cs typeface="Arial" charset="0"/>
              </a:rPr>
              <a:t>d. </a:t>
            </a:r>
            <a:r>
              <a:rPr lang="en-US" sz="3200" b="1" i="1">
                <a:solidFill>
                  <a:srgbClr val="0000FF"/>
                </a:solidFill>
                <a:cs typeface="Arial" charset="0"/>
              </a:rPr>
              <a:t>Quát nạt em bé.</a:t>
            </a:r>
          </a:p>
        </p:txBody>
      </p:sp>
      <p:sp>
        <p:nvSpPr>
          <p:cNvPr id="196155" name="Oval 571"/>
          <p:cNvSpPr>
            <a:spLocks noChangeArrowheads="1"/>
          </p:cNvSpPr>
          <p:nvPr/>
        </p:nvSpPr>
        <p:spPr bwMode="auto">
          <a:xfrm>
            <a:off x="381000" y="3352800"/>
            <a:ext cx="533400" cy="533400"/>
          </a:xfrm>
          <a:prstGeom prst="ellipse">
            <a:avLst/>
          </a:prstGeom>
          <a:noFill/>
          <a:ln w="38100">
            <a:solidFill>
              <a:srgbClr val="FF3300"/>
            </a:solidFill>
            <a:round/>
            <a:headEnd/>
            <a:tailEnd/>
          </a:ln>
        </p:spPr>
        <p:txBody>
          <a:bodyPr wrap="none" anchor="ctr"/>
          <a:lstStyle/>
          <a:p>
            <a:pPr algn="ctr" eaLnBrk="1" hangingPunct="1"/>
            <a:endParaRPr lang="en-US" u="sng">
              <a:solidFill>
                <a:srgbClr val="FF0000"/>
              </a:solidFill>
              <a:cs typeface="Arial" charset="0"/>
            </a:endParaRPr>
          </a:p>
        </p:txBody>
      </p:sp>
      <p:sp>
        <p:nvSpPr>
          <p:cNvPr id="196157" name="Oval 573"/>
          <p:cNvSpPr>
            <a:spLocks noChangeArrowheads="1"/>
          </p:cNvSpPr>
          <p:nvPr/>
        </p:nvSpPr>
        <p:spPr bwMode="auto">
          <a:xfrm>
            <a:off x="304800" y="4038600"/>
            <a:ext cx="533400" cy="533400"/>
          </a:xfrm>
          <a:prstGeom prst="ellipse">
            <a:avLst/>
          </a:prstGeom>
          <a:noFill/>
          <a:ln w="38100">
            <a:solidFill>
              <a:srgbClr val="FF3300"/>
            </a:solidFill>
            <a:round/>
            <a:headEnd/>
            <a:tailEnd/>
          </a:ln>
        </p:spPr>
        <p:txBody>
          <a:bodyPr wrap="none" anchor="ctr"/>
          <a:lstStyle/>
          <a:p>
            <a:pPr algn="ctr" eaLnBrk="1" hangingPunct="1"/>
            <a:endParaRPr lang="en-US" u="sng">
              <a:solidFill>
                <a:srgbClr val="0033CC"/>
              </a:solidFill>
              <a:cs typeface="Arial" charset="0"/>
            </a:endParaRPr>
          </a:p>
        </p:txBody>
      </p:sp>
      <p:sp>
        <p:nvSpPr>
          <p:cNvPr id="196158" name="Oval 574"/>
          <p:cNvSpPr>
            <a:spLocks noChangeArrowheads="1"/>
          </p:cNvSpPr>
          <p:nvPr/>
        </p:nvSpPr>
        <p:spPr bwMode="auto">
          <a:xfrm>
            <a:off x="304800" y="4724400"/>
            <a:ext cx="533400" cy="533400"/>
          </a:xfrm>
          <a:prstGeom prst="ellipse">
            <a:avLst/>
          </a:prstGeom>
          <a:noFill/>
          <a:ln w="38100">
            <a:solidFill>
              <a:srgbClr val="FF3300"/>
            </a:solidFill>
            <a:round/>
            <a:headEnd/>
            <a:tailEnd/>
          </a:ln>
        </p:spPr>
        <p:txBody>
          <a:bodyPr wrap="none" anchor="ctr"/>
          <a:lstStyle/>
          <a:p>
            <a:pPr algn="ctr" eaLnBrk="1" hangingPunct="1"/>
            <a:endParaRPr lang="en-US" u="sng">
              <a:solidFill>
                <a:srgbClr val="0033CC"/>
              </a:solidFill>
              <a:cs typeface="Arial" charset="0"/>
            </a:endParaRPr>
          </a:p>
        </p:txBody>
      </p:sp>
      <p:sp>
        <p:nvSpPr>
          <p:cNvPr id="196159" name="WordArt 575" descr="Narrow vertical"/>
          <p:cNvSpPr>
            <a:spLocks noChangeArrowheads="1" noChangeShapeType="1" noTextEdit="1"/>
          </p:cNvSpPr>
          <p:nvPr/>
        </p:nvSpPr>
        <p:spPr bwMode="auto">
          <a:xfrm>
            <a:off x="2057400" y="304800"/>
            <a:ext cx="4038600" cy="914400"/>
          </a:xfrm>
          <a:prstGeom prst="rect">
            <a:avLst/>
          </a:prstGeom>
        </p:spPr>
        <p:txBody>
          <a:bodyPr wrap="none" fromWordArt="1">
            <a:prstTxWarp prst="textPlain">
              <a:avLst>
                <a:gd name="adj" fmla="val 50000"/>
              </a:avLst>
            </a:prstTxWarp>
          </a:bodyPr>
          <a:lstStyle/>
          <a:p>
            <a:pPr algn="ctr"/>
            <a:r>
              <a:rPr lang="en-US" sz="3600" b="1"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a:cs typeface="Arial"/>
              </a:rPr>
              <a:t>BÀI CŨ</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96148"/>
                                        </p:tgtEl>
                                        <p:attrNameLst>
                                          <p:attrName>style.visibility</p:attrName>
                                        </p:attrNameLst>
                                      </p:cBhvr>
                                      <p:to>
                                        <p:strVal val="visible"/>
                                      </p:to>
                                    </p:set>
                                    <p:animEffect transition="in" filter="plus(in)">
                                      <p:cBhvr>
                                        <p:cTn id="7" dur="2000"/>
                                        <p:tgtEl>
                                          <p:spTgt spid="1961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196149"/>
                                        </p:tgtEl>
                                        <p:attrNameLst>
                                          <p:attrName>style.visibility</p:attrName>
                                        </p:attrNameLst>
                                      </p:cBhvr>
                                      <p:to>
                                        <p:strVal val="visible"/>
                                      </p:to>
                                    </p:set>
                                    <p:anim calcmode="lin" valueType="num">
                                      <p:cBhvr>
                                        <p:cTn id="12" dur="1000" fill="hold"/>
                                        <p:tgtEl>
                                          <p:spTgt spid="196149"/>
                                        </p:tgtEl>
                                        <p:attrNameLst>
                                          <p:attrName>ppt_w</p:attrName>
                                        </p:attrNameLst>
                                      </p:cBhvr>
                                      <p:tavLst>
                                        <p:tav tm="0">
                                          <p:val>
                                            <p:fltVal val="0"/>
                                          </p:val>
                                        </p:tav>
                                        <p:tav tm="100000">
                                          <p:val>
                                            <p:strVal val="#ppt_w"/>
                                          </p:val>
                                        </p:tav>
                                      </p:tavLst>
                                    </p:anim>
                                    <p:anim calcmode="lin" valueType="num">
                                      <p:cBhvr>
                                        <p:cTn id="13" dur="1000" fill="hold"/>
                                        <p:tgtEl>
                                          <p:spTgt spid="196149"/>
                                        </p:tgtEl>
                                        <p:attrNameLst>
                                          <p:attrName>ppt_h</p:attrName>
                                        </p:attrNameLst>
                                      </p:cBhvr>
                                      <p:tavLst>
                                        <p:tav tm="0">
                                          <p:val>
                                            <p:fltVal val="0"/>
                                          </p:val>
                                        </p:tav>
                                        <p:tav tm="100000">
                                          <p:val>
                                            <p:strVal val="#ppt_h"/>
                                          </p:val>
                                        </p:tav>
                                      </p:tavLst>
                                    </p:anim>
                                    <p:anim calcmode="lin" valueType="num">
                                      <p:cBhvr>
                                        <p:cTn id="14" dur="1000" fill="hold"/>
                                        <p:tgtEl>
                                          <p:spTgt spid="196149"/>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9614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5" presetClass="entr" presetSubtype="0" fill="hold" grpId="0" nodeType="clickEffect">
                                  <p:stCondLst>
                                    <p:cond delay="0"/>
                                  </p:stCondLst>
                                  <p:childTnLst>
                                    <p:set>
                                      <p:cBhvr>
                                        <p:cTn id="19" dur="1" fill="hold">
                                          <p:stCondLst>
                                            <p:cond delay="0"/>
                                          </p:stCondLst>
                                        </p:cTn>
                                        <p:tgtEl>
                                          <p:spTgt spid="196150"/>
                                        </p:tgtEl>
                                        <p:attrNameLst>
                                          <p:attrName>style.visibility</p:attrName>
                                        </p:attrNameLst>
                                      </p:cBhvr>
                                      <p:to>
                                        <p:strVal val="visible"/>
                                      </p:to>
                                    </p:set>
                                    <p:anim calcmode="lin" valueType="num">
                                      <p:cBhvr>
                                        <p:cTn id="20" dur="1000" fill="hold"/>
                                        <p:tgtEl>
                                          <p:spTgt spid="196150"/>
                                        </p:tgtEl>
                                        <p:attrNameLst>
                                          <p:attrName>ppt_w</p:attrName>
                                        </p:attrNameLst>
                                      </p:cBhvr>
                                      <p:tavLst>
                                        <p:tav tm="0">
                                          <p:val>
                                            <p:fltVal val="0"/>
                                          </p:val>
                                        </p:tav>
                                        <p:tav tm="100000">
                                          <p:val>
                                            <p:strVal val="#ppt_w"/>
                                          </p:val>
                                        </p:tav>
                                      </p:tavLst>
                                    </p:anim>
                                    <p:anim calcmode="lin" valueType="num">
                                      <p:cBhvr>
                                        <p:cTn id="21" dur="1000" fill="hold"/>
                                        <p:tgtEl>
                                          <p:spTgt spid="196150"/>
                                        </p:tgtEl>
                                        <p:attrNameLst>
                                          <p:attrName>ppt_h</p:attrName>
                                        </p:attrNameLst>
                                      </p:cBhvr>
                                      <p:tavLst>
                                        <p:tav tm="0">
                                          <p:val>
                                            <p:fltVal val="0"/>
                                          </p:val>
                                        </p:tav>
                                        <p:tav tm="100000">
                                          <p:val>
                                            <p:strVal val="#ppt_h"/>
                                          </p:val>
                                        </p:tav>
                                      </p:tavLst>
                                    </p:anim>
                                    <p:anim calcmode="lin" valueType="num">
                                      <p:cBhvr>
                                        <p:cTn id="22" dur="1000" fill="hold"/>
                                        <p:tgtEl>
                                          <p:spTgt spid="196150"/>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9615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196151"/>
                                        </p:tgtEl>
                                        <p:attrNameLst>
                                          <p:attrName>style.visibility</p:attrName>
                                        </p:attrNameLst>
                                      </p:cBhvr>
                                      <p:to>
                                        <p:strVal val="visible"/>
                                      </p:to>
                                    </p:set>
                                    <p:anim calcmode="lin" valueType="num">
                                      <p:cBhvr>
                                        <p:cTn id="28" dur="1000" fill="hold"/>
                                        <p:tgtEl>
                                          <p:spTgt spid="196151"/>
                                        </p:tgtEl>
                                        <p:attrNameLst>
                                          <p:attrName>ppt_w</p:attrName>
                                        </p:attrNameLst>
                                      </p:cBhvr>
                                      <p:tavLst>
                                        <p:tav tm="0">
                                          <p:val>
                                            <p:fltVal val="0"/>
                                          </p:val>
                                        </p:tav>
                                        <p:tav tm="100000">
                                          <p:val>
                                            <p:strVal val="#ppt_w"/>
                                          </p:val>
                                        </p:tav>
                                      </p:tavLst>
                                    </p:anim>
                                    <p:anim calcmode="lin" valueType="num">
                                      <p:cBhvr>
                                        <p:cTn id="29" dur="1000" fill="hold"/>
                                        <p:tgtEl>
                                          <p:spTgt spid="196151"/>
                                        </p:tgtEl>
                                        <p:attrNameLst>
                                          <p:attrName>ppt_h</p:attrName>
                                        </p:attrNameLst>
                                      </p:cBhvr>
                                      <p:tavLst>
                                        <p:tav tm="0">
                                          <p:val>
                                            <p:fltVal val="0"/>
                                          </p:val>
                                        </p:tav>
                                        <p:tav tm="100000">
                                          <p:val>
                                            <p:strVal val="#ppt_h"/>
                                          </p:val>
                                        </p:tav>
                                      </p:tavLst>
                                    </p:anim>
                                    <p:anim calcmode="lin" valueType="num">
                                      <p:cBhvr>
                                        <p:cTn id="30" dur="1000" fill="hold"/>
                                        <p:tgtEl>
                                          <p:spTgt spid="196151"/>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9615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5" presetClass="entr" presetSubtype="0" fill="hold" grpId="0" nodeType="clickEffect">
                                  <p:stCondLst>
                                    <p:cond delay="0"/>
                                  </p:stCondLst>
                                  <p:childTnLst>
                                    <p:set>
                                      <p:cBhvr>
                                        <p:cTn id="35" dur="1" fill="hold">
                                          <p:stCondLst>
                                            <p:cond delay="0"/>
                                          </p:stCondLst>
                                        </p:cTn>
                                        <p:tgtEl>
                                          <p:spTgt spid="196152"/>
                                        </p:tgtEl>
                                        <p:attrNameLst>
                                          <p:attrName>style.visibility</p:attrName>
                                        </p:attrNameLst>
                                      </p:cBhvr>
                                      <p:to>
                                        <p:strVal val="visible"/>
                                      </p:to>
                                    </p:set>
                                    <p:anim calcmode="lin" valueType="num">
                                      <p:cBhvr>
                                        <p:cTn id="36" dur="1000" fill="hold"/>
                                        <p:tgtEl>
                                          <p:spTgt spid="196152"/>
                                        </p:tgtEl>
                                        <p:attrNameLst>
                                          <p:attrName>ppt_w</p:attrName>
                                        </p:attrNameLst>
                                      </p:cBhvr>
                                      <p:tavLst>
                                        <p:tav tm="0">
                                          <p:val>
                                            <p:fltVal val="0"/>
                                          </p:val>
                                        </p:tav>
                                        <p:tav tm="100000">
                                          <p:val>
                                            <p:strVal val="#ppt_w"/>
                                          </p:val>
                                        </p:tav>
                                      </p:tavLst>
                                    </p:anim>
                                    <p:anim calcmode="lin" valueType="num">
                                      <p:cBhvr>
                                        <p:cTn id="37" dur="1000" fill="hold"/>
                                        <p:tgtEl>
                                          <p:spTgt spid="196152"/>
                                        </p:tgtEl>
                                        <p:attrNameLst>
                                          <p:attrName>ppt_h</p:attrName>
                                        </p:attrNameLst>
                                      </p:cBhvr>
                                      <p:tavLst>
                                        <p:tav tm="0">
                                          <p:val>
                                            <p:fltVal val="0"/>
                                          </p:val>
                                        </p:tav>
                                        <p:tav tm="100000">
                                          <p:val>
                                            <p:strVal val="#ppt_h"/>
                                          </p:val>
                                        </p:tav>
                                      </p:tavLst>
                                    </p:anim>
                                    <p:anim calcmode="lin" valueType="num">
                                      <p:cBhvr>
                                        <p:cTn id="38" dur="1000" fill="hold"/>
                                        <p:tgtEl>
                                          <p:spTgt spid="196152"/>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19615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26" fill="hold" grpId="0" nodeType="clickEffect">
                                  <p:stCondLst>
                                    <p:cond delay="0"/>
                                  </p:stCondLst>
                                  <p:childTnLst>
                                    <p:set>
                                      <p:cBhvr>
                                        <p:cTn id="43" dur="1" fill="hold">
                                          <p:stCondLst>
                                            <p:cond delay="0"/>
                                          </p:stCondLst>
                                        </p:cTn>
                                        <p:tgtEl>
                                          <p:spTgt spid="196155"/>
                                        </p:tgtEl>
                                        <p:attrNameLst>
                                          <p:attrName>style.visibility</p:attrName>
                                        </p:attrNameLst>
                                      </p:cBhvr>
                                      <p:to>
                                        <p:strVal val="visible"/>
                                      </p:to>
                                    </p:set>
                                    <p:animEffect transition="in" filter="barn(inHorizontal)">
                                      <p:cBhvr>
                                        <p:cTn id="44" dur="500"/>
                                        <p:tgtEl>
                                          <p:spTgt spid="19615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6" presetClass="entr" presetSubtype="26" fill="hold" grpId="0" nodeType="clickEffect">
                                  <p:stCondLst>
                                    <p:cond delay="0"/>
                                  </p:stCondLst>
                                  <p:childTnLst>
                                    <p:set>
                                      <p:cBhvr>
                                        <p:cTn id="48" dur="1" fill="hold">
                                          <p:stCondLst>
                                            <p:cond delay="0"/>
                                          </p:stCondLst>
                                        </p:cTn>
                                        <p:tgtEl>
                                          <p:spTgt spid="196157"/>
                                        </p:tgtEl>
                                        <p:attrNameLst>
                                          <p:attrName>style.visibility</p:attrName>
                                        </p:attrNameLst>
                                      </p:cBhvr>
                                      <p:to>
                                        <p:strVal val="visible"/>
                                      </p:to>
                                    </p:set>
                                    <p:animEffect transition="in" filter="barn(inHorizontal)">
                                      <p:cBhvr>
                                        <p:cTn id="49" dur="500"/>
                                        <p:tgtEl>
                                          <p:spTgt spid="196157"/>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6" presetClass="entr" presetSubtype="26" fill="hold" grpId="0" nodeType="clickEffect">
                                  <p:stCondLst>
                                    <p:cond delay="0"/>
                                  </p:stCondLst>
                                  <p:childTnLst>
                                    <p:set>
                                      <p:cBhvr>
                                        <p:cTn id="53" dur="1" fill="hold">
                                          <p:stCondLst>
                                            <p:cond delay="0"/>
                                          </p:stCondLst>
                                        </p:cTn>
                                        <p:tgtEl>
                                          <p:spTgt spid="196158"/>
                                        </p:tgtEl>
                                        <p:attrNameLst>
                                          <p:attrName>style.visibility</p:attrName>
                                        </p:attrNameLst>
                                      </p:cBhvr>
                                      <p:to>
                                        <p:strVal val="visible"/>
                                      </p:to>
                                    </p:set>
                                    <p:animEffect transition="in" filter="barn(inHorizontal)">
                                      <p:cBhvr>
                                        <p:cTn id="54" dur="500"/>
                                        <p:tgtEl>
                                          <p:spTgt spid="19615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mph" presetSubtype="0" repeatCount="indefinite" fill="hold" grpId="0" nodeType="clickEffect">
                                  <p:stCondLst>
                                    <p:cond delay="0"/>
                                  </p:stCondLst>
                                  <p:childTnLst>
                                    <p:animClr clrSpc="hsl" dir="cw">
                                      <p:cBhvr override="childStyle">
                                        <p:cTn id="58" dur="500" fill="hold"/>
                                        <p:tgtEl>
                                          <p:spTgt spid="196159"/>
                                        </p:tgtEl>
                                        <p:attrNameLst>
                                          <p:attrName>style.color</p:attrName>
                                        </p:attrNameLst>
                                      </p:cBhvr>
                                      <p:by>
                                        <p:hsl h="-7200000" s="0" l="0"/>
                                      </p:by>
                                    </p:animClr>
                                    <p:animClr clrSpc="hsl" dir="cw">
                                      <p:cBhvr>
                                        <p:cTn id="59" dur="500" fill="hold"/>
                                        <p:tgtEl>
                                          <p:spTgt spid="196159"/>
                                        </p:tgtEl>
                                        <p:attrNameLst>
                                          <p:attrName>fillcolor</p:attrName>
                                        </p:attrNameLst>
                                      </p:cBhvr>
                                      <p:by>
                                        <p:hsl h="-7200000" s="0" l="0"/>
                                      </p:by>
                                    </p:animClr>
                                    <p:animClr clrSpc="hsl" dir="cw">
                                      <p:cBhvr>
                                        <p:cTn id="60" dur="500" fill="hold"/>
                                        <p:tgtEl>
                                          <p:spTgt spid="196159"/>
                                        </p:tgtEl>
                                        <p:attrNameLst>
                                          <p:attrName>stroke.color</p:attrName>
                                        </p:attrNameLst>
                                      </p:cBhvr>
                                      <p:by>
                                        <p:hsl h="-7200000" s="0" l="0"/>
                                      </p:by>
                                    </p:animClr>
                                    <p:set>
                                      <p:cBhvr>
                                        <p:cTn id="61" dur="500" fill="hold"/>
                                        <p:tgtEl>
                                          <p:spTgt spid="1961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148" grpId="0"/>
      <p:bldP spid="196149" grpId="0"/>
      <p:bldP spid="196150" grpId="0"/>
      <p:bldP spid="196151" grpId="0"/>
      <p:bldP spid="196152" grpId="0"/>
      <p:bldP spid="196155" grpId="0" animBg="1"/>
      <p:bldP spid="196157" grpId="0" animBg="1"/>
      <p:bldP spid="196158" grpId="0" animBg="1"/>
      <p:bldP spid="19615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Text Box 2"/>
          <p:cNvSpPr txBox="1">
            <a:spLocks noChangeArrowheads="1"/>
          </p:cNvSpPr>
          <p:nvPr/>
        </p:nvSpPr>
        <p:spPr bwMode="auto">
          <a:xfrm>
            <a:off x="1219200" y="1828800"/>
            <a:ext cx="5791200" cy="1190625"/>
          </a:xfrm>
          <a:prstGeom prst="rect">
            <a:avLst/>
          </a:prstGeom>
          <a:noFill/>
          <a:ln w="9525">
            <a:noFill/>
            <a:miter lim="800000"/>
            <a:headEnd/>
            <a:tailEnd/>
          </a:ln>
        </p:spPr>
        <p:txBody>
          <a:bodyPr>
            <a:spAutoFit/>
          </a:bodyPr>
          <a:lstStyle/>
          <a:p>
            <a:pPr eaLnBrk="1" hangingPunct="1">
              <a:spcBef>
                <a:spcPct val="50000"/>
              </a:spcBef>
            </a:pPr>
            <a:r>
              <a:rPr lang="en-US" sz="3600" b="1">
                <a:solidFill>
                  <a:srgbClr val="FF3300"/>
                </a:solidFill>
              </a:rPr>
              <a:t>Người  nông dân nuôi để lấy  thịt và sữa.</a:t>
            </a:r>
          </a:p>
        </p:txBody>
      </p:sp>
      <p:sp>
        <p:nvSpPr>
          <p:cNvPr id="279555" name="Text Box 3"/>
          <p:cNvSpPr txBox="1">
            <a:spLocks noChangeArrowheads="1"/>
          </p:cNvSpPr>
          <p:nvPr/>
        </p:nvSpPr>
        <p:spPr bwMode="auto">
          <a:xfrm>
            <a:off x="609600" y="381000"/>
            <a:ext cx="3810000" cy="1446213"/>
          </a:xfrm>
          <a:prstGeom prst="rect">
            <a:avLst/>
          </a:prstGeom>
          <a:noFill/>
          <a:ln w="9525" algn="ctr">
            <a:noFill/>
            <a:miter lim="800000"/>
            <a:headEnd/>
            <a:tailEnd/>
          </a:ln>
        </p:spPr>
        <p:txBody>
          <a:bodyPr>
            <a:spAutoFit/>
          </a:bodyPr>
          <a:lstStyle/>
          <a:p>
            <a:pPr eaLnBrk="1" hangingPunct="1">
              <a:spcBef>
                <a:spcPct val="50000"/>
              </a:spcBef>
            </a:pPr>
            <a:r>
              <a:rPr lang="en-US" sz="4400" b="1"/>
              <a:t>Đây là con gì ?</a:t>
            </a:r>
          </a:p>
        </p:txBody>
      </p:sp>
      <p:sp>
        <p:nvSpPr>
          <p:cNvPr id="279556" name="Text Box 4"/>
          <p:cNvSpPr txBox="1">
            <a:spLocks noChangeArrowheads="1"/>
          </p:cNvSpPr>
          <p:nvPr/>
        </p:nvSpPr>
        <p:spPr bwMode="auto">
          <a:xfrm>
            <a:off x="1371600" y="4670425"/>
            <a:ext cx="5410200" cy="1190625"/>
          </a:xfrm>
          <a:prstGeom prst="rect">
            <a:avLst/>
          </a:prstGeom>
          <a:noFill/>
          <a:ln w="9525">
            <a:noFill/>
            <a:miter lim="800000"/>
            <a:headEnd/>
            <a:tailEnd/>
          </a:ln>
        </p:spPr>
        <p:txBody>
          <a:bodyPr>
            <a:spAutoFit/>
          </a:bodyPr>
          <a:lstStyle/>
          <a:p>
            <a:pPr eaLnBrk="1" hangingPunct="1">
              <a:spcBef>
                <a:spcPct val="50000"/>
              </a:spcBef>
            </a:pPr>
            <a:r>
              <a:rPr lang="en-US" sz="3600" b="1"/>
              <a:t>Lúc còn nhỏ nó được gọi là con bê.</a:t>
            </a:r>
          </a:p>
        </p:txBody>
      </p:sp>
      <p:sp>
        <p:nvSpPr>
          <p:cNvPr id="279557" name="WordArt 5"/>
          <p:cNvSpPr>
            <a:spLocks noChangeArrowheads="1" noChangeShapeType="1" noTextEdit="1"/>
          </p:cNvSpPr>
          <p:nvPr/>
        </p:nvSpPr>
        <p:spPr bwMode="auto">
          <a:xfrm>
            <a:off x="738188" y="1971675"/>
            <a:ext cx="404812" cy="7207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bg1"/>
                </a:solidFill>
                <a:latin typeface="Arial"/>
                <a:cs typeface="Arial"/>
              </a:rPr>
              <a:t>1</a:t>
            </a:r>
          </a:p>
        </p:txBody>
      </p:sp>
      <p:sp>
        <p:nvSpPr>
          <p:cNvPr id="279558" name="WordArt 6"/>
          <p:cNvSpPr>
            <a:spLocks noChangeArrowheads="1" noChangeShapeType="1" noTextEdit="1"/>
          </p:cNvSpPr>
          <p:nvPr/>
        </p:nvSpPr>
        <p:spPr bwMode="auto">
          <a:xfrm>
            <a:off x="738188" y="3286125"/>
            <a:ext cx="481012" cy="7207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a:cs typeface="Arial"/>
              </a:rPr>
              <a:t>2</a:t>
            </a:r>
          </a:p>
        </p:txBody>
      </p:sp>
      <p:sp>
        <p:nvSpPr>
          <p:cNvPr id="279559" name="WordArt 7"/>
          <p:cNvSpPr>
            <a:spLocks noChangeArrowheads="1" noChangeShapeType="1" noTextEdit="1"/>
          </p:cNvSpPr>
          <p:nvPr/>
        </p:nvSpPr>
        <p:spPr bwMode="auto">
          <a:xfrm>
            <a:off x="738188" y="4556125"/>
            <a:ext cx="481012" cy="7207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a:cs typeface="Arial"/>
              </a:rPr>
              <a:t>3</a:t>
            </a:r>
          </a:p>
        </p:txBody>
      </p:sp>
      <p:sp>
        <p:nvSpPr>
          <p:cNvPr id="279560" name="AutoShape 8"/>
          <p:cNvSpPr>
            <a:spLocks noChangeArrowheads="1"/>
          </p:cNvSpPr>
          <p:nvPr/>
        </p:nvSpPr>
        <p:spPr bwMode="auto">
          <a:xfrm>
            <a:off x="6916738" y="1201738"/>
            <a:ext cx="2397125" cy="4581525"/>
          </a:xfrm>
          <a:prstGeom prst="sun">
            <a:avLst>
              <a:gd name="adj" fmla="val 25000"/>
            </a:avLst>
          </a:prstGeom>
          <a:solidFill>
            <a:srgbClr val="5DFF5D"/>
          </a:solidFill>
          <a:ln w="57150">
            <a:solidFill>
              <a:srgbClr val="0033CC"/>
            </a:solidFill>
            <a:miter lim="800000"/>
            <a:headEnd/>
            <a:tailEnd/>
          </a:ln>
        </p:spPr>
        <p:txBody>
          <a:bodyPr>
            <a:spAutoFit/>
          </a:bodyPr>
          <a:lstStyle/>
          <a:p>
            <a:pPr eaLnBrk="1" hangingPunct="1">
              <a:spcBef>
                <a:spcPct val="50000"/>
              </a:spcBef>
            </a:pPr>
            <a:r>
              <a:rPr lang="en-US" sz="5000">
                <a:solidFill>
                  <a:srgbClr val="FF3300"/>
                </a:solidFill>
              </a:rPr>
              <a:t>30</a:t>
            </a:r>
          </a:p>
        </p:txBody>
      </p:sp>
      <p:sp>
        <p:nvSpPr>
          <p:cNvPr id="279561" name="AutoShape 9"/>
          <p:cNvSpPr>
            <a:spLocks noChangeArrowheads="1"/>
          </p:cNvSpPr>
          <p:nvPr/>
        </p:nvSpPr>
        <p:spPr bwMode="auto">
          <a:xfrm>
            <a:off x="6916738" y="2573338"/>
            <a:ext cx="2397125" cy="4581525"/>
          </a:xfrm>
          <a:prstGeom prst="sun">
            <a:avLst>
              <a:gd name="adj" fmla="val 25000"/>
            </a:avLst>
          </a:prstGeom>
          <a:solidFill>
            <a:srgbClr val="5DFF5D"/>
          </a:solidFill>
          <a:ln w="57150">
            <a:solidFill>
              <a:srgbClr val="0033CC"/>
            </a:solidFill>
            <a:miter lim="800000"/>
            <a:headEnd/>
            <a:tailEnd/>
          </a:ln>
        </p:spPr>
        <p:txBody>
          <a:bodyPr>
            <a:spAutoFit/>
          </a:bodyPr>
          <a:lstStyle/>
          <a:p>
            <a:pPr eaLnBrk="1" hangingPunct="1">
              <a:spcBef>
                <a:spcPct val="50000"/>
              </a:spcBef>
            </a:pPr>
            <a:r>
              <a:rPr lang="en-US" sz="5000">
                <a:solidFill>
                  <a:srgbClr val="0066FF"/>
                </a:solidFill>
              </a:rPr>
              <a:t>20</a:t>
            </a:r>
          </a:p>
        </p:txBody>
      </p:sp>
      <p:sp>
        <p:nvSpPr>
          <p:cNvPr id="279562" name="AutoShape 10"/>
          <p:cNvSpPr>
            <a:spLocks noChangeArrowheads="1"/>
          </p:cNvSpPr>
          <p:nvPr/>
        </p:nvSpPr>
        <p:spPr bwMode="auto">
          <a:xfrm>
            <a:off x="6916738" y="3929063"/>
            <a:ext cx="2397125" cy="4581525"/>
          </a:xfrm>
          <a:prstGeom prst="sun">
            <a:avLst>
              <a:gd name="adj" fmla="val 25000"/>
            </a:avLst>
          </a:prstGeom>
          <a:solidFill>
            <a:srgbClr val="5DFF5D"/>
          </a:solidFill>
          <a:ln w="57150">
            <a:solidFill>
              <a:srgbClr val="0033CC"/>
            </a:solidFill>
            <a:miter lim="800000"/>
            <a:headEnd/>
            <a:tailEnd/>
          </a:ln>
        </p:spPr>
        <p:txBody>
          <a:bodyPr>
            <a:spAutoFit/>
          </a:bodyPr>
          <a:lstStyle/>
          <a:p>
            <a:pPr eaLnBrk="1" hangingPunct="1">
              <a:spcBef>
                <a:spcPct val="50000"/>
              </a:spcBef>
            </a:pPr>
            <a:r>
              <a:rPr lang="en-US" sz="5000"/>
              <a:t>10</a:t>
            </a:r>
          </a:p>
        </p:txBody>
      </p:sp>
      <p:sp>
        <p:nvSpPr>
          <p:cNvPr id="279563" name="AutoShape 11"/>
          <p:cNvSpPr>
            <a:spLocks noChangeArrowheads="1"/>
          </p:cNvSpPr>
          <p:nvPr/>
        </p:nvSpPr>
        <p:spPr bwMode="auto">
          <a:xfrm>
            <a:off x="4114800" y="82550"/>
            <a:ext cx="5029200" cy="1452563"/>
          </a:xfrm>
          <a:prstGeom prst="irregularSeal2">
            <a:avLst/>
          </a:prstGeom>
          <a:solidFill>
            <a:srgbClr val="FF3300"/>
          </a:solidFill>
          <a:ln w="9525" algn="ctr">
            <a:solidFill>
              <a:schemeClr val="tx1"/>
            </a:solidFill>
            <a:miter lim="800000"/>
            <a:headEnd/>
            <a:tailEnd/>
          </a:ln>
        </p:spPr>
        <p:txBody>
          <a:bodyPr>
            <a:spAutoFit/>
          </a:bodyPr>
          <a:lstStyle/>
          <a:p>
            <a:pPr eaLnBrk="1" hangingPunct="1">
              <a:spcBef>
                <a:spcPct val="50000"/>
              </a:spcBef>
            </a:pPr>
            <a:r>
              <a:rPr lang="en-US" sz="3600" b="1">
                <a:solidFill>
                  <a:srgbClr val="0000FF"/>
                </a:solidFill>
              </a:rPr>
              <a:t>Con bò</a:t>
            </a:r>
          </a:p>
        </p:txBody>
      </p:sp>
      <p:sp>
        <p:nvSpPr>
          <p:cNvPr id="32780" name="AutoShape 12">
            <a:hlinkClick r:id="rId4" action="ppaction://hlinksldjump"/>
          </p:cNvPr>
          <p:cNvSpPr>
            <a:spLocks noChangeArrowheads="1"/>
          </p:cNvSpPr>
          <p:nvPr/>
        </p:nvSpPr>
        <p:spPr bwMode="auto">
          <a:xfrm>
            <a:off x="228600" y="5715000"/>
            <a:ext cx="914400" cy="838200"/>
          </a:xfrm>
          <a:prstGeom prst="star8">
            <a:avLst>
              <a:gd name="adj" fmla="val 38250"/>
            </a:avLst>
          </a:prstGeom>
          <a:solidFill>
            <a:srgbClr val="66FF33"/>
          </a:solidFill>
          <a:ln w="9525">
            <a:solidFill>
              <a:schemeClr val="tx1"/>
            </a:solidFill>
            <a:miter lim="800000"/>
            <a:headEnd/>
            <a:tailEnd/>
          </a:ln>
        </p:spPr>
        <p:txBody>
          <a:bodyPr wrap="none" anchor="ctr"/>
          <a:lstStyle/>
          <a:p>
            <a:endParaRPr lang="en-US"/>
          </a:p>
        </p:txBody>
      </p:sp>
      <p:sp>
        <p:nvSpPr>
          <p:cNvPr id="279565" name="Text Box 13"/>
          <p:cNvSpPr txBox="1">
            <a:spLocks noChangeArrowheads="1"/>
          </p:cNvSpPr>
          <p:nvPr/>
        </p:nvSpPr>
        <p:spPr bwMode="auto">
          <a:xfrm>
            <a:off x="1371600" y="3429000"/>
            <a:ext cx="5410200" cy="641350"/>
          </a:xfrm>
          <a:prstGeom prst="rect">
            <a:avLst/>
          </a:prstGeom>
          <a:noFill/>
          <a:ln w="9525">
            <a:noFill/>
            <a:miter lim="800000"/>
            <a:headEnd/>
            <a:tailEnd/>
          </a:ln>
        </p:spPr>
        <p:txBody>
          <a:bodyPr>
            <a:spAutoFit/>
          </a:bodyPr>
          <a:lstStyle/>
          <a:p>
            <a:pPr eaLnBrk="1" hangingPunct="1">
              <a:spcBef>
                <a:spcPct val="50000"/>
              </a:spcBef>
            </a:pPr>
            <a:r>
              <a:rPr lang="en-US" sz="3600" b="1">
                <a:solidFill>
                  <a:srgbClr val="0000FF"/>
                </a:solidFill>
                <a:latin typeface="Times New Roman" pitchFamily="18" charset="0"/>
              </a:rPr>
              <a:t>Nó là động</a:t>
            </a:r>
            <a:r>
              <a:rPr lang="en-US" b="1"/>
              <a:t> </a:t>
            </a:r>
            <a:r>
              <a:rPr lang="en-US" sz="3600" b="1">
                <a:solidFill>
                  <a:srgbClr val="0000FF"/>
                </a:solidFill>
                <a:latin typeface="Times New Roman" pitchFamily="18" charset="0"/>
              </a:rPr>
              <a:t> </a:t>
            </a:r>
            <a:r>
              <a:rPr lang="en-US" sz="3600" b="1">
                <a:solidFill>
                  <a:srgbClr val="0000FF"/>
                </a:solidFill>
              </a:rPr>
              <a:t>vật ăn cỏ</a:t>
            </a:r>
            <a:r>
              <a:rPr lang="en-US" sz="3600" b="1">
                <a:solidFill>
                  <a:srgbClr val="0000FF"/>
                </a:solidFill>
                <a:latin typeface="Times New Roman" pitchFamily="18" charset="0"/>
              </a:rPr>
              <a:t>.</a:t>
            </a:r>
          </a:p>
        </p:txBody>
      </p:sp>
      <p:pic>
        <p:nvPicPr>
          <p:cNvPr id="32782" name="Picture 14" descr="POINSET2"/>
          <p:cNvPicPr>
            <a:picLocks noChangeAspect="1" noChangeArrowheads="1"/>
          </p:cNvPicPr>
          <p:nvPr/>
        </p:nvPicPr>
        <p:blipFill>
          <a:blip r:embed="rId5"/>
          <a:srcRect/>
          <a:stretch>
            <a:fillRect/>
          </a:stretch>
        </p:blipFill>
        <p:spPr bwMode="auto">
          <a:xfrm rot="16090009" flipH="1">
            <a:off x="29368" y="-29368"/>
            <a:ext cx="849313" cy="908050"/>
          </a:xfrm>
          <a:prstGeom prst="rect">
            <a:avLst/>
          </a:prstGeom>
          <a:noFill/>
          <a:ln w="9525">
            <a:noFill/>
            <a:miter lim="800000"/>
            <a:headEnd/>
            <a:tailEnd/>
          </a:ln>
        </p:spPr>
      </p:pic>
      <p:pic>
        <p:nvPicPr>
          <p:cNvPr id="32783" name="Picture 15" descr="POINSET2"/>
          <p:cNvPicPr>
            <a:picLocks noChangeAspect="1" noChangeArrowheads="1"/>
          </p:cNvPicPr>
          <p:nvPr/>
        </p:nvPicPr>
        <p:blipFill>
          <a:blip r:embed="rId5"/>
          <a:srcRect/>
          <a:stretch>
            <a:fillRect/>
          </a:stretch>
        </p:blipFill>
        <p:spPr bwMode="auto">
          <a:xfrm rot="10846725" flipH="1">
            <a:off x="0" y="5949950"/>
            <a:ext cx="849313" cy="908050"/>
          </a:xfrm>
          <a:prstGeom prst="rect">
            <a:avLst/>
          </a:prstGeom>
          <a:noFill/>
          <a:ln w="9525">
            <a:noFill/>
            <a:miter lim="800000"/>
            <a:headEnd/>
            <a:tailEnd/>
          </a:ln>
        </p:spPr>
      </p:pic>
      <p:pic>
        <p:nvPicPr>
          <p:cNvPr id="32784" name="Picture 16" descr="POINSET2"/>
          <p:cNvPicPr>
            <a:picLocks noChangeAspect="1" noChangeArrowheads="1"/>
          </p:cNvPicPr>
          <p:nvPr/>
        </p:nvPicPr>
        <p:blipFill>
          <a:blip r:embed="rId5"/>
          <a:srcRect/>
          <a:stretch>
            <a:fillRect/>
          </a:stretch>
        </p:blipFill>
        <p:spPr bwMode="auto">
          <a:xfrm rot="21551122" flipH="1">
            <a:off x="8294688" y="0"/>
            <a:ext cx="849312" cy="908050"/>
          </a:xfrm>
          <a:prstGeom prst="rect">
            <a:avLst/>
          </a:prstGeom>
          <a:noFill/>
          <a:ln w="9525">
            <a:noFill/>
            <a:miter lim="800000"/>
            <a:headEnd/>
            <a:tailEnd/>
          </a:ln>
        </p:spPr>
      </p:pic>
      <p:pic>
        <p:nvPicPr>
          <p:cNvPr id="32785" name="Picture 17" descr="POINSET2"/>
          <p:cNvPicPr>
            <a:picLocks noChangeAspect="1" noChangeArrowheads="1"/>
          </p:cNvPicPr>
          <p:nvPr/>
        </p:nvPicPr>
        <p:blipFill>
          <a:blip r:embed="rId5"/>
          <a:srcRect/>
          <a:stretch>
            <a:fillRect/>
          </a:stretch>
        </p:blipFill>
        <p:spPr bwMode="auto">
          <a:xfrm rot="5400864" flipH="1">
            <a:off x="8265319" y="5979319"/>
            <a:ext cx="849312" cy="90805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79555"/>
                                        </p:tgtEl>
                                        <p:attrNameLst>
                                          <p:attrName>style.visibility</p:attrName>
                                        </p:attrNameLst>
                                      </p:cBhvr>
                                      <p:to>
                                        <p:strVal val="visible"/>
                                      </p:to>
                                    </p:set>
                                    <p:anim calcmode="lin" valueType="num">
                                      <p:cBhvr>
                                        <p:cTn id="7" dur="1000" fill="hold"/>
                                        <p:tgtEl>
                                          <p:spTgt spid="279555"/>
                                        </p:tgtEl>
                                        <p:attrNameLst>
                                          <p:attrName>ppt_x</p:attrName>
                                        </p:attrNameLst>
                                      </p:cBhvr>
                                      <p:tavLst>
                                        <p:tav tm="0">
                                          <p:val>
                                            <p:strVal val="#ppt_x-.2"/>
                                          </p:val>
                                        </p:tav>
                                        <p:tav tm="100000">
                                          <p:val>
                                            <p:strVal val="#ppt_x"/>
                                          </p:val>
                                        </p:tav>
                                      </p:tavLst>
                                    </p:anim>
                                    <p:anim calcmode="lin" valueType="num">
                                      <p:cBhvr>
                                        <p:cTn id="8" dur="1000" fill="hold"/>
                                        <p:tgtEl>
                                          <p:spTgt spid="279555"/>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955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par>
                          <p:cTn id="10" fill="hold" nodeType="afterGroup">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279557"/>
                                        </p:tgtEl>
                                        <p:attrNameLst>
                                          <p:attrName>style.visibility</p:attrName>
                                        </p:attrNameLst>
                                      </p:cBhvr>
                                      <p:to>
                                        <p:strVal val="visible"/>
                                      </p:to>
                                    </p:set>
                                    <p:anim calcmode="lin" valueType="num">
                                      <p:cBhvr>
                                        <p:cTn id="13" dur="1000" fill="hold"/>
                                        <p:tgtEl>
                                          <p:spTgt spid="279557"/>
                                        </p:tgtEl>
                                        <p:attrNameLst>
                                          <p:attrName>ppt_x</p:attrName>
                                        </p:attrNameLst>
                                      </p:cBhvr>
                                      <p:tavLst>
                                        <p:tav tm="0">
                                          <p:val>
                                            <p:strVal val="#ppt_x-.2"/>
                                          </p:val>
                                        </p:tav>
                                        <p:tav tm="100000">
                                          <p:val>
                                            <p:strVal val="#ppt_x"/>
                                          </p:val>
                                        </p:tav>
                                      </p:tavLst>
                                    </p:anim>
                                    <p:anim calcmode="lin" valueType="num">
                                      <p:cBhvr>
                                        <p:cTn id="14" dur="1000" fill="hold"/>
                                        <p:tgtEl>
                                          <p:spTgt spid="279557"/>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79557"/>
                                        </p:tgtEl>
                                      </p:cBhvr>
                                    </p:animEffect>
                                  </p:childTnLst>
                                </p:cTn>
                              </p:par>
                            </p:childTnLst>
                          </p:cTn>
                        </p:par>
                        <p:par>
                          <p:cTn id="16" fill="hold" nodeType="afterGroup">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279558"/>
                                        </p:tgtEl>
                                        <p:attrNameLst>
                                          <p:attrName>style.visibility</p:attrName>
                                        </p:attrNameLst>
                                      </p:cBhvr>
                                      <p:to>
                                        <p:strVal val="visible"/>
                                      </p:to>
                                    </p:set>
                                    <p:anim calcmode="lin" valueType="num">
                                      <p:cBhvr>
                                        <p:cTn id="19" dur="1000" fill="hold"/>
                                        <p:tgtEl>
                                          <p:spTgt spid="279558"/>
                                        </p:tgtEl>
                                        <p:attrNameLst>
                                          <p:attrName>ppt_x</p:attrName>
                                        </p:attrNameLst>
                                      </p:cBhvr>
                                      <p:tavLst>
                                        <p:tav tm="0">
                                          <p:val>
                                            <p:strVal val="#ppt_x-.2"/>
                                          </p:val>
                                        </p:tav>
                                        <p:tav tm="100000">
                                          <p:val>
                                            <p:strVal val="#ppt_x"/>
                                          </p:val>
                                        </p:tav>
                                      </p:tavLst>
                                    </p:anim>
                                    <p:anim calcmode="lin" valueType="num">
                                      <p:cBhvr>
                                        <p:cTn id="20" dur="1000" fill="hold"/>
                                        <p:tgtEl>
                                          <p:spTgt spid="279558"/>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79558"/>
                                        </p:tgtEl>
                                      </p:cBhvr>
                                    </p:animEffect>
                                  </p:childTnLst>
                                </p:cTn>
                              </p:par>
                            </p:childTnLst>
                          </p:cTn>
                        </p:par>
                        <p:par>
                          <p:cTn id="22" fill="hold" nodeType="afterGroup">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279559"/>
                                        </p:tgtEl>
                                        <p:attrNameLst>
                                          <p:attrName>style.visibility</p:attrName>
                                        </p:attrNameLst>
                                      </p:cBhvr>
                                      <p:to>
                                        <p:strVal val="visible"/>
                                      </p:to>
                                    </p:set>
                                    <p:anim calcmode="lin" valueType="num">
                                      <p:cBhvr>
                                        <p:cTn id="25" dur="1000" fill="hold"/>
                                        <p:tgtEl>
                                          <p:spTgt spid="279559"/>
                                        </p:tgtEl>
                                        <p:attrNameLst>
                                          <p:attrName>ppt_x</p:attrName>
                                        </p:attrNameLst>
                                      </p:cBhvr>
                                      <p:tavLst>
                                        <p:tav tm="0">
                                          <p:val>
                                            <p:strVal val="#ppt_x-.2"/>
                                          </p:val>
                                        </p:tav>
                                        <p:tav tm="100000">
                                          <p:val>
                                            <p:strVal val="#ppt_x"/>
                                          </p:val>
                                        </p:tav>
                                      </p:tavLst>
                                    </p:anim>
                                    <p:anim calcmode="lin" valueType="num">
                                      <p:cBhvr>
                                        <p:cTn id="26" dur="1000" fill="hold"/>
                                        <p:tgtEl>
                                          <p:spTgt spid="279559"/>
                                        </p:tgtEl>
                                        <p:attrNameLst>
                                          <p:attrName>ppt_y</p:attrName>
                                        </p:attrNameLst>
                                      </p:cBhvr>
                                      <p:tavLst>
                                        <p:tav tm="0">
                                          <p:val>
                                            <p:strVal val="#ppt_y"/>
                                          </p:val>
                                        </p:tav>
                                        <p:tav tm="100000">
                                          <p:val>
                                            <p:strVal val="#ppt_y"/>
                                          </p:val>
                                        </p:tav>
                                      </p:tavLst>
                                    </p:anim>
                                    <p:animEffect transition="in" filter="wipe(right)" prLst="gradientSize: 0.1">
                                      <p:cBhvr>
                                        <p:cTn id="27" dur="1000"/>
                                        <p:tgtEl>
                                          <p:spTgt spid="27955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79557"/>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279554"/>
                                        </p:tgtEl>
                                        <p:attrNameLst>
                                          <p:attrName>style.visibility</p:attrName>
                                        </p:attrNameLst>
                                      </p:cBhvr>
                                      <p:to>
                                        <p:strVal val="visible"/>
                                      </p:to>
                                    </p:set>
                                    <p:anim calcmode="lin" valueType="num">
                                      <p:cBhvr>
                                        <p:cTn id="33" dur="500" fill="hold"/>
                                        <p:tgtEl>
                                          <p:spTgt spid="279554"/>
                                        </p:tgtEl>
                                        <p:attrNameLst>
                                          <p:attrName>ppt_x</p:attrName>
                                        </p:attrNameLst>
                                      </p:cBhvr>
                                      <p:tavLst>
                                        <p:tav tm="0">
                                          <p:val>
                                            <p:strVal val="#ppt_x-.2"/>
                                          </p:val>
                                        </p:tav>
                                        <p:tav tm="100000">
                                          <p:val>
                                            <p:strVal val="#ppt_x"/>
                                          </p:val>
                                        </p:tav>
                                      </p:tavLst>
                                    </p:anim>
                                    <p:anim calcmode="lin" valueType="num">
                                      <p:cBhvr>
                                        <p:cTn id="34" dur="500" fill="hold"/>
                                        <p:tgtEl>
                                          <p:spTgt spid="279554"/>
                                        </p:tgtEl>
                                        <p:attrNameLst>
                                          <p:attrName>ppt_y</p:attrName>
                                        </p:attrNameLst>
                                      </p:cBhvr>
                                      <p:tavLst>
                                        <p:tav tm="0">
                                          <p:val>
                                            <p:strVal val="#ppt_y"/>
                                          </p:val>
                                        </p:tav>
                                        <p:tav tm="100000">
                                          <p:val>
                                            <p:strVal val="#ppt_y"/>
                                          </p:val>
                                        </p:tav>
                                      </p:tavLst>
                                    </p:anim>
                                    <p:animEffect transition="in" filter="wipe(right)" prLst="gradientSize: 0.1">
                                      <p:cBhvr>
                                        <p:cTn id="35" dur="500"/>
                                        <p:tgtEl>
                                          <p:spTgt spid="279554"/>
                                        </p:tgtEl>
                                      </p:cBhvr>
                                    </p:animEffect>
                                  </p:childTnLst>
                                  <p:subTnLst>
                                    <p:audio>
                                      <p:cMediaNode>
                                        <p:cTn display="0" masterRel="sameClick">
                                          <p:stCondLst>
                                            <p:cond evt="begin" delay="0">
                                              <p:tn val="31"/>
                                            </p:cond>
                                          </p:stCondLst>
                                          <p:endCondLst>
                                            <p:cond evt="onStopAudio" delay="0">
                                              <p:tgtEl>
                                                <p:sldTgt/>
                                              </p:tgtEl>
                                            </p:cond>
                                          </p:endCondLst>
                                        </p:cTn>
                                        <p:tgtEl>
                                          <p:sndTgt r:embed="rId2" name="chimes.wav" builtIn="1"/>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79560"/>
                                        </p:tgtEl>
                                        <p:attrNameLst>
                                          <p:attrName>style.visibility</p:attrName>
                                        </p:attrNameLst>
                                      </p:cBhvr>
                                      <p:to>
                                        <p:strVal val="visible"/>
                                      </p:to>
                                    </p:set>
                                    <p:animEffect transition="in" filter="fade">
                                      <p:cBhvr>
                                        <p:cTn id="40" dur="500"/>
                                        <p:tgtEl>
                                          <p:spTgt spid="279560"/>
                                        </p:tgtEl>
                                      </p:cBhvr>
                                    </p:animEffect>
                                  </p:childTnLst>
                                </p:cTn>
                              </p:par>
                              <p:par>
                                <p:cTn id="41" presetID="21" presetClass="emph" presetSubtype="0" repeatCount="indefinite" fill="hold" grpId="1" nodeType="withEffect">
                                  <p:stCondLst>
                                    <p:cond delay="0"/>
                                  </p:stCondLst>
                                  <p:childTnLst>
                                    <p:animClr clrSpc="hsl" dir="cw">
                                      <p:cBhvr override="childStyle">
                                        <p:cTn id="42" dur="500" fill="hold"/>
                                        <p:tgtEl>
                                          <p:spTgt spid="279560"/>
                                        </p:tgtEl>
                                        <p:attrNameLst>
                                          <p:attrName>style.color</p:attrName>
                                        </p:attrNameLst>
                                      </p:cBhvr>
                                      <p:by>
                                        <p:hsl h="7200000" s="0" l="0"/>
                                      </p:by>
                                    </p:animClr>
                                    <p:animClr clrSpc="hsl" dir="cw">
                                      <p:cBhvr>
                                        <p:cTn id="43" dur="500" fill="hold"/>
                                        <p:tgtEl>
                                          <p:spTgt spid="279560"/>
                                        </p:tgtEl>
                                        <p:attrNameLst>
                                          <p:attrName>fillcolor</p:attrName>
                                        </p:attrNameLst>
                                      </p:cBhvr>
                                      <p:by>
                                        <p:hsl h="7200000" s="0" l="0"/>
                                      </p:by>
                                    </p:animClr>
                                    <p:animClr clrSpc="hsl" dir="cw">
                                      <p:cBhvr>
                                        <p:cTn id="44" dur="500" fill="hold"/>
                                        <p:tgtEl>
                                          <p:spTgt spid="279560"/>
                                        </p:tgtEl>
                                        <p:attrNameLst>
                                          <p:attrName>stroke.color</p:attrName>
                                        </p:attrNameLst>
                                      </p:cBhvr>
                                      <p:by>
                                        <p:hsl h="7200000" s="0" l="0"/>
                                      </p:by>
                                    </p:animClr>
                                    <p:set>
                                      <p:cBhvr>
                                        <p:cTn id="45" dur="500" fill="hold"/>
                                        <p:tgtEl>
                                          <p:spTgt spid="279560"/>
                                        </p:tgtEl>
                                        <p:attrNameLst>
                                          <p:attrName>fill.type</p:attrName>
                                        </p:attrNameLst>
                                      </p:cBhvr>
                                      <p:to>
                                        <p:strVal val="solid"/>
                                      </p:to>
                                    </p:set>
                                  </p:childTnLst>
                                </p:cTn>
                              </p:par>
                              <p:par>
                                <p:cTn id="46" presetID="10" presetClass="entr" presetSubtype="0" fill="hold" grpId="0" nodeType="withEffect">
                                  <p:stCondLst>
                                    <p:cond delay="0"/>
                                  </p:stCondLst>
                                  <p:childTnLst>
                                    <p:set>
                                      <p:cBhvr>
                                        <p:cTn id="47" dur="1" fill="hold">
                                          <p:stCondLst>
                                            <p:cond delay="0"/>
                                          </p:stCondLst>
                                        </p:cTn>
                                        <p:tgtEl>
                                          <p:spTgt spid="279563"/>
                                        </p:tgtEl>
                                        <p:attrNameLst>
                                          <p:attrName>style.visibility</p:attrName>
                                        </p:attrNameLst>
                                      </p:cBhvr>
                                      <p:to>
                                        <p:strVal val="visible"/>
                                      </p:to>
                                    </p:set>
                                    <p:animEffect transition="in" filter="fade">
                                      <p:cBhvr>
                                        <p:cTn id="48" dur="500"/>
                                        <p:tgtEl>
                                          <p:spTgt spid="279563"/>
                                        </p:tgtEl>
                                      </p:cBhvr>
                                    </p:animEffect>
                                  </p:childTnLst>
                                  <p:subTnLst>
                                    <p:audio>
                                      <p:cMediaNode>
                                        <p:cTn display="0" masterRel="sameClick">
                                          <p:stCondLst>
                                            <p:cond evt="begin" delay="0">
                                              <p:tn val="46"/>
                                            </p:cond>
                                          </p:stCondLst>
                                          <p:endCondLst>
                                            <p:cond evt="onStopAudio" delay="0">
                                              <p:tgtEl>
                                                <p:sldTgt/>
                                              </p:tgtEl>
                                            </p:cond>
                                          </p:endCondLst>
                                        </p:cTn>
                                        <p:tgtEl>
                                          <p:sndTgt r:embed="rId3" name="applause.wav" builtIn="1"/>
                                        </p:tgtEl>
                                      </p:cMediaNode>
                                    </p:audio>
                                  </p:subTnLst>
                                </p:cTn>
                              </p:par>
                            </p:childTnLst>
                          </p:cTn>
                        </p:par>
                      </p:childTnLst>
                    </p:cTn>
                  </p:par>
                </p:childTnLst>
              </p:cTn>
              <p:nextCondLst>
                <p:cond evt="onClick" delay="0">
                  <p:tgtEl>
                    <p:spTgt spid="279557"/>
                  </p:tgtEl>
                </p:cond>
              </p:nextCondLst>
            </p:seq>
            <p:seq concurrent="1" nextAc="seek">
              <p:cTn id="49" restart="whenNotActive" fill="hold" evtFilter="cancelBubble" nodeType="interactiveSeq">
                <p:stCondLst>
                  <p:cond evt="onClick" delay="0">
                    <p:tgtEl>
                      <p:spTgt spid="279558"/>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29" presetClass="entr" presetSubtype="0" fill="hold" grpId="0" nodeType="clickEffect">
                                  <p:stCondLst>
                                    <p:cond delay="0"/>
                                  </p:stCondLst>
                                  <p:childTnLst>
                                    <p:set>
                                      <p:cBhvr>
                                        <p:cTn id="53" dur="1" fill="hold">
                                          <p:stCondLst>
                                            <p:cond delay="0"/>
                                          </p:stCondLst>
                                        </p:cTn>
                                        <p:tgtEl>
                                          <p:spTgt spid="279565"/>
                                        </p:tgtEl>
                                        <p:attrNameLst>
                                          <p:attrName>style.visibility</p:attrName>
                                        </p:attrNameLst>
                                      </p:cBhvr>
                                      <p:to>
                                        <p:strVal val="visible"/>
                                      </p:to>
                                    </p:set>
                                    <p:anim calcmode="lin" valueType="num">
                                      <p:cBhvr>
                                        <p:cTn id="54" dur="500" fill="hold"/>
                                        <p:tgtEl>
                                          <p:spTgt spid="279565"/>
                                        </p:tgtEl>
                                        <p:attrNameLst>
                                          <p:attrName>ppt_x</p:attrName>
                                        </p:attrNameLst>
                                      </p:cBhvr>
                                      <p:tavLst>
                                        <p:tav tm="0">
                                          <p:val>
                                            <p:strVal val="#ppt_x-.2"/>
                                          </p:val>
                                        </p:tav>
                                        <p:tav tm="100000">
                                          <p:val>
                                            <p:strVal val="#ppt_x"/>
                                          </p:val>
                                        </p:tav>
                                      </p:tavLst>
                                    </p:anim>
                                    <p:anim calcmode="lin" valueType="num">
                                      <p:cBhvr>
                                        <p:cTn id="55" dur="500" fill="hold"/>
                                        <p:tgtEl>
                                          <p:spTgt spid="279565"/>
                                        </p:tgtEl>
                                        <p:attrNameLst>
                                          <p:attrName>ppt_y</p:attrName>
                                        </p:attrNameLst>
                                      </p:cBhvr>
                                      <p:tavLst>
                                        <p:tav tm="0">
                                          <p:val>
                                            <p:strVal val="#ppt_y"/>
                                          </p:val>
                                        </p:tav>
                                        <p:tav tm="100000">
                                          <p:val>
                                            <p:strVal val="#ppt_y"/>
                                          </p:val>
                                        </p:tav>
                                      </p:tavLst>
                                    </p:anim>
                                    <p:animEffect transition="in" filter="wipe(right)" prLst="gradientSize: 0.1">
                                      <p:cBhvr>
                                        <p:cTn id="56" dur="500"/>
                                        <p:tgtEl>
                                          <p:spTgt spid="279565"/>
                                        </p:tgtEl>
                                      </p:cBhvr>
                                    </p:animEffect>
                                  </p:childTnLst>
                                  <p:subTnLst>
                                    <p:audio>
                                      <p:cMediaNode>
                                        <p:cTn display="0" masterRel="sameClick">
                                          <p:stCondLst>
                                            <p:cond evt="begin" delay="0">
                                              <p:tn val="52"/>
                                            </p:cond>
                                          </p:stCondLst>
                                          <p:endCondLst>
                                            <p:cond evt="onStopAudio" delay="0">
                                              <p:tgtEl>
                                                <p:sldTgt/>
                                              </p:tgtEl>
                                            </p:cond>
                                          </p:endCondLst>
                                        </p:cTn>
                                        <p:tgtEl>
                                          <p:sndTgt r:embed="rId2" name="chimes.wav" builtIn="1"/>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nodeType="clickEffect">
                                  <p:stCondLst>
                                    <p:cond delay="0"/>
                                  </p:stCondLst>
                                  <p:childTnLst>
                                    <p:set>
                                      <p:cBhvr>
                                        <p:cTn id="60" dur="1" fill="hold">
                                          <p:stCondLst>
                                            <p:cond delay="0"/>
                                          </p:stCondLst>
                                        </p:cTn>
                                        <p:tgtEl>
                                          <p:spTgt spid="279561"/>
                                        </p:tgtEl>
                                        <p:attrNameLst>
                                          <p:attrName>style.visibility</p:attrName>
                                        </p:attrNameLst>
                                      </p:cBhvr>
                                      <p:to>
                                        <p:strVal val="visible"/>
                                      </p:to>
                                    </p:set>
                                    <p:animEffect transition="in" filter="fade">
                                      <p:cBhvr>
                                        <p:cTn id="61" dur="500"/>
                                        <p:tgtEl>
                                          <p:spTgt spid="279561"/>
                                        </p:tgtEl>
                                      </p:cBhvr>
                                    </p:animEffect>
                                  </p:childTnLst>
                                </p:cTn>
                              </p:par>
                              <p:par>
                                <p:cTn id="62" presetID="21" presetClass="emph" presetSubtype="0" repeatCount="indefinite" fill="hold" grpId="0" nodeType="withEffect">
                                  <p:stCondLst>
                                    <p:cond delay="0"/>
                                  </p:stCondLst>
                                  <p:childTnLst>
                                    <p:animClr clrSpc="hsl" dir="cw">
                                      <p:cBhvr override="childStyle">
                                        <p:cTn id="63" dur="500" fill="hold"/>
                                        <p:tgtEl>
                                          <p:spTgt spid="279561"/>
                                        </p:tgtEl>
                                        <p:attrNameLst>
                                          <p:attrName>style.color</p:attrName>
                                        </p:attrNameLst>
                                      </p:cBhvr>
                                      <p:by>
                                        <p:hsl h="7200000" s="0" l="0"/>
                                      </p:by>
                                    </p:animClr>
                                    <p:animClr clrSpc="hsl" dir="cw">
                                      <p:cBhvr>
                                        <p:cTn id="64" dur="500" fill="hold"/>
                                        <p:tgtEl>
                                          <p:spTgt spid="279561"/>
                                        </p:tgtEl>
                                        <p:attrNameLst>
                                          <p:attrName>fillcolor</p:attrName>
                                        </p:attrNameLst>
                                      </p:cBhvr>
                                      <p:by>
                                        <p:hsl h="7200000" s="0" l="0"/>
                                      </p:by>
                                    </p:animClr>
                                    <p:animClr clrSpc="hsl" dir="cw">
                                      <p:cBhvr>
                                        <p:cTn id="65" dur="500" fill="hold"/>
                                        <p:tgtEl>
                                          <p:spTgt spid="279561"/>
                                        </p:tgtEl>
                                        <p:attrNameLst>
                                          <p:attrName>stroke.color</p:attrName>
                                        </p:attrNameLst>
                                      </p:cBhvr>
                                      <p:by>
                                        <p:hsl h="7200000" s="0" l="0"/>
                                      </p:by>
                                    </p:animClr>
                                    <p:set>
                                      <p:cBhvr>
                                        <p:cTn id="66" dur="500" fill="hold"/>
                                        <p:tgtEl>
                                          <p:spTgt spid="279561"/>
                                        </p:tgtEl>
                                        <p:attrNameLst>
                                          <p:attrName>fill.type</p:attrName>
                                        </p:attrNameLst>
                                      </p:cBhvr>
                                      <p:to>
                                        <p:strVal val="solid"/>
                                      </p:to>
                                    </p:set>
                                  </p:childTnLst>
                                </p:cTn>
                              </p:par>
                              <p:par>
                                <p:cTn id="67" presetID="10" presetClass="entr" presetSubtype="0" fill="hold" nodeType="withEffect">
                                  <p:stCondLst>
                                    <p:cond delay="0"/>
                                  </p:stCondLst>
                                  <p:childTnLst>
                                    <p:set>
                                      <p:cBhvr>
                                        <p:cTn id="68" dur="1" fill="hold">
                                          <p:stCondLst>
                                            <p:cond delay="0"/>
                                          </p:stCondLst>
                                        </p:cTn>
                                        <p:tgtEl>
                                          <p:spTgt spid="279563"/>
                                        </p:tgtEl>
                                        <p:attrNameLst>
                                          <p:attrName>style.visibility</p:attrName>
                                        </p:attrNameLst>
                                      </p:cBhvr>
                                      <p:to>
                                        <p:strVal val="visible"/>
                                      </p:to>
                                    </p:set>
                                    <p:animEffect transition="in" filter="fade">
                                      <p:cBhvr>
                                        <p:cTn id="69" dur="500"/>
                                        <p:tgtEl>
                                          <p:spTgt spid="279563"/>
                                        </p:tgtEl>
                                      </p:cBhvr>
                                    </p:animEffect>
                                  </p:childTnLst>
                                  <p:subTnLst>
                                    <p:audio>
                                      <p:cMediaNode>
                                        <p:cTn display="0" masterRel="sameClick">
                                          <p:stCondLst>
                                            <p:cond evt="begin" delay="0">
                                              <p:tn val="67"/>
                                            </p:cond>
                                          </p:stCondLst>
                                          <p:endCondLst>
                                            <p:cond evt="onStopAudio" delay="0">
                                              <p:tgtEl>
                                                <p:sldTgt/>
                                              </p:tgtEl>
                                            </p:cond>
                                          </p:endCondLst>
                                        </p:cTn>
                                        <p:tgtEl>
                                          <p:sndTgt r:embed="rId3" name="applause.wav" builtIn="1"/>
                                        </p:tgtEl>
                                      </p:cMediaNode>
                                    </p:audio>
                                  </p:subTnLst>
                                </p:cTn>
                              </p:par>
                            </p:childTnLst>
                          </p:cTn>
                        </p:par>
                      </p:childTnLst>
                    </p:cTn>
                  </p:par>
                </p:childTnLst>
              </p:cTn>
              <p:nextCondLst>
                <p:cond evt="onClick" delay="0">
                  <p:tgtEl>
                    <p:spTgt spid="279558"/>
                  </p:tgtEl>
                </p:cond>
              </p:nextCondLst>
            </p:seq>
            <p:seq concurrent="1" nextAc="seek">
              <p:cTn id="70" restart="whenNotActive" fill="hold" evtFilter="cancelBubble" nodeType="interactiveSeq">
                <p:stCondLst>
                  <p:cond evt="onClick" delay="0">
                    <p:tgtEl>
                      <p:spTgt spid="279559"/>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29" presetClass="entr" presetSubtype="0" fill="hold" grpId="0" nodeType="clickEffect">
                                  <p:stCondLst>
                                    <p:cond delay="0"/>
                                  </p:stCondLst>
                                  <p:childTnLst>
                                    <p:set>
                                      <p:cBhvr>
                                        <p:cTn id="74" dur="1" fill="hold">
                                          <p:stCondLst>
                                            <p:cond delay="0"/>
                                          </p:stCondLst>
                                        </p:cTn>
                                        <p:tgtEl>
                                          <p:spTgt spid="279556"/>
                                        </p:tgtEl>
                                        <p:attrNameLst>
                                          <p:attrName>style.visibility</p:attrName>
                                        </p:attrNameLst>
                                      </p:cBhvr>
                                      <p:to>
                                        <p:strVal val="visible"/>
                                      </p:to>
                                    </p:set>
                                    <p:anim calcmode="lin" valueType="num">
                                      <p:cBhvr>
                                        <p:cTn id="75" dur="500" fill="hold"/>
                                        <p:tgtEl>
                                          <p:spTgt spid="279556"/>
                                        </p:tgtEl>
                                        <p:attrNameLst>
                                          <p:attrName>ppt_x</p:attrName>
                                        </p:attrNameLst>
                                      </p:cBhvr>
                                      <p:tavLst>
                                        <p:tav tm="0">
                                          <p:val>
                                            <p:strVal val="#ppt_x-.2"/>
                                          </p:val>
                                        </p:tav>
                                        <p:tav tm="100000">
                                          <p:val>
                                            <p:strVal val="#ppt_x"/>
                                          </p:val>
                                        </p:tav>
                                      </p:tavLst>
                                    </p:anim>
                                    <p:anim calcmode="lin" valueType="num">
                                      <p:cBhvr>
                                        <p:cTn id="76" dur="500" fill="hold"/>
                                        <p:tgtEl>
                                          <p:spTgt spid="279556"/>
                                        </p:tgtEl>
                                        <p:attrNameLst>
                                          <p:attrName>ppt_y</p:attrName>
                                        </p:attrNameLst>
                                      </p:cBhvr>
                                      <p:tavLst>
                                        <p:tav tm="0">
                                          <p:val>
                                            <p:strVal val="#ppt_y"/>
                                          </p:val>
                                        </p:tav>
                                        <p:tav tm="100000">
                                          <p:val>
                                            <p:strVal val="#ppt_y"/>
                                          </p:val>
                                        </p:tav>
                                      </p:tavLst>
                                    </p:anim>
                                    <p:animEffect transition="in" filter="wipe(right)" prLst="gradientSize: 0.1">
                                      <p:cBhvr>
                                        <p:cTn id="77" dur="500"/>
                                        <p:tgtEl>
                                          <p:spTgt spid="279556"/>
                                        </p:tgtEl>
                                      </p:cBhvr>
                                    </p:animEffect>
                                  </p:childTnLst>
                                  <p:subTnLst>
                                    <p:audio>
                                      <p:cMediaNode>
                                        <p:cTn display="0" masterRel="sameClick">
                                          <p:stCondLst>
                                            <p:cond evt="begin" delay="0">
                                              <p:tn val="73"/>
                                            </p:cond>
                                          </p:stCondLst>
                                          <p:endCondLst>
                                            <p:cond evt="onStopAudio" delay="0">
                                              <p:tgtEl>
                                                <p:sldTgt/>
                                              </p:tgtEl>
                                            </p:cond>
                                          </p:endCondLst>
                                        </p:cTn>
                                        <p:tgtEl>
                                          <p:sndTgt r:embed="rId2" name="chimes.wav" builtIn="1"/>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nodeType="clickEffect">
                                  <p:stCondLst>
                                    <p:cond delay="0"/>
                                  </p:stCondLst>
                                  <p:childTnLst>
                                    <p:set>
                                      <p:cBhvr>
                                        <p:cTn id="81" dur="1" fill="hold">
                                          <p:stCondLst>
                                            <p:cond delay="0"/>
                                          </p:stCondLst>
                                        </p:cTn>
                                        <p:tgtEl>
                                          <p:spTgt spid="279562"/>
                                        </p:tgtEl>
                                        <p:attrNameLst>
                                          <p:attrName>style.visibility</p:attrName>
                                        </p:attrNameLst>
                                      </p:cBhvr>
                                      <p:to>
                                        <p:strVal val="visible"/>
                                      </p:to>
                                    </p:set>
                                    <p:animEffect transition="in" filter="fade">
                                      <p:cBhvr>
                                        <p:cTn id="82" dur="500"/>
                                        <p:tgtEl>
                                          <p:spTgt spid="279562"/>
                                        </p:tgtEl>
                                      </p:cBhvr>
                                    </p:animEffect>
                                  </p:childTnLst>
                                </p:cTn>
                              </p:par>
                              <p:par>
                                <p:cTn id="83" presetID="21" presetClass="emph" presetSubtype="0" repeatCount="indefinite" fill="hold" grpId="0" nodeType="withEffect">
                                  <p:stCondLst>
                                    <p:cond delay="0"/>
                                  </p:stCondLst>
                                  <p:childTnLst>
                                    <p:animClr clrSpc="hsl" dir="cw">
                                      <p:cBhvr override="childStyle">
                                        <p:cTn id="84" dur="500" fill="hold"/>
                                        <p:tgtEl>
                                          <p:spTgt spid="279562"/>
                                        </p:tgtEl>
                                        <p:attrNameLst>
                                          <p:attrName>style.color</p:attrName>
                                        </p:attrNameLst>
                                      </p:cBhvr>
                                      <p:by>
                                        <p:hsl h="7200000" s="0" l="0"/>
                                      </p:by>
                                    </p:animClr>
                                    <p:animClr clrSpc="hsl" dir="cw">
                                      <p:cBhvr>
                                        <p:cTn id="85" dur="500" fill="hold"/>
                                        <p:tgtEl>
                                          <p:spTgt spid="279562"/>
                                        </p:tgtEl>
                                        <p:attrNameLst>
                                          <p:attrName>fillcolor</p:attrName>
                                        </p:attrNameLst>
                                      </p:cBhvr>
                                      <p:by>
                                        <p:hsl h="7200000" s="0" l="0"/>
                                      </p:by>
                                    </p:animClr>
                                    <p:animClr clrSpc="hsl" dir="cw">
                                      <p:cBhvr>
                                        <p:cTn id="86" dur="500" fill="hold"/>
                                        <p:tgtEl>
                                          <p:spTgt spid="279562"/>
                                        </p:tgtEl>
                                        <p:attrNameLst>
                                          <p:attrName>stroke.color</p:attrName>
                                        </p:attrNameLst>
                                      </p:cBhvr>
                                      <p:by>
                                        <p:hsl h="7200000" s="0" l="0"/>
                                      </p:by>
                                    </p:animClr>
                                    <p:set>
                                      <p:cBhvr>
                                        <p:cTn id="87" dur="500" fill="hold"/>
                                        <p:tgtEl>
                                          <p:spTgt spid="279562"/>
                                        </p:tgtEl>
                                        <p:attrNameLst>
                                          <p:attrName>fill.type</p:attrName>
                                        </p:attrNameLst>
                                      </p:cBhvr>
                                      <p:to>
                                        <p:strVal val="solid"/>
                                      </p:to>
                                    </p:set>
                                  </p:childTnLst>
                                </p:cTn>
                              </p:par>
                              <p:par>
                                <p:cTn id="88" presetID="10" presetClass="entr" presetSubtype="0" fill="hold" nodeType="withEffect">
                                  <p:stCondLst>
                                    <p:cond delay="0"/>
                                  </p:stCondLst>
                                  <p:childTnLst>
                                    <p:set>
                                      <p:cBhvr>
                                        <p:cTn id="89" dur="1" fill="hold">
                                          <p:stCondLst>
                                            <p:cond delay="0"/>
                                          </p:stCondLst>
                                        </p:cTn>
                                        <p:tgtEl>
                                          <p:spTgt spid="279563"/>
                                        </p:tgtEl>
                                        <p:attrNameLst>
                                          <p:attrName>style.visibility</p:attrName>
                                        </p:attrNameLst>
                                      </p:cBhvr>
                                      <p:to>
                                        <p:strVal val="visible"/>
                                      </p:to>
                                    </p:set>
                                    <p:animEffect transition="in" filter="fade">
                                      <p:cBhvr>
                                        <p:cTn id="90" dur="500"/>
                                        <p:tgtEl>
                                          <p:spTgt spid="279563"/>
                                        </p:tgtEl>
                                      </p:cBhvr>
                                    </p:animEffect>
                                  </p:childTnLst>
                                  <p:subTnLst>
                                    <p:audio>
                                      <p:cMediaNode>
                                        <p:cTn display="0" masterRel="sameClick">
                                          <p:stCondLst>
                                            <p:cond evt="begin" delay="0">
                                              <p:tn val="88"/>
                                            </p:cond>
                                          </p:stCondLst>
                                          <p:endCondLst>
                                            <p:cond evt="onStopAudio" delay="0">
                                              <p:tgtEl>
                                                <p:sldTgt/>
                                              </p:tgtEl>
                                            </p:cond>
                                          </p:endCondLst>
                                        </p:cTn>
                                        <p:tgtEl>
                                          <p:sndTgt r:embed="rId3" name="applause.wav" builtIn="1"/>
                                        </p:tgtEl>
                                      </p:cMediaNode>
                                    </p:audio>
                                  </p:subTnLst>
                                </p:cTn>
                              </p:par>
                            </p:childTnLst>
                          </p:cTn>
                        </p:par>
                      </p:childTnLst>
                    </p:cTn>
                  </p:par>
                </p:childTnLst>
              </p:cTn>
              <p:nextCondLst>
                <p:cond evt="onClick" delay="0">
                  <p:tgtEl>
                    <p:spTgt spid="279559"/>
                  </p:tgtEl>
                </p:cond>
              </p:nextCondLst>
            </p:seq>
          </p:childTnLst>
        </p:cTn>
      </p:par>
    </p:tnLst>
    <p:bldLst>
      <p:bldP spid="279554" grpId="0"/>
      <p:bldP spid="279555" grpId="0"/>
      <p:bldP spid="279556" grpId="0"/>
      <p:bldP spid="279557" grpId="0" animBg="1"/>
      <p:bldP spid="279558" grpId="0" animBg="1"/>
      <p:bldP spid="279559" grpId="0" animBg="1"/>
      <p:bldP spid="279560" grpId="0" animBg="1"/>
      <p:bldP spid="279560" grpId="1" animBg="1"/>
      <p:bldP spid="279561" grpId="0" animBg="1"/>
      <p:bldP spid="279562" grpId="0" animBg="1"/>
      <p:bldP spid="279563" grpId="0" animBg="1"/>
      <p:bldP spid="27956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6" name="WordArt 6"/>
          <p:cNvSpPr>
            <a:spLocks noChangeArrowheads="1" noChangeShapeType="1" noTextEdit="1"/>
          </p:cNvSpPr>
          <p:nvPr/>
        </p:nvSpPr>
        <p:spPr bwMode="auto">
          <a:xfrm>
            <a:off x="738188" y="1971675"/>
            <a:ext cx="404812" cy="7207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a:cs typeface="Arial"/>
              </a:rPr>
              <a:t>1</a:t>
            </a:r>
          </a:p>
        </p:txBody>
      </p:sp>
      <p:sp>
        <p:nvSpPr>
          <p:cNvPr id="276487" name="WordArt 7"/>
          <p:cNvSpPr>
            <a:spLocks noChangeArrowheads="1" noChangeShapeType="1" noTextEdit="1"/>
          </p:cNvSpPr>
          <p:nvPr/>
        </p:nvSpPr>
        <p:spPr bwMode="auto">
          <a:xfrm>
            <a:off x="738188" y="3190875"/>
            <a:ext cx="481012" cy="7207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a:cs typeface="Arial"/>
              </a:rPr>
              <a:t>2</a:t>
            </a:r>
          </a:p>
        </p:txBody>
      </p:sp>
      <p:sp>
        <p:nvSpPr>
          <p:cNvPr id="276488" name="WordArt 8"/>
          <p:cNvSpPr>
            <a:spLocks noChangeArrowheads="1" noChangeShapeType="1" noTextEdit="1"/>
          </p:cNvSpPr>
          <p:nvPr/>
        </p:nvSpPr>
        <p:spPr bwMode="auto">
          <a:xfrm>
            <a:off x="762000" y="4648200"/>
            <a:ext cx="481013" cy="72072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a:cs typeface="Arial"/>
              </a:rPr>
              <a:t>3</a:t>
            </a:r>
          </a:p>
        </p:txBody>
      </p:sp>
      <p:sp>
        <p:nvSpPr>
          <p:cNvPr id="276489" name="AutoShape 9"/>
          <p:cNvSpPr>
            <a:spLocks noChangeArrowheads="1"/>
          </p:cNvSpPr>
          <p:nvPr/>
        </p:nvSpPr>
        <p:spPr bwMode="auto">
          <a:xfrm>
            <a:off x="6913563" y="1198563"/>
            <a:ext cx="2405062" cy="4581525"/>
          </a:xfrm>
          <a:prstGeom prst="sun">
            <a:avLst>
              <a:gd name="adj" fmla="val 25000"/>
            </a:avLst>
          </a:prstGeom>
          <a:solidFill>
            <a:srgbClr val="5DFF5D"/>
          </a:solidFill>
          <a:ln w="57150">
            <a:solidFill>
              <a:srgbClr val="0033CC"/>
            </a:solidFill>
            <a:miter lim="800000"/>
            <a:headEnd/>
            <a:tailEnd/>
          </a:ln>
        </p:spPr>
        <p:txBody>
          <a:bodyPr>
            <a:spAutoFit/>
          </a:bodyPr>
          <a:lstStyle/>
          <a:p>
            <a:pPr eaLnBrk="1" hangingPunct="1">
              <a:spcBef>
                <a:spcPct val="50000"/>
              </a:spcBef>
            </a:pPr>
            <a:r>
              <a:rPr lang="en-US" sz="5000">
                <a:solidFill>
                  <a:srgbClr val="FF3300"/>
                </a:solidFill>
              </a:rPr>
              <a:t>30</a:t>
            </a:r>
          </a:p>
        </p:txBody>
      </p:sp>
      <p:sp>
        <p:nvSpPr>
          <p:cNvPr id="276490" name="AutoShape 10"/>
          <p:cNvSpPr>
            <a:spLocks noChangeArrowheads="1"/>
          </p:cNvSpPr>
          <p:nvPr/>
        </p:nvSpPr>
        <p:spPr bwMode="auto">
          <a:xfrm>
            <a:off x="6934200" y="2667000"/>
            <a:ext cx="2405063" cy="4581525"/>
          </a:xfrm>
          <a:prstGeom prst="sun">
            <a:avLst>
              <a:gd name="adj" fmla="val 25000"/>
            </a:avLst>
          </a:prstGeom>
          <a:solidFill>
            <a:srgbClr val="5DFF5D"/>
          </a:solidFill>
          <a:ln w="57150">
            <a:solidFill>
              <a:srgbClr val="0033CC"/>
            </a:solidFill>
            <a:miter lim="800000"/>
            <a:headEnd/>
            <a:tailEnd/>
          </a:ln>
        </p:spPr>
        <p:txBody>
          <a:bodyPr>
            <a:spAutoFit/>
          </a:bodyPr>
          <a:lstStyle/>
          <a:p>
            <a:pPr eaLnBrk="1" hangingPunct="1">
              <a:spcBef>
                <a:spcPct val="50000"/>
              </a:spcBef>
            </a:pPr>
            <a:r>
              <a:rPr lang="en-US" sz="5000">
                <a:solidFill>
                  <a:srgbClr val="0066FF"/>
                </a:solidFill>
              </a:rPr>
              <a:t>20</a:t>
            </a:r>
          </a:p>
        </p:txBody>
      </p:sp>
      <p:sp>
        <p:nvSpPr>
          <p:cNvPr id="276491" name="AutoShape 11"/>
          <p:cNvSpPr>
            <a:spLocks noChangeArrowheads="1"/>
          </p:cNvSpPr>
          <p:nvPr/>
        </p:nvSpPr>
        <p:spPr bwMode="auto">
          <a:xfrm>
            <a:off x="6934200" y="4114800"/>
            <a:ext cx="2405063" cy="4581525"/>
          </a:xfrm>
          <a:prstGeom prst="sun">
            <a:avLst>
              <a:gd name="adj" fmla="val 25000"/>
            </a:avLst>
          </a:prstGeom>
          <a:solidFill>
            <a:srgbClr val="5DFF5D"/>
          </a:solidFill>
          <a:ln w="57150">
            <a:solidFill>
              <a:srgbClr val="0033CC"/>
            </a:solidFill>
            <a:miter lim="800000"/>
            <a:headEnd/>
            <a:tailEnd/>
          </a:ln>
        </p:spPr>
        <p:txBody>
          <a:bodyPr>
            <a:spAutoFit/>
          </a:bodyPr>
          <a:lstStyle/>
          <a:p>
            <a:pPr eaLnBrk="1" hangingPunct="1">
              <a:spcBef>
                <a:spcPct val="50000"/>
              </a:spcBef>
            </a:pPr>
            <a:r>
              <a:rPr lang="en-US" sz="5000"/>
              <a:t>10</a:t>
            </a:r>
          </a:p>
        </p:txBody>
      </p:sp>
      <p:sp>
        <p:nvSpPr>
          <p:cNvPr id="276492" name="AutoShape 12"/>
          <p:cNvSpPr>
            <a:spLocks noChangeArrowheads="1"/>
          </p:cNvSpPr>
          <p:nvPr/>
        </p:nvSpPr>
        <p:spPr bwMode="auto">
          <a:xfrm>
            <a:off x="3732213" y="361950"/>
            <a:ext cx="5640387" cy="1314450"/>
          </a:xfrm>
          <a:prstGeom prst="irregularSeal2">
            <a:avLst/>
          </a:prstGeom>
          <a:solidFill>
            <a:srgbClr val="FF3300"/>
          </a:solidFill>
          <a:ln w="9525" algn="ctr">
            <a:solidFill>
              <a:schemeClr val="tx1"/>
            </a:solidFill>
            <a:miter lim="800000"/>
            <a:headEnd/>
            <a:tailEnd/>
          </a:ln>
        </p:spPr>
        <p:txBody>
          <a:bodyPr>
            <a:spAutoFit/>
          </a:bodyPr>
          <a:lstStyle/>
          <a:p>
            <a:pPr eaLnBrk="1" hangingPunct="1">
              <a:spcBef>
                <a:spcPct val="50000"/>
              </a:spcBef>
            </a:pPr>
            <a:endParaRPr lang="en-US" sz="3200" b="1">
              <a:solidFill>
                <a:srgbClr val="00FF00"/>
              </a:solidFill>
            </a:endParaRPr>
          </a:p>
        </p:txBody>
      </p:sp>
      <p:sp>
        <p:nvSpPr>
          <p:cNvPr id="33801" name="AutoShape 13">
            <a:hlinkClick r:id="rId3" action="ppaction://hlinksldjump"/>
          </p:cNvPr>
          <p:cNvSpPr>
            <a:spLocks noChangeArrowheads="1"/>
          </p:cNvSpPr>
          <p:nvPr/>
        </p:nvSpPr>
        <p:spPr bwMode="auto">
          <a:xfrm>
            <a:off x="228600" y="5715000"/>
            <a:ext cx="914400" cy="838200"/>
          </a:xfrm>
          <a:prstGeom prst="star8">
            <a:avLst>
              <a:gd name="adj" fmla="val 38250"/>
            </a:avLst>
          </a:prstGeom>
          <a:solidFill>
            <a:srgbClr val="66FF33"/>
          </a:solidFill>
          <a:ln w="9525">
            <a:solidFill>
              <a:schemeClr val="tx1"/>
            </a:solidFill>
            <a:miter lim="800000"/>
            <a:headEnd/>
            <a:tailEnd/>
          </a:ln>
        </p:spPr>
        <p:txBody>
          <a:bodyPr wrap="none" anchor="ctr"/>
          <a:lstStyle/>
          <a:p>
            <a:endParaRPr lang="en-US"/>
          </a:p>
        </p:txBody>
      </p:sp>
      <p:pic>
        <p:nvPicPr>
          <p:cNvPr id="33802" name="Picture 14" descr="snowcones"/>
          <p:cNvPicPr>
            <a:picLocks noChangeAspect="1" noChangeArrowheads="1" noCrop="1"/>
          </p:cNvPicPr>
          <p:nvPr/>
        </p:nvPicPr>
        <p:blipFill>
          <a:blip r:embed="rId4"/>
          <a:srcRect/>
          <a:stretch>
            <a:fillRect/>
          </a:stretch>
        </p:blipFill>
        <p:spPr bwMode="auto">
          <a:xfrm>
            <a:off x="0" y="6248400"/>
            <a:ext cx="9144000" cy="6096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76486"/>
                                        </p:tgtEl>
                                        <p:attrNameLst>
                                          <p:attrName>style.visibility</p:attrName>
                                        </p:attrNameLst>
                                      </p:cBhvr>
                                      <p:to>
                                        <p:strVal val="visible"/>
                                      </p:to>
                                    </p:set>
                                    <p:anim calcmode="lin" valueType="num">
                                      <p:cBhvr>
                                        <p:cTn id="7" dur="1000" fill="hold"/>
                                        <p:tgtEl>
                                          <p:spTgt spid="276486"/>
                                        </p:tgtEl>
                                        <p:attrNameLst>
                                          <p:attrName>ppt_x</p:attrName>
                                        </p:attrNameLst>
                                      </p:cBhvr>
                                      <p:tavLst>
                                        <p:tav tm="0">
                                          <p:val>
                                            <p:strVal val="#ppt_x-.2"/>
                                          </p:val>
                                        </p:tav>
                                        <p:tav tm="100000">
                                          <p:val>
                                            <p:strVal val="#ppt_x"/>
                                          </p:val>
                                        </p:tav>
                                      </p:tavLst>
                                    </p:anim>
                                    <p:anim calcmode="lin" valueType="num">
                                      <p:cBhvr>
                                        <p:cTn id="8" dur="1000" fill="hold"/>
                                        <p:tgtEl>
                                          <p:spTgt spid="27648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6486"/>
                                        </p:tgtEl>
                                      </p:cBhvr>
                                    </p:animEffect>
                                  </p:childTnLst>
                                </p:cTn>
                              </p:par>
                            </p:childTnLst>
                          </p:cTn>
                        </p:par>
                        <p:par>
                          <p:cTn id="10" fill="hold" nodeType="afterGroup">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276487"/>
                                        </p:tgtEl>
                                        <p:attrNameLst>
                                          <p:attrName>style.visibility</p:attrName>
                                        </p:attrNameLst>
                                      </p:cBhvr>
                                      <p:to>
                                        <p:strVal val="visible"/>
                                      </p:to>
                                    </p:set>
                                    <p:anim calcmode="lin" valueType="num">
                                      <p:cBhvr>
                                        <p:cTn id="13" dur="1000" fill="hold"/>
                                        <p:tgtEl>
                                          <p:spTgt spid="276487"/>
                                        </p:tgtEl>
                                        <p:attrNameLst>
                                          <p:attrName>ppt_x</p:attrName>
                                        </p:attrNameLst>
                                      </p:cBhvr>
                                      <p:tavLst>
                                        <p:tav tm="0">
                                          <p:val>
                                            <p:strVal val="#ppt_x-.2"/>
                                          </p:val>
                                        </p:tav>
                                        <p:tav tm="100000">
                                          <p:val>
                                            <p:strVal val="#ppt_x"/>
                                          </p:val>
                                        </p:tav>
                                      </p:tavLst>
                                    </p:anim>
                                    <p:anim calcmode="lin" valueType="num">
                                      <p:cBhvr>
                                        <p:cTn id="14" dur="1000" fill="hold"/>
                                        <p:tgtEl>
                                          <p:spTgt spid="276487"/>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76487"/>
                                        </p:tgtEl>
                                      </p:cBhvr>
                                    </p:animEffect>
                                  </p:childTnLst>
                                </p:cTn>
                              </p:par>
                            </p:childTnLst>
                          </p:cTn>
                        </p:par>
                        <p:par>
                          <p:cTn id="16" fill="hold" nodeType="afterGroup">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276488"/>
                                        </p:tgtEl>
                                        <p:attrNameLst>
                                          <p:attrName>style.visibility</p:attrName>
                                        </p:attrNameLst>
                                      </p:cBhvr>
                                      <p:to>
                                        <p:strVal val="visible"/>
                                      </p:to>
                                    </p:set>
                                    <p:anim calcmode="lin" valueType="num">
                                      <p:cBhvr>
                                        <p:cTn id="19" dur="1000" fill="hold"/>
                                        <p:tgtEl>
                                          <p:spTgt spid="276488"/>
                                        </p:tgtEl>
                                        <p:attrNameLst>
                                          <p:attrName>ppt_x</p:attrName>
                                        </p:attrNameLst>
                                      </p:cBhvr>
                                      <p:tavLst>
                                        <p:tav tm="0">
                                          <p:val>
                                            <p:strVal val="#ppt_x-.2"/>
                                          </p:val>
                                        </p:tav>
                                        <p:tav tm="100000">
                                          <p:val>
                                            <p:strVal val="#ppt_x"/>
                                          </p:val>
                                        </p:tav>
                                      </p:tavLst>
                                    </p:anim>
                                    <p:anim calcmode="lin" valueType="num">
                                      <p:cBhvr>
                                        <p:cTn id="20" dur="1000" fill="hold"/>
                                        <p:tgtEl>
                                          <p:spTgt spid="276488"/>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7648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276486"/>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6489"/>
                                        </p:tgtEl>
                                        <p:attrNameLst>
                                          <p:attrName>style.visibility</p:attrName>
                                        </p:attrNameLst>
                                      </p:cBhvr>
                                      <p:to>
                                        <p:strVal val="visible"/>
                                      </p:to>
                                    </p:set>
                                    <p:animEffect transition="in" filter="fade">
                                      <p:cBhvr>
                                        <p:cTn id="27" dur="500"/>
                                        <p:tgtEl>
                                          <p:spTgt spid="276489"/>
                                        </p:tgtEl>
                                      </p:cBhvr>
                                    </p:animEffect>
                                  </p:childTnLst>
                                </p:cTn>
                              </p:par>
                              <p:par>
                                <p:cTn id="28" presetID="22" presetClass="emph" presetSubtype="0" repeatCount="indefinite" fill="hold" grpId="1" nodeType="withEffect">
                                  <p:stCondLst>
                                    <p:cond delay="0"/>
                                  </p:stCondLst>
                                  <p:childTnLst>
                                    <p:animClr clrSpc="hsl" dir="cw">
                                      <p:cBhvr override="childStyle">
                                        <p:cTn id="29" dur="500" fill="hold"/>
                                        <p:tgtEl>
                                          <p:spTgt spid="276489"/>
                                        </p:tgtEl>
                                        <p:attrNameLst>
                                          <p:attrName>style.color</p:attrName>
                                        </p:attrNameLst>
                                      </p:cBhvr>
                                      <p:by>
                                        <p:hsl h="-7200000" s="0" l="0"/>
                                      </p:by>
                                    </p:animClr>
                                    <p:animClr clrSpc="hsl" dir="cw">
                                      <p:cBhvr>
                                        <p:cTn id="30" dur="500" fill="hold"/>
                                        <p:tgtEl>
                                          <p:spTgt spid="276489"/>
                                        </p:tgtEl>
                                        <p:attrNameLst>
                                          <p:attrName>fillcolor</p:attrName>
                                        </p:attrNameLst>
                                      </p:cBhvr>
                                      <p:by>
                                        <p:hsl h="-7200000" s="0" l="0"/>
                                      </p:by>
                                    </p:animClr>
                                    <p:animClr clrSpc="hsl" dir="cw">
                                      <p:cBhvr>
                                        <p:cTn id="31" dur="500" fill="hold"/>
                                        <p:tgtEl>
                                          <p:spTgt spid="276489"/>
                                        </p:tgtEl>
                                        <p:attrNameLst>
                                          <p:attrName>stroke.color</p:attrName>
                                        </p:attrNameLst>
                                      </p:cBhvr>
                                      <p:by>
                                        <p:hsl h="-7200000" s="0" l="0"/>
                                      </p:by>
                                    </p:animClr>
                                    <p:set>
                                      <p:cBhvr>
                                        <p:cTn id="32" dur="500" fill="hold"/>
                                        <p:tgtEl>
                                          <p:spTgt spid="276489"/>
                                        </p:tgtEl>
                                        <p:attrNameLst>
                                          <p:attrName>fill.type</p:attrName>
                                        </p:attrNameLst>
                                      </p:cBhvr>
                                      <p:to>
                                        <p:strVal val="solid"/>
                                      </p:to>
                                    </p:set>
                                  </p:childTnLst>
                                </p:cTn>
                              </p:par>
                              <p:par>
                                <p:cTn id="33" presetID="10" presetClass="entr" presetSubtype="0" fill="hold" grpId="0" nodeType="withEffect">
                                  <p:stCondLst>
                                    <p:cond delay="0"/>
                                  </p:stCondLst>
                                  <p:childTnLst>
                                    <p:set>
                                      <p:cBhvr>
                                        <p:cTn id="34" dur="1" fill="hold">
                                          <p:stCondLst>
                                            <p:cond delay="0"/>
                                          </p:stCondLst>
                                        </p:cTn>
                                        <p:tgtEl>
                                          <p:spTgt spid="276492"/>
                                        </p:tgtEl>
                                        <p:attrNameLst>
                                          <p:attrName>style.visibility</p:attrName>
                                        </p:attrNameLst>
                                      </p:cBhvr>
                                      <p:to>
                                        <p:strVal val="visible"/>
                                      </p:to>
                                    </p:set>
                                    <p:animEffect transition="in" filter="fade">
                                      <p:cBhvr>
                                        <p:cTn id="35" dur="500"/>
                                        <p:tgtEl>
                                          <p:spTgt spid="276492"/>
                                        </p:tgtEl>
                                      </p:cBhvr>
                                    </p:animEffect>
                                  </p:childTnLst>
                                  <p:subTnLst>
                                    <p:audio>
                                      <p:cMediaNode>
                                        <p:cTn display="0" masterRel="sameClick">
                                          <p:stCondLst>
                                            <p:cond evt="begin" delay="0">
                                              <p:tn val="33"/>
                                            </p:cond>
                                          </p:stCondLst>
                                          <p:endCondLst>
                                            <p:cond evt="onStopAudio" delay="0">
                                              <p:tgtEl>
                                                <p:sldTgt/>
                                              </p:tgtEl>
                                            </p:cond>
                                          </p:endCondLst>
                                        </p:cTn>
                                        <p:tgtEl>
                                          <p:sndTgt r:embed="rId2" name="applause.wav" builtIn="1"/>
                                        </p:tgtEl>
                                      </p:cMediaNode>
                                    </p:audio>
                                  </p:subTnLst>
                                </p:cTn>
                              </p:par>
                            </p:childTnLst>
                          </p:cTn>
                        </p:par>
                      </p:childTnLst>
                    </p:cTn>
                  </p:par>
                </p:childTnLst>
              </p:cTn>
              <p:nextCondLst>
                <p:cond evt="onClick" delay="0">
                  <p:tgtEl>
                    <p:spTgt spid="276486"/>
                  </p:tgtEl>
                </p:cond>
              </p:nextCondLst>
            </p:seq>
            <p:seq concurrent="1" nextAc="seek">
              <p:cTn id="36" restart="whenNotActive" fill="hold" evtFilter="cancelBubble" nodeType="interactiveSeq">
                <p:stCondLst>
                  <p:cond evt="onClick" delay="0">
                    <p:tgtEl>
                      <p:spTgt spid="276487"/>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276490"/>
                                        </p:tgtEl>
                                        <p:attrNameLst>
                                          <p:attrName>style.visibility</p:attrName>
                                        </p:attrNameLst>
                                      </p:cBhvr>
                                      <p:to>
                                        <p:strVal val="visible"/>
                                      </p:to>
                                    </p:set>
                                    <p:animEffect transition="in" filter="fade">
                                      <p:cBhvr>
                                        <p:cTn id="41" dur="500"/>
                                        <p:tgtEl>
                                          <p:spTgt spid="276490"/>
                                        </p:tgtEl>
                                      </p:cBhvr>
                                    </p:animEffect>
                                  </p:childTnLst>
                                </p:cTn>
                              </p:par>
                              <p:par>
                                <p:cTn id="42" presetID="22" presetClass="emph" presetSubtype="0" repeatCount="indefinite" fill="hold" grpId="0" nodeType="withEffect">
                                  <p:stCondLst>
                                    <p:cond delay="0"/>
                                  </p:stCondLst>
                                  <p:childTnLst>
                                    <p:animClr clrSpc="hsl" dir="cw">
                                      <p:cBhvr override="childStyle">
                                        <p:cTn id="43" dur="500" fill="hold"/>
                                        <p:tgtEl>
                                          <p:spTgt spid="276490"/>
                                        </p:tgtEl>
                                        <p:attrNameLst>
                                          <p:attrName>style.color</p:attrName>
                                        </p:attrNameLst>
                                      </p:cBhvr>
                                      <p:by>
                                        <p:hsl h="-7200000" s="0" l="0"/>
                                      </p:by>
                                    </p:animClr>
                                    <p:animClr clrSpc="hsl" dir="cw">
                                      <p:cBhvr>
                                        <p:cTn id="44" dur="500" fill="hold"/>
                                        <p:tgtEl>
                                          <p:spTgt spid="276490"/>
                                        </p:tgtEl>
                                        <p:attrNameLst>
                                          <p:attrName>fillcolor</p:attrName>
                                        </p:attrNameLst>
                                      </p:cBhvr>
                                      <p:by>
                                        <p:hsl h="-7200000" s="0" l="0"/>
                                      </p:by>
                                    </p:animClr>
                                    <p:animClr clrSpc="hsl" dir="cw">
                                      <p:cBhvr>
                                        <p:cTn id="45" dur="500" fill="hold"/>
                                        <p:tgtEl>
                                          <p:spTgt spid="276490"/>
                                        </p:tgtEl>
                                        <p:attrNameLst>
                                          <p:attrName>stroke.color</p:attrName>
                                        </p:attrNameLst>
                                      </p:cBhvr>
                                      <p:by>
                                        <p:hsl h="-7200000" s="0" l="0"/>
                                      </p:by>
                                    </p:animClr>
                                    <p:set>
                                      <p:cBhvr>
                                        <p:cTn id="46" dur="500" fill="hold"/>
                                        <p:tgtEl>
                                          <p:spTgt spid="276490"/>
                                        </p:tgtEl>
                                        <p:attrNameLst>
                                          <p:attrName>fill.type</p:attrName>
                                        </p:attrNameLst>
                                      </p:cBhvr>
                                      <p:to>
                                        <p:strVal val="solid"/>
                                      </p:to>
                                    </p:set>
                                  </p:childTnLst>
                                </p:cTn>
                              </p:par>
                              <p:par>
                                <p:cTn id="47" presetID="10" presetClass="entr" presetSubtype="0" fill="hold" nodeType="withEffect">
                                  <p:stCondLst>
                                    <p:cond delay="0"/>
                                  </p:stCondLst>
                                  <p:childTnLst>
                                    <p:set>
                                      <p:cBhvr>
                                        <p:cTn id="48" dur="1" fill="hold">
                                          <p:stCondLst>
                                            <p:cond delay="0"/>
                                          </p:stCondLst>
                                        </p:cTn>
                                        <p:tgtEl>
                                          <p:spTgt spid="276492"/>
                                        </p:tgtEl>
                                        <p:attrNameLst>
                                          <p:attrName>style.visibility</p:attrName>
                                        </p:attrNameLst>
                                      </p:cBhvr>
                                      <p:to>
                                        <p:strVal val="visible"/>
                                      </p:to>
                                    </p:set>
                                    <p:animEffect transition="in" filter="fade">
                                      <p:cBhvr>
                                        <p:cTn id="49" dur="500"/>
                                        <p:tgtEl>
                                          <p:spTgt spid="276492"/>
                                        </p:tgtEl>
                                      </p:cBhvr>
                                    </p:animEffect>
                                  </p:childTnLst>
                                  <p:subTnLst>
                                    <p:audio>
                                      <p:cMediaNode>
                                        <p:cTn display="0" masterRel="sameClick">
                                          <p:stCondLst>
                                            <p:cond evt="begin" delay="0">
                                              <p:tn val="47"/>
                                            </p:cond>
                                          </p:stCondLst>
                                          <p:endCondLst>
                                            <p:cond evt="onStopAudio" delay="0">
                                              <p:tgtEl>
                                                <p:sldTgt/>
                                              </p:tgtEl>
                                            </p:cond>
                                          </p:endCondLst>
                                        </p:cTn>
                                        <p:tgtEl>
                                          <p:sndTgt r:embed="rId2" name="applause.wav" builtIn="1"/>
                                        </p:tgtEl>
                                      </p:cMediaNode>
                                    </p:audio>
                                  </p:subTnLst>
                                </p:cTn>
                              </p:par>
                            </p:childTnLst>
                          </p:cTn>
                        </p:par>
                      </p:childTnLst>
                    </p:cTn>
                  </p:par>
                </p:childTnLst>
              </p:cTn>
              <p:nextCondLst>
                <p:cond evt="onClick" delay="0">
                  <p:tgtEl>
                    <p:spTgt spid="276487"/>
                  </p:tgtEl>
                </p:cond>
              </p:nextCondLst>
            </p:seq>
            <p:seq concurrent="1" nextAc="seek">
              <p:cTn id="50" restart="whenNotActive" fill="hold" evtFilter="cancelBubble" nodeType="interactiveSeq">
                <p:stCondLst>
                  <p:cond evt="onClick" delay="0">
                    <p:tgtEl>
                      <p:spTgt spid="276488"/>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0" presetClass="entr" presetSubtype="0" fill="hold" nodeType="clickEffect">
                                  <p:stCondLst>
                                    <p:cond delay="0"/>
                                  </p:stCondLst>
                                  <p:childTnLst>
                                    <p:set>
                                      <p:cBhvr>
                                        <p:cTn id="54" dur="1" fill="hold">
                                          <p:stCondLst>
                                            <p:cond delay="0"/>
                                          </p:stCondLst>
                                        </p:cTn>
                                        <p:tgtEl>
                                          <p:spTgt spid="276491"/>
                                        </p:tgtEl>
                                        <p:attrNameLst>
                                          <p:attrName>style.visibility</p:attrName>
                                        </p:attrNameLst>
                                      </p:cBhvr>
                                      <p:to>
                                        <p:strVal val="visible"/>
                                      </p:to>
                                    </p:set>
                                    <p:animEffect transition="in" filter="fade">
                                      <p:cBhvr>
                                        <p:cTn id="55" dur="500"/>
                                        <p:tgtEl>
                                          <p:spTgt spid="276491"/>
                                        </p:tgtEl>
                                      </p:cBhvr>
                                    </p:animEffect>
                                  </p:childTnLst>
                                </p:cTn>
                              </p:par>
                              <p:par>
                                <p:cTn id="56" presetID="22" presetClass="emph" presetSubtype="0" repeatCount="indefinite" fill="hold" grpId="0" nodeType="withEffect">
                                  <p:stCondLst>
                                    <p:cond delay="0"/>
                                  </p:stCondLst>
                                  <p:childTnLst>
                                    <p:animClr clrSpc="hsl" dir="cw">
                                      <p:cBhvr override="childStyle">
                                        <p:cTn id="57" dur="500" fill="hold"/>
                                        <p:tgtEl>
                                          <p:spTgt spid="276491"/>
                                        </p:tgtEl>
                                        <p:attrNameLst>
                                          <p:attrName>style.color</p:attrName>
                                        </p:attrNameLst>
                                      </p:cBhvr>
                                      <p:by>
                                        <p:hsl h="-7200000" s="0" l="0"/>
                                      </p:by>
                                    </p:animClr>
                                    <p:animClr clrSpc="hsl" dir="cw">
                                      <p:cBhvr>
                                        <p:cTn id="58" dur="500" fill="hold"/>
                                        <p:tgtEl>
                                          <p:spTgt spid="276491"/>
                                        </p:tgtEl>
                                        <p:attrNameLst>
                                          <p:attrName>fillcolor</p:attrName>
                                        </p:attrNameLst>
                                      </p:cBhvr>
                                      <p:by>
                                        <p:hsl h="-7200000" s="0" l="0"/>
                                      </p:by>
                                    </p:animClr>
                                    <p:animClr clrSpc="hsl" dir="cw">
                                      <p:cBhvr>
                                        <p:cTn id="59" dur="500" fill="hold"/>
                                        <p:tgtEl>
                                          <p:spTgt spid="276491"/>
                                        </p:tgtEl>
                                        <p:attrNameLst>
                                          <p:attrName>stroke.color</p:attrName>
                                        </p:attrNameLst>
                                      </p:cBhvr>
                                      <p:by>
                                        <p:hsl h="-7200000" s="0" l="0"/>
                                      </p:by>
                                    </p:animClr>
                                    <p:set>
                                      <p:cBhvr>
                                        <p:cTn id="60" dur="500" fill="hold"/>
                                        <p:tgtEl>
                                          <p:spTgt spid="276491"/>
                                        </p:tgtEl>
                                        <p:attrNameLst>
                                          <p:attrName>fill.type</p:attrName>
                                        </p:attrNameLst>
                                      </p:cBhvr>
                                      <p:to>
                                        <p:strVal val="solid"/>
                                      </p:to>
                                    </p:set>
                                  </p:childTnLst>
                                </p:cTn>
                              </p:par>
                              <p:par>
                                <p:cTn id="61" presetID="10" presetClass="entr" presetSubtype="0" fill="hold" nodeType="withEffect">
                                  <p:stCondLst>
                                    <p:cond delay="0"/>
                                  </p:stCondLst>
                                  <p:childTnLst>
                                    <p:set>
                                      <p:cBhvr>
                                        <p:cTn id="62" dur="1" fill="hold">
                                          <p:stCondLst>
                                            <p:cond delay="0"/>
                                          </p:stCondLst>
                                        </p:cTn>
                                        <p:tgtEl>
                                          <p:spTgt spid="276492"/>
                                        </p:tgtEl>
                                        <p:attrNameLst>
                                          <p:attrName>style.visibility</p:attrName>
                                        </p:attrNameLst>
                                      </p:cBhvr>
                                      <p:to>
                                        <p:strVal val="visible"/>
                                      </p:to>
                                    </p:set>
                                    <p:animEffect transition="in" filter="fade">
                                      <p:cBhvr>
                                        <p:cTn id="63" dur="500"/>
                                        <p:tgtEl>
                                          <p:spTgt spid="276492"/>
                                        </p:tgtEl>
                                      </p:cBhvr>
                                    </p:animEffect>
                                  </p:childTnLst>
                                  <p:subTnLst>
                                    <p:audio>
                                      <p:cMediaNode>
                                        <p:cTn display="0" masterRel="sameClick">
                                          <p:stCondLst>
                                            <p:cond evt="begin" delay="0">
                                              <p:tn val="61"/>
                                            </p:cond>
                                          </p:stCondLst>
                                          <p:endCondLst>
                                            <p:cond evt="onStopAudio" delay="0">
                                              <p:tgtEl>
                                                <p:sldTgt/>
                                              </p:tgtEl>
                                            </p:cond>
                                          </p:endCondLst>
                                        </p:cTn>
                                        <p:tgtEl>
                                          <p:sndTgt r:embed="rId2" name="applause.wav" builtIn="1"/>
                                        </p:tgtEl>
                                      </p:cMediaNode>
                                    </p:audio>
                                  </p:subTnLst>
                                </p:cTn>
                              </p:par>
                            </p:childTnLst>
                          </p:cTn>
                        </p:par>
                      </p:childTnLst>
                    </p:cTn>
                  </p:par>
                </p:childTnLst>
              </p:cTn>
              <p:nextCondLst>
                <p:cond evt="onClick" delay="0">
                  <p:tgtEl>
                    <p:spTgt spid="276488"/>
                  </p:tgtEl>
                </p:cond>
              </p:nextCondLst>
            </p:seq>
          </p:childTnLst>
        </p:cTn>
      </p:par>
    </p:tnLst>
    <p:bldLst>
      <p:bldP spid="276486" grpId="0" animBg="1"/>
      <p:bldP spid="276487" grpId="0" animBg="1"/>
      <p:bldP spid="276488" grpId="0" animBg="1"/>
      <p:bldP spid="276489" grpId="0" animBg="1"/>
      <p:bldP spid="276489" grpId="1" animBg="1"/>
      <p:bldP spid="276490" grpId="0" animBg="1"/>
      <p:bldP spid="276491" grpId="0" animBg="1"/>
      <p:bldP spid="27649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146" name="Group 2"/>
          <p:cNvGrpSpPr>
            <a:grpSpLocks/>
          </p:cNvGrpSpPr>
          <p:nvPr/>
        </p:nvGrpSpPr>
        <p:grpSpPr bwMode="auto">
          <a:xfrm rot="-5348033">
            <a:off x="6980238" y="4621212"/>
            <a:ext cx="1912938" cy="2119313"/>
            <a:chOff x="2332" y="1554"/>
            <a:chExt cx="1105" cy="1218"/>
          </a:xfrm>
        </p:grpSpPr>
        <p:sp>
          <p:nvSpPr>
            <p:cNvPr id="6568" name="Freeform 3"/>
            <p:cNvSpPr>
              <a:spLocks/>
            </p:cNvSpPr>
            <p:nvPr/>
          </p:nvSpPr>
          <p:spPr bwMode="auto">
            <a:xfrm>
              <a:off x="2450" y="2113"/>
              <a:ext cx="30" cy="30"/>
            </a:xfrm>
            <a:custGeom>
              <a:avLst/>
              <a:gdLst>
                <a:gd name="T0" fmla="*/ 7 w 61"/>
                <a:gd name="T1" fmla="*/ 15 h 60"/>
                <a:gd name="T2" fmla="*/ 4 w 61"/>
                <a:gd name="T3" fmla="*/ 15 h 60"/>
                <a:gd name="T4" fmla="*/ 2 w 61"/>
                <a:gd name="T5" fmla="*/ 13 h 60"/>
                <a:gd name="T6" fmla="*/ 0 w 61"/>
                <a:gd name="T7" fmla="*/ 11 h 60"/>
                <a:gd name="T8" fmla="*/ 0 w 61"/>
                <a:gd name="T9" fmla="*/ 8 h 60"/>
                <a:gd name="T10" fmla="*/ 0 w 61"/>
                <a:gd name="T11" fmla="*/ 5 h 60"/>
                <a:gd name="T12" fmla="*/ 2 w 61"/>
                <a:gd name="T13" fmla="*/ 2 h 60"/>
                <a:gd name="T14" fmla="*/ 4 w 61"/>
                <a:gd name="T15" fmla="*/ 1 h 60"/>
                <a:gd name="T16" fmla="*/ 7 w 61"/>
                <a:gd name="T17" fmla="*/ 0 h 60"/>
                <a:gd name="T18" fmla="*/ 10 w 61"/>
                <a:gd name="T19" fmla="*/ 1 h 60"/>
                <a:gd name="T20" fmla="*/ 13 w 61"/>
                <a:gd name="T21" fmla="*/ 2 h 60"/>
                <a:gd name="T22" fmla="*/ 14 w 61"/>
                <a:gd name="T23" fmla="*/ 5 h 60"/>
                <a:gd name="T24" fmla="*/ 15 w 61"/>
                <a:gd name="T25" fmla="*/ 8 h 60"/>
                <a:gd name="T26" fmla="*/ 14 w 61"/>
                <a:gd name="T27" fmla="*/ 11 h 60"/>
                <a:gd name="T28" fmla="*/ 13 w 61"/>
                <a:gd name="T29" fmla="*/ 13 h 60"/>
                <a:gd name="T30" fmla="*/ 10 w 61"/>
                <a:gd name="T31" fmla="*/ 15 h 60"/>
                <a:gd name="T32" fmla="*/ 7 w 61"/>
                <a:gd name="T33" fmla="*/ 15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0000"/>
            </a:solidFill>
            <a:ln w="9525">
              <a:noFill/>
              <a:round/>
              <a:headEnd/>
              <a:tailEnd/>
            </a:ln>
          </p:spPr>
          <p:txBody>
            <a:bodyPr/>
            <a:lstStyle/>
            <a:p>
              <a:endParaRPr lang="en-US"/>
            </a:p>
          </p:txBody>
        </p:sp>
        <p:sp>
          <p:nvSpPr>
            <p:cNvPr id="6569" name="Freeform 4"/>
            <p:cNvSpPr>
              <a:spLocks/>
            </p:cNvSpPr>
            <p:nvPr/>
          </p:nvSpPr>
          <p:spPr bwMode="auto">
            <a:xfrm>
              <a:off x="2431" y="2013"/>
              <a:ext cx="67" cy="91"/>
            </a:xfrm>
            <a:custGeom>
              <a:avLst/>
              <a:gdLst>
                <a:gd name="T0" fmla="*/ 13 w 132"/>
                <a:gd name="T1" fmla="*/ 46 h 182"/>
                <a:gd name="T2" fmla="*/ 21 w 132"/>
                <a:gd name="T3" fmla="*/ 46 h 182"/>
                <a:gd name="T4" fmla="*/ 22 w 132"/>
                <a:gd name="T5" fmla="*/ 44 h 182"/>
                <a:gd name="T6" fmla="*/ 25 w 132"/>
                <a:gd name="T7" fmla="*/ 39 h 182"/>
                <a:gd name="T8" fmla="*/ 29 w 132"/>
                <a:gd name="T9" fmla="*/ 31 h 182"/>
                <a:gd name="T10" fmla="*/ 32 w 132"/>
                <a:gd name="T11" fmla="*/ 23 h 182"/>
                <a:gd name="T12" fmla="*/ 34 w 132"/>
                <a:gd name="T13" fmla="*/ 14 h 182"/>
                <a:gd name="T14" fmla="*/ 33 w 132"/>
                <a:gd name="T15" fmla="*/ 7 h 182"/>
                <a:gd name="T16" fmla="*/ 27 w 132"/>
                <a:gd name="T17" fmla="*/ 3 h 182"/>
                <a:gd name="T18" fmla="*/ 17 w 132"/>
                <a:gd name="T19" fmla="*/ 0 h 182"/>
                <a:gd name="T20" fmla="*/ 7 w 132"/>
                <a:gd name="T21" fmla="*/ 3 h 182"/>
                <a:gd name="T22" fmla="*/ 1 w 132"/>
                <a:gd name="T23" fmla="*/ 7 h 182"/>
                <a:gd name="T24" fmla="*/ 0 w 132"/>
                <a:gd name="T25" fmla="*/ 14 h 182"/>
                <a:gd name="T26" fmla="*/ 2 w 132"/>
                <a:gd name="T27" fmla="*/ 23 h 182"/>
                <a:gd name="T28" fmla="*/ 5 w 132"/>
                <a:gd name="T29" fmla="*/ 31 h 182"/>
                <a:gd name="T30" fmla="*/ 9 w 132"/>
                <a:gd name="T31" fmla="*/ 39 h 182"/>
                <a:gd name="T32" fmla="*/ 12 w 132"/>
                <a:gd name="T33" fmla="*/ 44 h 182"/>
                <a:gd name="T34" fmla="*/ 13 w 132"/>
                <a:gd name="T35" fmla="*/ 46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FF0000"/>
            </a:solidFill>
            <a:ln w="9525">
              <a:noFill/>
              <a:round/>
              <a:headEnd/>
              <a:tailEnd/>
            </a:ln>
          </p:spPr>
          <p:txBody>
            <a:bodyPr/>
            <a:lstStyle/>
            <a:p>
              <a:endParaRPr lang="en-US"/>
            </a:p>
          </p:txBody>
        </p:sp>
        <p:sp>
          <p:nvSpPr>
            <p:cNvPr id="6570" name="Freeform 5"/>
            <p:cNvSpPr>
              <a:spLocks/>
            </p:cNvSpPr>
            <p:nvPr/>
          </p:nvSpPr>
          <p:spPr bwMode="auto">
            <a:xfrm>
              <a:off x="2431" y="2013"/>
              <a:ext cx="67" cy="91"/>
            </a:xfrm>
            <a:custGeom>
              <a:avLst/>
              <a:gdLst>
                <a:gd name="T0" fmla="*/ 13 w 132"/>
                <a:gd name="T1" fmla="*/ 46 h 182"/>
                <a:gd name="T2" fmla="*/ 21 w 132"/>
                <a:gd name="T3" fmla="*/ 46 h 182"/>
                <a:gd name="T4" fmla="*/ 22 w 132"/>
                <a:gd name="T5" fmla="*/ 44 h 182"/>
                <a:gd name="T6" fmla="*/ 25 w 132"/>
                <a:gd name="T7" fmla="*/ 39 h 182"/>
                <a:gd name="T8" fmla="*/ 29 w 132"/>
                <a:gd name="T9" fmla="*/ 31 h 182"/>
                <a:gd name="T10" fmla="*/ 32 w 132"/>
                <a:gd name="T11" fmla="*/ 23 h 182"/>
                <a:gd name="T12" fmla="*/ 34 w 132"/>
                <a:gd name="T13" fmla="*/ 14 h 182"/>
                <a:gd name="T14" fmla="*/ 33 w 132"/>
                <a:gd name="T15" fmla="*/ 7 h 182"/>
                <a:gd name="T16" fmla="*/ 27 w 132"/>
                <a:gd name="T17" fmla="*/ 3 h 182"/>
                <a:gd name="T18" fmla="*/ 17 w 132"/>
                <a:gd name="T19" fmla="*/ 0 h 182"/>
                <a:gd name="T20" fmla="*/ 7 w 132"/>
                <a:gd name="T21" fmla="*/ 3 h 182"/>
                <a:gd name="T22" fmla="*/ 1 w 132"/>
                <a:gd name="T23" fmla="*/ 7 h 182"/>
                <a:gd name="T24" fmla="*/ 0 w 132"/>
                <a:gd name="T25" fmla="*/ 14 h 182"/>
                <a:gd name="T26" fmla="*/ 2 w 132"/>
                <a:gd name="T27" fmla="*/ 23 h 182"/>
                <a:gd name="T28" fmla="*/ 5 w 132"/>
                <a:gd name="T29" fmla="*/ 31 h 182"/>
                <a:gd name="T30" fmla="*/ 9 w 132"/>
                <a:gd name="T31" fmla="*/ 39 h 182"/>
                <a:gd name="T32" fmla="*/ 12 w 132"/>
                <a:gd name="T33" fmla="*/ 44 h 182"/>
                <a:gd name="T34" fmla="*/ 13 w 132"/>
                <a:gd name="T35" fmla="*/ 46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FF0000"/>
            </a:solidFill>
            <a:ln w="9525">
              <a:noFill/>
              <a:round/>
              <a:headEnd/>
              <a:tailEnd/>
            </a:ln>
          </p:spPr>
          <p:txBody>
            <a:bodyPr/>
            <a:lstStyle/>
            <a:p>
              <a:endParaRPr lang="en-US"/>
            </a:p>
          </p:txBody>
        </p:sp>
        <p:sp>
          <p:nvSpPr>
            <p:cNvPr id="6571" name="Freeform 6"/>
            <p:cNvSpPr>
              <a:spLocks/>
            </p:cNvSpPr>
            <p:nvPr/>
          </p:nvSpPr>
          <p:spPr bwMode="auto">
            <a:xfrm>
              <a:off x="2359" y="2051"/>
              <a:ext cx="89" cy="73"/>
            </a:xfrm>
            <a:custGeom>
              <a:avLst/>
              <a:gdLst>
                <a:gd name="T0" fmla="*/ 41 w 177"/>
                <a:gd name="T1" fmla="*/ 36 h 146"/>
                <a:gd name="T2" fmla="*/ 45 w 177"/>
                <a:gd name="T3" fmla="*/ 29 h 146"/>
                <a:gd name="T4" fmla="*/ 43 w 177"/>
                <a:gd name="T5" fmla="*/ 27 h 146"/>
                <a:gd name="T6" fmla="*/ 41 w 177"/>
                <a:gd name="T7" fmla="*/ 22 h 146"/>
                <a:gd name="T8" fmla="*/ 36 w 177"/>
                <a:gd name="T9" fmla="*/ 15 h 146"/>
                <a:gd name="T10" fmla="*/ 31 w 177"/>
                <a:gd name="T11" fmla="*/ 9 h 146"/>
                <a:gd name="T12" fmla="*/ 24 w 177"/>
                <a:gd name="T13" fmla="*/ 3 h 146"/>
                <a:gd name="T14" fmla="*/ 18 w 177"/>
                <a:gd name="T15" fmla="*/ 0 h 146"/>
                <a:gd name="T16" fmla="*/ 10 w 177"/>
                <a:gd name="T17" fmla="*/ 2 h 146"/>
                <a:gd name="T18" fmla="*/ 4 w 177"/>
                <a:gd name="T19" fmla="*/ 9 h 146"/>
                <a:gd name="T20" fmla="*/ 1 w 177"/>
                <a:gd name="T21" fmla="*/ 15 h 146"/>
                <a:gd name="T22" fmla="*/ 0 w 177"/>
                <a:gd name="T23" fmla="*/ 19 h 146"/>
                <a:gd name="T24" fmla="*/ 1 w 177"/>
                <a:gd name="T25" fmla="*/ 23 h 146"/>
                <a:gd name="T26" fmla="*/ 2 w 177"/>
                <a:gd name="T27" fmla="*/ 26 h 146"/>
                <a:gd name="T28" fmla="*/ 5 w 177"/>
                <a:gd name="T29" fmla="*/ 29 h 146"/>
                <a:gd name="T30" fmla="*/ 8 w 177"/>
                <a:gd name="T31" fmla="*/ 31 h 146"/>
                <a:gd name="T32" fmla="*/ 12 w 177"/>
                <a:gd name="T33" fmla="*/ 33 h 146"/>
                <a:gd name="T34" fmla="*/ 16 w 177"/>
                <a:gd name="T35" fmla="*/ 35 h 146"/>
                <a:gd name="T36" fmla="*/ 20 w 177"/>
                <a:gd name="T37" fmla="*/ 36 h 146"/>
                <a:gd name="T38" fmla="*/ 25 w 177"/>
                <a:gd name="T39" fmla="*/ 36 h 146"/>
                <a:gd name="T40" fmla="*/ 29 w 177"/>
                <a:gd name="T41" fmla="*/ 36 h 146"/>
                <a:gd name="T42" fmla="*/ 33 w 177"/>
                <a:gd name="T43" fmla="*/ 37 h 146"/>
                <a:gd name="T44" fmla="*/ 36 w 177"/>
                <a:gd name="T45" fmla="*/ 37 h 146"/>
                <a:gd name="T46" fmla="*/ 39 w 177"/>
                <a:gd name="T47" fmla="*/ 36 h 146"/>
                <a:gd name="T48" fmla="*/ 41 w 177"/>
                <a:gd name="T49" fmla="*/ 36 h 146"/>
                <a:gd name="T50" fmla="*/ 41 w 177"/>
                <a:gd name="T51" fmla="*/ 36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FF0000"/>
            </a:solidFill>
            <a:ln w="9525">
              <a:noFill/>
              <a:round/>
              <a:headEnd/>
              <a:tailEnd/>
            </a:ln>
          </p:spPr>
          <p:txBody>
            <a:bodyPr/>
            <a:lstStyle/>
            <a:p>
              <a:endParaRPr lang="en-US"/>
            </a:p>
          </p:txBody>
        </p:sp>
        <p:sp>
          <p:nvSpPr>
            <p:cNvPr id="6572" name="Freeform 7"/>
            <p:cNvSpPr>
              <a:spLocks/>
            </p:cNvSpPr>
            <p:nvPr/>
          </p:nvSpPr>
          <p:spPr bwMode="auto">
            <a:xfrm>
              <a:off x="2359" y="2133"/>
              <a:ext cx="89" cy="71"/>
            </a:xfrm>
            <a:custGeom>
              <a:avLst/>
              <a:gdLst>
                <a:gd name="T0" fmla="*/ 45 w 178"/>
                <a:gd name="T1" fmla="*/ 6 h 143"/>
                <a:gd name="T2" fmla="*/ 41 w 178"/>
                <a:gd name="T3" fmla="*/ 0 h 143"/>
                <a:gd name="T4" fmla="*/ 41 w 178"/>
                <a:gd name="T5" fmla="*/ 0 h 143"/>
                <a:gd name="T6" fmla="*/ 39 w 178"/>
                <a:gd name="T7" fmla="*/ 0 h 143"/>
                <a:gd name="T8" fmla="*/ 37 w 178"/>
                <a:gd name="T9" fmla="*/ 0 h 143"/>
                <a:gd name="T10" fmla="*/ 33 w 178"/>
                <a:gd name="T11" fmla="*/ 0 h 143"/>
                <a:gd name="T12" fmla="*/ 29 w 178"/>
                <a:gd name="T13" fmla="*/ 0 h 143"/>
                <a:gd name="T14" fmla="*/ 25 w 178"/>
                <a:gd name="T15" fmla="*/ 0 h 143"/>
                <a:gd name="T16" fmla="*/ 20 w 178"/>
                <a:gd name="T17" fmla="*/ 1 h 143"/>
                <a:gd name="T18" fmla="*/ 16 w 178"/>
                <a:gd name="T19" fmla="*/ 1 h 143"/>
                <a:gd name="T20" fmla="*/ 11 w 178"/>
                <a:gd name="T21" fmla="*/ 3 h 143"/>
                <a:gd name="T22" fmla="*/ 8 w 178"/>
                <a:gd name="T23" fmla="*/ 4 h 143"/>
                <a:gd name="T24" fmla="*/ 5 w 178"/>
                <a:gd name="T25" fmla="*/ 6 h 143"/>
                <a:gd name="T26" fmla="*/ 2 w 178"/>
                <a:gd name="T27" fmla="*/ 9 h 143"/>
                <a:gd name="T28" fmla="*/ 1 w 178"/>
                <a:gd name="T29" fmla="*/ 12 h 143"/>
                <a:gd name="T30" fmla="*/ 0 w 178"/>
                <a:gd name="T31" fmla="*/ 16 h 143"/>
                <a:gd name="T32" fmla="*/ 1 w 178"/>
                <a:gd name="T33" fmla="*/ 20 h 143"/>
                <a:gd name="T34" fmla="*/ 3 w 178"/>
                <a:gd name="T35" fmla="*/ 26 h 143"/>
                <a:gd name="T36" fmla="*/ 11 w 178"/>
                <a:gd name="T37" fmla="*/ 33 h 143"/>
                <a:gd name="T38" fmla="*/ 18 w 178"/>
                <a:gd name="T39" fmla="*/ 35 h 143"/>
                <a:gd name="T40" fmla="*/ 24 w 178"/>
                <a:gd name="T41" fmla="*/ 33 h 143"/>
                <a:gd name="T42" fmla="*/ 30 w 178"/>
                <a:gd name="T43" fmla="*/ 27 h 143"/>
                <a:gd name="T44" fmla="*/ 37 w 178"/>
                <a:gd name="T45" fmla="*/ 20 h 143"/>
                <a:gd name="T46" fmla="*/ 41 w 178"/>
                <a:gd name="T47" fmla="*/ 13 h 143"/>
                <a:gd name="T48" fmla="*/ 44 w 178"/>
                <a:gd name="T49" fmla="*/ 8 h 143"/>
                <a:gd name="T50" fmla="*/ 45 w 178"/>
                <a:gd name="T51" fmla="*/ 6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FF0000"/>
            </a:solidFill>
            <a:ln w="9525">
              <a:noFill/>
              <a:round/>
              <a:headEnd/>
              <a:tailEnd/>
            </a:ln>
          </p:spPr>
          <p:txBody>
            <a:bodyPr/>
            <a:lstStyle/>
            <a:p>
              <a:endParaRPr lang="en-US"/>
            </a:p>
          </p:txBody>
        </p:sp>
        <p:sp>
          <p:nvSpPr>
            <p:cNvPr id="6573" name="Freeform 8"/>
            <p:cNvSpPr>
              <a:spLocks/>
            </p:cNvSpPr>
            <p:nvPr/>
          </p:nvSpPr>
          <p:spPr bwMode="auto">
            <a:xfrm>
              <a:off x="2432" y="2151"/>
              <a:ext cx="66" cy="90"/>
            </a:xfrm>
            <a:custGeom>
              <a:avLst/>
              <a:gdLst>
                <a:gd name="T0" fmla="*/ 20 w 132"/>
                <a:gd name="T1" fmla="*/ 0 h 181"/>
                <a:gd name="T2" fmla="*/ 13 w 132"/>
                <a:gd name="T3" fmla="*/ 0 h 181"/>
                <a:gd name="T4" fmla="*/ 12 w 132"/>
                <a:gd name="T5" fmla="*/ 2 h 181"/>
                <a:gd name="T6" fmla="*/ 9 w 132"/>
                <a:gd name="T7" fmla="*/ 7 h 181"/>
                <a:gd name="T8" fmla="*/ 5 w 132"/>
                <a:gd name="T9" fmla="*/ 14 h 181"/>
                <a:gd name="T10" fmla="*/ 2 w 132"/>
                <a:gd name="T11" fmla="*/ 22 h 181"/>
                <a:gd name="T12" fmla="*/ 0 w 132"/>
                <a:gd name="T13" fmla="*/ 30 h 181"/>
                <a:gd name="T14" fmla="*/ 1 w 132"/>
                <a:gd name="T15" fmla="*/ 38 h 181"/>
                <a:gd name="T16" fmla="*/ 6 w 132"/>
                <a:gd name="T17" fmla="*/ 43 h 181"/>
                <a:gd name="T18" fmla="*/ 16 w 132"/>
                <a:gd name="T19" fmla="*/ 45 h 181"/>
                <a:gd name="T20" fmla="*/ 26 w 132"/>
                <a:gd name="T21" fmla="*/ 43 h 181"/>
                <a:gd name="T22" fmla="*/ 32 w 132"/>
                <a:gd name="T23" fmla="*/ 38 h 181"/>
                <a:gd name="T24" fmla="*/ 33 w 132"/>
                <a:gd name="T25" fmla="*/ 30 h 181"/>
                <a:gd name="T26" fmla="*/ 32 w 132"/>
                <a:gd name="T27" fmla="*/ 22 h 181"/>
                <a:gd name="T28" fmla="*/ 28 w 132"/>
                <a:gd name="T29" fmla="*/ 14 h 181"/>
                <a:gd name="T30" fmla="*/ 25 w 132"/>
                <a:gd name="T31" fmla="*/ 7 h 181"/>
                <a:gd name="T32" fmla="*/ 21 w 132"/>
                <a:gd name="T33" fmla="*/ 2 h 181"/>
                <a:gd name="T34" fmla="*/ 20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FF0000"/>
            </a:solidFill>
            <a:ln w="9525">
              <a:noFill/>
              <a:round/>
              <a:headEnd/>
              <a:tailEnd/>
            </a:ln>
          </p:spPr>
          <p:txBody>
            <a:bodyPr/>
            <a:lstStyle/>
            <a:p>
              <a:endParaRPr lang="en-US"/>
            </a:p>
          </p:txBody>
        </p:sp>
        <p:sp>
          <p:nvSpPr>
            <p:cNvPr id="6574" name="Freeform 9"/>
            <p:cNvSpPr>
              <a:spLocks/>
            </p:cNvSpPr>
            <p:nvPr/>
          </p:nvSpPr>
          <p:spPr bwMode="auto">
            <a:xfrm>
              <a:off x="2482" y="2132"/>
              <a:ext cx="88" cy="72"/>
            </a:xfrm>
            <a:custGeom>
              <a:avLst/>
              <a:gdLst>
                <a:gd name="T0" fmla="*/ 3 w 177"/>
                <a:gd name="T1" fmla="*/ 1 h 144"/>
                <a:gd name="T2" fmla="*/ 0 w 177"/>
                <a:gd name="T3" fmla="*/ 6 h 144"/>
                <a:gd name="T4" fmla="*/ 1 w 177"/>
                <a:gd name="T5" fmla="*/ 9 h 144"/>
                <a:gd name="T6" fmla="*/ 4 w 177"/>
                <a:gd name="T7" fmla="*/ 14 h 144"/>
                <a:gd name="T8" fmla="*/ 8 w 177"/>
                <a:gd name="T9" fmla="*/ 21 h 144"/>
                <a:gd name="T10" fmla="*/ 14 w 177"/>
                <a:gd name="T11" fmla="*/ 27 h 144"/>
                <a:gd name="T12" fmla="*/ 20 w 177"/>
                <a:gd name="T13" fmla="*/ 33 h 144"/>
                <a:gd name="T14" fmla="*/ 27 w 177"/>
                <a:gd name="T15" fmla="*/ 36 h 144"/>
                <a:gd name="T16" fmla="*/ 34 w 177"/>
                <a:gd name="T17" fmla="*/ 35 h 144"/>
                <a:gd name="T18" fmla="*/ 41 w 177"/>
                <a:gd name="T19" fmla="*/ 26 h 144"/>
                <a:gd name="T20" fmla="*/ 43 w 177"/>
                <a:gd name="T21" fmla="*/ 21 h 144"/>
                <a:gd name="T22" fmla="*/ 44 w 177"/>
                <a:gd name="T23" fmla="*/ 17 h 144"/>
                <a:gd name="T24" fmla="*/ 44 w 177"/>
                <a:gd name="T25" fmla="*/ 12 h 144"/>
                <a:gd name="T26" fmla="*/ 42 w 177"/>
                <a:gd name="T27" fmla="*/ 9 h 144"/>
                <a:gd name="T28" fmla="*/ 40 w 177"/>
                <a:gd name="T29" fmla="*/ 7 h 144"/>
                <a:gd name="T30" fmla="*/ 36 w 177"/>
                <a:gd name="T31" fmla="*/ 5 h 144"/>
                <a:gd name="T32" fmla="*/ 33 w 177"/>
                <a:gd name="T33" fmla="*/ 3 h 144"/>
                <a:gd name="T34" fmla="*/ 29 w 177"/>
                <a:gd name="T35" fmla="*/ 2 h 144"/>
                <a:gd name="T36" fmla="*/ 24 w 177"/>
                <a:gd name="T37" fmla="*/ 1 h 144"/>
                <a:gd name="T38" fmla="*/ 20 w 177"/>
                <a:gd name="T39" fmla="*/ 1 h 144"/>
                <a:gd name="T40" fmla="*/ 15 w 177"/>
                <a:gd name="T41" fmla="*/ 1 h 144"/>
                <a:gd name="T42" fmla="*/ 12 w 177"/>
                <a:gd name="T43" fmla="*/ 0 h 144"/>
                <a:gd name="T44" fmla="*/ 8 w 177"/>
                <a:gd name="T45" fmla="*/ 0 h 144"/>
                <a:gd name="T46" fmla="*/ 6 w 177"/>
                <a:gd name="T47" fmla="*/ 1 h 144"/>
                <a:gd name="T48" fmla="*/ 4 w 177"/>
                <a:gd name="T49" fmla="*/ 1 h 144"/>
                <a:gd name="T50" fmla="*/ 3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FF0000"/>
            </a:solidFill>
            <a:ln w="9525">
              <a:noFill/>
              <a:round/>
              <a:headEnd/>
              <a:tailEnd/>
            </a:ln>
          </p:spPr>
          <p:txBody>
            <a:bodyPr/>
            <a:lstStyle/>
            <a:p>
              <a:endParaRPr lang="en-US"/>
            </a:p>
          </p:txBody>
        </p:sp>
        <p:sp>
          <p:nvSpPr>
            <p:cNvPr id="6575" name="Freeform 10"/>
            <p:cNvSpPr>
              <a:spLocks/>
            </p:cNvSpPr>
            <p:nvPr/>
          </p:nvSpPr>
          <p:spPr bwMode="auto">
            <a:xfrm>
              <a:off x="2481" y="2051"/>
              <a:ext cx="90" cy="72"/>
            </a:xfrm>
            <a:custGeom>
              <a:avLst/>
              <a:gdLst>
                <a:gd name="T0" fmla="*/ 0 w 180"/>
                <a:gd name="T1" fmla="*/ 29 h 143"/>
                <a:gd name="T2" fmla="*/ 4 w 180"/>
                <a:gd name="T3" fmla="*/ 36 h 143"/>
                <a:gd name="T4" fmla="*/ 5 w 180"/>
                <a:gd name="T5" fmla="*/ 36 h 143"/>
                <a:gd name="T6" fmla="*/ 6 w 180"/>
                <a:gd name="T7" fmla="*/ 36 h 143"/>
                <a:gd name="T8" fmla="*/ 9 w 180"/>
                <a:gd name="T9" fmla="*/ 36 h 143"/>
                <a:gd name="T10" fmla="*/ 12 w 180"/>
                <a:gd name="T11" fmla="*/ 36 h 143"/>
                <a:gd name="T12" fmla="*/ 16 w 180"/>
                <a:gd name="T13" fmla="*/ 36 h 143"/>
                <a:gd name="T14" fmla="*/ 20 w 180"/>
                <a:gd name="T15" fmla="*/ 36 h 143"/>
                <a:gd name="T16" fmla="*/ 25 w 180"/>
                <a:gd name="T17" fmla="*/ 35 h 143"/>
                <a:gd name="T18" fmla="*/ 29 w 180"/>
                <a:gd name="T19" fmla="*/ 34 h 143"/>
                <a:gd name="T20" fmla="*/ 34 w 180"/>
                <a:gd name="T21" fmla="*/ 33 h 143"/>
                <a:gd name="T22" fmla="*/ 37 w 180"/>
                <a:gd name="T23" fmla="*/ 32 h 143"/>
                <a:gd name="T24" fmla="*/ 41 w 180"/>
                <a:gd name="T25" fmla="*/ 30 h 143"/>
                <a:gd name="T26" fmla="*/ 43 w 180"/>
                <a:gd name="T27" fmla="*/ 27 h 143"/>
                <a:gd name="T28" fmla="*/ 45 w 180"/>
                <a:gd name="T29" fmla="*/ 24 h 143"/>
                <a:gd name="T30" fmla="*/ 45 w 180"/>
                <a:gd name="T31" fmla="*/ 20 h 143"/>
                <a:gd name="T32" fmla="*/ 44 w 180"/>
                <a:gd name="T33" fmla="*/ 15 h 143"/>
                <a:gd name="T34" fmla="*/ 42 w 180"/>
                <a:gd name="T35" fmla="*/ 10 h 143"/>
                <a:gd name="T36" fmla="*/ 35 w 180"/>
                <a:gd name="T37" fmla="*/ 2 h 143"/>
                <a:gd name="T38" fmla="*/ 27 w 180"/>
                <a:gd name="T39" fmla="*/ 0 h 143"/>
                <a:gd name="T40" fmla="*/ 21 w 180"/>
                <a:gd name="T41" fmla="*/ 3 h 143"/>
                <a:gd name="T42" fmla="*/ 14 w 180"/>
                <a:gd name="T43" fmla="*/ 8 h 143"/>
                <a:gd name="T44" fmla="*/ 9 w 180"/>
                <a:gd name="T45" fmla="*/ 15 h 143"/>
                <a:gd name="T46" fmla="*/ 4 w 180"/>
                <a:gd name="T47" fmla="*/ 22 h 143"/>
                <a:gd name="T48" fmla="*/ 1 w 180"/>
                <a:gd name="T49" fmla="*/ 27 h 143"/>
                <a:gd name="T50" fmla="*/ 0 w 180"/>
                <a:gd name="T51" fmla="*/ 29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FF0000"/>
            </a:solidFill>
            <a:ln w="9525">
              <a:noFill/>
              <a:round/>
              <a:headEnd/>
              <a:tailEnd/>
            </a:ln>
          </p:spPr>
          <p:txBody>
            <a:bodyPr/>
            <a:lstStyle/>
            <a:p>
              <a:endParaRPr lang="en-US"/>
            </a:p>
          </p:txBody>
        </p:sp>
        <p:sp>
          <p:nvSpPr>
            <p:cNvPr id="6576" name="Freeform 11"/>
            <p:cNvSpPr>
              <a:spLocks/>
            </p:cNvSpPr>
            <p:nvPr/>
          </p:nvSpPr>
          <p:spPr bwMode="auto">
            <a:xfrm>
              <a:off x="2654" y="1594"/>
              <a:ext cx="12" cy="12"/>
            </a:xfrm>
            <a:custGeom>
              <a:avLst/>
              <a:gdLst>
                <a:gd name="T0" fmla="*/ 3 w 24"/>
                <a:gd name="T1" fmla="*/ 6 h 24"/>
                <a:gd name="T2" fmla="*/ 2 w 24"/>
                <a:gd name="T3" fmla="*/ 6 h 24"/>
                <a:gd name="T4" fmla="*/ 1 w 24"/>
                <a:gd name="T5" fmla="*/ 6 h 24"/>
                <a:gd name="T6" fmla="*/ 1 w 24"/>
                <a:gd name="T7" fmla="*/ 4 h 24"/>
                <a:gd name="T8" fmla="*/ 0 w 24"/>
                <a:gd name="T9" fmla="*/ 3 h 24"/>
                <a:gd name="T10" fmla="*/ 1 w 24"/>
                <a:gd name="T11" fmla="*/ 2 h 24"/>
                <a:gd name="T12" fmla="*/ 1 w 24"/>
                <a:gd name="T13" fmla="*/ 1 h 24"/>
                <a:gd name="T14" fmla="*/ 2 w 24"/>
                <a:gd name="T15" fmla="*/ 1 h 24"/>
                <a:gd name="T16" fmla="*/ 3 w 24"/>
                <a:gd name="T17" fmla="*/ 0 h 24"/>
                <a:gd name="T18" fmla="*/ 5 w 24"/>
                <a:gd name="T19" fmla="*/ 1 h 24"/>
                <a:gd name="T20" fmla="*/ 5 w 24"/>
                <a:gd name="T21" fmla="*/ 1 h 24"/>
                <a:gd name="T22" fmla="*/ 6 w 24"/>
                <a:gd name="T23" fmla="*/ 2 h 24"/>
                <a:gd name="T24" fmla="*/ 6 w 24"/>
                <a:gd name="T25" fmla="*/ 3 h 24"/>
                <a:gd name="T26" fmla="*/ 6 w 24"/>
                <a:gd name="T27" fmla="*/ 4 h 24"/>
                <a:gd name="T28" fmla="*/ 5 w 24"/>
                <a:gd name="T29" fmla="*/ 6 h 24"/>
                <a:gd name="T30" fmla="*/ 5 w 24"/>
                <a:gd name="T31" fmla="*/ 6 h 24"/>
                <a:gd name="T32" fmla="*/ 3 w 24"/>
                <a:gd name="T33" fmla="*/ 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FF0000"/>
            </a:solidFill>
            <a:ln w="9525">
              <a:noFill/>
              <a:round/>
              <a:headEnd/>
              <a:tailEnd/>
            </a:ln>
          </p:spPr>
          <p:txBody>
            <a:bodyPr/>
            <a:lstStyle/>
            <a:p>
              <a:endParaRPr lang="en-US"/>
            </a:p>
          </p:txBody>
        </p:sp>
        <p:sp>
          <p:nvSpPr>
            <p:cNvPr id="6577" name="Freeform 12"/>
            <p:cNvSpPr>
              <a:spLocks/>
            </p:cNvSpPr>
            <p:nvPr/>
          </p:nvSpPr>
          <p:spPr bwMode="auto">
            <a:xfrm>
              <a:off x="2647" y="1554"/>
              <a:ext cx="26" cy="37"/>
            </a:xfrm>
            <a:custGeom>
              <a:avLst/>
              <a:gdLst>
                <a:gd name="T0" fmla="*/ 5 w 52"/>
                <a:gd name="T1" fmla="*/ 19 h 73"/>
                <a:gd name="T2" fmla="*/ 8 w 52"/>
                <a:gd name="T3" fmla="*/ 19 h 73"/>
                <a:gd name="T4" fmla="*/ 9 w 52"/>
                <a:gd name="T5" fmla="*/ 18 h 73"/>
                <a:gd name="T6" fmla="*/ 10 w 52"/>
                <a:gd name="T7" fmla="*/ 16 h 73"/>
                <a:gd name="T8" fmla="*/ 11 w 52"/>
                <a:gd name="T9" fmla="*/ 13 h 73"/>
                <a:gd name="T10" fmla="*/ 13 w 52"/>
                <a:gd name="T11" fmla="*/ 9 h 73"/>
                <a:gd name="T12" fmla="*/ 13 w 52"/>
                <a:gd name="T13" fmla="*/ 6 h 73"/>
                <a:gd name="T14" fmla="*/ 13 w 52"/>
                <a:gd name="T15" fmla="*/ 3 h 73"/>
                <a:gd name="T16" fmla="*/ 11 w 52"/>
                <a:gd name="T17" fmla="*/ 1 h 73"/>
                <a:gd name="T18" fmla="*/ 7 w 52"/>
                <a:gd name="T19" fmla="*/ 0 h 73"/>
                <a:gd name="T20" fmla="*/ 3 w 52"/>
                <a:gd name="T21" fmla="*/ 1 h 73"/>
                <a:gd name="T22" fmla="*/ 1 w 52"/>
                <a:gd name="T23" fmla="*/ 3 h 73"/>
                <a:gd name="T24" fmla="*/ 0 w 52"/>
                <a:gd name="T25" fmla="*/ 6 h 73"/>
                <a:gd name="T26" fmla="*/ 1 w 52"/>
                <a:gd name="T27" fmla="*/ 9 h 73"/>
                <a:gd name="T28" fmla="*/ 2 w 52"/>
                <a:gd name="T29" fmla="*/ 13 h 73"/>
                <a:gd name="T30" fmla="*/ 3 w 52"/>
                <a:gd name="T31" fmla="*/ 16 h 73"/>
                <a:gd name="T32" fmla="*/ 5 w 52"/>
                <a:gd name="T33" fmla="*/ 18 h 73"/>
                <a:gd name="T34" fmla="*/ 5 w 52"/>
                <a:gd name="T35" fmla="*/ 19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FF0000"/>
            </a:solidFill>
            <a:ln w="9525">
              <a:noFill/>
              <a:round/>
              <a:headEnd/>
              <a:tailEnd/>
            </a:ln>
          </p:spPr>
          <p:txBody>
            <a:bodyPr/>
            <a:lstStyle/>
            <a:p>
              <a:endParaRPr lang="en-US"/>
            </a:p>
          </p:txBody>
        </p:sp>
        <p:sp>
          <p:nvSpPr>
            <p:cNvPr id="6578" name="Freeform 13"/>
            <p:cNvSpPr>
              <a:spLocks/>
            </p:cNvSpPr>
            <p:nvPr/>
          </p:nvSpPr>
          <p:spPr bwMode="auto">
            <a:xfrm>
              <a:off x="2647" y="1554"/>
              <a:ext cx="26" cy="37"/>
            </a:xfrm>
            <a:custGeom>
              <a:avLst/>
              <a:gdLst>
                <a:gd name="T0" fmla="*/ 5 w 52"/>
                <a:gd name="T1" fmla="*/ 19 h 73"/>
                <a:gd name="T2" fmla="*/ 8 w 52"/>
                <a:gd name="T3" fmla="*/ 19 h 73"/>
                <a:gd name="T4" fmla="*/ 9 w 52"/>
                <a:gd name="T5" fmla="*/ 18 h 73"/>
                <a:gd name="T6" fmla="*/ 10 w 52"/>
                <a:gd name="T7" fmla="*/ 16 h 73"/>
                <a:gd name="T8" fmla="*/ 11 w 52"/>
                <a:gd name="T9" fmla="*/ 13 h 73"/>
                <a:gd name="T10" fmla="*/ 13 w 52"/>
                <a:gd name="T11" fmla="*/ 9 h 73"/>
                <a:gd name="T12" fmla="*/ 13 w 52"/>
                <a:gd name="T13" fmla="*/ 6 h 73"/>
                <a:gd name="T14" fmla="*/ 13 w 52"/>
                <a:gd name="T15" fmla="*/ 3 h 73"/>
                <a:gd name="T16" fmla="*/ 11 w 52"/>
                <a:gd name="T17" fmla="*/ 1 h 73"/>
                <a:gd name="T18" fmla="*/ 7 w 52"/>
                <a:gd name="T19" fmla="*/ 0 h 73"/>
                <a:gd name="T20" fmla="*/ 3 w 52"/>
                <a:gd name="T21" fmla="*/ 1 h 73"/>
                <a:gd name="T22" fmla="*/ 1 w 52"/>
                <a:gd name="T23" fmla="*/ 3 h 73"/>
                <a:gd name="T24" fmla="*/ 0 w 52"/>
                <a:gd name="T25" fmla="*/ 6 h 73"/>
                <a:gd name="T26" fmla="*/ 1 w 52"/>
                <a:gd name="T27" fmla="*/ 9 h 73"/>
                <a:gd name="T28" fmla="*/ 2 w 52"/>
                <a:gd name="T29" fmla="*/ 13 h 73"/>
                <a:gd name="T30" fmla="*/ 3 w 52"/>
                <a:gd name="T31" fmla="*/ 16 h 73"/>
                <a:gd name="T32" fmla="*/ 5 w 52"/>
                <a:gd name="T33" fmla="*/ 18 h 73"/>
                <a:gd name="T34" fmla="*/ 5 w 52"/>
                <a:gd name="T35" fmla="*/ 19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FF0000"/>
            </a:solidFill>
            <a:ln w="9525">
              <a:noFill/>
              <a:round/>
              <a:headEnd/>
              <a:tailEnd/>
            </a:ln>
          </p:spPr>
          <p:txBody>
            <a:bodyPr/>
            <a:lstStyle/>
            <a:p>
              <a:endParaRPr lang="en-US"/>
            </a:p>
          </p:txBody>
        </p:sp>
        <p:sp>
          <p:nvSpPr>
            <p:cNvPr id="6579" name="Freeform 14"/>
            <p:cNvSpPr>
              <a:spLocks/>
            </p:cNvSpPr>
            <p:nvPr/>
          </p:nvSpPr>
          <p:spPr bwMode="auto">
            <a:xfrm>
              <a:off x="2618" y="1569"/>
              <a:ext cx="36" cy="29"/>
            </a:xfrm>
            <a:custGeom>
              <a:avLst/>
              <a:gdLst>
                <a:gd name="T0" fmla="*/ 17 w 71"/>
                <a:gd name="T1" fmla="*/ 15 h 58"/>
                <a:gd name="T2" fmla="*/ 18 w 71"/>
                <a:gd name="T3" fmla="*/ 12 h 58"/>
                <a:gd name="T4" fmla="*/ 18 w 71"/>
                <a:gd name="T5" fmla="*/ 11 h 58"/>
                <a:gd name="T6" fmla="*/ 16 w 71"/>
                <a:gd name="T7" fmla="*/ 9 h 58"/>
                <a:gd name="T8" fmla="*/ 15 w 71"/>
                <a:gd name="T9" fmla="*/ 7 h 58"/>
                <a:gd name="T10" fmla="*/ 13 w 71"/>
                <a:gd name="T11" fmla="*/ 4 h 58"/>
                <a:gd name="T12" fmla="*/ 10 w 71"/>
                <a:gd name="T13" fmla="*/ 2 h 58"/>
                <a:gd name="T14" fmla="*/ 7 w 71"/>
                <a:gd name="T15" fmla="*/ 0 h 58"/>
                <a:gd name="T16" fmla="*/ 4 w 71"/>
                <a:gd name="T17" fmla="*/ 1 h 58"/>
                <a:gd name="T18" fmla="*/ 2 w 71"/>
                <a:gd name="T19" fmla="*/ 5 h 58"/>
                <a:gd name="T20" fmla="*/ 0 w 71"/>
                <a:gd name="T21" fmla="*/ 9 h 58"/>
                <a:gd name="T22" fmla="*/ 1 w 71"/>
                <a:gd name="T23" fmla="*/ 11 h 58"/>
                <a:gd name="T24" fmla="*/ 3 w 71"/>
                <a:gd name="T25" fmla="*/ 13 h 58"/>
                <a:gd name="T26" fmla="*/ 7 w 71"/>
                <a:gd name="T27" fmla="*/ 14 h 58"/>
                <a:gd name="T28" fmla="*/ 10 w 71"/>
                <a:gd name="T29" fmla="*/ 15 h 58"/>
                <a:gd name="T30" fmla="*/ 13 w 71"/>
                <a:gd name="T31" fmla="*/ 15 h 58"/>
                <a:gd name="T32" fmla="*/ 16 w 71"/>
                <a:gd name="T33" fmla="*/ 15 h 58"/>
                <a:gd name="T34" fmla="*/ 17 w 71"/>
                <a:gd name="T35" fmla="*/ 15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FF0000"/>
            </a:solidFill>
            <a:ln w="9525">
              <a:noFill/>
              <a:round/>
              <a:headEnd/>
              <a:tailEnd/>
            </a:ln>
          </p:spPr>
          <p:txBody>
            <a:bodyPr/>
            <a:lstStyle/>
            <a:p>
              <a:endParaRPr lang="en-US"/>
            </a:p>
          </p:txBody>
        </p:sp>
        <p:sp>
          <p:nvSpPr>
            <p:cNvPr id="6580" name="Freeform 15"/>
            <p:cNvSpPr>
              <a:spLocks/>
            </p:cNvSpPr>
            <p:nvPr/>
          </p:nvSpPr>
          <p:spPr bwMode="auto">
            <a:xfrm>
              <a:off x="2618" y="1602"/>
              <a:ext cx="36" cy="28"/>
            </a:xfrm>
            <a:custGeom>
              <a:avLst/>
              <a:gdLst>
                <a:gd name="T0" fmla="*/ 18 w 71"/>
                <a:gd name="T1" fmla="*/ 2 h 57"/>
                <a:gd name="T2" fmla="*/ 17 w 71"/>
                <a:gd name="T3" fmla="*/ 0 h 57"/>
                <a:gd name="T4" fmla="*/ 16 w 71"/>
                <a:gd name="T5" fmla="*/ 0 h 57"/>
                <a:gd name="T6" fmla="*/ 14 w 71"/>
                <a:gd name="T7" fmla="*/ 0 h 57"/>
                <a:gd name="T8" fmla="*/ 10 w 71"/>
                <a:gd name="T9" fmla="*/ 0 h 57"/>
                <a:gd name="T10" fmla="*/ 7 w 71"/>
                <a:gd name="T11" fmla="*/ 0 h 57"/>
                <a:gd name="T12" fmla="*/ 4 w 71"/>
                <a:gd name="T13" fmla="*/ 1 h 57"/>
                <a:gd name="T14" fmla="*/ 1 w 71"/>
                <a:gd name="T15" fmla="*/ 3 h 57"/>
                <a:gd name="T16" fmla="*/ 0 w 71"/>
                <a:gd name="T17" fmla="*/ 6 h 57"/>
                <a:gd name="T18" fmla="*/ 2 w 71"/>
                <a:gd name="T19" fmla="*/ 10 h 57"/>
                <a:gd name="T20" fmla="*/ 4 w 71"/>
                <a:gd name="T21" fmla="*/ 13 h 57"/>
                <a:gd name="T22" fmla="*/ 7 w 71"/>
                <a:gd name="T23" fmla="*/ 14 h 57"/>
                <a:gd name="T24" fmla="*/ 10 w 71"/>
                <a:gd name="T25" fmla="*/ 13 h 57"/>
                <a:gd name="T26" fmla="*/ 13 w 71"/>
                <a:gd name="T27" fmla="*/ 11 h 57"/>
                <a:gd name="T28" fmla="*/ 15 w 71"/>
                <a:gd name="T29" fmla="*/ 8 h 57"/>
                <a:gd name="T30" fmla="*/ 16 w 71"/>
                <a:gd name="T31" fmla="*/ 5 h 57"/>
                <a:gd name="T32" fmla="*/ 18 w 71"/>
                <a:gd name="T33" fmla="*/ 3 h 57"/>
                <a:gd name="T34" fmla="*/ 18 w 71"/>
                <a:gd name="T35" fmla="*/ 2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FF0000"/>
            </a:solidFill>
            <a:ln w="9525">
              <a:noFill/>
              <a:round/>
              <a:headEnd/>
              <a:tailEnd/>
            </a:ln>
          </p:spPr>
          <p:txBody>
            <a:bodyPr/>
            <a:lstStyle/>
            <a:p>
              <a:endParaRPr lang="en-US"/>
            </a:p>
          </p:txBody>
        </p:sp>
        <p:sp>
          <p:nvSpPr>
            <p:cNvPr id="6581" name="Freeform 16"/>
            <p:cNvSpPr>
              <a:spLocks/>
            </p:cNvSpPr>
            <p:nvPr/>
          </p:nvSpPr>
          <p:spPr bwMode="auto">
            <a:xfrm>
              <a:off x="2647" y="1610"/>
              <a:ext cx="26" cy="36"/>
            </a:xfrm>
            <a:custGeom>
              <a:avLst/>
              <a:gdLst>
                <a:gd name="T0" fmla="*/ 8 w 52"/>
                <a:gd name="T1" fmla="*/ 0 h 73"/>
                <a:gd name="T2" fmla="*/ 5 w 52"/>
                <a:gd name="T3" fmla="*/ 0 h 73"/>
                <a:gd name="T4" fmla="*/ 5 w 52"/>
                <a:gd name="T5" fmla="*/ 1 h 73"/>
                <a:gd name="T6" fmla="*/ 3 w 52"/>
                <a:gd name="T7" fmla="*/ 3 h 73"/>
                <a:gd name="T8" fmla="*/ 2 w 52"/>
                <a:gd name="T9" fmla="*/ 5 h 73"/>
                <a:gd name="T10" fmla="*/ 1 w 52"/>
                <a:gd name="T11" fmla="*/ 9 h 73"/>
                <a:gd name="T12" fmla="*/ 0 w 52"/>
                <a:gd name="T13" fmla="*/ 12 h 73"/>
                <a:gd name="T14" fmla="*/ 1 w 52"/>
                <a:gd name="T15" fmla="*/ 15 h 73"/>
                <a:gd name="T16" fmla="*/ 3 w 52"/>
                <a:gd name="T17" fmla="*/ 17 h 73"/>
                <a:gd name="T18" fmla="*/ 7 w 52"/>
                <a:gd name="T19" fmla="*/ 18 h 73"/>
                <a:gd name="T20" fmla="*/ 11 w 52"/>
                <a:gd name="T21" fmla="*/ 17 h 73"/>
                <a:gd name="T22" fmla="*/ 13 w 52"/>
                <a:gd name="T23" fmla="*/ 15 h 73"/>
                <a:gd name="T24" fmla="*/ 13 w 52"/>
                <a:gd name="T25" fmla="*/ 12 h 73"/>
                <a:gd name="T26" fmla="*/ 13 w 52"/>
                <a:gd name="T27" fmla="*/ 9 h 73"/>
                <a:gd name="T28" fmla="*/ 12 w 52"/>
                <a:gd name="T29" fmla="*/ 5 h 73"/>
                <a:gd name="T30" fmla="*/ 10 w 52"/>
                <a:gd name="T31" fmla="*/ 3 h 73"/>
                <a:gd name="T32" fmla="*/ 9 w 52"/>
                <a:gd name="T33" fmla="*/ 1 h 73"/>
                <a:gd name="T34" fmla="*/ 8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FF0000"/>
            </a:solidFill>
            <a:ln w="9525">
              <a:noFill/>
              <a:round/>
              <a:headEnd/>
              <a:tailEnd/>
            </a:ln>
          </p:spPr>
          <p:txBody>
            <a:bodyPr/>
            <a:lstStyle/>
            <a:p>
              <a:endParaRPr lang="en-US"/>
            </a:p>
          </p:txBody>
        </p:sp>
        <p:sp>
          <p:nvSpPr>
            <p:cNvPr id="6582" name="Freeform 17"/>
            <p:cNvSpPr>
              <a:spLocks/>
            </p:cNvSpPr>
            <p:nvPr/>
          </p:nvSpPr>
          <p:spPr bwMode="auto">
            <a:xfrm>
              <a:off x="2667" y="1602"/>
              <a:ext cx="36" cy="28"/>
            </a:xfrm>
            <a:custGeom>
              <a:avLst/>
              <a:gdLst>
                <a:gd name="T0" fmla="*/ 2 w 71"/>
                <a:gd name="T1" fmla="*/ 0 h 57"/>
                <a:gd name="T2" fmla="*/ 0 w 71"/>
                <a:gd name="T3" fmla="*/ 2 h 57"/>
                <a:gd name="T4" fmla="*/ 1 w 71"/>
                <a:gd name="T5" fmla="*/ 3 h 57"/>
                <a:gd name="T6" fmla="*/ 2 w 71"/>
                <a:gd name="T7" fmla="*/ 5 h 57"/>
                <a:gd name="T8" fmla="*/ 4 w 71"/>
                <a:gd name="T9" fmla="*/ 8 h 57"/>
                <a:gd name="T10" fmla="*/ 6 w 71"/>
                <a:gd name="T11" fmla="*/ 11 h 57"/>
                <a:gd name="T12" fmla="*/ 8 w 71"/>
                <a:gd name="T13" fmla="*/ 13 h 57"/>
                <a:gd name="T14" fmla="*/ 11 w 71"/>
                <a:gd name="T15" fmla="*/ 14 h 57"/>
                <a:gd name="T16" fmla="*/ 14 w 71"/>
                <a:gd name="T17" fmla="*/ 13 h 57"/>
                <a:gd name="T18" fmla="*/ 17 w 71"/>
                <a:gd name="T19" fmla="*/ 10 h 57"/>
                <a:gd name="T20" fmla="*/ 18 w 71"/>
                <a:gd name="T21" fmla="*/ 6 h 57"/>
                <a:gd name="T22" fmla="*/ 17 w 71"/>
                <a:gd name="T23" fmla="*/ 3 h 57"/>
                <a:gd name="T24" fmla="*/ 15 w 71"/>
                <a:gd name="T25" fmla="*/ 1 h 57"/>
                <a:gd name="T26" fmla="*/ 12 w 71"/>
                <a:gd name="T27" fmla="*/ 0 h 57"/>
                <a:gd name="T28" fmla="*/ 8 w 71"/>
                <a:gd name="T29" fmla="*/ 0 h 57"/>
                <a:gd name="T30" fmla="*/ 5 w 71"/>
                <a:gd name="T31" fmla="*/ 0 h 57"/>
                <a:gd name="T32" fmla="*/ 3 w 71"/>
                <a:gd name="T33" fmla="*/ 0 h 57"/>
                <a:gd name="T34" fmla="*/ 2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FF0000"/>
            </a:solidFill>
            <a:ln w="9525">
              <a:noFill/>
              <a:round/>
              <a:headEnd/>
              <a:tailEnd/>
            </a:ln>
          </p:spPr>
          <p:txBody>
            <a:bodyPr/>
            <a:lstStyle/>
            <a:p>
              <a:endParaRPr lang="en-US"/>
            </a:p>
          </p:txBody>
        </p:sp>
        <p:sp>
          <p:nvSpPr>
            <p:cNvPr id="6583" name="Freeform 18"/>
            <p:cNvSpPr>
              <a:spLocks/>
            </p:cNvSpPr>
            <p:nvPr/>
          </p:nvSpPr>
          <p:spPr bwMode="auto">
            <a:xfrm>
              <a:off x="2667" y="1569"/>
              <a:ext cx="36" cy="28"/>
            </a:xfrm>
            <a:custGeom>
              <a:avLst/>
              <a:gdLst>
                <a:gd name="T0" fmla="*/ 0 w 71"/>
                <a:gd name="T1" fmla="*/ 11 h 57"/>
                <a:gd name="T2" fmla="*/ 2 w 71"/>
                <a:gd name="T3" fmla="*/ 14 h 57"/>
                <a:gd name="T4" fmla="*/ 3 w 71"/>
                <a:gd name="T5" fmla="*/ 14 h 57"/>
                <a:gd name="T6" fmla="*/ 5 w 71"/>
                <a:gd name="T7" fmla="*/ 14 h 57"/>
                <a:gd name="T8" fmla="*/ 8 w 71"/>
                <a:gd name="T9" fmla="*/ 14 h 57"/>
                <a:gd name="T10" fmla="*/ 12 w 71"/>
                <a:gd name="T11" fmla="*/ 13 h 57"/>
                <a:gd name="T12" fmla="*/ 15 w 71"/>
                <a:gd name="T13" fmla="*/ 12 h 57"/>
                <a:gd name="T14" fmla="*/ 17 w 71"/>
                <a:gd name="T15" fmla="*/ 10 h 57"/>
                <a:gd name="T16" fmla="*/ 18 w 71"/>
                <a:gd name="T17" fmla="*/ 8 h 57"/>
                <a:gd name="T18" fmla="*/ 17 w 71"/>
                <a:gd name="T19" fmla="*/ 4 h 57"/>
                <a:gd name="T20" fmla="*/ 14 w 71"/>
                <a:gd name="T21" fmla="*/ 1 h 57"/>
                <a:gd name="T22" fmla="*/ 11 w 71"/>
                <a:gd name="T23" fmla="*/ 0 h 57"/>
                <a:gd name="T24" fmla="*/ 8 w 71"/>
                <a:gd name="T25" fmla="*/ 1 h 57"/>
                <a:gd name="T26" fmla="*/ 6 w 71"/>
                <a:gd name="T27" fmla="*/ 3 h 57"/>
                <a:gd name="T28" fmla="*/ 4 w 71"/>
                <a:gd name="T29" fmla="*/ 5 h 57"/>
                <a:gd name="T30" fmla="*/ 2 w 71"/>
                <a:gd name="T31" fmla="*/ 8 h 57"/>
                <a:gd name="T32" fmla="*/ 1 w 71"/>
                <a:gd name="T33" fmla="*/ 10 h 57"/>
                <a:gd name="T34" fmla="*/ 0 w 71"/>
                <a:gd name="T35" fmla="*/ 11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FF0000"/>
            </a:solidFill>
            <a:ln w="9525">
              <a:noFill/>
              <a:round/>
              <a:headEnd/>
              <a:tailEnd/>
            </a:ln>
          </p:spPr>
          <p:txBody>
            <a:bodyPr/>
            <a:lstStyle/>
            <a:p>
              <a:endParaRPr lang="en-US"/>
            </a:p>
          </p:txBody>
        </p:sp>
        <p:sp>
          <p:nvSpPr>
            <p:cNvPr id="6584" name="Freeform 19"/>
            <p:cNvSpPr>
              <a:spLocks/>
            </p:cNvSpPr>
            <p:nvPr/>
          </p:nvSpPr>
          <p:spPr bwMode="auto">
            <a:xfrm>
              <a:off x="3368" y="2439"/>
              <a:ext cx="12" cy="12"/>
            </a:xfrm>
            <a:custGeom>
              <a:avLst/>
              <a:gdLst>
                <a:gd name="T0" fmla="*/ 3 w 24"/>
                <a:gd name="T1" fmla="*/ 6 h 24"/>
                <a:gd name="T2" fmla="*/ 2 w 24"/>
                <a:gd name="T3" fmla="*/ 6 h 24"/>
                <a:gd name="T4" fmla="*/ 1 w 24"/>
                <a:gd name="T5" fmla="*/ 5 h 24"/>
                <a:gd name="T6" fmla="*/ 1 w 24"/>
                <a:gd name="T7" fmla="*/ 4 h 24"/>
                <a:gd name="T8" fmla="*/ 0 w 24"/>
                <a:gd name="T9" fmla="*/ 3 h 24"/>
                <a:gd name="T10" fmla="*/ 1 w 24"/>
                <a:gd name="T11" fmla="*/ 2 h 24"/>
                <a:gd name="T12" fmla="*/ 1 w 24"/>
                <a:gd name="T13" fmla="*/ 1 h 24"/>
                <a:gd name="T14" fmla="*/ 2 w 24"/>
                <a:gd name="T15" fmla="*/ 1 h 24"/>
                <a:gd name="T16" fmla="*/ 3 w 24"/>
                <a:gd name="T17" fmla="*/ 0 h 24"/>
                <a:gd name="T18" fmla="*/ 4 w 24"/>
                <a:gd name="T19" fmla="*/ 1 h 24"/>
                <a:gd name="T20" fmla="*/ 5 w 24"/>
                <a:gd name="T21" fmla="*/ 1 h 24"/>
                <a:gd name="T22" fmla="*/ 6 w 24"/>
                <a:gd name="T23" fmla="*/ 2 h 24"/>
                <a:gd name="T24" fmla="*/ 6 w 24"/>
                <a:gd name="T25" fmla="*/ 3 h 24"/>
                <a:gd name="T26" fmla="*/ 6 w 24"/>
                <a:gd name="T27" fmla="*/ 4 h 24"/>
                <a:gd name="T28" fmla="*/ 5 w 24"/>
                <a:gd name="T29" fmla="*/ 5 h 24"/>
                <a:gd name="T30" fmla="*/ 4 w 24"/>
                <a:gd name="T31" fmla="*/ 6 h 24"/>
                <a:gd name="T32" fmla="*/ 3 w 24"/>
                <a:gd name="T33" fmla="*/ 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FF0000"/>
            </a:solidFill>
            <a:ln w="9525">
              <a:noFill/>
              <a:round/>
              <a:headEnd/>
              <a:tailEnd/>
            </a:ln>
          </p:spPr>
          <p:txBody>
            <a:bodyPr/>
            <a:lstStyle/>
            <a:p>
              <a:endParaRPr lang="en-US"/>
            </a:p>
          </p:txBody>
        </p:sp>
        <p:sp>
          <p:nvSpPr>
            <p:cNvPr id="6585" name="Freeform 20"/>
            <p:cNvSpPr>
              <a:spLocks/>
            </p:cNvSpPr>
            <p:nvPr/>
          </p:nvSpPr>
          <p:spPr bwMode="auto">
            <a:xfrm>
              <a:off x="3361" y="2399"/>
              <a:ext cx="26" cy="36"/>
            </a:xfrm>
            <a:custGeom>
              <a:avLst/>
              <a:gdLst>
                <a:gd name="T0" fmla="*/ 4 w 53"/>
                <a:gd name="T1" fmla="*/ 18 h 73"/>
                <a:gd name="T2" fmla="*/ 8 w 53"/>
                <a:gd name="T3" fmla="*/ 18 h 73"/>
                <a:gd name="T4" fmla="*/ 8 w 53"/>
                <a:gd name="T5" fmla="*/ 17 h 73"/>
                <a:gd name="T6" fmla="*/ 9 w 53"/>
                <a:gd name="T7" fmla="*/ 15 h 73"/>
                <a:gd name="T8" fmla="*/ 11 w 53"/>
                <a:gd name="T9" fmla="*/ 12 h 73"/>
                <a:gd name="T10" fmla="*/ 12 w 53"/>
                <a:gd name="T11" fmla="*/ 9 h 73"/>
                <a:gd name="T12" fmla="*/ 13 w 53"/>
                <a:gd name="T13" fmla="*/ 5 h 73"/>
                <a:gd name="T14" fmla="*/ 12 w 53"/>
                <a:gd name="T15" fmla="*/ 3 h 73"/>
                <a:gd name="T16" fmla="*/ 10 w 53"/>
                <a:gd name="T17" fmla="*/ 1 h 73"/>
                <a:gd name="T18" fmla="*/ 6 w 53"/>
                <a:gd name="T19" fmla="*/ 0 h 73"/>
                <a:gd name="T20" fmla="*/ 2 w 53"/>
                <a:gd name="T21" fmla="*/ 1 h 73"/>
                <a:gd name="T22" fmla="*/ 0 w 53"/>
                <a:gd name="T23" fmla="*/ 3 h 73"/>
                <a:gd name="T24" fmla="*/ 0 w 53"/>
                <a:gd name="T25" fmla="*/ 5 h 73"/>
                <a:gd name="T26" fmla="*/ 0 w 53"/>
                <a:gd name="T27" fmla="*/ 9 h 73"/>
                <a:gd name="T28" fmla="*/ 1 w 53"/>
                <a:gd name="T29" fmla="*/ 12 h 73"/>
                <a:gd name="T30" fmla="*/ 3 w 53"/>
                <a:gd name="T31" fmla="*/ 15 h 73"/>
                <a:gd name="T32" fmla="*/ 4 w 53"/>
                <a:gd name="T33" fmla="*/ 17 h 73"/>
                <a:gd name="T34" fmla="*/ 4 w 53"/>
                <a:gd name="T35" fmla="*/ 18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FF0000"/>
            </a:solidFill>
            <a:ln w="9525">
              <a:noFill/>
              <a:round/>
              <a:headEnd/>
              <a:tailEnd/>
            </a:ln>
          </p:spPr>
          <p:txBody>
            <a:bodyPr/>
            <a:lstStyle/>
            <a:p>
              <a:endParaRPr lang="en-US"/>
            </a:p>
          </p:txBody>
        </p:sp>
        <p:sp>
          <p:nvSpPr>
            <p:cNvPr id="6586" name="Freeform 21"/>
            <p:cNvSpPr>
              <a:spLocks/>
            </p:cNvSpPr>
            <p:nvPr/>
          </p:nvSpPr>
          <p:spPr bwMode="auto">
            <a:xfrm>
              <a:off x="3361" y="2399"/>
              <a:ext cx="26" cy="36"/>
            </a:xfrm>
            <a:custGeom>
              <a:avLst/>
              <a:gdLst>
                <a:gd name="T0" fmla="*/ 4 w 53"/>
                <a:gd name="T1" fmla="*/ 18 h 73"/>
                <a:gd name="T2" fmla="*/ 8 w 53"/>
                <a:gd name="T3" fmla="*/ 18 h 73"/>
                <a:gd name="T4" fmla="*/ 8 w 53"/>
                <a:gd name="T5" fmla="*/ 17 h 73"/>
                <a:gd name="T6" fmla="*/ 9 w 53"/>
                <a:gd name="T7" fmla="*/ 15 h 73"/>
                <a:gd name="T8" fmla="*/ 11 w 53"/>
                <a:gd name="T9" fmla="*/ 12 h 73"/>
                <a:gd name="T10" fmla="*/ 12 w 53"/>
                <a:gd name="T11" fmla="*/ 9 h 73"/>
                <a:gd name="T12" fmla="*/ 13 w 53"/>
                <a:gd name="T13" fmla="*/ 5 h 73"/>
                <a:gd name="T14" fmla="*/ 12 w 53"/>
                <a:gd name="T15" fmla="*/ 3 h 73"/>
                <a:gd name="T16" fmla="*/ 10 w 53"/>
                <a:gd name="T17" fmla="*/ 1 h 73"/>
                <a:gd name="T18" fmla="*/ 6 w 53"/>
                <a:gd name="T19" fmla="*/ 0 h 73"/>
                <a:gd name="T20" fmla="*/ 2 w 53"/>
                <a:gd name="T21" fmla="*/ 1 h 73"/>
                <a:gd name="T22" fmla="*/ 0 w 53"/>
                <a:gd name="T23" fmla="*/ 3 h 73"/>
                <a:gd name="T24" fmla="*/ 0 w 53"/>
                <a:gd name="T25" fmla="*/ 5 h 73"/>
                <a:gd name="T26" fmla="*/ 0 w 53"/>
                <a:gd name="T27" fmla="*/ 9 h 73"/>
                <a:gd name="T28" fmla="*/ 1 w 53"/>
                <a:gd name="T29" fmla="*/ 12 h 73"/>
                <a:gd name="T30" fmla="*/ 3 w 53"/>
                <a:gd name="T31" fmla="*/ 15 h 73"/>
                <a:gd name="T32" fmla="*/ 4 w 53"/>
                <a:gd name="T33" fmla="*/ 17 h 73"/>
                <a:gd name="T34" fmla="*/ 4 w 53"/>
                <a:gd name="T35" fmla="*/ 18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FF0000"/>
            </a:solidFill>
            <a:ln w="9525">
              <a:noFill/>
              <a:round/>
              <a:headEnd/>
              <a:tailEnd/>
            </a:ln>
          </p:spPr>
          <p:txBody>
            <a:bodyPr/>
            <a:lstStyle/>
            <a:p>
              <a:endParaRPr lang="en-US"/>
            </a:p>
          </p:txBody>
        </p:sp>
        <p:sp>
          <p:nvSpPr>
            <p:cNvPr id="6587" name="Freeform 22"/>
            <p:cNvSpPr>
              <a:spLocks/>
            </p:cNvSpPr>
            <p:nvPr/>
          </p:nvSpPr>
          <p:spPr bwMode="auto">
            <a:xfrm>
              <a:off x="3331" y="2414"/>
              <a:ext cx="36" cy="29"/>
            </a:xfrm>
            <a:custGeom>
              <a:avLst/>
              <a:gdLst>
                <a:gd name="T0" fmla="*/ 17 w 71"/>
                <a:gd name="T1" fmla="*/ 15 h 58"/>
                <a:gd name="T2" fmla="*/ 18 w 71"/>
                <a:gd name="T3" fmla="*/ 12 h 58"/>
                <a:gd name="T4" fmla="*/ 18 w 71"/>
                <a:gd name="T5" fmla="*/ 11 h 58"/>
                <a:gd name="T6" fmla="*/ 16 w 71"/>
                <a:gd name="T7" fmla="*/ 9 h 58"/>
                <a:gd name="T8" fmla="*/ 15 w 71"/>
                <a:gd name="T9" fmla="*/ 6 h 58"/>
                <a:gd name="T10" fmla="*/ 13 w 71"/>
                <a:gd name="T11" fmla="*/ 4 h 58"/>
                <a:gd name="T12" fmla="*/ 10 w 71"/>
                <a:gd name="T13" fmla="*/ 2 h 58"/>
                <a:gd name="T14" fmla="*/ 7 w 71"/>
                <a:gd name="T15" fmla="*/ 0 h 58"/>
                <a:gd name="T16" fmla="*/ 4 w 71"/>
                <a:gd name="T17" fmla="*/ 1 h 58"/>
                <a:gd name="T18" fmla="*/ 2 w 71"/>
                <a:gd name="T19" fmla="*/ 4 h 58"/>
                <a:gd name="T20" fmla="*/ 0 w 71"/>
                <a:gd name="T21" fmla="*/ 8 h 58"/>
                <a:gd name="T22" fmla="*/ 1 w 71"/>
                <a:gd name="T23" fmla="*/ 11 h 58"/>
                <a:gd name="T24" fmla="*/ 4 w 71"/>
                <a:gd name="T25" fmla="*/ 13 h 58"/>
                <a:gd name="T26" fmla="*/ 7 w 71"/>
                <a:gd name="T27" fmla="*/ 14 h 58"/>
                <a:gd name="T28" fmla="*/ 10 w 71"/>
                <a:gd name="T29" fmla="*/ 15 h 58"/>
                <a:gd name="T30" fmla="*/ 14 w 71"/>
                <a:gd name="T31" fmla="*/ 15 h 58"/>
                <a:gd name="T32" fmla="*/ 16 w 71"/>
                <a:gd name="T33" fmla="*/ 15 h 58"/>
                <a:gd name="T34" fmla="*/ 17 w 71"/>
                <a:gd name="T35" fmla="*/ 15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FF0000"/>
            </a:solidFill>
            <a:ln w="9525">
              <a:noFill/>
              <a:round/>
              <a:headEnd/>
              <a:tailEnd/>
            </a:ln>
          </p:spPr>
          <p:txBody>
            <a:bodyPr/>
            <a:lstStyle/>
            <a:p>
              <a:endParaRPr lang="en-US"/>
            </a:p>
          </p:txBody>
        </p:sp>
        <p:sp>
          <p:nvSpPr>
            <p:cNvPr id="6588" name="Freeform 23"/>
            <p:cNvSpPr>
              <a:spLocks/>
            </p:cNvSpPr>
            <p:nvPr/>
          </p:nvSpPr>
          <p:spPr bwMode="auto">
            <a:xfrm>
              <a:off x="3331" y="2447"/>
              <a:ext cx="37" cy="28"/>
            </a:xfrm>
            <a:custGeom>
              <a:avLst/>
              <a:gdLst>
                <a:gd name="T0" fmla="*/ 19 w 72"/>
                <a:gd name="T1" fmla="*/ 3 h 56"/>
                <a:gd name="T2" fmla="*/ 17 w 72"/>
                <a:gd name="T3" fmla="*/ 0 h 56"/>
                <a:gd name="T4" fmla="*/ 16 w 72"/>
                <a:gd name="T5" fmla="*/ 0 h 56"/>
                <a:gd name="T6" fmla="*/ 14 w 72"/>
                <a:gd name="T7" fmla="*/ 0 h 56"/>
                <a:gd name="T8" fmla="*/ 11 w 72"/>
                <a:gd name="T9" fmla="*/ 0 h 56"/>
                <a:gd name="T10" fmla="*/ 7 w 72"/>
                <a:gd name="T11" fmla="*/ 1 h 56"/>
                <a:gd name="T12" fmla="*/ 4 w 72"/>
                <a:gd name="T13" fmla="*/ 2 h 56"/>
                <a:gd name="T14" fmla="*/ 1 w 72"/>
                <a:gd name="T15" fmla="*/ 4 h 56"/>
                <a:gd name="T16" fmla="*/ 0 w 72"/>
                <a:gd name="T17" fmla="*/ 7 h 56"/>
                <a:gd name="T18" fmla="*/ 2 w 72"/>
                <a:gd name="T19" fmla="*/ 11 h 56"/>
                <a:gd name="T20" fmla="*/ 5 w 72"/>
                <a:gd name="T21" fmla="*/ 14 h 56"/>
                <a:gd name="T22" fmla="*/ 8 w 72"/>
                <a:gd name="T23" fmla="*/ 14 h 56"/>
                <a:gd name="T24" fmla="*/ 10 w 72"/>
                <a:gd name="T25" fmla="*/ 14 h 56"/>
                <a:gd name="T26" fmla="*/ 13 w 72"/>
                <a:gd name="T27" fmla="*/ 11 h 56"/>
                <a:gd name="T28" fmla="*/ 15 w 72"/>
                <a:gd name="T29" fmla="*/ 9 h 56"/>
                <a:gd name="T30" fmla="*/ 17 w 72"/>
                <a:gd name="T31" fmla="*/ 6 h 56"/>
                <a:gd name="T32" fmla="*/ 19 w 72"/>
                <a:gd name="T33" fmla="*/ 4 h 56"/>
                <a:gd name="T34" fmla="*/ 19 w 72"/>
                <a:gd name="T35" fmla="*/ 3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FF0000"/>
            </a:solidFill>
            <a:ln w="9525">
              <a:noFill/>
              <a:round/>
              <a:headEnd/>
              <a:tailEnd/>
            </a:ln>
          </p:spPr>
          <p:txBody>
            <a:bodyPr/>
            <a:lstStyle/>
            <a:p>
              <a:endParaRPr lang="en-US"/>
            </a:p>
          </p:txBody>
        </p:sp>
        <p:sp>
          <p:nvSpPr>
            <p:cNvPr id="6589" name="Freeform 24"/>
            <p:cNvSpPr>
              <a:spLocks/>
            </p:cNvSpPr>
            <p:nvPr/>
          </p:nvSpPr>
          <p:spPr bwMode="auto">
            <a:xfrm>
              <a:off x="3361" y="2454"/>
              <a:ext cx="26" cy="37"/>
            </a:xfrm>
            <a:custGeom>
              <a:avLst/>
              <a:gdLst>
                <a:gd name="T0" fmla="*/ 8 w 53"/>
                <a:gd name="T1" fmla="*/ 0 h 72"/>
                <a:gd name="T2" fmla="*/ 5 w 53"/>
                <a:gd name="T3" fmla="*/ 0 h 72"/>
                <a:gd name="T4" fmla="*/ 4 w 53"/>
                <a:gd name="T5" fmla="*/ 1 h 72"/>
                <a:gd name="T6" fmla="*/ 3 w 53"/>
                <a:gd name="T7" fmla="*/ 3 h 72"/>
                <a:gd name="T8" fmla="*/ 2 w 53"/>
                <a:gd name="T9" fmla="*/ 6 h 72"/>
                <a:gd name="T10" fmla="*/ 0 w 53"/>
                <a:gd name="T11" fmla="*/ 9 h 72"/>
                <a:gd name="T12" fmla="*/ 0 w 53"/>
                <a:gd name="T13" fmla="*/ 13 h 72"/>
                <a:gd name="T14" fmla="*/ 0 w 53"/>
                <a:gd name="T15" fmla="*/ 16 h 72"/>
                <a:gd name="T16" fmla="*/ 2 w 53"/>
                <a:gd name="T17" fmla="*/ 18 h 72"/>
                <a:gd name="T18" fmla="*/ 6 w 53"/>
                <a:gd name="T19" fmla="*/ 19 h 72"/>
                <a:gd name="T20" fmla="*/ 10 w 53"/>
                <a:gd name="T21" fmla="*/ 18 h 72"/>
                <a:gd name="T22" fmla="*/ 12 w 53"/>
                <a:gd name="T23" fmla="*/ 16 h 72"/>
                <a:gd name="T24" fmla="*/ 13 w 53"/>
                <a:gd name="T25" fmla="*/ 13 h 72"/>
                <a:gd name="T26" fmla="*/ 12 w 53"/>
                <a:gd name="T27" fmla="*/ 9 h 72"/>
                <a:gd name="T28" fmla="*/ 11 w 53"/>
                <a:gd name="T29" fmla="*/ 6 h 72"/>
                <a:gd name="T30" fmla="*/ 10 w 53"/>
                <a:gd name="T31" fmla="*/ 3 h 72"/>
                <a:gd name="T32" fmla="*/ 8 w 53"/>
                <a:gd name="T33" fmla="*/ 1 h 72"/>
                <a:gd name="T34" fmla="*/ 8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FF0000"/>
            </a:solidFill>
            <a:ln w="9525">
              <a:noFill/>
              <a:round/>
              <a:headEnd/>
              <a:tailEnd/>
            </a:ln>
          </p:spPr>
          <p:txBody>
            <a:bodyPr/>
            <a:lstStyle/>
            <a:p>
              <a:endParaRPr lang="en-US"/>
            </a:p>
          </p:txBody>
        </p:sp>
        <p:sp>
          <p:nvSpPr>
            <p:cNvPr id="6590" name="Freeform 25"/>
            <p:cNvSpPr>
              <a:spLocks/>
            </p:cNvSpPr>
            <p:nvPr/>
          </p:nvSpPr>
          <p:spPr bwMode="auto">
            <a:xfrm>
              <a:off x="3381" y="2447"/>
              <a:ext cx="36" cy="28"/>
            </a:xfrm>
            <a:custGeom>
              <a:avLst/>
              <a:gdLst>
                <a:gd name="T0" fmla="*/ 2 w 71"/>
                <a:gd name="T1" fmla="*/ 0 h 56"/>
                <a:gd name="T2" fmla="*/ 0 w 71"/>
                <a:gd name="T3" fmla="*/ 3 h 56"/>
                <a:gd name="T4" fmla="*/ 1 w 71"/>
                <a:gd name="T5" fmla="*/ 4 h 56"/>
                <a:gd name="T6" fmla="*/ 2 w 71"/>
                <a:gd name="T7" fmla="*/ 6 h 56"/>
                <a:gd name="T8" fmla="*/ 4 w 71"/>
                <a:gd name="T9" fmla="*/ 9 h 56"/>
                <a:gd name="T10" fmla="*/ 6 w 71"/>
                <a:gd name="T11" fmla="*/ 11 h 56"/>
                <a:gd name="T12" fmla="*/ 8 w 71"/>
                <a:gd name="T13" fmla="*/ 14 h 56"/>
                <a:gd name="T14" fmla="*/ 11 w 71"/>
                <a:gd name="T15" fmla="*/ 14 h 56"/>
                <a:gd name="T16" fmla="*/ 14 w 71"/>
                <a:gd name="T17" fmla="*/ 14 h 56"/>
                <a:gd name="T18" fmla="*/ 17 w 71"/>
                <a:gd name="T19" fmla="*/ 11 h 56"/>
                <a:gd name="T20" fmla="*/ 18 w 71"/>
                <a:gd name="T21" fmla="*/ 7 h 56"/>
                <a:gd name="T22" fmla="*/ 17 w 71"/>
                <a:gd name="T23" fmla="*/ 4 h 56"/>
                <a:gd name="T24" fmla="*/ 15 w 71"/>
                <a:gd name="T25" fmla="*/ 2 h 56"/>
                <a:gd name="T26" fmla="*/ 12 w 71"/>
                <a:gd name="T27" fmla="*/ 1 h 56"/>
                <a:gd name="T28" fmla="*/ 8 w 71"/>
                <a:gd name="T29" fmla="*/ 0 h 56"/>
                <a:gd name="T30" fmla="*/ 5 w 71"/>
                <a:gd name="T31" fmla="*/ 0 h 56"/>
                <a:gd name="T32" fmla="*/ 3 w 71"/>
                <a:gd name="T33" fmla="*/ 0 h 56"/>
                <a:gd name="T34" fmla="*/ 2 w 71"/>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6"/>
                <a:gd name="T56" fmla="*/ 71 w 71"/>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FF0000"/>
            </a:solidFill>
            <a:ln w="9525">
              <a:noFill/>
              <a:round/>
              <a:headEnd/>
              <a:tailEnd/>
            </a:ln>
          </p:spPr>
          <p:txBody>
            <a:bodyPr/>
            <a:lstStyle/>
            <a:p>
              <a:endParaRPr lang="en-US"/>
            </a:p>
          </p:txBody>
        </p:sp>
        <p:sp>
          <p:nvSpPr>
            <p:cNvPr id="6591" name="Freeform 26"/>
            <p:cNvSpPr>
              <a:spLocks/>
            </p:cNvSpPr>
            <p:nvPr/>
          </p:nvSpPr>
          <p:spPr bwMode="auto">
            <a:xfrm>
              <a:off x="3380" y="2414"/>
              <a:ext cx="37" cy="28"/>
            </a:xfrm>
            <a:custGeom>
              <a:avLst/>
              <a:gdLst>
                <a:gd name="T0" fmla="*/ 0 w 72"/>
                <a:gd name="T1" fmla="*/ 11 h 57"/>
                <a:gd name="T2" fmla="*/ 2 w 72"/>
                <a:gd name="T3" fmla="*/ 14 h 57"/>
                <a:gd name="T4" fmla="*/ 3 w 72"/>
                <a:gd name="T5" fmla="*/ 14 h 57"/>
                <a:gd name="T6" fmla="*/ 5 w 72"/>
                <a:gd name="T7" fmla="*/ 14 h 57"/>
                <a:gd name="T8" fmla="*/ 8 w 72"/>
                <a:gd name="T9" fmla="*/ 14 h 57"/>
                <a:gd name="T10" fmla="*/ 12 w 72"/>
                <a:gd name="T11" fmla="*/ 13 h 57"/>
                <a:gd name="T12" fmla="*/ 16 w 72"/>
                <a:gd name="T13" fmla="*/ 12 h 57"/>
                <a:gd name="T14" fmla="*/ 18 w 72"/>
                <a:gd name="T15" fmla="*/ 10 h 57"/>
                <a:gd name="T16" fmla="*/ 19 w 72"/>
                <a:gd name="T17" fmla="*/ 7 h 57"/>
                <a:gd name="T18" fmla="*/ 17 w 72"/>
                <a:gd name="T19" fmla="*/ 4 h 57"/>
                <a:gd name="T20" fmla="*/ 14 w 72"/>
                <a:gd name="T21" fmla="*/ 1 h 57"/>
                <a:gd name="T22" fmla="*/ 12 w 72"/>
                <a:gd name="T23" fmla="*/ 0 h 57"/>
                <a:gd name="T24" fmla="*/ 9 w 72"/>
                <a:gd name="T25" fmla="*/ 1 h 57"/>
                <a:gd name="T26" fmla="*/ 6 w 72"/>
                <a:gd name="T27" fmla="*/ 3 h 57"/>
                <a:gd name="T28" fmla="*/ 4 w 72"/>
                <a:gd name="T29" fmla="*/ 5 h 57"/>
                <a:gd name="T30" fmla="*/ 2 w 72"/>
                <a:gd name="T31" fmla="*/ 8 h 57"/>
                <a:gd name="T32" fmla="*/ 1 w 72"/>
                <a:gd name="T33" fmla="*/ 10 h 57"/>
                <a:gd name="T34" fmla="*/ 0 w 72"/>
                <a:gd name="T35" fmla="*/ 11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FF0000"/>
            </a:solidFill>
            <a:ln w="9525">
              <a:noFill/>
              <a:round/>
              <a:headEnd/>
              <a:tailEnd/>
            </a:ln>
          </p:spPr>
          <p:txBody>
            <a:bodyPr/>
            <a:lstStyle/>
            <a:p>
              <a:endParaRPr lang="en-US"/>
            </a:p>
          </p:txBody>
        </p:sp>
        <p:sp>
          <p:nvSpPr>
            <p:cNvPr id="6592" name="Freeform 27"/>
            <p:cNvSpPr>
              <a:spLocks/>
            </p:cNvSpPr>
            <p:nvPr/>
          </p:nvSpPr>
          <p:spPr bwMode="auto">
            <a:xfrm>
              <a:off x="2672" y="2420"/>
              <a:ext cx="11" cy="12"/>
            </a:xfrm>
            <a:custGeom>
              <a:avLst/>
              <a:gdLst>
                <a:gd name="T0" fmla="*/ 3 w 23"/>
                <a:gd name="T1" fmla="*/ 6 h 24"/>
                <a:gd name="T2" fmla="*/ 1 w 23"/>
                <a:gd name="T3" fmla="*/ 6 h 24"/>
                <a:gd name="T4" fmla="*/ 1 w 23"/>
                <a:gd name="T5" fmla="*/ 5 h 24"/>
                <a:gd name="T6" fmla="*/ 0 w 23"/>
                <a:gd name="T7" fmla="*/ 5 h 24"/>
                <a:gd name="T8" fmla="*/ 0 w 23"/>
                <a:gd name="T9" fmla="*/ 3 h 24"/>
                <a:gd name="T10" fmla="*/ 0 w 23"/>
                <a:gd name="T11" fmla="*/ 2 h 24"/>
                <a:gd name="T12" fmla="*/ 1 w 23"/>
                <a:gd name="T13" fmla="*/ 1 h 24"/>
                <a:gd name="T14" fmla="*/ 1 w 23"/>
                <a:gd name="T15" fmla="*/ 1 h 24"/>
                <a:gd name="T16" fmla="*/ 3 w 23"/>
                <a:gd name="T17" fmla="*/ 0 h 24"/>
                <a:gd name="T18" fmla="*/ 4 w 23"/>
                <a:gd name="T19" fmla="*/ 1 h 24"/>
                <a:gd name="T20" fmla="*/ 5 w 23"/>
                <a:gd name="T21" fmla="*/ 1 h 24"/>
                <a:gd name="T22" fmla="*/ 5 w 23"/>
                <a:gd name="T23" fmla="*/ 2 h 24"/>
                <a:gd name="T24" fmla="*/ 5 w 23"/>
                <a:gd name="T25" fmla="*/ 3 h 24"/>
                <a:gd name="T26" fmla="*/ 5 w 23"/>
                <a:gd name="T27" fmla="*/ 5 h 24"/>
                <a:gd name="T28" fmla="*/ 5 w 23"/>
                <a:gd name="T29" fmla="*/ 5 h 24"/>
                <a:gd name="T30" fmla="*/ 4 w 23"/>
                <a:gd name="T31" fmla="*/ 6 h 24"/>
                <a:gd name="T32" fmla="*/ 3 w 23"/>
                <a:gd name="T33" fmla="*/ 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FF0000"/>
            </a:solidFill>
            <a:ln w="9525">
              <a:noFill/>
              <a:round/>
              <a:headEnd/>
              <a:tailEnd/>
            </a:ln>
          </p:spPr>
          <p:txBody>
            <a:bodyPr/>
            <a:lstStyle/>
            <a:p>
              <a:endParaRPr lang="en-US"/>
            </a:p>
          </p:txBody>
        </p:sp>
        <p:sp>
          <p:nvSpPr>
            <p:cNvPr id="6593" name="Freeform 28"/>
            <p:cNvSpPr>
              <a:spLocks/>
            </p:cNvSpPr>
            <p:nvPr/>
          </p:nvSpPr>
          <p:spPr bwMode="auto">
            <a:xfrm>
              <a:off x="2664" y="2381"/>
              <a:ext cx="26" cy="36"/>
            </a:xfrm>
            <a:custGeom>
              <a:avLst/>
              <a:gdLst>
                <a:gd name="T0" fmla="*/ 5 w 52"/>
                <a:gd name="T1" fmla="*/ 18 h 73"/>
                <a:gd name="T2" fmla="*/ 8 w 52"/>
                <a:gd name="T3" fmla="*/ 18 h 73"/>
                <a:gd name="T4" fmla="*/ 9 w 52"/>
                <a:gd name="T5" fmla="*/ 17 h 73"/>
                <a:gd name="T6" fmla="*/ 10 w 52"/>
                <a:gd name="T7" fmla="*/ 15 h 73"/>
                <a:gd name="T8" fmla="*/ 11 w 52"/>
                <a:gd name="T9" fmla="*/ 12 h 73"/>
                <a:gd name="T10" fmla="*/ 13 w 52"/>
                <a:gd name="T11" fmla="*/ 9 h 73"/>
                <a:gd name="T12" fmla="*/ 13 w 52"/>
                <a:gd name="T13" fmla="*/ 5 h 73"/>
                <a:gd name="T14" fmla="*/ 13 w 52"/>
                <a:gd name="T15" fmla="*/ 3 h 73"/>
                <a:gd name="T16" fmla="*/ 11 w 52"/>
                <a:gd name="T17" fmla="*/ 1 h 73"/>
                <a:gd name="T18" fmla="*/ 7 w 52"/>
                <a:gd name="T19" fmla="*/ 0 h 73"/>
                <a:gd name="T20" fmla="*/ 3 w 52"/>
                <a:gd name="T21" fmla="*/ 1 h 73"/>
                <a:gd name="T22" fmla="*/ 1 w 52"/>
                <a:gd name="T23" fmla="*/ 3 h 73"/>
                <a:gd name="T24" fmla="*/ 0 w 52"/>
                <a:gd name="T25" fmla="*/ 5 h 73"/>
                <a:gd name="T26" fmla="*/ 1 w 52"/>
                <a:gd name="T27" fmla="*/ 9 h 73"/>
                <a:gd name="T28" fmla="*/ 2 w 52"/>
                <a:gd name="T29" fmla="*/ 12 h 73"/>
                <a:gd name="T30" fmla="*/ 3 w 52"/>
                <a:gd name="T31" fmla="*/ 15 h 73"/>
                <a:gd name="T32" fmla="*/ 5 w 52"/>
                <a:gd name="T33" fmla="*/ 17 h 73"/>
                <a:gd name="T34" fmla="*/ 5 w 52"/>
                <a:gd name="T35" fmla="*/ 18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FF0000"/>
            </a:solidFill>
            <a:ln w="9525">
              <a:noFill/>
              <a:round/>
              <a:headEnd/>
              <a:tailEnd/>
            </a:ln>
          </p:spPr>
          <p:txBody>
            <a:bodyPr/>
            <a:lstStyle/>
            <a:p>
              <a:endParaRPr lang="en-US"/>
            </a:p>
          </p:txBody>
        </p:sp>
        <p:sp>
          <p:nvSpPr>
            <p:cNvPr id="6594" name="Freeform 29"/>
            <p:cNvSpPr>
              <a:spLocks/>
            </p:cNvSpPr>
            <p:nvPr/>
          </p:nvSpPr>
          <p:spPr bwMode="auto">
            <a:xfrm>
              <a:off x="2664" y="2381"/>
              <a:ext cx="26" cy="36"/>
            </a:xfrm>
            <a:custGeom>
              <a:avLst/>
              <a:gdLst>
                <a:gd name="T0" fmla="*/ 5 w 52"/>
                <a:gd name="T1" fmla="*/ 18 h 73"/>
                <a:gd name="T2" fmla="*/ 8 w 52"/>
                <a:gd name="T3" fmla="*/ 18 h 73"/>
                <a:gd name="T4" fmla="*/ 9 w 52"/>
                <a:gd name="T5" fmla="*/ 17 h 73"/>
                <a:gd name="T6" fmla="*/ 10 w 52"/>
                <a:gd name="T7" fmla="*/ 15 h 73"/>
                <a:gd name="T8" fmla="*/ 11 w 52"/>
                <a:gd name="T9" fmla="*/ 12 h 73"/>
                <a:gd name="T10" fmla="*/ 13 w 52"/>
                <a:gd name="T11" fmla="*/ 9 h 73"/>
                <a:gd name="T12" fmla="*/ 13 w 52"/>
                <a:gd name="T13" fmla="*/ 5 h 73"/>
                <a:gd name="T14" fmla="*/ 13 w 52"/>
                <a:gd name="T15" fmla="*/ 3 h 73"/>
                <a:gd name="T16" fmla="*/ 11 w 52"/>
                <a:gd name="T17" fmla="*/ 1 h 73"/>
                <a:gd name="T18" fmla="*/ 7 w 52"/>
                <a:gd name="T19" fmla="*/ 0 h 73"/>
                <a:gd name="T20" fmla="*/ 3 w 52"/>
                <a:gd name="T21" fmla="*/ 1 h 73"/>
                <a:gd name="T22" fmla="*/ 1 w 52"/>
                <a:gd name="T23" fmla="*/ 3 h 73"/>
                <a:gd name="T24" fmla="*/ 0 w 52"/>
                <a:gd name="T25" fmla="*/ 5 h 73"/>
                <a:gd name="T26" fmla="*/ 1 w 52"/>
                <a:gd name="T27" fmla="*/ 9 h 73"/>
                <a:gd name="T28" fmla="*/ 2 w 52"/>
                <a:gd name="T29" fmla="*/ 12 h 73"/>
                <a:gd name="T30" fmla="*/ 3 w 52"/>
                <a:gd name="T31" fmla="*/ 15 h 73"/>
                <a:gd name="T32" fmla="*/ 5 w 52"/>
                <a:gd name="T33" fmla="*/ 17 h 73"/>
                <a:gd name="T34" fmla="*/ 5 w 52"/>
                <a:gd name="T35" fmla="*/ 18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FF0000"/>
            </a:solidFill>
            <a:ln w="9525">
              <a:noFill/>
              <a:round/>
              <a:headEnd/>
              <a:tailEnd/>
            </a:ln>
          </p:spPr>
          <p:txBody>
            <a:bodyPr/>
            <a:lstStyle/>
            <a:p>
              <a:endParaRPr lang="en-US"/>
            </a:p>
          </p:txBody>
        </p:sp>
        <p:sp>
          <p:nvSpPr>
            <p:cNvPr id="6595" name="Freeform 30"/>
            <p:cNvSpPr>
              <a:spLocks/>
            </p:cNvSpPr>
            <p:nvPr/>
          </p:nvSpPr>
          <p:spPr bwMode="auto">
            <a:xfrm>
              <a:off x="2635" y="2396"/>
              <a:ext cx="35" cy="28"/>
            </a:xfrm>
            <a:custGeom>
              <a:avLst/>
              <a:gdLst>
                <a:gd name="T0" fmla="*/ 16 w 72"/>
                <a:gd name="T1" fmla="*/ 14 h 58"/>
                <a:gd name="T2" fmla="*/ 17 w 72"/>
                <a:gd name="T3" fmla="*/ 11 h 58"/>
                <a:gd name="T4" fmla="*/ 17 w 72"/>
                <a:gd name="T5" fmla="*/ 10 h 58"/>
                <a:gd name="T6" fmla="*/ 16 w 72"/>
                <a:gd name="T7" fmla="*/ 8 h 58"/>
                <a:gd name="T8" fmla="*/ 14 w 72"/>
                <a:gd name="T9" fmla="*/ 6 h 58"/>
                <a:gd name="T10" fmla="*/ 12 w 72"/>
                <a:gd name="T11" fmla="*/ 3 h 58"/>
                <a:gd name="T12" fmla="*/ 9 w 72"/>
                <a:gd name="T13" fmla="*/ 1 h 58"/>
                <a:gd name="T14" fmla="*/ 7 w 72"/>
                <a:gd name="T15" fmla="*/ 0 h 58"/>
                <a:gd name="T16" fmla="*/ 4 w 72"/>
                <a:gd name="T17" fmla="*/ 0 h 58"/>
                <a:gd name="T18" fmla="*/ 1 w 72"/>
                <a:gd name="T19" fmla="*/ 3 h 58"/>
                <a:gd name="T20" fmla="*/ 0 w 72"/>
                <a:gd name="T21" fmla="*/ 7 h 58"/>
                <a:gd name="T22" fmla="*/ 1 w 72"/>
                <a:gd name="T23" fmla="*/ 10 h 58"/>
                <a:gd name="T24" fmla="*/ 3 w 72"/>
                <a:gd name="T25" fmla="*/ 12 h 58"/>
                <a:gd name="T26" fmla="*/ 6 w 72"/>
                <a:gd name="T27" fmla="*/ 13 h 58"/>
                <a:gd name="T28" fmla="*/ 9 w 72"/>
                <a:gd name="T29" fmla="*/ 14 h 58"/>
                <a:gd name="T30" fmla="*/ 12 w 72"/>
                <a:gd name="T31" fmla="*/ 14 h 58"/>
                <a:gd name="T32" fmla="*/ 15 w 72"/>
                <a:gd name="T33" fmla="*/ 14 h 58"/>
                <a:gd name="T34" fmla="*/ 16 w 72"/>
                <a:gd name="T35" fmla="*/ 14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FF0000"/>
            </a:solidFill>
            <a:ln w="9525">
              <a:noFill/>
              <a:round/>
              <a:headEnd/>
              <a:tailEnd/>
            </a:ln>
          </p:spPr>
          <p:txBody>
            <a:bodyPr/>
            <a:lstStyle/>
            <a:p>
              <a:endParaRPr lang="en-US"/>
            </a:p>
          </p:txBody>
        </p:sp>
        <p:sp>
          <p:nvSpPr>
            <p:cNvPr id="6596" name="Freeform 31"/>
            <p:cNvSpPr>
              <a:spLocks/>
            </p:cNvSpPr>
            <p:nvPr/>
          </p:nvSpPr>
          <p:spPr bwMode="auto">
            <a:xfrm>
              <a:off x="2635" y="2428"/>
              <a:ext cx="35" cy="29"/>
            </a:xfrm>
            <a:custGeom>
              <a:avLst/>
              <a:gdLst>
                <a:gd name="T0" fmla="*/ 17 w 72"/>
                <a:gd name="T1" fmla="*/ 3 h 56"/>
                <a:gd name="T2" fmla="*/ 16 w 72"/>
                <a:gd name="T3" fmla="*/ 0 h 56"/>
                <a:gd name="T4" fmla="*/ 15 w 72"/>
                <a:gd name="T5" fmla="*/ 0 h 56"/>
                <a:gd name="T6" fmla="*/ 13 w 72"/>
                <a:gd name="T7" fmla="*/ 0 h 56"/>
                <a:gd name="T8" fmla="*/ 9 w 72"/>
                <a:gd name="T9" fmla="*/ 0 h 56"/>
                <a:gd name="T10" fmla="*/ 6 w 72"/>
                <a:gd name="T11" fmla="*/ 1 h 56"/>
                <a:gd name="T12" fmla="*/ 3 w 72"/>
                <a:gd name="T13" fmla="*/ 2 h 56"/>
                <a:gd name="T14" fmla="*/ 1 w 72"/>
                <a:gd name="T15" fmla="*/ 4 h 56"/>
                <a:gd name="T16" fmla="*/ 0 w 72"/>
                <a:gd name="T17" fmla="*/ 7 h 56"/>
                <a:gd name="T18" fmla="*/ 1 w 72"/>
                <a:gd name="T19" fmla="*/ 11 h 56"/>
                <a:gd name="T20" fmla="*/ 4 w 72"/>
                <a:gd name="T21" fmla="*/ 14 h 56"/>
                <a:gd name="T22" fmla="*/ 7 w 72"/>
                <a:gd name="T23" fmla="*/ 15 h 56"/>
                <a:gd name="T24" fmla="*/ 9 w 72"/>
                <a:gd name="T25" fmla="*/ 14 h 56"/>
                <a:gd name="T26" fmla="*/ 12 w 72"/>
                <a:gd name="T27" fmla="*/ 12 h 56"/>
                <a:gd name="T28" fmla="*/ 14 w 72"/>
                <a:gd name="T29" fmla="*/ 9 h 56"/>
                <a:gd name="T30" fmla="*/ 16 w 72"/>
                <a:gd name="T31" fmla="*/ 6 h 56"/>
                <a:gd name="T32" fmla="*/ 17 w 72"/>
                <a:gd name="T33" fmla="*/ 4 h 56"/>
                <a:gd name="T34" fmla="*/ 17 w 72"/>
                <a:gd name="T35" fmla="*/ 3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FF0000"/>
            </a:solidFill>
            <a:ln w="9525">
              <a:noFill/>
              <a:round/>
              <a:headEnd/>
              <a:tailEnd/>
            </a:ln>
          </p:spPr>
          <p:txBody>
            <a:bodyPr/>
            <a:lstStyle/>
            <a:p>
              <a:endParaRPr lang="en-US"/>
            </a:p>
          </p:txBody>
        </p:sp>
        <p:sp>
          <p:nvSpPr>
            <p:cNvPr id="6597" name="Freeform 32"/>
            <p:cNvSpPr>
              <a:spLocks/>
            </p:cNvSpPr>
            <p:nvPr/>
          </p:nvSpPr>
          <p:spPr bwMode="auto">
            <a:xfrm>
              <a:off x="2664" y="2435"/>
              <a:ext cx="27" cy="37"/>
            </a:xfrm>
            <a:custGeom>
              <a:avLst/>
              <a:gdLst>
                <a:gd name="T0" fmla="*/ 8 w 53"/>
                <a:gd name="T1" fmla="*/ 0 h 72"/>
                <a:gd name="T2" fmla="*/ 6 w 53"/>
                <a:gd name="T3" fmla="*/ 0 h 72"/>
                <a:gd name="T4" fmla="*/ 5 w 53"/>
                <a:gd name="T5" fmla="*/ 1 h 72"/>
                <a:gd name="T6" fmla="*/ 4 w 53"/>
                <a:gd name="T7" fmla="*/ 3 h 72"/>
                <a:gd name="T8" fmla="*/ 2 w 53"/>
                <a:gd name="T9" fmla="*/ 6 h 72"/>
                <a:gd name="T10" fmla="*/ 1 w 53"/>
                <a:gd name="T11" fmla="*/ 9 h 72"/>
                <a:gd name="T12" fmla="*/ 0 w 53"/>
                <a:gd name="T13" fmla="*/ 13 h 72"/>
                <a:gd name="T14" fmla="*/ 1 w 53"/>
                <a:gd name="T15" fmla="*/ 16 h 72"/>
                <a:gd name="T16" fmla="*/ 3 w 53"/>
                <a:gd name="T17" fmla="*/ 18 h 72"/>
                <a:gd name="T18" fmla="*/ 7 w 53"/>
                <a:gd name="T19" fmla="*/ 19 h 72"/>
                <a:gd name="T20" fmla="*/ 11 w 53"/>
                <a:gd name="T21" fmla="*/ 18 h 72"/>
                <a:gd name="T22" fmla="*/ 13 w 53"/>
                <a:gd name="T23" fmla="*/ 16 h 72"/>
                <a:gd name="T24" fmla="*/ 14 w 53"/>
                <a:gd name="T25" fmla="*/ 13 h 72"/>
                <a:gd name="T26" fmla="*/ 13 w 53"/>
                <a:gd name="T27" fmla="*/ 9 h 72"/>
                <a:gd name="T28" fmla="*/ 12 w 53"/>
                <a:gd name="T29" fmla="*/ 6 h 72"/>
                <a:gd name="T30" fmla="*/ 10 w 53"/>
                <a:gd name="T31" fmla="*/ 3 h 72"/>
                <a:gd name="T32" fmla="*/ 9 w 53"/>
                <a:gd name="T33" fmla="*/ 1 h 72"/>
                <a:gd name="T34" fmla="*/ 8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FF0000"/>
            </a:solidFill>
            <a:ln w="9525">
              <a:noFill/>
              <a:round/>
              <a:headEnd/>
              <a:tailEnd/>
            </a:ln>
          </p:spPr>
          <p:txBody>
            <a:bodyPr/>
            <a:lstStyle/>
            <a:p>
              <a:endParaRPr lang="en-US"/>
            </a:p>
          </p:txBody>
        </p:sp>
        <p:sp>
          <p:nvSpPr>
            <p:cNvPr id="6598" name="Freeform 33"/>
            <p:cNvSpPr>
              <a:spLocks/>
            </p:cNvSpPr>
            <p:nvPr/>
          </p:nvSpPr>
          <p:spPr bwMode="auto">
            <a:xfrm>
              <a:off x="2684" y="2428"/>
              <a:ext cx="35" cy="29"/>
            </a:xfrm>
            <a:custGeom>
              <a:avLst/>
              <a:gdLst>
                <a:gd name="T0" fmla="*/ 1 w 72"/>
                <a:gd name="T1" fmla="*/ 0 h 57"/>
                <a:gd name="T2" fmla="*/ 0 w 72"/>
                <a:gd name="T3" fmla="*/ 3 h 57"/>
                <a:gd name="T4" fmla="*/ 0 w 72"/>
                <a:gd name="T5" fmla="*/ 4 h 57"/>
                <a:gd name="T6" fmla="*/ 1 w 72"/>
                <a:gd name="T7" fmla="*/ 6 h 57"/>
                <a:gd name="T8" fmla="*/ 3 w 72"/>
                <a:gd name="T9" fmla="*/ 9 h 57"/>
                <a:gd name="T10" fmla="*/ 5 w 72"/>
                <a:gd name="T11" fmla="*/ 11 h 57"/>
                <a:gd name="T12" fmla="*/ 8 w 72"/>
                <a:gd name="T13" fmla="*/ 14 h 57"/>
                <a:gd name="T14" fmla="*/ 10 w 72"/>
                <a:gd name="T15" fmla="*/ 15 h 57"/>
                <a:gd name="T16" fmla="*/ 13 w 72"/>
                <a:gd name="T17" fmla="*/ 14 h 57"/>
                <a:gd name="T18" fmla="*/ 16 w 72"/>
                <a:gd name="T19" fmla="*/ 11 h 57"/>
                <a:gd name="T20" fmla="*/ 17 w 72"/>
                <a:gd name="T21" fmla="*/ 7 h 57"/>
                <a:gd name="T22" fmla="*/ 16 w 72"/>
                <a:gd name="T23" fmla="*/ 4 h 57"/>
                <a:gd name="T24" fmla="*/ 14 w 72"/>
                <a:gd name="T25" fmla="*/ 2 h 57"/>
                <a:gd name="T26" fmla="*/ 11 w 72"/>
                <a:gd name="T27" fmla="*/ 1 h 57"/>
                <a:gd name="T28" fmla="*/ 8 w 72"/>
                <a:gd name="T29" fmla="*/ 0 h 57"/>
                <a:gd name="T30" fmla="*/ 5 w 72"/>
                <a:gd name="T31" fmla="*/ 0 h 57"/>
                <a:gd name="T32" fmla="*/ 2 w 72"/>
                <a:gd name="T33" fmla="*/ 0 h 57"/>
                <a:gd name="T34" fmla="*/ 1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FF0000"/>
            </a:solidFill>
            <a:ln w="9525">
              <a:noFill/>
              <a:round/>
              <a:headEnd/>
              <a:tailEnd/>
            </a:ln>
          </p:spPr>
          <p:txBody>
            <a:bodyPr/>
            <a:lstStyle/>
            <a:p>
              <a:endParaRPr lang="en-US"/>
            </a:p>
          </p:txBody>
        </p:sp>
        <p:sp>
          <p:nvSpPr>
            <p:cNvPr id="6599" name="Freeform 34"/>
            <p:cNvSpPr>
              <a:spLocks/>
            </p:cNvSpPr>
            <p:nvPr/>
          </p:nvSpPr>
          <p:spPr bwMode="auto">
            <a:xfrm>
              <a:off x="2684" y="2395"/>
              <a:ext cx="35" cy="29"/>
            </a:xfrm>
            <a:custGeom>
              <a:avLst/>
              <a:gdLst>
                <a:gd name="T0" fmla="*/ 0 w 72"/>
                <a:gd name="T1" fmla="*/ 12 h 58"/>
                <a:gd name="T2" fmla="*/ 1 w 72"/>
                <a:gd name="T3" fmla="*/ 15 h 58"/>
                <a:gd name="T4" fmla="*/ 2 w 72"/>
                <a:gd name="T5" fmla="*/ 15 h 58"/>
                <a:gd name="T6" fmla="*/ 5 w 72"/>
                <a:gd name="T7" fmla="*/ 15 h 58"/>
                <a:gd name="T8" fmla="*/ 8 w 72"/>
                <a:gd name="T9" fmla="*/ 15 h 58"/>
                <a:gd name="T10" fmla="*/ 11 w 72"/>
                <a:gd name="T11" fmla="*/ 14 h 58"/>
                <a:gd name="T12" fmla="*/ 14 w 72"/>
                <a:gd name="T13" fmla="*/ 13 h 58"/>
                <a:gd name="T14" fmla="*/ 16 w 72"/>
                <a:gd name="T15" fmla="*/ 11 h 58"/>
                <a:gd name="T16" fmla="*/ 17 w 72"/>
                <a:gd name="T17" fmla="*/ 8 h 58"/>
                <a:gd name="T18" fmla="*/ 16 w 72"/>
                <a:gd name="T19" fmla="*/ 4 h 58"/>
                <a:gd name="T20" fmla="*/ 13 w 72"/>
                <a:gd name="T21" fmla="*/ 1 h 58"/>
                <a:gd name="T22" fmla="*/ 10 w 72"/>
                <a:gd name="T23" fmla="*/ 0 h 58"/>
                <a:gd name="T24" fmla="*/ 8 w 72"/>
                <a:gd name="T25" fmla="*/ 2 h 58"/>
                <a:gd name="T26" fmla="*/ 5 w 72"/>
                <a:gd name="T27" fmla="*/ 4 h 58"/>
                <a:gd name="T28" fmla="*/ 3 w 72"/>
                <a:gd name="T29" fmla="*/ 6 h 58"/>
                <a:gd name="T30" fmla="*/ 1 w 72"/>
                <a:gd name="T31" fmla="*/ 9 h 58"/>
                <a:gd name="T32" fmla="*/ 0 w 72"/>
                <a:gd name="T33" fmla="*/ 11 h 58"/>
                <a:gd name="T34" fmla="*/ 0 w 72"/>
                <a:gd name="T35" fmla="*/ 12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FF0000"/>
            </a:solidFill>
            <a:ln w="9525">
              <a:noFill/>
              <a:round/>
              <a:headEnd/>
              <a:tailEnd/>
            </a:ln>
          </p:spPr>
          <p:txBody>
            <a:bodyPr/>
            <a:lstStyle/>
            <a:p>
              <a:endParaRPr lang="en-US"/>
            </a:p>
          </p:txBody>
        </p:sp>
        <p:sp>
          <p:nvSpPr>
            <p:cNvPr id="6600" name="Freeform 35"/>
            <p:cNvSpPr>
              <a:spLocks/>
            </p:cNvSpPr>
            <p:nvPr/>
          </p:nvSpPr>
          <p:spPr bwMode="auto">
            <a:xfrm>
              <a:off x="2471" y="1815"/>
              <a:ext cx="72" cy="84"/>
            </a:xfrm>
            <a:custGeom>
              <a:avLst/>
              <a:gdLst>
                <a:gd name="T0" fmla="*/ 36 w 144"/>
                <a:gd name="T1" fmla="*/ 0 h 167"/>
                <a:gd name="T2" fmla="*/ 36 w 144"/>
                <a:gd name="T3" fmla="*/ 7 h 167"/>
                <a:gd name="T4" fmla="*/ 35 w 144"/>
                <a:gd name="T5" fmla="*/ 15 h 167"/>
                <a:gd name="T6" fmla="*/ 33 w 144"/>
                <a:gd name="T7" fmla="*/ 21 h 167"/>
                <a:gd name="T8" fmla="*/ 29 w 144"/>
                <a:gd name="T9" fmla="*/ 28 h 167"/>
                <a:gd name="T10" fmla="*/ 25 w 144"/>
                <a:gd name="T11" fmla="*/ 34 h 167"/>
                <a:gd name="T12" fmla="*/ 20 w 144"/>
                <a:gd name="T13" fmla="*/ 38 h 167"/>
                <a:gd name="T14" fmla="*/ 15 w 144"/>
                <a:gd name="T15" fmla="*/ 41 h 167"/>
                <a:gd name="T16" fmla="*/ 9 w 144"/>
                <a:gd name="T17" fmla="*/ 42 h 167"/>
                <a:gd name="T18" fmla="*/ 4 w 144"/>
                <a:gd name="T19" fmla="*/ 41 h 167"/>
                <a:gd name="T20" fmla="*/ 1 w 144"/>
                <a:gd name="T21" fmla="*/ 38 h 167"/>
                <a:gd name="T22" fmla="*/ 0 w 144"/>
                <a:gd name="T23" fmla="*/ 35 h 167"/>
                <a:gd name="T24" fmla="*/ 1 w 144"/>
                <a:gd name="T25" fmla="*/ 31 h 167"/>
                <a:gd name="T26" fmla="*/ 3 w 144"/>
                <a:gd name="T27" fmla="*/ 28 h 167"/>
                <a:gd name="T28" fmla="*/ 6 w 144"/>
                <a:gd name="T29" fmla="*/ 24 h 167"/>
                <a:gd name="T30" fmla="*/ 10 w 144"/>
                <a:gd name="T31" fmla="*/ 22 h 167"/>
                <a:gd name="T32" fmla="*/ 15 w 144"/>
                <a:gd name="T33" fmla="*/ 21 h 167"/>
                <a:gd name="T34" fmla="*/ 20 w 144"/>
                <a:gd name="T35" fmla="*/ 20 h 167"/>
                <a:gd name="T36" fmla="*/ 24 w 144"/>
                <a:gd name="T37" fmla="*/ 18 h 167"/>
                <a:gd name="T38" fmla="*/ 27 w 144"/>
                <a:gd name="T39" fmla="*/ 15 h 167"/>
                <a:gd name="T40" fmla="*/ 30 w 144"/>
                <a:gd name="T41" fmla="*/ 11 h 167"/>
                <a:gd name="T42" fmla="*/ 33 w 144"/>
                <a:gd name="T43" fmla="*/ 7 h 167"/>
                <a:gd name="T44" fmla="*/ 35 w 144"/>
                <a:gd name="T45" fmla="*/ 4 h 167"/>
                <a:gd name="T46" fmla="*/ 36 w 144"/>
                <a:gd name="T47" fmla="*/ 1 h 167"/>
                <a:gd name="T48" fmla="*/ 36 w 144"/>
                <a:gd name="T49" fmla="*/ 0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67"/>
                <a:gd name="T77" fmla="*/ 144 w 144"/>
                <a:gd name="T78" fmla="*/ 167 h 1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FF0000"/>
            </a:solidFill>
            <a:ln w="9525">
              <a:noFill/>
              <a:round/>
              <a:headEnd/>
              <a:tailEnd/>
            </a:ln>
          </p:spPr>
          <p:txBody>
            <a:bodyPr/>
            <a:lstStyle/>
            <a:p>
              <a:endParaRPr lang="en-US"/>
            </a:p>
          </p:txBody>
        </p:sp>
        <p:sp>
          <p:nvSpPr>
            <p:cNvPr id="6601" name="Freeform 36"/>
            <p:cNvSpPr>
              <a:spLocks/>
            </p:cNvSpPr>
            <p:nvPr/>
          </p:nvSpPr>
          <p:spPr bwMode="auto">
            <a:xfrm>
              <a:off x="2436" y="1811"/>
              <a:ext cx="102" cy="40"/>
            </a:xfrm>
            <a:custGeom>
              <a:avLst/>
              <a:gdLst>
                <a:gd name="T0" fmla="*/ 51 w 204"/>
                <a:gd name="T1" fmla="*/ 0 h 82"/>
                <a:gd name="T2" fmla="*/ 49 w 204"/>
                <a:gd name="T3" fmla="*/ 2 h 82"/>
                <a:gd name="T4" fmla="*/ 47 w 204"/>
                <a:gd name="T5" fmla="*/ 5 h 82"/>
                <a:gd name="T6" fmla="*/ 44 w 204"/>
                <a:gd name="T7" fmla="*/ 7 h 82"/>
                <a:gd name="T8" fmla="*/ 42 w 204"/>
                <a:gd name="T9" fmla="*/ 10 h 82"/>
                <a:gd name="T10" fmla="*/ 38 w 204"/>
                <a:gd name="T11" fmla="*/ 12 h 82"/>
                <a:gd name="T12" fmla="*/ 35 w 204"/>
                <a:gd name="T13" fmla="*/ 14 h 82"/>
                <a:gd name="T14" fmla="*/ 32 w 204"/>
                <a:gd name="T15" fmla="*/ 16 h 82"/>
                <a:gd name="T16" fmla="*/ 28 w 204"/>
                <a:gd name="T17" fmla="*/ 17 h 82"/>
                <a:gd name="T18" fmla="*/ 25 w 204"/>
                <a:gd name="T19" fmla="*/ 18 h 82"/>
                <a:gd name="T20" fmla="*/ 22 w 204"/>
                <a:gd name="T21" fmla="*/ 19 h 82"/>
                <a:gd name="T22" fmla="*/ 19 w 204"/>
                <a:gd name="T23" fmla="*/ 20 h 82"/>
                <a:gd name="T24" fmla="*/ 15 w 204"/>
                <a:gd name="T25" fmla="*/ 20 h 82"/>
                <a:gd name="T26" fmla="*/ 12 w 204"/>
                <a:gd name="T27" fmla="*/ 20 h 82"/>
                <a:gd name="T28" fmla="*/ 10 w 204"/>
                <a:gd name="T29" fmla="*/ 19 h 82"/>
                <a:gd name="T30" fmla="*/ 6 w 204"/>
                <a:gd name="T31" fmla="*/ 17 h 82"/>
                <a:gd name="T32" fmla="*/ 4 w 204"/>
                <a:gd name="T33" fmla="*/ 16 h 82"/>
                <a:gd name="T34" fmla="*/ 1 w 204"/>
                <a:gd name="T35" fmla="*/ 11 h 82"/>
                <a:gd name="T36" fmla="*/ 0 w 204"/>
                <a:gd name="T37" fmla="*/ 8 h 82"/>
                <a:gd name="T38" fmla="*/ 2 w 204"/>
                <a:gd name="T39" fmla="*/ 5 h 82"/>
                <a:gd name="T40" fmla="*/ 5 w 204"/>
                <a:gd name="T41" fmla="*/ 2 h 82"/>
                <a:gd name="T42" fmla="*/ 9 w 204"/>
                <a:gd name="T43" fmla="*/ 0 h 82"/>
                <a:gd name="T44" fmla="*/ 13 w 204"/>
                <a:gd name="T45" fmla="*/ 0 h 82"/>
                <a:gd name="T46" fmla="*/ 18 w 204"/>
                <a:gd name="T47" fmla="*/ 1 h 82"/>
                <a:gd name="T48" fmla="*/ 23 w 204"/>
                <a:gd name="T49" fmla="*/ 3 h 82"/>
                <a:gd name="T50" fmla="*/ 26 w 204"/>
                <a:gd name="T51" fmla="*/ 5 h 82"/>
                <a:gd name="T52" fmla="*/ 31 w 204"/>
                <a:gd name="T53" fmla="*/ 6 h 82"/>
                <a:gd name="T54" fmla="*/ 36 w 204"/>
                <a:gd name="T55" fmla="*/ 5 h 82"/>
                <a:gd name="T56" fmla="*/ 40 w 204"/>
                <a:gd name="T57" fmla="*/ 4 h 82"/>
                <a:gd name="T58" fmla="*/ 45 w 204"/>
                <a:gd name="T59" fmla="*/ 3 h 82"/>
                <a:gd name="T60" fmla="*/ 48 w 204"/>
                <a:gd name="T61" fmla="*/ 1 h 82"/>
                <a:gd name="T62" fmla="*/ 50 w 204"/>
                <a:gd name="T63" fmla="*/ 0 h 82"/>
                <a:gd name="T64" fmla="*/ 51 w 204"/>
                <a:gd name="T65" fmla="*/ 0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82"/>
                <a:gd name="T101" fmla="*/ 204 w 204"/>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FF0000"/>
            </a:solidFill>
            <a:ln w="9525">
              <a:noFill/>
              <a:round/>
              <a:headEnd/>
              <a:tailEnd/>
            </a:ln>
          </p:spPr>
          <p:txBody>
            <a:bodyPr/>
            <a:lstStyle/>
            <a:p>
              <a:endParaRPr lang="en-US"/>
            </a:p>
          </p:txBody>
        </p:sp>
        <p:sp>
          <p:nvSpPr>
            <p:cNvPr id="6602" name="Freeform 37"/>
            <p:cNvSpPr>
              <a:spLocks/>
            </p:cNvSpPr>
            <p:nvPr/>
          </p:nvSpPr>
          <p:spPr bwMode="auto">
            <a:xfrm>
              <a:off x="2534" y="1815"/>
              <a:ext cx="42" cy="104"/>
            </a:xfrm>
            <a:custGeom>
              <a:avLst/>
              <a:gdLst>
                <a:gd name="T0" fmla="*/ 6 w 84"/>
                <a:gd name="T1" fmla="*/ 0 h 208"/>
                <a:gd name="T2" fmla="*/ 11 w 84"/>
                <a:gd name="T3" fmla="*/ 6 h 208"/>
                <a:gd name="T4" fmla="*/ 15 w 84"/>
                <a:gd name="T5" fmla="*/ 12 h 208"/>
                <a:gd name="T6" fmla="*/ 18 w 84"/>
                <a:gd name="T7" fmla="*/ 19 h 208"/>
                <a:gd name="T8" fmla="*/ 20 w 84"/>
                <a:gd name="T9" fmla="*/ 25 h 208"/>
                <a:gd name="T10" fmla="*/ 21 w 84"/>
                <a:gd name="T11" fmla="*/ 32 h 208"/>
                <a:gd name="T12" fmla="*/ 21 w 84"/>
                <a:gd name="T13" fmla="*/ 39 h 208"/>
                <a:gd name="T14" fmla="*/ 19 w 84"/>
                <a:gd name="T15" fmla="*/ 45 h 208"/>
                <a:gd name="T16" fmla="*/ 14 w 84"/>
                <a:gd name="T17" fmla="*/ 50 h 208"/>
                <a:gd name="T18" fmla="*/ 10 w 84"/>
                <a:gd name="T19" fmla="*/ 52 h 208"/>
                <a:gd name="T20" fmla="*/ 6 w 84"/>
                <a:gd name="T21" fmla="*/ 52 h 208"/>
                <a:gd name="T22" fmla="*/ 3 w 84"/>
                <a:gd name="T23" fmla="*/ 51 h 208"/>
                <a:gd name="T24" fmla="*/ 1 w 84"/>
                <a:gd name="T25" fmla="*/ 47 h 208"/>
                <a:gd name="T26" fmla="*/ 0 w 84"/>
                <a:gd name="T27" fmla="*/ 43 h 208"/>
                <a:gd name="T28" fmla="*/ 1 w 84"/>
                <a:gd name="T29" fmla="*/ 38 h 208"/>
                <a:gd name="T30" fmla="*/ 2 w 84"/>
                <a:gd name="T31" fmla="*/ 34 h 208"/>
                <a:gd name="T32" fmla="*/ 5 w 84"/>
                <a:gd name="T33" fmla="*/ 29 h 208"/>
                <a:gd name="T34" fmla="*/ 9 w 84"/>
                <a:gd name="T35" fmla="*/ 21 h 208"/>
                <a:gd name="T36" fmla="*/ 9 w 84"/>
                <a:gd name="T37" fmla="*/ 12 h 208"/>
                <a:gd name="T38" fmla="*/ 7 w 84"/>
                <a:gd name="T39" fmla="*/ 3 h 208"/>
                <a:gd name="T40" fmla="*/ 6 w 84"/>
                <a:gd name="T41" fmla="*/ 0 h 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208"/>
                <a:gd name="T65" fmla="*/ 84 w 84"/>
                <a:gd name="T66" fmla="*/ 208 h 2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FF0000"/>
            </a:solidFill>
            <a:ln w="9525">
              <a:noFill/>
              <a:round/>
              <a:headEnd/>
              <a:tailEnd/>
            </a:ln>
          </p:spPr>
          <p:txBody>
            <a:bodyPr/>
            <a:lstStyle/>
            <a:p>
              <a:endParaRPr lang="en-US"/>
            </a:p>
          </p:txBody>
        </p:sp>
        <p:sp>
          <p:nvSpPr>
            <p:cNvPr id="6603" name="Freeform 38"/>
            <p:cNvSpPr>
              <a:spLocks/>
            </p:cNvSpPr>
            <p:nvPr/>
          </p:nvSpPr>
          <p:spPr bwMode="auto">
            <a:xfrm>
              <a:off x="2551" y="1812"/>
              <a:ext cx="72" cy="84"/>
            </a:xfrm>
            <a:custGeom>
              <a:avLst/>
              <a:gdLst>
                <a:gd name="T0" fmla="*/ 0 w 144"/>
                <a:gd name="T1" fmla="*/ 0 h 170"/>
                <a:gd name="T2" fmla="*/ 7 w 144"/>
                <a:gd name="T3" fmla="*/ 1 h 170"/>
                <a:gd name="T4" fmla="*/ 13 w 144"/>
                <a:gd name="T5" fmla="*/ 4 h 170"/>
                <a:gd name="T6" fmla="*/ 20 w 144"/>
                <a:gd name="T7" fmla="*/ 8 h 170"/>
                <a:gd name="T8" fmla="*/ 26 w 144"/>
                <a:gd name="T9" fmla="*/ 12 h 170"/>
                <a:gd name="T10" fmla="*/ 31 w 144"/>
                <a:gd name="T11" fmla="*/ 17 h 170"/>
                <a:gd name="T12" fmla="*/ 35 w 144"/>
                <a:gd name="T13" fmla="*/ 22 h 170"/>
                <a:gd name="T14" fmla="*/ 36 w 144"/>
                <a:gd name="T15" fmla="*/ 29 h 170"/>
                <a:gd name="T16" fmla="*/ 36 w 144"/>
                <a:gd name="T17" fmla="*/ 35 h 170"/>
                <a:gd name="T18" fmla="*/ 34 w 144"/>
                <a:gd name="T19" fmla="*/ 39 h 170"/>
                <a:gd name="T20" fmla="*/ 30 w 144"/>
                <a:gd name="T21" fmla="*/ 41 h 170"/>
                <a:gd name="T22" fmla="*/ 27 w 144"/>
                <a:gd name="T23" fmla="*/ 42 h 170"/>
                <a:gd name="T24" fmla="*/ 23 w 144"/>
                <a:gd name="T25" fmla="*/ 40 h 170"/>
                <a:gd name="T26" fmla="*/ 20 w 144"/>
                <a:gd name="T27" fmla="*/ 37 h 170"/>
                <a:gd name="T28" fmla="*/ 18 w 144"/>
                <a:gd name="T29" fmla="*/ 33 h 170"/>
                <a:gd name="T30" fmla="*/ 16 w 144"/>
                <a:gd name="T31" fmla="*/ 29 h 170"/>
                <a:gd name="T32" fmla="*/ 17 w 144"/>
                <a:gd name="T33" fmla="*/ 24 h 170"/>
                <a:gd name="T34" fmla="*/ 17 w 144"/>
                <a:gd name="T35" fmla="*/ 20 h 170"/>
                <a:gd name="T36" fmla="*/ 15 w 144"/>
                <a:gd name="T37" fmla="*/ 15 h 170"/>
                <a:gd name="T38" fmla="*/ 12 w 144"/>
                <a:gd name="T39" fmla="*/ 11 h 170"/>
                <a:gd name="T40" fmla="*/ 9 w 144"/>
                <a:gd name="T41" fmla="*/ 7 h 170"/>
                <a:gd name="T42" fmla="*/ 6 w 144"/>
                <a:gd name="T43" fmla="*/ 4 h 170"/>
                <a:gd name="T44" fmla="*/ 3 w 144"/>
                <a:gd name="T45" fmla="*/ 2 h 170"/>
                <a:gd name="T46" fmla="*/ 1 w 144"/>
                <a:gd name="T47" fmla="*/ 0 h 170"/>
                <a:gd name="T48" fmla="*/ 0 w 144"/>
                <a:gd name="T49" fmla="*/ 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70"/>
                <a:gd name="T77" fmla="*/ 144 w 14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FF0000"/>
            </a:solidFill>
            <a:ln w="9525">
              <a:noFill/>
              <a:round/>
              <a:headEnd/>
              <a:tailEnd/>
            </a:ln>
          </p:spPr>
          <p:txBody>
            <a:bodyPr/>
            <a:lstStyle/>
            <a:p>
              <a:endParaRPr lang="en-US"/>
            </a:p>
          </p:txBody>
        </p:sp>
        <p:sp>
          <p:nvSpPr>
            <p:cNvPr id="6604" name="Freeform 39"/>
            <p:cNvSpPr>
              <a:spLocks/>
            </p:cNvSpPr>
            <p:nvPr/>
          </p:nvSpPr>
          <p:spPr bwMode="auto">
            <a:xfrm>
              <a:off x="2558" y="1793"/>
              <a:ext cx="99" cy="51"/>
            </a:xfrm>
            <a:custGeom>
              <a:avLst/>
              <a:gdLst>
                <a:gd name="T0" fmla="*/ 0 w 199"/>
                <a:gd name="T1" fmla="*/ 4 h 103"/>
                <a:gd name="T2" fmla="*/ 3 w 199"/>
                <a:gd name="T3" fmla="*/ 3 h 103"/>
                <a:gd name="T4" fmla="*/ 6 w 199"/>
                <a:gd name="T5" fmla="*/ 2 h 103"/>
                <a:gd name="T6" fmla="*/ 10 w 199"/>
                <a:gd name="T7" fmla="*/ 1 h 103"/>
                <a:gd name="T8" fmla="*/ 13 w 199"/>
                <a:gd name="T9" fmla="*/ 0 h 103"/>
                <a:gd name="T10" fmla="*/ 17 w 199"/>
                <a:gd name="T11" fmla="*/ 0 h 103"/>
                <a:gd name="T12" fmla="*/ 21 w 199"/>
                <a:gd name="T13" fmla="*/ 0 h 103"/>
                <a:gd name="T14" fmla="*/ 24 w 199"/>
                <a:gd name="T15" fmla="*/ 0 h 103"/>
                <a:gd name="T16" fmla="*/ 28 w 199"/>
                <a:gd name="T17" fmla="*/ 0 h 103"/>
                <a:gd name="T18" fmla="*/ 32 w 199"/>
                <a:gd name="T19" fmla="*/ 1 h 103"/>
                <a:gd name="T20" fmla="*/ 35 w 199"/>
                <a:gd name="T21" fmla="*/ 2 h 103"/>
                <a:gd name="T22" fmla="*/ 38 w 199"/>
                <a:gd name="T23" fmla="*/ 3 h 103"/>
                <a:gd name="T24" fmla="*/ 41 w 199"/>
                <a:gd name="T25" fmla="*/ 4 h 103"/>
                <a:gd name="T26" fmla="*/ 43 w 199"/>
                <a:gd name="T27" fmla="*/ 6 h 103"/>
                <a:gd name="T28" fmla="*/ 45 w 199"/>
                <a:gd name="T29" fmla="*/ 8 h 103"/>
                <a:gd name="T30" fmla="*/ 47 w 199"/>
                <a:gd name="T31" fmla="*/ 11 h 103"/>
                <a:gd name="T32" fmla="*/ 49 w 199"/>
                <a:gd name="T33" fmla="*/ 14 h 103"/>
                <a:gd name="T34" fmla="*/ 49 w 199"/>
                <a:gd name="T35" fmla="*/ 19 h 103"/>
                <a:gd name="T36" fmla="*/ 48 w 199"/>
                <a:gd name="T37" fmla="*/ 22 h 103"/>
                <a:gd name="T38" fmla="*/ 45 w 199"/>
                <a:gd name="T39" fmla="*/ 24 h 103"/>
                <a:gd name="T40" fmla="*/ 41 w 199"/>
                <a:gd name="T41" fmla="*/ 25 h 103"/>
                <a:gd name="T42" fmla="*/ 37 w 199"/>
                <a:gd name="T43" fmla="*/ 25 h 103"/>
                <a:gd name="T44" fmla="*/ 33 w 199"/>
                <a:gd name="T45" fmla="*/ 23 h 103"/>
                <a:gd name="T46" fmla="*/ 29 w 199"/>
                <a:gd name="T47" fmla="*/ 20 h 103"/>
                <a:gd name="T48" fmla="*/ 26 w 199"/>
                <a:gd name="T49" fmla="*/ 15 h 103"/>
                <a:gd name="T50" fmla="*/ 24 w 199"/>
                <a:gd name="T51" fmla="*/ 12 h 103"/>
                <a:gd name="T52" fmla="*/ 20 w 199"/>
                <a:gd name="T53" fmla="*/ 9 h 103"/>
                <a:gd name="T54" fmla="*/ 16 w 199"/>
                <a:gd name="T55" fmla="*/ 7 h 103"/>
                <a:gd name="T56" fmla="*/ 11 w 199"/>
                <a:gd name="T57" fmla="*/ 6 h 103"/>
                <a:gd name="T58" fmla="*/ 7 w 199"/>
                <a:gd name="T59" fmla="*/ 5 h 103"/>
                <a:gd name="T60" fmla="*/ 3 w 199"/>
                <a:gd name="T61" fmla="*/ 4 h 103"/>
                <a:gd name="T62" fmla="*/ 1 w 199"/>
                <a:gd name="T63" fmla="*/ 4 h 103"/>
                <a:gd name="T64" fmla="*/ 0 w 199"/>
                <a:gd name="T65" fmla="*/ 4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9"/>
                <a:gd name="T100" fmla="*/ 0 h 103"/>
                <a:gd name="T101" fmla="*/ 199 w 199"/>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FF0000"/>
            </a:solidFill>
            <a:ln w="9525">
              <a:noFill/>
              <a:round/>
              <a:headEnd/>
              <a:tailEnd/>
            </a:ln>
          </p:spPr>
          <p:txBody>
            <a:bodyPr/>
            <a:lstStyle/>
            <a:p>
              <a:endParaRPr lang="en-US"/>
            </a:p>
          </p:txBody>
        </p:sp>
        <p:sp>
          <p:nvSpPr>
            <p:cNvPr id="6605" name="Freeform 40"/>
            <p:cNvSpPr>
              <a:spLocks/>
            </p:cNvSpPr>
            <p:nvPr/>
          </p:nvSpPr>
          <p:spPr bwMode="auto">
            <a:xfrm>
              <a:off x="2631" y="2659"/>
              <a:ext cx="53" cy="98"/>
            </a:xfrm>
            <a:custGeom>
              <a:avLst/>
              <a:gdLst>
                <a:gd name="T0" fmla="*/ 23 w 107"/>
                <a:gd name="T1" fmla="*/ 0 h 195"/>
                <a:gd name="T2" fmla="*/ 25 w 107"/>
                <a:gd name="T3" fmla="*/ 7 h 195"/>
                <a:gd name="T4" fmla="*/ 26 w 107"/>
                <a:gd name="T5" fmla="*/ 14 h 195"/>
                <a:gd name="T6" fmla="*/ 26 w 107"/>
                <a:gd name="T7" fmla="*/ 22 h 195"/>
                <a:gd name="T8" fmla="*/ 26 w 107"/>
                <a:gd name="T9" fmla="*/ 29 h 195"/>
                <a:gd name="T10" fmla="*/ 24 w 107"/>
                <a:gd name="T11" fmla="*/ 36 h 195"/>
                <a:gd name="T12" fmla="*/ 20 w 107"/>
                <a:gd name="T13" fmla="*/ 41 h 195"/>
                <a:gd name="T14" fmla="*/ 16 w 107"/>
                <a:gd name="T15" fmla="*/ 46 h 195"/>
                <a:gd name="T16" fmla="*/ 11 w 107"/>
                <a:gd name="T17" fmla="*/ 49 h 195"/>
                <a:gd name="T18" fmla="*/ 6 w 107"/>
                <a:gd name="T19" fmla="*/ 49 h 195"/>
                <a:gd name="T20" fmla="*/ 2 w 107"/>
                <a:gd name="T21" fmla="*/ 48 h 195"/>
                <a:gd name="T22" fmla="*/ 0 w 107"/>
                <a:gd name="T23" fmla="*/ 45 h 195"/>
                <a:gd name="T24" fmla="*/ 0 w 107"/>
                <a:gd name="T25" fmla="*/ 41 h 195"/>
                <a:gd name="T26" fmla="*/ 0 w 107"/>
                <a:gd name="T27" fmla="*/ 37 h 195"/>
                <a:gd name="T28" fmla="*/ 3 w 107"/>
                <a:gd name="T29" fmla="*/ 32 h 195"/>
                <a:gd name="T30" fmla="*/ 6 w 107"/>
                <a:gd name="T31" fmla="*/ 29 h 195"/>
                <a:gd name="T32" fmla="*/ 10 w 107"/>
                <a:gd name="T33" fmla="*/ 26 h 195"/>
                <a:gd name="T34" fmla="*/ 14 w 107"/>
                <a:gd name="T35" fmla="*/ 24 h 195"/>
                <a:gd name="T36" fmla="*/ 17 w 107"/>
                <a:gd name="T37" fmla="*/ 20 h 195"/>
                <a:gd name="T38" fmla="*/ 19 w 107"/>
                <a:gd name="T39" fmla="*/ 16 h 195"/>
                <a:gd name="T40" fmla="*/ 21 w 107"/>
                <a:gd name="T41" fmla="*/ 12 h 195"/>
                <a:gd name="T42" fmla="*/ 22 w 107"/>
                <a:gd name="T43" fmla="*/ 7 h 195"/>
                <a:gd name="T44" fmla="*/ 23 w 107"/>
                <a:gd name="T45" fmla="*/ 4 h 195"/>
                <a:gd name="T46" fmla="*/ 23 w 107"/>
                <a:gd name="T47" fmla="*/ 1 h 195"/>
                <a:gd name="T48" fmla="*/ 23 w 107"/>
                <a:gd name="T49" fmla="*/ 0 h 1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195"/>
                <a:gd name="T77" fmla="*/ 107 w 107"/>
                <a:gd name="T78" fmla="*/ 195 h 1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FF0000"/>
            </a:solidFill>
            <a:ln w="9525">
              <a:noFill/>
              <a:round/>
              <a:headEnd/>
              <a:tailEnd/>
            </a:ln>
          </p:spPr>
          <p:txBody>
            <a:bodyPr/>
            <a:lstStyle/>
            <a:p>
              <a:endParaRPr lang="en-US"/>
            </a:p>
          </p:txBody>
        </p:sp>
        <p:sp>
          <p:nvSpPr>
            <p:cNvPr id="6606" name="Freeform 41"/>
            <p:cNvSpPr>
              <a:spLocks/>
            </p:cNvSpPr>
            <p:nvPr/>
          </p:nvSpPr>
          <p:spPr bwMode="auto">
            <a:xfrm>
              <a:off x="2581" y="2656"/>
              <a:ext cx="91" cy="63"/>
            </a:xfrm>
            <a:custGeom>
              <a:avLst/>
              <a:gdLst>
                <a:gd name="T0" fmla="*/ 45 w 183"/>
                <a:gd name="T1" fmla="*/ 0 h 126"/>
                <a:gd name="T2" fmla="*/ 43 w 183"/>
                <a:gd name="T3" fmla="*/ 7 h 126"/>
                <a:gd name="T4" fmla="*/ 39 w 183"/>
                <a:gd name="T5" fmla="*/ 13 h 126"/>
                <a:gd name="T6" fmla="*/ 35 w 183"/>
                <a:gd name="T7" fmla="*/ 19 h 126"/>
                <a:gd name="T8" fmla="*/ 30 w 183"/>
                <a:gd name="T9" fmla="*/ 24 h 126"/>
                <a:gd name="T10" fmla="*/ 24 w 183"/>
                <a:gd name="T11" fmla="*/ 28 h 126"/>
                <a:gd name="T12" fmla="*/ 18 w 183"/>
                <a:gd name="T13" fmla="*/ 31 h 126"/>
                <a:gd name="T14" fmla="*/ 12 w 183"/>
                <a:gd name="T15" fmla="*/ 32 h 126"/>
                <a:gd name="T16" fmla="*/ 6 w 183"/>
                <a:gd name="T17" fmla="*/ 30 h 126"/>
                <a:gd name="T18" fmla="*/ 1 w 183"/>
                <a:gd name="T19" fmla="*/ 28 h 126"/>
                <a:gd name="T20" fmla="*/ 0 w 183"/>
                <a:gd name="T21" fmla="*/ 24 h 126"/>
                <a:gd name="T22" fmla="*/ 0 w 183"/>
                <a:gd name="T23" fmla="*/ 21 h 126"/>
                <a:gd name="T24" fmla="*/ 2 w 183"/>
                <a:gd name="T25" fmla="*/ 18 h 126"/>
                <a:gd name="T26" fmla="*/ 5 w 183"/>
                <a:gd name="T27" fmla="*/ 15 h 126"/>
                <a:gd name="T28" fmla="*/ 9 w 183"/>
                <a:gd name="T29" fmla="*/ 13 h 126"/>
                <a:gd name="T30" fmla="*/ 14 w 183"/>
                <a:gd name="T31" fmla="*/ 12 h 126"/>
                <a:gd name="T32" fmla="*/ 19 w 183"/>
                <a:gd name="T33" fmla="*/ 13 h 126"/>
                <a:gd name="T34" fmla="*/ 24 w 183"/>
                <a:gd name="T35" fmla="*/ 13 h 126"/>
                <a:gd name="T36" fmla="*/ 28 w 183"/>
                <a:gd name="T37" fmla="*/ 12 h 126"/>
                <a:gd name="T38" fmla="*/ 32 w 183"/>
                <a:gd name="T39" fmla="*/ 10 h 126"/>
                <a:gd name="T40" fmla="*/ 37 w 183"/>
                <a:gd name="T41" fmla="*/ 8 h 126"/>
                <a:gd name="T42" fmla="*/ 40 w 183"/>
                <a:gd name="T43" fmla="*/ 5 h 126"/>
                <a:gd name="T44" fmla="*/ 43 w 183"/>
                <a:gd name="T45" fmla="*/ 3 h 126"/>
                <a:gd name="T46" fmla="*/ 45 w 183"/>
                <a:gd name="T47" fmla="*/ 1 h 126"/>
                <a:gd name="T48" fmla="*/ 45 w 183"/>
                <a:gd name="T49" fmla="*/ 0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3"/>
                <a:gd name="T76" fmla="*/ 0 h 126"/>
                <a:gd name="T77" fmla="*/ 183 w 183"/>
                <a:gd name="T78" fmla="*/ 126 h 1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FF0000"/>
            </a:solidFill>
            <a:ln w="9525">
              <a:noFill/>
              <a:round/>
              <a:headEnd/>
              <a:tailEnd/>
            </a:ln>
          </p:spPr>
          <p:txBody>
            <a:bodyPr/>
            <a:lstStyle/>
            <a:p>
              <a:endParaRPr lang="en-US"/>
            </a:p>
          </p:txBody>
        </p:sp>
        <p:sp>
          <p:nvSpPr>
            <p:cNvPr id="6607" name="Freeform 42"/>
            <p:cNvSpPr>
              <a:spLocks/>
            </p:cNvSpPr>
            <p:nvPr/>
          </p:nvSpPr>
          <p:spPr bwMode="auto">
            <a:xfrm>
              <a:off x="2681" y="2658"/>
              <a:ext cx="52" cy="98"/>
            </a:xfrm>
            <a:custGeom>
              <a:avLst/>
              <a:gdLst>
                <a:gd name="T0" fmla="*/ 0 w 102"/>
                <a:gd name="T1" fmla="*/ 0 h 197"/>
                <a:gd name="T2" fmla="*/ 6 w 102"/>
                <a:gd name="T3" fmla="*/ 3 h 197"/>
                <a:gd name="T4" fmla="*/ 12 w 102"/>
                <a:gd name="T5" fmla="*/ 8 h 197"/>
                <a:gd name="T6" fmla="*/ 17 w 102"/>
                <a:gd name="T7" fmla="*/ 13 h 197"/>
                <a:gd name="T8" fmla="*/ 21 w 102"/>
                <a:gd name="T9" fmla="*/ 19 h 197"/>
                <a:gd name="T10" fmla="*/ 24 w 102"/>
                <a:gd name="T11" fmla="*/ 25 h 197"/>
                <a:gd name="T12" fmla="*/ 27 w 102"/>
                <a:gd name="T13" fmla="*/ 32 h 197"/>
                <a:gd name="T14" fmla="*/ 27 w 102"/>
                <a:gd name="T15" fmla="*/ 38 h 197"/>
                <a:gd name="T16" fmla="*/ 24 w 102"/>
                <a:gd name="T17" fmla="*/ 44 h 197"/>
                <a:gd name="T18" fmla="*/ 20 w 102"/>
                <a:gd name="T19" fmla="*/ 47 h 197"/>
                <a:gd name="T20" fmla="*/ 17 w 102"/>
                <a:gd name="T21" fmla="*/ 49 h 197"/>
                <a:gd name="T22" fmla="*/ 13 w 102"/>
                <a:gd name="T23" fmla="*/ 48 h 197"/>
                <a:gd name="T24" fmla="*/ 10 w 102"/>
                <a:gd name="T25" fmla="*/ 45 h 197"/>
                <a:gd name="T26" fmla="*/ 8 w 102"/>
                <a:gd name="T27" fmla="*/ 42 h 197"/>
                <a:gd name="T28" fmla="*/ 7 w 102"/>
                <a:gd name="T29" fmla="*/ 37 h 197"/>
                <a:gd name="T30" fmla="*/ 7 w 102"/>
                <a:gd name="T31" fmla="*/ 33 h 197"/>
                <a:gd name="T32" fmla="*/ 8 w 102"/>
                <a:gd name="T33" fmla="*/ 28 h 197"/>
                <a:gd name="T34" fmla="*/ 10 w 102"/>
                <a:gd name="T35" fmla="*/ 24 h 197"/>
                <a:gd name="T36" fmla="*/ 9 w 102"/>
                <a:gd name="T37" fmla="*/ 19 h 197"/>
                <a:gd name="T38" fmla="*/ 8 w 102"/>
                <a:gd name="T39" fmla="*/ 14 h 197"/>
                <a:gd name="T40" fmla="*/ 6 w 102"/>
                <a:gd name="T41" fmla="*/ 10 h 197"/>
                <a:gd name="T42" fmla="*/ 4 w 102"/>
                <a:gd name="T43" fmla="*/ 6 h 197"/>
                <a:gd name="T44" fmla="*/ 2 w 102"/>
                <a:gd name="T45" fmla="*/ 3 h 197"/>
                <a:gd name="T46" fmla="*/ 1 w 102"/>
                <a:gd name="T47" fmla="*/ 1 h 197"/>
                <a:gd name="T48" fmla="*/ 0 w 102"/>
                <a:gd name="T49" fmla="*/ 0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97"/>
                <a:gd name="T77" fmla="*/ 102 w 102"/>
                <a:gd name="T78" fmla="*/ 197 h 1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FF0000"/>
            </a:solidFill>
            <a:ln w="9525">
              <a:noFill/>
              <a:round/>
              <a:headEnd/>
              <a:tailEnd/>
            </a:ln>
          </p:spPr>
          <p:txBody>
            <a:bodyPr/>
            <a:lstStyle/>
            <a:p>
              <a:endParaRPr lang="en-US"/>
            </a:p>
          </p:txBody>
        </p:sp>
        <p:sp>
          <p:nvSpPr>
            <p:cNvPr id="6608" name="Freeform 43"/>
            <p:cNvSpPr>
              <a:spLocks/>
            </p:cNvSpPr>
            <p:nvPr/>
          </p:nvSpPr>
          <p:spPr bwMode="auto">
            <a:xfrm>
              <a:off x="2684" y="2652"/>
              <a:ext cx="90" cy="64"/>
            </a:xfrm>
            <a:custGeom>
              <a:avLst/>
              <a:gdLst>
                <a:gd name="T0" fmla="*/ 0 w 180"/>
                <a:gd name="T1" fmla="*/ 0 h 129"/>
                <a:gd name="T2" fmla="*/ 7 w 180"/>
                <a:gd name="T3" fmla="*/ 0 h 129"/>
                <a:gd name="T4" fmla="*/ 14 w 180"/>
                <a:gd name="T5" fmla="*/ 0 h 129"/>
                <a:gd name="T6" fmla="*/ 22 w 180"/>
                <a:gd name="T7" fmla="*/ 1 h 129"/>
                <a:gd name="T8" fmla="*/ 28 w 180"/>
                <a:gd name="T9" fmla="*/ 4 h 129"/>
                <a:gd name="T10" fmla="*/ 35 w 180"/>
                <a:gd name="T11" fmla="*/ 7 h 129"/>
                <a:gd name="T12" fmla="*/ 40 w 180"/>
                <a:gd name="T13" fmla="*/ 11 h 129"/>
                <a:gd name="T14" fmla="*/ 44 w 180"/>
                <a:gd name="T15" fmla="*/ 16 h 129"/>
                <a:gd name="T16" fmla="*/ 45 w 180"/>
                <a:gd name="T17" fmla="*/ 22 h 129"/>
                <a:gd name="T18" fmla="*/ 45 w 180"/>
                <a:gd name="T19" fmla="*/ 27 h 129"/>
                <a:gd name="T20" fmla="*/ 43 w 180"/>
                <a:gd name="T21" fmla="*/ 30 h 129"/>
                <a:gd name="T22" fmla="*/ 39 w 180"/>
                <a:gd name="T23" fmla="*/ 32 h 129"/>
                <a:gd name="T24" fmla="*/ 36 w 180"/>
                <a:gd name="T25" fmla="*/ 32 h 129"/>
                <a:gd name="T26" fmla="*/ 31 w 180"/>
                <a:gd name="T27" fmla="*/ 30 h 129"/>
                <a:gd name="T28" fmla="*/ 27 w 180"/>
                <a:gd name="T29" fmla="*/ 27 h 129"/>
                <a:gd name="T30" fmla="*/ 24 w 180"/>
                <a:gd name="T31" fmla="*/ 23 h 129"/>
                <a:gd name="T32" fmla="*/ 23 w 180"/>
                <a:gd name="T33" fmla="*/ 18 h 129"/>
                <a:gd name="T34" fmla="*/ 22 w 180"/>
                <a:gd name="T35" fmla="*/ 14 h 129"/>
                <a:gd name="T36" fmla="*/ 19 w 180"/>
                <a:gd name="T37" fmla="*/ 11 h 129"/>
                <a:gd name="T38" fmla="*/ 15 w 180"/>
                <a:gd name="T39" fmla="*/ 7 h 129"/>
                <a:gd name="T40" fmla="*/ 11 w 180"/>
                <a:gd name="T41" fmla="*/ 5 h 129"/>
                <a:gd name="T42" fmla="*/ 7 w 180"/>
                <a:gd name="T43" fmla="*/ 3 h 129"/>
                <a:gd name="T44" fmla="*/ 3 w 180"/>
                <a:gd name="T45" fmla="*/ 1 h 129"/>
                <a:gd name="T46" fmla="*/ 1 w 180"/>
                <a:gd name="T47" fmla="*/ 0 h 129"/>
                <a:gd name="T48" fmla="*/ 0 w 180"/>
                <a:gd name="T49" fmla="*/ 0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0"/>
                <a:gd name="T76" fmla="*/ 0 h 129"/>
                <a:gd name="T77" fmla="*/ 180 w 180"/>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FF0000"/>
            </a:solidFill>
            <a:ln w="9525">
              <a:noFill/>
              <a:round/>
              <a:headEnd/>
              <a:tailEnd/>
            </a:ln>
          </p:spPr>
          <p:txBody>
            <a:bodyPr/>
            <a:lstStyle/>
            <a:p>
              <a:endParaRPr lang="en-US"/>
            </a:p>
          </p:txBody>
        </p:sp>
        <p:sp>
          <p:nvSpPr>
            <p:cNvPr id="6609" name="Freeform 44"/>
            <p:cNvSpPr>
              <a:spLocks/>
            </p:cNvSpPr>
            <p:nvPr/>
          </p:nvSpPr>
          <p:spPr bwMode="auto">
            <a:xfrm>
              <a:off x="2688" y="2614"/>
              <a:ext cx="103" cy="42"/>
            </a:xfrm>
            <a:custGeom>
              <a:avLst/>
              <a:gdLst>
                <a:gd name="T0" fmla="*/ 0 w 206"/>
                <a:gd name="T1" fmla="*/ 13 h 85"/>
                <a:gd name="T2" fmla="*/ 3 w 206"/>
                <a:gd name="T3" fmla="*/ 11 h 85"/>
                <a:gd name="T4" fmla="*/ 6 w 206"/>
                <a:gd name="T5" fmla="*/ 9 h 85"/>
                <a:gd name="T6" fmla="*/ 9 w 206"/>
                <a:gd name="T7" fmla="*/ 7 h 85"/>
                <a:gd name="T8" fmla="*/ 12 w 206"/>
                <a:gd name="T9" fmla="*/ 5 h 85"/>
                <a:gd name="T10" fmla="*/ 15 w 206"/>
                <a:gd name="T11" fmla="*/ 4 h 85"/>
                <a:gd name="T12" fmla="*/ 19 w 206"/>
                <a:gd name="T13" fmla="*/ 2 h 85"/>
                <a:gd name="T14" fmla="*/ 22 w 206"/>
                <a:gd name="T15" fmla="*/ 1 h 85"/>
                <a:gd name="T16" fmla="*/ 26 w 206"/>
                <a:gd name="T17" fmla="*/ 0 h 85"/>
                <a:gd name="T18" fmla="*/ 29 w 206"/>
                <a:gd name="T19" fmla="*/ 0 h 85"/>
                <a:gd name="T20" fmla="*/ 33 w 206"/>
                <a:gd name="T21" fmla="*/ 0 h 85"/>
                <a:gd name="T22" fmla="*/ 36 w 206"/>
                <a:gd name="T23" fmla="*/ 0 h 85"/>
                <a:gd name="T24" fmla="*/ 39 w 206"/>
                <a:gd name="T25" fmla="*/ 0 h 85"/>
                <a:gd name="T26" fmla="*/ 42 w 206"/>
                <a:gd name="T27" fmla="*/ 1 h 85"/>
                <a:gd name="T28" fmla="*/ 45 w 206"/>
                <a:gd name="T29" fmla="*/ 3 h 85"/>
                <a:gd name="T30" fmla="*/ 48 w 206"/>
                <a:gd name="T31" fmla="*/ 4 h 85"/>
                <a:gd name="T32" fmla="*/ 50 w 206"/>
                <a:gd name="T33" fmla="*/ 7 h 85"/>
                <a:gd name="T34" fmla="*/ 52 w 206"/>
                <a:gd name="T35" fmla="*/ 11 h 85"/>
                <a:gd name="T36" fmla="*/ 52 w 206"/>
                <a:gd name="T37" fmla="*/ 15 h 85"/>
                <a:gd name="T38" fmla="*/ 50 w 206"/>
                <a:gd name="T39" fmla="*/ 18 h 85"/>
                <a:gd name="T40" fmla="*/ 47 w 206"/>
                <a:gd name="T41" fmla="*/ 20 h 85"/>
                <a:gd name="T42" fmla="*/ 42 w 206"/>
                <a:gd name="T43" fmla="*/ 21 h 85"/>
                <a:gd name="T44" fmla="*/ 38 w 206"/>
                <a:gd name="T45" fmla="*/ 21 h 85"/>
                <a:gd name="T46" fmla="*/ 33 w 206"/>
                <a:gd name="T47" fmla="*/ 19 h 85"/>
                <a:gd name="T48" fmla="*/ 29 w 206"/>
                <a:gd name="T49" fmla="*/ 15 h 85"/>
                <a:gd name="T50" fmla="*/ 26 w 206"/>
                <a:gd name="T51" fmla="*/ 13 h 85"/>
                <a:gd name="T52" fmla="*/ 21 w 206"/>
                <a:gd name="T53" fmla="*/ 11 h 85"/>
                <a:gd name="T54" fmla="*/ 17 w 206"/>
                <a:gd name="T55" fmla="*/ 11 h 85"/>
                <a:gd name="T56" fmla="*/ 12 w 206"/>
                <a:gd name="T57" fmla="*/ 11 h 85"/>
                <a:gd name="T58" fmla="*/ 7 w 206"/>
                <a:gd name="T59" fmla="*/ 12 h 85"/>
                <a:gd name="T60" fmla="*/ 3 w 206"/>
                <a:gd name="T61" fmla="*/ 12 h 85"/>
                <a:gd name="T62" fmla="*/ 1 w 206"/>
                <a:gd name="T63" fmla="*/ 13 h 85"/>
                <a:gd name="T64" fmla="*/ 0 w 206"/>
                <a:gd name="T65" fmla="*/ 13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6"/>
                <a:gd name="T100" fmla="*/ 0 h 85"/>
                <a:gd name="T101" fmla="*/ 206 w 20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FF0000"/>
            </a:solidFill>
            <a:ln w="9525">
              <a:noFill/>
              <a:round/>
              <a:headEnd/>
              <a:tailEnd/>
            </a:ln>
          </p:spPr>
          <p:txBody>
            <a:bodyPr/>
            <a:lstStyle/>
            <a:p>
              <a:endParaRPr lang="en-US"/>
            </a:p>
          </p:txBody>
        </p:sp>
        <p:sp>
          <p:nvSpPr>
            <p:cNvPr id="6610" name="Freeform 45"/>
            <p:cNvSpPr>
              <a:spLocks/>
            </p:cNvSpPr>
            <p:nvPr/>
          </p:nvSpPr>
          <p:spPr bwMode="auto">
            <a:xfrm>
              <a:off x="2360" y="2408"/>
              <a:ext cx="74" cy="47"/>
            </a:xfrm>
            <a:custGeom>
              <a:avLst/>
              <a:gdLst>
                <a:gd name="T0" fmla="*/ 0 w 147"/>
                <a:gd name="T1" fmla="*/ 1 h 95"/>
                <a:gd name="T2" fmla="*/ 6 w 147"/>
                <a:gd name="T3" fmla="*/ 0 h 95"/>
                <a:gd name="T4" fmla="*/ 12 w 147"/>
                <a:gd name="T5" fmla="*/ 0 h 95"/>
                <a:gd name="T6" fmla="*/ 17 w 147"/>
                <a:gd name="T7" fmla="*/ 0 h 95"/>
                <a:gd name="T8" fmla="*/ 23 w 147"/>
                <a:gd name="T9" fmla="*/ 2 h 95"/>
                <a:gd name="T10" fmla="*/ 28 w 147"/>
                <a:gd name="T11" fmla="*/ 4 h 95"/>
                <a:gd name="T12" fmla="*/ 32 w 147"/>
                <a:gd name="T13" fmla="*/ 7 h 95"/>
                <a:gd name="T14" fmla="*/ 36 w 147"/>
                <a:gd name="T15" fmla="*/ 11 h 95"/>
                <a:gd name="T16" fmla="*/ 37 w 147"/>
                <a:gd name="T17" fmla="*/ 15 h 95"/>
                <a:gd name="T18" fmla="*/ 37 w 147"/>
                <a:gd name="T19" fmla="*/ 19 h 95"/>
                <a:gd name="T20" fmla="*/ 36 w 147"/>
                <a:gd name="T21" fmla="*/ 22 h 95"/>
                <a:gd name="T22" fmla="*/ 33 w 147"/>
                <a:gd name="T23" fmla="*/ 23 h 95"/>
                <a:gd name="T24" fmla="*/ 30 w 147"/>
                <a:gd name="T25" fmla="*/ 23 h 95"/>
                <a:gd name="T26" fmla="*/ 27 w 147"/>
                <a:gd name="T27" fmla="*/ 22 h 95"/>
                <a:gd name="T28" fmla="*/ 24 w 147"/>
                <a:gd name="T29" fmla="*/ 20 h 95"/>
                <a:gd name="T30" fmla="*/ 21 w 147"/>
                <a:gd name="T31" fmla="*/ 17 h 95"/>
                <a:gd name="T32" fmla="*/ 20 w 147"/>
                <a:gd name="T33" fmla="*/ 13 h 95"/>
                <a:gd name="T34" fmla="*/ 18 w 147"/>
                <a:gd name="T35" fmla="*/ 10 h 95"/>
                <a:gd name="T36" fmla="*/ 16 w 147"/>
                <a:gd name="T37" fmla="*/ 8 h 95"/>
                <a:gd name="T38" fmla="*/ 13 w 147"/>
                <a:gd name="T39" fmla="*/ 5 h 95"/>
                <a:gd name="T40" fmla="*/ 9 w 147"/>
                <a:gd name="T41" fmla="*/ 4 h 95"/>
                <a:gd name="T42" fmla="*/ 6 w 147"/>
                <a:gd name="T43" fmla="*/ 3 h 95"/>
                <a:gd name="T44" fmla="*/ 3 w 147"/>
                <a:gd name="T45" fmla="*/ 1 h 95"/>
                <a:gd name="T46" fmla="*/ 1 w 147"/>
                <a:gd name="T47" fmla="*/ 1 h 95"/>
                <a:gd name="T48" fmla="*/ 0 w 147"/>
                <a:gd name="T49" fmla="*/ 1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7"/>
                <a:gd name="T76" fmla="*/ 0 h 95"/>
                <a:gd name="T77" fmla="*/ 147 w 147"/>
                <a:gd name="T78" fmla="*/ 95 h 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FF0000"/>
            </a:solidFill>
            <a:ln w="9525">
              <a:noFill/>
              <a:round/>
              <a:headEnd/>
              <a:tailEnd/>
            </a:ln>
          </p:spPr>
          <p:txBody>
            <a:bodyPr/>
            <a:lstStyle/>
            <a:p>
              <a:endParaRPr lang="en-US"/>
            </a:p>
          </p:txBody>
        </p:sp>
        <p:sp>
          <p:nvSpPr>
            <p:cNvPr id="6611" name="Freeform 46"/>
            <p:cNvSpPr>
              <a:spLocks/>
            </p:cNvSpPr>
            <p:nvPr/>
          </p:nvSpPr>
          <p:spPr bwMode="auto">
            <a:xfrm>
              <a:off x="2357" y="2414"/>
              <a:ext cx="43" cy="77"/>
            </a:xfrm>
            <a:custGeom>
              <a:avLst/>
              <a:gdLst>
                <a:gd name="T0" fmla="*/ 0 w 87"/>
                <a:gd name="T1" fmla="*/ 0 h 154"/>
                <a:gd name="T2" fmla="*/ 5 w 87"/>
                <a:gd name="T3" fmla="*/ 2 h 154"/>
                <a:gd name="T4" fmla="*/ 9 w 87"/>
                <a:gd name="T5" fmla="*/ 6 h 154"/>
                <a:gd name="T6" fmla="*/ 14 w 87"/>
                <a:gd name="T7" fmla="*/ 10 h 154"/>
                <a:gd name="T8" fmla="*/ 17 w 87"/>
                <a:gd name="T9" fmla="*/ 15 h 154"/>
                <a:gd name="T10" fmla="*/ 20 w 87"/>
                <a:gd name="T11" fmla="*/ 19 h 154"/>
                <a:gd name="T12" fmla="*/ 21 w 87"/>
                <a:gd name="T13" fmla="*/ 24 h 154"/>
                <a:gd name="T14" fmla="*/ 21 w 87"/>
                <a:gd name="T15" fmla="*/ 30 h 154"/>
                <a:gd name="T16" fmla="*/ 20 w 87"/>
                <a:gd name="T17" fmla="*/ 35 h 154"/>
                <a:gd name="T18" fmla="*/ 17 w 87"/>
                <a:gd name="T19" fmla="*/ 38 h 154"/>
                <a:gd name="T20" fmla="*/ 14 w 87"/>
                <a:gd name="T21" fmla="*/ 39 h 154"/>
                <a:gd name="T22" fmla="*/ 12 w 87"/>
                <a:gd name="T23" fmla="*/ 38 h 154"/>
                <a:gd name="T24" fmla="*/ 9 w 87"/>
                <a:gd name="T25" fmla="*/ 36 h 154"/>
                <a:gd name="T26" fmla="*/ 7 w 87"/>
                <a:gd name="T27" fmla="*/ 34 h 154"/>
                <a:gd name="T28" fmla="*/ 6 w 87"/>
                <a:gd name="T29" fmla="*/ 30 h 154"/>
                <a:gd name="T30" fmla="*/ 6 w 87"/>
                <a:gd name="T31" fmla="*/ 26 h 154"/>
                <a:gd name="T32" fmla="*/ 7 w 87"/>
                <a:gd name="T33" fmla="*/ 22 h 154"/>
                <a:gd name="T34" fmla="*/ 8 w 87"/>
                <a:gd name="T35" fmla="*/ 19 h 154"/>
                <a:gd name="T36" fmla="*/ 7 w 87"/>
                <a:gd name="T37" fmla="*/ 15 h 154"/>
                <a:gd name="T38" fmla="*/ 6 w 87"/>
                <a:gd name="T39" fmla="*/ 11 h 154"/>
                <a:gd name="T40" fmla="*/ 5 w 87"/>
                <a:gd name="T41" fmla="*/ 8 h 154"/>
                <a:gd name="T42" fmla="*/ 3 w 87"/>
                <a:gd name="T43" fmla="*/ 5 h 154"/>
                <a:gd name="T44" fmla="*/ 1 w 87"/>
                <a:gd name="T45" fmla="*/ 2 h 154"/>
                <a:gd name="T46" fmla="*/ 0 w 87"/>
                <a:gd name="T47" fmla="*/ 1 h 154"/>
                <a:gd name="T48" fmla="*/ 0 w 87"/>
                <a:gd name="T49" fmla="*/ 0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154"/>
                <a:gd name="T77" fmla="*/ 87 w 87"/>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FF0000"/>
            </a:solidFill>
            <a:ln w="9525">
              <a:noFill/>
              <a:round/>
              <a:headEnd/>
              <a:tailEnd/>
            </a:ln>
          </p:spPr>
          <p:txBody>
            <a:bodyPr/>
            <a:lstStyle/>
            <a:p>
              <a:endParaRPr lang="en-US"/>
            </a:p>
          </p:txBody>
        </p:sp>
        <p:sp>
          <p:nvSpPr>
            <p:cNvPr id="6612" name="Freeform 47"/>
            <p:cNvSpPr>
              <a:spLocks/>
            </p:cNvSpPr>
            <p:nvPr/>
          </p:nvSpPr>
          <p:spPr bwMode="auto">
            <a:xfrm>
              <a:off x="2359" y="2373"/>
              <a:ext cx="81" cy="34"/>
            </a:xfrm>
            <a:custGeom>
              <a:avLst/>
              <a:gdLst>
                <a:gd name="T0" fmla="*/ 0 w 161"/>
                <a:gd name="T1" fmla="*/ 17 h 69"/>
                <a:gd name="T2" fmla="*/ 4 w 161"/>
                <a:gd name="T3" fmla="*/ 13 h 69"/>
                <a:gd name="T4" fmla="*/ 8 w 161"/>
                <a:gd name="T5" fmla="*/ 9 h 69"/>
                <a:gd name="T6" fmla="*/ 13 w 161"/>
                <a:gd name="T7" fmla="*/ 5 h 69"/>
                <a:gd name="T8" fmla="*/ 18 w 161"/>
                <a:gd name="T9" fmla="*/ 2 h 69"/>
                <a:gd name="T10" fmla="*/ 23 w 161"/>
                <a:gd name="T11" fmla="*/ 1 h 69"/>
                <a:gd name="T12" fmla="*/ 28 w 161"/>
                <a:gd name="T13" fmla="*/ 0 h 69"/>
                <a:gd name="T14" fmla="*/ 33 w 161"/>
                <a:gd name="T15" fmla="*/ 1 h 69"/>
                <a:gd name="T16" fmla="*/ 37 w 161"/>
                <a:gd name="T17" fmla="*/ 3 h 69"/>
                <a:gd name="T18" fmla="*/ 40 w 161"/>
                <a:gd name="T19" fmla="*/ 6 h 69"/>
                <a:gd name="T20" fmla="*/ 41 w 161"/>
                <a:gd name="T21" fmla="*/ 9 h 69"/>
                <a:gd name="T22" fmla="*/ 39 w 161"/>
                <a:gd name="T23" fmla="*/ 11 h 69"/>
                <a:gd name="T24" fmla="*/ 37 w 161"/>
                <a:gd name="T25" fmla="*/ 13 h 69"/>
                <a:gd name="T26" fmla="*/ 34 w 161"/>
                <a:gd name="T27" fmla="*/ 15 h 69"/>
                <a:gd name="T28" fmla="*/ 31 w 161"/>
                <a:gd name="T29" fmla="*/ 16 h 69"/>
                <a:gd name="T30" fmla="*/ 27 w 161"/>
                <a:gd name="T31" fmla="*/ 15 h 69"/>
                <a:gd name="T32" fmla="*/ 23 w 161"/>
                <a:gd name="T33" fmla="*/ 13 h 69"/>
                <a:gd name="T34" fmla="*/ 20 w 161"/>
                <a:gd name="T35" fmla="*/ 12 h 69"/>
                <a:gd name="T36" fmla="*/ 16 w 161"/>
                <a:gd name="T37" fmla="*/ 11 h 69"/>
                <a:gd name="T38" fmla="*/ 12 w 161"/>
                <a:gd name="T39" fmla="*/ 12 h 69"/>
                <a:gd name="T40" fmla="*/ 9 w 161"/>
                <a:gd name="T41" fmla="*/ 13 h 69"/>
                <a:gd name="T42" fmla="*/ 6 w 161"/>
                <a:gd name="T43" fmla="*/ 14 h 69"/>
                <a:gd name="T44" fmla="*/ 3 w 161"/>
                <a:gd name="T45" fmla="*/ 16 h 69"/>
                <a:gd name="T46" fmla="*/ 1 w 161"/>
                <a:gd name="T47" fmla="*/ 17 h 69"/>
                <a:gd name="T48" fmla="*/ 0 w 161"/>
                <a:gd name="T49" fmla="*/ 17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69"/>
                <a:gd name="T77" fmla="*/ 161 w 161"/>
                <a:gd name="T78" fmla="*/ 69 h 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FF0000"/>
            </a:solidFill>
            <a:ln w="9525">
              <a:noFill/>
              <a:round/>
              <a:headEnd/>
              <a:tailEnd/>
            </a:ln>
          </p:spPr>
          <p:txBody>
            <a:bodyPr/>
            <a:lstStyle/>
            <a:p>
              <a:endParaRPr lang="en-US"/>
            </a:p>
          </p:txBody>
        </p:sp>
        <p:sp>
          <p:nvSpPr>
            <p:cNvPr id="6613" name="Freeform 48"/>
            <p:cNvSpPr>
              <a:spLocks/>
            </p:cNvSpPr>
            <p:nvPr/>
          </p:nvSpPr>
          <p:spPr bwMode="auto">
            <a:xfrm>
              <a:off x="2356" y="2338"/>
              <a:ext cx="57" cy="66"/>
            </a:xfrm>
            <a:custGeom>
              <a:avLst/>
              <a:gdLst>
                <a:gd name="T0" fmla="*/ 0 w 114"/>
                <a:gd name="T1" fmla="*/ 33 h 133"/>
                <a:gd name="T2" fmla="*/ 1 w 114"/>
                <a:gd name="T3" fmla="*/ 27 h 133"/>
                <a:gd name="T4" fmla="*/ 2 w 114"/>
                <a:gd name="T5" fmla="*/ 22 h 133"/>
                <a:gd name="T6" fmla="*/ 3 w 114"/>
                <a:gd name="T7" fmla="*/ 16 h 133"/>
                <a:gd name="T8" fmla="*/ 6 w 114"/>
                <a:gd name="T9" fmla="*/ 11 h 133"/>
                <a:gd name="T10" fmla="*/ 9 w 114"/>
                <a:gd name="T11" fmla="*/ 6 h 133"/>
                <a:gd name="T12" fmla="*/ 13 w 114"/>
                <a:gd name="T13" fmla="*/ 3 h 133"/>
                <a:gd name="T14" fmla="*/ 17 w 114"/>
                <a:gd name="T15" fmla="*/ 0 h 133"/>
                <a:gd name="T16" fmla="*/ 22 w 114"/>
                <a:gd name="T17" fmla="*/ 0 h 133"/>
                <a:gd name="T18" fmla="*/ 26 w 114"/>
                <a:gd name="T19" fmla="*/ 1 h 133"/>
                <a:gd name="T20" fmla="*/ 28 w 114"/>
                <a:gd name="T21" fmla="*/ 3 h 133"/>
                <a:gd name="T22" fmla="*/ 29 w 114"/>
                <a:gd name="T23" fmla="*/ 5 h 133"/>
                <a:gd name="T24" fmla="*/ 28 w 114"/>
                <a:gd name="T25" fmla="*/ 8 h 133"/>
                <a:gd name="T26" fmla="*/ 27 w 114"/>
                <a:gd name="T27" fmla="*/ 11 h 133"/>
                <a:gd name="T28" fmla="*/ 24 w 114"/>
                <a:gd name="T29" fmla="*/ 14 h 133"/>
                <a:gd name="T30" fmla="*/ 21 w 114"/>
                <a:gd name="T31" fmla="*/ 16 h 133"/>
                <a:gd name="T32" fmla="*/ 16 w 114"/>
                <a:gd name="T33" fmla="*/ 16 h 133"/>
                <a:gd name="T34" fmla="*/ 13 w 114"/>
                <a:gd name="T35" fmla="*/ 17 h 133"/>
                <a:gd name="T36" fmla="*/ 10 w 114"/>
                <a:gd name="T37" fmla="*/ 19 h 133"/>
                <a:gd name="T38" fmla="*/ 7 w 114"/>
                <a:gd name="T39" fmla="*/ 22 h 133"/>
                <a:gd name="T40" fmla="*/ 5 w 114"/>
                <a:gd name="T41" fmla="*/ 24 h 133"/>
                <a:gd name="T42" fmla="*/ 3 w 114"/>
                <a:gd name="T43" fmla="*/ 28 h 133"/>
                <a:gd name="T44" fmla="*/ 2 w 114"/>
                <a:gd name="T45" fmla="*/ 30 h 133"/>
                <a:gd name="T46" fmla="*/ 1 w 114"/>
                <a:gd name="T47" fmla="*/ 32 h 133"/>
                <a:gd name="T48" fmla="*/ 0 w 114"/>
                <a:gd name="T49" fmla="*/ 33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4"/>
                <a:gd name="T76" fmla="*/ 0 h 133"/>
                <a:gd name="T77" fmla="*/ 114 w 114"/>
                <a:gd name="T78" fmla="*/ 133 h 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FF0000"/>
            </a:solidFill>
            <a:ln w="9525">
              <a:noFill/>
              <a:round/>
              <a:headEnd/>
              <a:tailEnd/>
            </a:ln>
          </p:spPr>
          <p:txBody>
            <a:bodyPr/>
            <a:lstStyle/>
            <a:p>
              <a:endParaRPr lang="en-US"/>
            </a:p>
          </p:txBody>
        </p:sp>
        <p:sp>
          <p:nvSpPr>
            <p:cNvPr id="6614" name="Freeform 49"/>
            <p:cNvSpPr>
              <a:spLocks/>
            </p:cNvSpPr>
            <p:nvPr/>
          </p:nvSpPr>
          <p:spPr bwMode="auto">
            <a:xfrm>
              <a:off x="2332" y="2318"/>
              <a:ext cx="35" cy="82"/>
            </a:xfrm>
            <a:custGeom>
              <a:avLst/>
              <a:gdLst>
                <a:gd name="T0" fmla="*/ 7 w 70"/>
                <a:gd name="T1" fmla="*/ 41 h 163"/>
                <a:gd name="T2" fmla="*/ 4 w 70"/>
                <a:gd name="T3" fmla="*/ 37 h 163"/>
                <a:gd name="T4" fmla="*/ 2 w 70"/>
                <a:gd name="T5" fmla="*/ 31 h 163"/>
                <a:gd name="T6" fmla="*/ 1 w 70"/>
                <a:gd name="T7" fmla="*/ 26 h 163"/>
                <a:gd name="T8" fmla="*/ 0 w 70"/>
                <a:gd name="T9" fmla="*/ 20 h 163"/>
                <a:gd name="T10" fmla="*/ 0 w 70"/>
                <a:gd name="T11" fmla="*/ 14 h 163"/>
                <a:gd name="T12" fmla="*/ 1 w 70"/>
                <a:gd name="T13" fmla="*/ 9 h 163"/>
                <a:gd name="T14" fmla="*/ 3 w 70"/>
                <a:gd name="T15" fmla="*/ 5 h 163"/>
                <a:gd name="T16" fmla="*/ 7 w 70"/>
                <a:gd name="T17" fmla="*/ 2 h 163"/>
                <a:gd name="T18" fmla="*/ 11 w 70"/>
                <a:gd name="T19" fmla="*/ 0 h 163"/>
                <a:gd name="T20" fmla="*/ 14 w 70"/>
                <a:gd name="T21" fmla="*/ 1 h 163"/>
                <a:gd name="T22" fmla="*/ 16 w 70"/>
                <a:gd name="T23" fmla="*/ 3 h 163"/>
                <a:gd name="T24" fmla="*/ 18 w 70"/>
                <a:gd name="T25" fmla="*/ 6 h 163"/>
                <a:gd name="T26" fmla="*/ 18 w 70"/>
                <a:gd name="T27" fmla="*/ 9 h 163"/>
                <a:gd name="T28" fmla="*/ 17 w 70"/>
                <a:gd name="T29" fmla="*/ 12 h 163"/>
                <a:gd name="T30" fmla="*/ 15 w 70"/>
                <a:gd name="T31" fmla="*/ 16 h 163"/>
                <a:gd name="T32" fmla="*/ 12 w 70"/>
                <a:gd name="T33" fmla="*/ 19 h 163"/>
                <a:gd name="T34" fmla="*/ 9 w 70"/>
                <a:gd name="T35" fmla="*/ 25 h 163"/>
                <a:gd name="T36" fmla="*/ 7 w 70"/>
                <a:gd name="T37" fmla="*/ 32 h 163"/>
                <a:gd name="T38" fmla="*/ 7 w 70"/>
                <a:gd name="T39" fmla="*/ 38 h 163"/>
                <a:gd name="T40" fmla="*/ 7 w 70"/>
                <a:gd name="T41" fmla="*/ 41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163"/>
                <a:gd name="T65" fmla="*/ 70 w 70"/>
                <a:gd name="T66" fmla="*/ 163 h 1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FF0000"/>
            </a:solidFill>
            <a:ln w="9525">
              <a:noFill/>
              <a:round/>
              <a:headEnd/>
              <a:tailEnd/>
            </a:ln>
          </p:spPr>
          <p:txBody>
            <a:bodyPr/>
            <a:lstStyle/>
            <a:p>
              <a:endParaRPr lang="en-US"/>
            </a:p>
          </p:txBody>
        </p:sp>
        <p:sp>
          <p:nvSpPr>
            <p:cNvPr id="6615" name="Freeform 50"/>
            <p:cNvSpPr>
              <a:spLocks/>
            </p:cNvSpPr>
            <p:nvPr/>
          </p:nvSpPr>
          <p:spPr bwMode="auto">
            <a:xfrm>
              <a:off x="2376" y="1599"/>
              <a:ext cx="180" cy="174"/>
            </a:xfrm>
            <a:custGeom>
              <a:avLst/>
              <a:gdLst>
                <a:gd name="T0" fmla="*/ 2 w 361"/>
                <a:gd name="T1" fmla="*/ 1 h 348"/>
                <a:gd name="T2" fmla="*/ 0 w 361"/>
                <a:gd name="T3" fmla="*/ 1 h 348"/>
                <a:gd name="T4" fmla="*/ 0 w 361"/>
                <a:gd name="T5" fmla="*/ 0 h 348"/>
                <a:gd name="T6" fmla="*/ 2 w 361"/>
                <a:gd name="T7" fmla="*/ 0 h 348"/>
                <a:gd name="T8" fmla="*/ 5 w 361"/>
                <a:gd name="T9" fmla="*/ 1 h 348"/>
                <a:gd name="T10" fmla="*/ 11 w 361"/>
                <a:gd name="T11" fmla="*/ 2 h 348"/>
                <a:gd name="T12" fmla="*/ 17 w 361"/>
                <a:gd name="T13" fmla="*/ 4 h 348"/>
                <a:gd name="T14" fmla="*/ 24 w 361"/>
                <a:gd name="T15" fmla="*/ 7 h 348"/>
                <a:gd name="T16" fmla="*/ 32 w 361"/>
                <a:gd name="T17" fmla="*/ 10 h 348"/>
                <a:gd name="T18" fmla="*/ 40 w 361"/>
                <a:gd name="T19" fmla="*/ 14 h 348"/>
                <a:gd name="T20" fmla="*/ 49 w 361"/>
                <a:gd name="T21" fmla="*/ 19 h 348"/>
                <a:gd name="T22" fmla="*/ 57 w 361"/>
                <a:gd name="T23" fmla="*/ 24 h 348"/>
                <a:gd name="T24" fmla="*/ 65 w 361"/>
                <a:gd name="T25" fmla="*/ 30 h 348"/>
                <a:gd name="T26" fmla="*/ 72 w 361"/>
                <a:gd name="T27" fmla="*/ 37 h 348"/>
                <a:gd name="T28" fmla="*/ 79 w 361"/>
                <a:gd name="T29" fmla="*/ 44 h 348"/>
                <a:gd name="T30" fmla="*/ 85 w 361"/>
                <a:gd name="T31" fmla="*/ 52 h 348"/>
                <a:gd name="T32" fmla="*/ 89 w 361"/>
                <a:gd name="T33" fmla="*/ 62 h 348"/>
                <a:gd name="T34" fmla="*/ 90 w 361"/>
                <a:gd name="T35" fmla="*/ 67 h 348"/>
                <a:gd name="T36" fmla="*/ 89 w 361"/>
                <a:gd name="T37" fmla="*/ 72 h 348"/>
                <a:gd name="T38" fmla="*/ 88 w 361"/>
                <a:gd name="T39" fmla="*/ 76 h 348"/>
                <a:gd name="T40" fmla="*/ 86 w 361"/>
                <a:gd name="T41" fmla="*/ 80 h 348"/>
                <a:gd name="T42" fmla="*/ 84 w 361"/>
                <a:gd name="T43" fmla="*/ 83 h 348"/>
                <a:gd name="T44" fmla="*/ 82 w 361"/>
                <a:gd name="T45" fmla="*/ 85 h 348"/>
                <a:gd name="T46" fmla="*/ 80 w 361"/>
                <a:gd name="T47" fmla="*/ 87 h 348"/>
                <a:gd name="T48" fmla="*/ 80 w 361"/>
                <a:gd name="T49" fmla="*/ 87 h 348"/>
                <a:gd name="T50" fmla="*/ 80 w 361"/>
                <a:gd name="T51" fmla="*/ 87 h 348"/>
                <a:gd name="T52" fmla="*/ 81 w 361"/>
                <a:gd name="T53" fmla="*/ 86 h 348"/>
                <a:gd name="T54" fmla="*/ 82 w 361"/>
                <a:gd name="T55" fmla="*/ 83 h 348"/>
                <a:gd name="T56" fmla="*/ 84 w 361"/>
                <a:gd name="T57" fmla="*/ 80 h 348"/>
                <a:gd name="T58" fmla="*/ 85 w 361"/>
                <a:gd name="T59" fmla="*/ 77 h 348"/>
                <a:gd name="T60" fmla="*/ 85 w 361"/>
                <a:gd name="T61" fmla="*/ 72 h 348"/>
                <a:gd name="T62" fmla="*/ 85 w 361"/>
                <a:gd name="T63" fmla="*/ 67 h 348"/>
                <a:gd name="T64" fmla="*/ 84 w 361"/>
                <a:gd name="T65" fmla="*/ 61 h 348"/>
                <a:gd name="T66" fmla="*/ 81 w 361"/>
                <a:gd name="T67" fmla="*/ 55 h 348"/>
                <a:gd name="T68" fmla="*/ 77 w 361"/>
                <a:gd name="T69" fmla="*/ 48 h 348"/>
                <a:gd name="T70" fmla="*/ 70 w 361"/>
                <a:gd name="T71" fmla="*/ 42 h 348"/>
                <a:gd name="T72" fmla="*/ 62 w 361"/>
                <a:gd name="T73" fmla="*/ 34 h 348"/>
                <a:gd name="T74" fmla="*/ 51 w 361"/>
                <a:gd name="T75" fmla="*/ 26 h 348"/>
                <a:gd name="T76" fmla="*/ 38 w 361"/>
                <a:gd name="T77" fmla="*/ 19 h 348"/>
                <a:gd name="T78" fmla="*/ 22 w 361"/>
                <a:gd name="T79" fmla="*/ 10 h 348"/>
                <a:gd name="T80" fmla="*/ 2 w 361"/>
                <a:gd name="T81" fmla="*/ 1 h 3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1"/>
                <a:gd name="T124" fmla="*/ 0 h 348"/>
                <a:gd name="T125" fmla="*/ 361 w 361"/>
                <a:gd name="T126" fmla="*/ 348 h 3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FF0000"/>
            </a:solidFill>
            <a:ln w="9525">
              <a:noFill/>
              <a:round/>
              <a:headEnd/>
              <a:tailEnd/>
            </a:ln>
          </p:spPr>
          <p:txBody>
            <a:bodyPr/>
            <a:lstStyle/>
            <a:p>
              <a:endParaRPr lang="en-US"/>
            </a:p>
          </p:txBody>
        </p:sp>
        <p:sp>
          <p:nvSpPr>
            <p:cNvPr id="6616" name="Freeform 51"/>
            <p:cNvSpPr>
              <a:spLocks/>
            </p:cNvSpPr>
            <p:nvPr/>
          </p:nvSpPr>
          <p:spPr bwMode="auto">
            <a:xfrm>
              <a:off x="2332" y="2439"/>
              <a:ext cx="63" cy="171"/>
            </a:xfrm>
            <a:custGeom>
              <a:avLst/>
              <a:gdLst>
                <a:gd name="T0" fmla="*/ 7 w 126"/>
                <a:gd name="T1" fmla="*/ 0 h 343"/>
                <a:gd name="T2" fmla="*/ 3 w 126"/>
                <a:gd name="T3" fmla="*/ 7 h 343"/>
                <a:gd name="T4" fmla="*/ 1 w 126"/>
                <a:gd name="T5" fmla="*/ 17 h 343"/>
                <a:gd name="T6" fmla="*/ 0 w 126"/>
                <a:gd name="T7" fmla="*/ 30 h 343"/>
                <a:gd name="T8" fmla="*/ 2 w 126"/>
                <a:gd name="T9" fmla="*/ 43 h 343"/>
                <a:gd name="T10" fmla="*/ 5 w 126"/>
                <a:gd name="T11" fmla="*/ 57 h 343"/>
                <a:gd name="T12" fmla="*/ 11 w 126"/>
                <a:gd name="T13" fmla="*/ 69 h 343"/>
                <a:gd name="T14" fmla="*/ 20 w 126"/>
                <a:gd name="T15" fmla="*/ 79 h 343"/>
                <a:gd name="T16" fmla="*/ 32 w 126"/>
                <a:gd name="T17" fmla="*/ 85 h 343"/>
                <a:gd name="T18" fmla="*/ 31 w 126"/>
                <a:gd name="T19" fmla="*/ 85 h 343"/>
                <a:gd name="T20" fmla="*/ 29 w 126"/>
                <a:gd name="T21" fmla="*/ 83 h 343"/>
                <a:gd name="T22" fmla="*/ 26 w 126"/>
                <a:gd name="T23" fmla="*/ 80 h 343"/>
                <a:gd name="T24" fmla="*/ 22 w 126"/>
                <a:gd name="T25" fmla="*/ 76 h 343"/>
                <a:gd name="T26" fmla="*/ 18 w 126"/>
                <a:gd name="T27" fmla="*/ 72 h 343"/>
                <a:gd name="T28" fmla="*/ 14 w 126"/>
                <a:gd name="T29" fmla="*/ 66 h 343"/>
                <a:gd name="T30" fmla="*/ 11 w 126"/>
                <a:gd name="T31" fmla="*/ 61 h 343"/>
                <a:gd name="T32" fmla="*/ 8 w 126"/>
                <a:gd name="T33" fmla="*/ 55 h 343"/>
                <a:gd name="T34" fmla="*/ 5 w 126"/>
                <a:gd name="T35" fmla="*/ 45 h 343"/>
                <a:gd name="T36" fmla="*/ 4 w 126"/>
                <a:gd name="T37" fmla="*/ 36 h 343"/>
                <a:gd name="T38" fmla="*/ 3 w 126"/>
                <a:gd name="T39" fmla="*/ 27 h 343"/>
                <a:gd name="T40" fmla="*/ 4 w 126"/>
                <a:gd name="T41" fmla="*/ 18 h 343"/>
                <a:gd name="T42" fmla="*/ 5 w 126"/>
                <a:gd name="T43" fmla="*/ 10 h 343"/>
                <a:gd name="T44" fmla="*/ 5 w 126"/>
                <a:gd name="T45" fmla="*/ 5 h 343"/>
                <a:gd name="T46" fmla="*/ 6 w 126"/>
                <a:gd name="T47" fmla="*/ 1 h 343"/>
                <a:gd name="T48" fmla="*/ 7 w 126"/>
                <a:gd name="T49" fmla="*/ 0 h 3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6"/>
                <a:gd name="T76" fmla="*/ 0 h 343"/>
                <a:gd name="T77" fmla="*/ 126 w 126"/>
                <a:gd name="T78" fmla="*/ 343 h 3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FF0000"/>
            </a:solidFill>
            <a:ln w="9525">
              <a:noFill/>
              <a:round/>
              <a:headEnd/>
              <a:tailEnd/>
            </a:ln>
          </p:spPr>
          <p:txBody>
            <a:bodyPr/>
            <a:lstStyle/>
            <a:p>
              <a:endParaRPr lang="en-US"/>
            </a:p>
          </p:txBody>
        </p:sp>
        <p:sp>
          <p:nvSpPr>
            <p:cNvPr id="6617" name="Freeform 52"/>
            <p:cNvSpPr>
              <a:spLocks/>
            </p:cNvSpPr>
            <p:nvPr/>
          </p:nvSpPr>
          <p:spPr bwMode="auto">
            <a:xfrm>
              <a:off x="2684" y="2480"/>
              <a:ext cx="165" cy="80"/>
            </a:xfrm>
            <a:custGeom>
              <a:avLst/>
              <a:gdLst>
                <a:gd name="T0" fmla="*/ 82 w 332"/>
                <a:gd name="T1" fmla="*/ 40 h 160"/>
                <a:gd name="T2" fmla="*/ 81 w 332"/>
                <a:gd name="T3" fmla="*/ 37 h 160"/>
                <a:gd name="T4" fmla="*/ 79 w 332"/>
                <a:gd name="T5" fmla="*/ 33 h 160"/>
                <a:gd name="T6" fmla="*/ 76 w 332"/>
                <a:gd name="T7" fmla="*/ 28 h 160"/>
                <a:gd name="T8" fmla="*/ 72 w 332"/>
                <a:gd name="T9" fmla="*/ 24 h 160"/>
                <a:gd name="T10" fmla="*/ 68 w 332"/>
                <a:gd name="T11" fmla="*/ 20 h 160"/>
                <a:gd name="T12" fmla="*/ 63 w 332"/>
                <a:gd name="T13" fmla="*/ 16 h 160"/>
                <a:gd name="T14" fmla="*/ 57 w 332"/>
                <a:gd name="T15" fmla="*/ 12 h 160"/>
                <a:gd name="T16" fmla="*/ 51 w 332"/>
                <a:gd name="T17" fmla="*/ 9 h 160"/>
                <a:gd name="T18" fmla="*/ 45 w 332"/>
                <a:gd name="T19" fmla="*/ 5 h 160"/>
                <a:gd name="T20" fmla="*/ 39 w 332"/>
                <a:gd name="T21" fmla="*/ 3 h 160"/>
                <a:gd name="T22" fmla="*/ 33 w 332"/>
                <a:gd name="T23" fmla="*/ 1 h 160"/>
                <a:gd name="T24" fmla="*/ 26 w 332"/>
                <a:gd name="T25" fmla="*/ 0 h 160"/>
                <a:gd name="T26" fmla="*/ 19 w 332"/>
                <a:gd name="T27" fmla="*/ 0 h 160"/>
                <a:gd name="T28" fmla="*/ 12 w 332"/>
                <a:gd name="T29" fmla="*/ 1 h 160"/>
                <a:gd name="T30" fmla="*/ 6 w 332"/>
                <a:gd name="T31" fmla="*/ 3 h 160"/>
                <a:gd name="T32" fmla="*/ 0 w 332"/>
                <a:gd name="T33" fmla="*/ 6 h 160"/>
                <a:gd name="T34" fmla="*/ 1 w 332"/>
                <a:gd name="T35" fmla="*/ 5 h 160"/>
                <a:gd name="T36" fmla="*/ 3 w 332"/>
                <a:gd name="T37" fmla="*/ 5 h 160"/>
                <a:gd name="T38" fmla="*/ 8 w 332"/>
                <a:gd name="T39" fmla="*/ 5 h 160"/>
                <a:gd name="T40" fmla="*/ 13 w 332"/>
                <a:gd name="T41" fmla="*/ 4 h 160"/>
                <a:gd name="T42" fmla="*/ 19 w 332"/>
                <a:gd name="T43" fmla="*/ 3 h 160"/>
                <a:gd name="T44" fmla="*/ 26 w 332"/>
                <a:gd name="T45" fmla="*/ 4 h 160"/>
                <a:gd name="T46" fmla="*/ 33 w 332"/>
                <a:gd name="T47" fmla="*/ 5 h 160"/>
                <a:gd name="T48" fmla="*/ 39 w 332"/>
                <a:gd name="T49" fmla="*/ 6 h 160"/>
                <a:gd name="T50" fmla="*/ 48 w 332"/>
                <a:gd name="T51" fmla="*/ 10 h 160"/>
                <a:gd name="T52" fmla="*/ 56 w 332"/>
                <a:gd name="T53" fmla="*/ 15 h 160"/>
                <a:gd name="T54" fmla="*/ 63 w 332"/>
                <a:gd name="T55" fmla="*/ 20 h 160"/>
                <a:gd name="T56" fmla="*/ 70 w 332"/>
                <a:gd name="T57" fmla="*/ 26 h 160"/>
                <a:gd name="T58" fmla="*/ 75 w 332"/>
                <a:gd name="T59" fmla="*/ 31 h 160"/>
                <a:gd name="T60" fmla="*/ 79 w 332"/>
                <a:gd name="T61" fmla="*/ 36 h 160"/>
                <a:gd name="T62" fmla="*/ 82 w 332"/>
                <a:gd name="T63" fmla="*/ 39 h 160"/>
                <a:gd name="T64" fmla="*/ 82 w 332"/>
                <a:gd name="T65" fmla="*/ 40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2"/>
                <a:gd name="T100" fmla="*/ 0 h 160"/>
                <a:gd name="T101" fmla="*/ 332 w 332"/>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FF0000"/>
            </a:solidFill>
            <a:ln w="9525">
              <a:noFill/>
              <a:round/>
              <a:headEnd/>
              <a:tailEnd/>
            </a:ln>
          </p:spPr>
          <p:txBody>
            <a:bodyPr/>
            <a:lstStyle/>
            <a:p>
              <a:endParaRPr lang="en-US"/>
            </a:p>
          </p:txBody>
        </p:sp>
        <p:sp>
          <p:nvSpPr>
            <p:cNvPr id="6618" name="Freeform 53"/>
            <p:cNvSpPr>
              <a:spLocks/>
            </p:cNvSpPr>
            <p:nvPr/>
          </p:nvSpPr>
          <p:spPr bwMode="auto">
            <a:xfrm>
              <a:off x="2464" y="1984"/>
              <a:ext cx="186" cy="670"/>
            </a:xfrm>
            <a:custGeom>
              <a:avLst/>
              <a:gdLst>
                <a:gd name="T0" fmla="*/ 82 w 373"/>
                <a:gd name="T1" fmla="*/ 334 h 1340"/>
                <a:gd name="T2" fmla="*/ 60 w 373"/>
                <a:gd name="T3" fmla="*/ 331 h 1340"/>
                <a:gd name="T4" fmla="*/ 40 w 373"/>
                <a:gd name="T5" fmla="*/ 326 h 1340"/>
                <a:gd name="T6" fmla="*/ 24 w 373"/>
                <a:gd name="T7" fmla="*/ 317 h 1340"/>
                <a:gd name="T8" fmla="*/ 13 w 373"/>
                <a:gd name="T9" fmla="*/ 303 h 1340"/>
                <a:gd name="T10" fmla="*/ 10 w 373"/>
                <a:gd name="T11" fmla="*/ 283 h 1340"/>
                <a:gd name="T12" fmla="*/ 17 w 373"/>
                <a:gd name="T13" fmla="*/ 254 h 1340"/>
                <a:gd name="T14" fmla="*/ 35 w 373"/>
                <a:gd name="T15" fmla="*/ 217 h 1340"/>
                <a:gd name="T16" fmla="*/ 62 w 373"/>
                <a:gd name="T17" fmla="*/ 175 h 1340"/>
                <a:gd name="T18" fmla="*/ 79 w 373"/>
                <a:gd name="T19" fmla="*/ 139 h 1340"/>
                <a:gd name="T20" fmla="*/ 89 w 373"/>
                <a:gd name="T21" fmla="*/ 106 h 1340"/>
                <a:gd name="T22" fmla="*/ 92 w 373"/>
                <a:gd name="T23" fmla="*/ 78 h 1340"/>
                <a:gd name="T24" fmla="*/ 88 w 373"/>
                <a:gd name="T25" fmla="*/ 52 h 1340"/>
                <a:gd name="T26" fmla="*/ 80 w 373"/>
                <a:gd name="T27" fmla="*/ 33 h 1340"/>
                <a:gd name="T28" fmla="*/ 69 w 373"/>
                <a:gd name="T29" fmla="*/ 17 h 1340"/>
                <a:gd name="T30" fmla="*/ 54 w 373"/>
                <a:gd name="T31" fmla="*/ 5 h 1340"/>
                <a:gd name="T32" fmla="*/ 40 w 373"/>
                <a:gd name="T33" fmla="*/ 1 h 1340"/>
                <a:gd name="T34" fmla="*/ 29 w 373"/>
                <a:gd name="T35" fmla="*/ 1 h 1340"/>
                <a:gd name="T36" fmla="*/ 21 w 373"/>
                <a:gd name="T37" fmla="*/ 4 h 1340"/>
                <a:gd name="T38" fmla="*/ 14 w 373"/>
                <a:gd name="T39" fmla="*/ 9 h 1340"/>
                <a:gd name="T40" fmla="*/ 8 w 373"/>
                <a:gd name="T41" fmla="*/ 15 h 1340"/>
                <a:gd name="T42" fmla="*/ 4 w 373"/>
                <a:gd name="T43" fmla="*/ 22 h 1340"/>
                <a:gd name="T44" fmla="*/ 1 w 373"/>
                <a:gd name="T45" fmla="*/ 27 h 1340"/>
                <a:gd name="T46" fmla="*/ 0 w 373"/>
                <a:gd name="T47" fmla="*/ 30 h 1340"/>
                <a:gd name="T48" fmla="*/ 0 w 373"/>
                <a:gd name="T49" fmla="*/ 30 h 1340"/>
                <a:gd name="T50" fmla="*/ 2 w 373"/>
                <a:gd name="T51" fmla="*/ 28 h 1340"/>
                <a:gd name="T52" fmla="*/ 5 w 373"/>
                <a:gd name="T53" fmla="*/ 23 h 1340"/>
                <a:gd name="T54" fmla="*/ 11 w 373"/>
                <a:gd name="T55" fmla="*/ 19 h 1340"/>
                <a:gd name="T56" fmla="*/ 17 w 373"/>
                <a:gd name="T57" fmla="*/ 13 h 1340"/>
                <a:gd name="T58" fmla="*/ 24 w 373"/>
                <a:gd name="T59" fmla="*/ 10 h 1340"/>
                <a:gd name="T60" fmla="*/ 33 w 373"/>
                <a:gd name="T61" fmla="*/ 7 h 1340"/>
                <a:gd name="T62" fmla="*/ 42 w 373"/>
                <a:gd name="T63" fmla="*/ 7 h 1340"/>
                <a:gd name="T64" fmla="*/ 52 w 373"/>
                <a:gd name="T65" fmla="*/ 10 h 1340"/>
                <a:gd name="T66" fmla="*/ 63 w 373"/>
                <a:gd name="T67" fmla="*/ 18 h 1340"/>
                <a:gd name="T68" fmla="*/ 73 w 373"/>
                <a:gd name="T69" fmla="*/ 28 h 1340"/>
                <a:gd name="T70" fmla="*/ 81 w 373"/>
                <a:gd name="T71" fmla="*/ 42 h 1340"/>
                <a:gd name="T72" fmla="*/ 87 w 373"/>
                <a:gd name="T73" fmla="*/ 59 h 1340"/>
                <a:gd name="T74" fmla="*/ 90 w 373"/>
                <a:gd name="T75" fmla="*/ 79 h 1340"/>
                <a:gd name="T76" fmla="*/ 88 w 373"/>
                <a:gd name="T77" fmla="*/ 100 h 1340"/>
                <a:gd name="T78" fmla="*/ 80 w 373"/>
                <a:gd name="T79" fmla="*/ 125 h 1340"/>
                <a:gd name="T80" fmla="*/ 67 w 373"/>
                <a:gd name="T81" fmla="*/ 153 h 1340"/>
                <a:gd name="T82" fmla="*/ 51 w 373"/>
                <a:gd name="T83" fmla="*/ 179 h 1340"/>
                <a:gd name="T84" fmla="*/ 36 w 373"/>
                <a:gd name="T85" fmla="*/ 203 h 1340"/>
                <a:gd name="T86" fmla="*/ 23 w 373"/>
                <a:gd name="T87" fmla="*/ 225 h 1340"/>
                <a:gd name="T88" fmla="*/ 12 w 373"/>
                <a:gd name="T89" fmla="*/ 246 h 1340"/>
                <a:gd name="T90" fmla="*/ 4 w 373"/>
                <a:gd name="T91" fmla="*/ 265 h 1340"/>
                <a:gd name="T92" fmla="*/ 1 w 373"/>
                <a:gd name="T93" fmla="*/ 283 h 1340"/>
                <a:gd name="T94" fmla="*/ 4 w 373"/>
                <a:gd name="T95" fmla="*/ 299 h 1340"/>
                <a:gd name="T96" fmla="*/ 14 w 373"/>
                <a:gd name="T97" fmla="*/ 313 h 1340"/>
                <a:gd name="T98" fmla="*/ 26 w 373"/>
                <a:gd name="T99" fmla="*/ 323 h 1340"/>
                <a:gd name="T100" fmla="*/ 39 w 373"/>
                <a:gd name="T101" fmla="*/ 330 h 1340"/>
                <a:gd name="T102" fmla="*/ 53 w 373"/>
                <a:gd name="T103" fmla="*/ 333 h 1340"/>
                <a:gd name="T104" fmla="*/ 67 w 373"/>
                <a:gd name="T105" fmla="*/ 335 h 1340"/>
                <a:gd name="T106" fmla="*/ 79 w 373"/>
                <a:gd name="T107" fmla="*/ 335 h 1340"/>
                <a:gd name="T108" fmla="*/ 87 w 373"/>
                <a:gd name="T109" fmla="*/ 335 h 1340"/>
                <a:gd name="T110" fmla="*/ 92 w 373"/>
                <a:gd name="T111" fmla="*/ 334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1340"/>
                <a:gd name="T170" fmla="*/ 373 w 373"/>
                <a:gd name="T171" fmla="*/ 1340 h 13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FF0000"/>
            </a:solidFill>
            <a:ln w="9525">
              <a:noFill/>
              <a:round/>
              <a:headEnd/>
              <a:tailEnd/>
            </a:ln>
          </p:spPr>
          <p:txBody>
            <a:bodyPr/>
            <a:lstStyle/>
            <a:p>
              <a:endParaRPr lang="en-US"/>
            </a:p>
          </p:txBody>
        </p:sp>
        <p:sp>
          <p:nvSpPr>
            <p:cNvPr id="6619" name="Freeform 54"/>
            <p:cNvSpPr>
              <a:spLocks/>
            </p:cNvSpPr>
            <p:nvPr/>
          </p:nvSpPr>
          <p:spPr bwMode="auto">
            <a:xfrm>
              <a:off x="2886" y="2685"/>
              <a:ext cx="55" cy="62"/>
            </a:xfrm>
            <a:custGeom>
              <a:avLst/>
              <a:gdLst>
                <a:gd name="T0" fmla="*/ 25 w 110"/>
                <a:gd name="T1" fmla="*/ 16 h 123"/>
                <a:gd name="T2" fmla="*/ 27 w 110"/>
                <a:gd name="T3" fmla="*/ 14 h 123"/>
                <a:gd name="T4" fmla="*/ 28 w 110"/>
                <a:gd name="T5" fmla="*/ 12 h 123"/>
                <a:gd name="T6" fmla="*/ 28 w 110"/>
                <a:gd name="T7" fmla="*/ 10 h 123"/>
                <a:gd name="T8" fmla="*/ 27 w 110"/>
                <a:gd name="T9" fmla="*/ 8 h 123"/>
                <a:gd name="T10" fmla="*/ 26 w 110"/>
                <a:gd name="T11" fmla="*/ 7 h 123"/>
                <a:gd name="T12" fmla="*/ 24 w 110"/>
                <a:gd name="T13" fmla="*/ 6 h 123"/>
                <a:gd name="T14" fmla="*/ 22 w 110"/>
                <a:gd name="T15" fmla="*/ 5 h 123"/>
                <a:gd name="T16" fmla="*/ 20 w 110"/>
                <a:gd name="T17" fmla="*/ 6 h 123"/>
                <a:gd name="T18" fmla="*/ 19 w 110"/>
                <a:gd name="T19" fmla="*/ 4 h 123"/>
                <a:gd name="T20" fmla="*/ 18 w 110"/>
                <a:gd name="T21" fmla="*/ 2 h 123"/>
                <a:gd name="T22" fmla="*/ 16 w 110"/>
                <a:gd name="T23" fmla="*/ 1 h 123"/>
                <a:gd name="T24" fmla="*/ 14 w 110"/>
                <a:gd name="T25" fmla="*/ 0 h 123"/>
                <a:gd name="T26" fmla="*/ 12 w 110"/>
                <a:gd name="T27" fmla="*/ 1 h 123"/>
                <a:gd name="T28" fmla="*/ 11 w 110"/>
                <a:gd name="T29" fmla="*/ 2 h 123"/>
                <a:gd name="T30" fmla="*/ 9 w 110"/>
                <a:gd name="T31" fmla="*/ 4 h 123"/>
                <a:gd name="T32" fmla="*/ 9 w 110"/>
                <a:gd name="T33" fmla="*/ 6 h 123"/>
                <a:gd name="T34" fmla="*/ 7 w 110"/>
                <a:gd name="T35" fmla="*/ 5 h 123"/>
                <a:gd name="T36" fmla="*/ 5 w 110"/>
                <a:gd name="T37" fmla="*/ 5 h 123"/>
                <a:gd name="T38" fmla="*/ 3 w 110"/>
                <a:gd name="T39" fmla="*/ 6 h 123"/>
                <a:gd name="T40" fmla="*/ 1 w 110"/>
                <a:gd name="T41" fmla="*/ 8 h 123"/>
                <a:gd name="T42" fmla="*/ 1 w 110"/>
                <a:gd name="T43" fmla="*/ 10 h 123"/>
                <a:gd name="T44" fmla="*/ 1 w 110"/>
                <a:gd name="T45" fmla="*/ 12 h 123"/>
                <a:gd name="T46" fmla="*/ 1 w 110"/>
                <a:gd name="T47" fmla="*/ 14 h 123"/>
                <a:gd name="T48" fmla="*/ 3 w 110"/>
                <a:gd name="T49" fmla="*/ 16 h 123"/>
                <a:gd name="T50" fmla="*/ 1 w 110"/>
                <a:gd name="T51" fmla="*/ 17 h 123"/>
                <a:gd name="T52" fmla="*/ 0 w 110"/>
                <a:gd name="T53" fmla="*/ 19 h 123"/>
                <a:gd name="T54" fmla="*/ 0 w 110"/>
                <a:gd name="T55" fmla="*/ 21 h 123"/>
                <a:gd name="T56" fmla="*/ 1 w 110"/>
                <a:gd name="T57" fmla="*/ 23 h 123"/>
                <a:gd name="T58" fmla="*/ 2 w 110"/>
                <a:gd name="T59" fmla="*/ 25 h 123"/>
                <a:gd name="T60" fmla="*/ 4 w 110"/>
                <a:gd name="T61" fmla="*/ 26 h 123"/>
                <a:gd name="T62" fmla="*/ 6 w 110"/>
                <a:gd name="T63" fmla="*/ 26 h 123"/>
                <a:gd name="T64" fmla="*/ 9 w 110"/>
                <a:gd name="T65" fmla="*/ 25 h 123"/>
                <a:gd name="T66" fmla="*/ 9 w 110"/>
                <a:gd name="T67" fmla="*/ 28 h 123"/>
                <a:gd name="T68" fmla="*/ 10 w 110"/>
                <a:gd name="T69" fmla="*/ 29 h 123"/>
                <a:gd name="T70" fmla="*/ 12 w 110"/>
                <a:gd name="T71" fmla="*/ 31 h 123"/>
                <a:gd name="T72" fmla="*/ 14 w 110"/>
                <a:gd name="T73" fmla="*/ 31 h 123"/>
                <a:gd name="T74" fmla="*/ 15 w 110"/>
                <a:gd name="T75" fmla="*/ 31 h 123"/>
                <a:gd name="T76" fmla="*/ 18 w 110"/>
                <a:gd name="T77" fmla="*/ 29 h 123"/>
                <a:gd name="T78" fmla="*/ 19 w 110"/>
                <a:gd name="T79" fmla="*/ 28 h 123"/>
                <a:gd name="T80" fmla="*/ 19 w 110"/>
                <a:gd name="T81" fmla="*/ 26 h 123"/>
                <a:gd name="T82" fmla="*/ 22 w 110"/>
                <a:gd name="T83" fmla="*/ 26 h 123"/>
                <a:gd name="T84" fmla="*/ 24 w 110"/>
                <a:gd name="T85" fmla="*/ 26 h 123"/>
                <a:gd name="T86" fmla="*/ 26 w 110"/>
                <a:gd name="T87" fmla="*/ 25 h 123"/>
                <a:gd name="T88" fmla="*/ 27 w 110"/>
                <a:gd name="T89" fmla="*/ 24 h 123"/>
                <a:gd name="T90" fmla="*/ 28 w 110"/>
                <a:gd name="T91" fmla="*/ 22 h 123"/>
                <a:gd name="T92" fmla="*/ 28 w 110"/>
                <a:gd name="T93" fmla="*/ 20 h 123"/>
                <a:gd name="T94" fmla="*/ 27 w 110"/>
                <a:gd name="T95" fmla="*/ 18 h 123"/>
                <a:gd name="T96" fmla="*/ 25 w 110"/>
                <a:gd name="T97" fmla="*/ 16 h 1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
                <a:gd name="T148" fmla="*/ 0 h 123"/>
                <a:gd name="T149" fmla="*/ 110 w 110"/>
                <a:gd name="T150" fmla="*/ 123 h 1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FF0000"/>
            </a:solidFill>
            <a:ln w="9525">
              <a:noFill/>
              <a:round/>
              <a:headEnd/>
              <a:tailEnd/>
            </a:ln>
          </p:spPr>
          <p:txBody>
            <a:bodyPr/>
            <a:lstStyle/>
            <a:p>
              <a:endParaRPr lang="en-US"/>
            </a:p>
          </p:txBody>
        </p:sp>
        <p:sp>
          <p:nvSpPr>
            <p:cNvPr id="6620" name="Freeform 55"/>
            <p:cNvSpPr>
              <a:spLocks/>
            </p:cNvSpPr>
            <p:nvPr/>
          </p:nvSpPr>
          <p:spPr bwMode="auto">
            <a:xfrm>
              <a:off x="2905" y="2708"/>
              <a:ext cx="16" cy="16"/>
            </a:xfrm>
            <a:custGeom>
              <a:avLst/>
              <a:gdLst>
                <a:gd name="T0" fmla="*/ 4 w 31"/>
                <a:gd name="T1" fmla="*/ 8 h 33"/>
                <a:gd name="T2" fmla="*/ 3 w 31"/>
                <a:gd name="T3" fmla="*/ 8 h 33"/>
                <a:gd name="T4" fmla="*/ 1 w 31"/>
                <a:gd name="T5" fmla="*/ 7 h 33"/>
                <a:gd name="T6" fmla="*/ 1 w 31"/>
                <a:gd name="T7" fmla="*/ 6 h 33"/>
                <a:gd name="T8" fmla="*/ 0 w 31"/>
                <a:gd name="T9" fmla="*/ 4 h 33"/>
                <a:gd name="T10" fmla="*/ 1 w 31"/>
                <a:gd name="T11" fmla="*/ 2 h 33"/>
                <a:gd name="T12" fmla="*/ 1 w 31"/>
                <a:gd name="T13" fmla="*/ 1 h 33"/>
                <a:gd name="T14" fmla="*/ 3 w 31"/>
                <a:gd name="T15" fmla="*/ 0 h 33"/>
                <a:gd name="T16" fmla="*/ 4 w 31"/>
                <a:gd name="T17" fmla="*/ 0 h 33"/>
                <a:gd name="T18" fmla="*/ 6 w 31"/>
                <a:gd name="T19" fmla="*/ 0 h 33"/>
                <a:gd name="T20" fmla="*/ 7 w 31"/>
                <a:gd name="T21" fmla="*/ 1 h 33"/>
                <a:gd name="T22" fmla="*/ 8 w 31"/>
                <a:gd name="T23" fmla="*/ 2 h 33"/>
                <a:gd name="T24" fmla="*/ 8 w 31"/>
                <a:gd name="T25" fmla="*/ 4 h 33"/>
                <a:gd name="T26" fmla="*/ 8 w 31"/>
                <a:gd name="T27" fmla="*/ 6 h 33"/>
                <a:gd name="T28" fmla="*/ 7 w 31"/>
                <a:gd name="T29" fmla="*/ 7 h 33"/>
                <a:gd name="T30" fmla="*/ 6 w 31"/>
                <a:gd name="T31" fmla="*/ 8 h 33"/>
                <a:gd name="T32" fmla="*/ 4 w 31"/>
                <a:gd name="T33" fmla="*/ 8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3"/>
                <a:gd name="T53" fmla="*/ 31 w 31"/>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FF0000"/>
            </a:solidFill>
            <a:ln w="9525">
              <a:noFill/>
              <a:round/>
              <a:headEnd/>
              <a:tailEnd/>
            </a:ln>
          </p:spPr>
          <p:txBody>
            <a:bodyPr/>
            <a:lstStyle/>
            <a:p>
              <a:endParaRPr lang="en-US"/>
            </a:p>
          </p:txBody>
        </p:sp>
        <p:sp>
          <p:nvSpPr>
            <p:cNvPr id="6621" name="Freeform 56"/>
            <p:cNvSpPr>
              <a:spLocks/>
            </p:cNvSpPr>
            <p:nvPr/>
          </p:nvSpPr>
          <p:spPr bwMode="auto">
            <a:xfrm>
              <a:off x="2366" y="2699"/>
              <a:ext cx="56" cy="61"/>
            </a:xfrm>
            <a:custGeom>
              <a:avLst/>
              <a:gdLst>
                <a:gd name="T0" fmla="*/ 26 w 111"/>
                <a:gd name="T1" fmla="*/ 15 h 122"/>
                <a:gd name="T2" fmla="*/ 27 w 111"/>
                <a:gd name="T3" fmla="*/ 14 h 122"/>
                <a:gd name="T4" fmla="*/ 28 w 111"/>
                <a:gd name="T5" fmla="*/ 12 h 122"/>
                <a:gd name="T6" fmla="*/ 28 w 111"/>
                <a:gd name="T7" fmla="*/ 10 h 122"/>
                <a:gd name="T8" fmla="*/ 28 w 111"/>
                <a:gd name="T9" fmla="*/ 8 h 122"/>
                <a:gd name="T10" fmla="*/ 26 w 111"/>
                <a:gd name="T11" fmla="*/ 6 h 122"/>
                <a:gd name="T12" fmla="*/ 24 w 111"/>
                <a:gd name="T13" fmla="*/ 6 h 122"/>
                <a:gd name="T14" fmla="*/ 22 w 111"/>
                <a:gd name="T15" fmla="*/ 5 h 122"/>
                <a:gd name="T16" fmla="*/ 20 w 111"/>
                <a:gd name="T17" fmla="*/ 6 h 122"/>
                <a:gd name="T18" fmla="*/ 20 w 111"/>
                <a:gd name="T19" fmla="*/ 4 h 122"/>
                <a:gd name="T20" fmla="*/ 18 w 111"/>
                <a:gd name="T21" fmla="*/ 2 h 122"/>
                <a:gd name="T22" fmla="*/ 16 w 111"/>
                <a:gd name="T23" fmla="*/ 1 h 122"/>
                <a:gd name="T24" fmla="*/ 14 w 111"/>
                <a:gd name="T25" fmla="*/ 0 h 122"/>
                <a:gd name="T26" fmla="*/ 12 w 111"/>
                <a:gd name="T27" fmla="*/ 1 h 122"/>
                <a:gd name="T28" fmla="*/ 11 w 111"/>
                <a:gd name="T29" fmla="*/ 2 h 122"/>
                <a:gd name="T30" fmla="*/ 9 w 111"/>
                <a:gd name="T31" fmla="*/ 4 h 122"/>
                <a:gd name="T32" fmla="*/ 9 w 111"/>
                <a:gd name="T33" fmla="*/ 6 h 122"/>
                <a:gd name="T34" fmla="*/ 7 w 111"/>
                <a:gd name="T35" fmla="*/ 5 h 122"/>
                <a:gd name="T36" fmla="*/ 5 w 111"/>
                <a:gd name="T37" fmla="*/ 5 h 122"/>
                <a:gd name="T38" fmla="*/ 3 w 111"/>
                <a:gd name="T39" fmla="*/ 6 h 122"/>
                <a:gd name="T40" fmla="*/ 1 w 111"/>
                <a:gd name="T41" fmla="*/ 8 h 122"/>
                <a:gd name="T42" fmla="*/ 1 w 111"/>
                <a:gd name="T43" fmla="*/ 10 h 122"/>
                <a:gd name="T44" fmla="*/ 1 w 111"/>
                <a:gd name="T45" fmla="*/ 12 h 122"/>
                <a:gd name="T46" fmla="*/ 1 w 111"/>
                <a:gd name="T47" fmla="*/ 14 h 122"/>
                <a:gd name="T48" fmla="*/ 3 w 111"/>
                <a:gd name="T49" fmla="*/ 15 h 122"/>
                <a:gd name="T50" fmla="*/ 1 w 111"/>
                <a:gd name="T51" fmla="*/ 17 h 122"/>
                <a:gd name="T52" fmla="*/ 1 w 111"/>
                <a:gd name="T53" fmla="*/ 19 h 122"/>
                <a:gd name="T54" fmla="*/ 0 w 111"/>
                <a:gd name="T55" fmla="*/ 21 h 122"/>
                <a:gd name="T56" fmla="*/ 1 w 111"/>
                <a:gd name="T57" fmla="*/ 23 h 122"/>
                <a:gd name="T58" fmla="*/ 2 w 111"/>
                <a:gd name="T59" fmla="*/ 25 h 122"/>
                <a:gd name="T60" fmla="*/ 4 w 111"/>
                <a:gd name="T61" fmla="*/ 26 h 122"/>
                <a:gd name="T62" fmla="*/ 6 w 111"/>
                <a:gd name="T63" fmla="*/ 26 h 122"/>
                <a:gd name="T64" fmla="*/ 9 w 111"/>
                <a:gd name="T65" fmla="*/ 25 h 122"/>
                <a:gd name="T66" fmla="*/ 9 w 111"/>
                <a:gd name="T67" fmla="*/ 27 h 122"/>
                <a:gd name="T68" fmla="*/ 10 w 111"/>
                <a:gd name="T69" fmla="*/ 29 h 122"/>
                <a:gd name="T70" fmla="*/ 12 w 111"/>
                <a:gd name="T71" fmla="*/ 30 h 122"/>
                <a:gd name="T72" fmla="*/ 14 w 111"/>
                <a:gd name="T73" fmla="*/ 31 h 122"/>
                <a:gd name="T74" fmla="*/ 16 w 111"/>
                <a:gd name="T75" fmla="*/ 30 h 122"/>
                <a:gd name="T76" fmla="*/ 18 w 111"/>
                <a:gd name="T77" fmla="*/ 29 h 122"/>
                <a:gd name="T78" fmla="*/ 19 w 111"/>
                <a:gd name="T79" fmla="*/ 27 h 122"/>
                <a:gd name="T80" fmla="*/ 20 w 111"/>
                <a:gd name="T81" fmla="*/ 25 h 122"/>
                <a:gd name="T82" fmla="*/ 22 w 111"/>
                <a:gd name="T83" fmla="*/ 26 h 122"/>
                <a:gd name="T84" fmla="*/ 24 w 111"/>
                <a:gd name="T85" fmla="*/ 26 h 122"/>
                <a:gd name="T86" fmla="*/ 26 w 111"/>
                <a:gd name="T87" fmla="*/ 25 h 122"/>
                <a:gd name="T88" fmla="*/ 28 w 111"/>
                <a:gd name="T89" fmla="*/ 23 h 122"/>
                <a:gd name="T90" fmla="*/ 28 w 111"/>
                <a:gd name="T91" fmla="*/ 21 h 122"/>
                <a:gd name="T92" fmla="*/ 28 w 111"/>
                <a:gd name="T93" fmla="*/ 19 h 122"/>
                <a:gd name="T94" fmla="*/ 27 w 111"/>
                <a:gd name="T95" fmla="*/ 17 h 122"/>
                <a:gd name="T96" fmla="*/ 26 w 111"/>
                <a:gd name="T97" fmla="*/ 15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1"/>
                <a:gd name="T148" fmla="*/ 0 h 122"/>
                <a:gd name="T149" fmla="*/ 111 w 111"/>
                <a:gd name="T150" fmla="*/ 122 h 1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FF0000"/>
            </a:solidFill>
            <a:ln w="9525">
              <a:noFill/>
              <a:round/>
              <a:headEnd/>
              <a:tailEnd/>
            </a:ln>
          </p:spPr>
          <p:txBody>
            <a:bodyPr/>
            <a:lstStyle/>
            <a:p>
              <a:endParaRPr lang="en-US"/>
            </a:p>
          </p:txBody>
        </p:sp>
        <p:sp>
          <p:nvSpPr>
            <p:cNvPr id="6622" name="Freeform 57"/>
            <p:cNvSpPr>
              <a:spLocks/>
            </p:cNvSpPr>
            <p:nvPr/>
          </p:nvSpPr>
          <p:spPr bwMode="auto">
            <a:xfrm>
              <a:off x="2385" y="2721"/>
              <a:ext cx="16" cy="16"/>
            </a:xfrm>
            <a:custGeom>
              <a:avLst/>
              <a:gdLst>
                <a:gd name="T0" fmla="*/ 4 w 32"/>
                <a:gd name="T1" fmla="*/ 8 h 32"/>
                <a:gd name="T2" fmla="*/ 2 w 32"/>
                <a:gd name="T3" fmla="*/ 8 h 32"/>
                <a:gd name="T4" fmla="*/ 1 w 32"/>
                <a:gd name="T5" fmla="*/ 7 h 32"/>
                <a:gd name="T6" fmla="*/ 1 w 32"/>
                <a:gd name="T7" fmla="*/ 6 h 32"/>
                <a:gd name="T8" fmla="*/ 0 w 32"/>
                <a:gd name="T9" fmla="*/ 4 h 32"/>
                <a:gd name="T10" fmla="*/ 1 w 32"/>
                <a:gd name="T11" fmla="*/ 2 h 32"/>
                <a:gd name="T12" fmla="*/ 1 w 32"/>
                <a:gd name="T13" fmla="*/ 1 h 32"/>
                <a:gd name="T14" fmla="*/ 2 w 32"/>
                <a:gd name="T15" fmla="*/ 1 h 32"/>
                <a:gd name="T16" fmla="*/ 4 w 32"/>
                <a:gd name="T17" fmla="*/ 0 h 32"/>
                <a:gd name="T18" fmla="*/ 6 w 32"/>
                <a:gd name="T19" fmla="*/ 1 h 32"/>
                <a:gd name="T20" fmla="*/ 7 w 32"/>
                <a:gd name="T21" fmla="*/ 1 h 32"/>
                <a:gd name="T22" fmla="*/ 8 w 32"/>
                <a:gd name="T23" fmla="*/ 2 h 32"/>
                <a:gd name="T24" fmla="*/ 8 w 32"/>
                <a:gd name="T25" fmla="*/ 4 h 32"/>
                <a:gd name="T26" fmla="*/ 8 w 32"/>
                <a:gd name="T27" fmla="*/ 6 h 32"/>
                <a:gd name="T28" fmla="*/ 7 w 32"/>
                <a:gd name="T29" fmla="*/ 7 h 32"/>
                <a:gd name="T30" fmla="*/ 6 w 32"/>
                <a:gd name="T31" fmla="*/ 8 h 32"/>
                <a:gd name="T32" fmla="*/ 4 w 32"/>
                <a:gd name="T33" fmla="*/ 8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FF0000"/>
            </a:solidFill>
            <a:ln w="9525">
              <a:noFill/>
              <a:round/>
              <a:headEnd/>
              <a:tailEnd/>
            </a:ln>
          </p:spPr>
          <p:txBody>
            <a:bodyPr/>
            <a:lstStyle/>
            <a:p>
              <a:endParaRPr lang="en-US"/>
            </a:p>
          </p:txBody>
        </p:sp>
        <p:sp>
          <p:nvSpPr>
            <p:cNvPr id="6623" name="Freeform 58"/>
            <p:cNvSpPr>
              <a:spLocks/>
            </p:cNvSpPr>
            <p:nvPr/>
          </p:nvSpPr>
          <p:spPr bwMode="auto">
            <a:xfrm>
              <a:off x="2400" y="1686"/>
              <a:ext cx="68" cy="74"/>
            </a:xfrm>
            <a:custGeom>
              <a:avLst/>
              <a:gdLst>
                <a:gd name="T0" fmla="*/ 33 w 136"/>
                <a:gd name="T1" fmla="*/ 16 h 149"/>
                <a:gd name="T2" fmla="*/ 34 w 136"/>
                <a:gd name="T3" fmla="*/ 11 h 149"/>
                <a:gd name="T4" fmla="*/ 33 w 136"/>
                <a:gd name="T5" fmla="*/ 8 h 149"/>
                <a:gd name="T6" fmla="*/ 30 w 136"/>
                <a:gd name="T7" fmla="*/ 7 h 149"/>
                <a:gd name="T8" fmla="*/ 28 w 136"/>
                <a:gd name="T9" fmla="*/ 6 h 149"/>
                <a:gd name="T10" fmla="*/ 25 w 136"/>
                <a:gd name="T11" fmla="*/ 6 h 149"/>
                <a:gd name="T12" fmla="*/ 23 w 136"/>
                <a:gd name="T13" fmla="*/ 4 h 149"/>
                <a:gd name="T14" fmla="*/ 20 w 136"/>
                <a:gd name="T15" fmla="*/ 0 h 149"/>
                <a:gd name="T16" fmla="*/ 14 w 136"/>
                <a:gd name="T17" fmla="*/ 0 h 149"/>
                <a:gd name="T18" fmla="*/ 11 w 136"/>
                <a:gd name="T19" fmla="*/ 4 h 149"/>
                <a:gd name="T20" fmla="*/ 9 w 136"/>
                <a:gd name="T21" fmla="*/ 6 h 149"/>
                <a:gd name="T22" fmla="*/ 6 w 136"/>
                <a:gd name="T23" fmla="*/ 6 h 149"/>
                <a:gd name="T24" fmla="*/ 4 w 136"/>
                <a:gd name="T25" fmla="*/ 6 h 149"/>
                <a:gd name="T26" fmla="*/ 2 w 136"/>
                <a:gd name="T27" fmla="*/ 8 h 149"/>
                <a:gd name="T28" fmla="*/ 0 w 136"/>
                <a:gd name="T29" fmla="*/ 11 h 149"/>
                <a:gd name="T30" fmla="*/ 1 w 136"/>
                <a:gd name="T31" fmla="*/ 16 h 149"/>
                <a:gd name="T32" fmla="*/ 1 w 136"/>
                <a:gd name="T33" fmla="*/ 20 h 149"/>
                <a:gd name="T34" fmla="*/ 0 w 136"/>
                <a:gd name="T35" fmla="*/ 25 h 149"/>
                <a:gd name="T36" fmla="*/ 2 w 136"/>
                <a:gd name="T37" fmla="*/ 28 h 149"/>
                <a:gd name="T38" fmla="*/ 3 w 136"/>
                <a:gd name="T39" fmla="*/ 30 h 149"/>
                <a:gd name="T40" fmla="*/ 6 w 136"/>
                <a:gd name="T41" fmla="*/ 30 h 149"/>
                <a:gd name="T42" fmla="*/ 9 w 136"/>
                <a:gd name="T43" fmla="*/ 30 h 149"/>
                <a:gd name="T44" fmla="*/ 10 w 136"/>
                <a:gd name="T45" fmla="*/ 33 h 149"/>
                <a:gd name="T46" fmla="*/ 14 w 136"/>
                <a:gd name="T47" fmla="*/ 36 h 149"/>
                <a:gd name="T48" fmla="*/ 19 w 136"/>
                <a:gd name="T49" fmla="*/ 36 h 149"/>
                <a:gd name="T50" fmla="*/ 23 w 136"/>
                <a:gd name="T51" fmla="*/ 33 h 149"/>
                <a:gd name="T52" fmla="*/ 25 w 136"/>
                <a:gd name="T53" fmla="*/ 30 h 149"/>
                <a:gd name="T54" fmla="*/ 28 w 136"/>
                <a:gd name="T55" fmla="*/ 31 h 149"/>
                <a:gd name="T56" fmla="*/ 30 w 136"/>
                <a:gd name="T57" fmla="*/ 30 h 149"/>
                <a:gd name="T58" fmla="*/ 32 w 136"/>
                <a:gd name="T59" fmla="*/ 29 h 149"/>
                <a:gd name="T60" fmla="*/ 34 w 136"/>
                <a:gd name="T61" fmla="*/ 25 h 149"/>
                <a:gd name="T62" fmla="*/ 33 w 136"/>
                <a:gd name="T63" fmla="*/ 20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9"/>
                <a:gd name="T98" fmla="*/ 136 w 136"/>
                <a:gd name="T99" fmla="*/ 149 h 1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FF0000"/>
            </a:solidFill>
            <a:ln w="9525">
              <a:noFill/>
              <a:round/>
              <a:headEnd/>
              <a:tailEnd/>
            </a:ln>
          </p:spPr>
          <p:txBody>
            <a:bodyPr/>
            <a:lstStyle/>
            <a:p>
              <a:endParaRPr lang="en-US"/>
            </a:p>
          </p:txBody>
        </p:sp>
        <p:sp>
          <p:nvSpPr>
            <p:cNvPr id="6624" name="Freeform 59"/>
            <p:cNvSpPr>
              <a:spLocks/>
            </p:cNvSpPr>
            <p:nvPr/>
          </p:nvSpPr>
          <p:spPr bwMode="auto">
            <a:xfrm>
              <a:off x="2423" y="1713"/>
              <a:ext cx="20" cy="20"/>
            </a:xfrm>
            <a:custGeom>
              <a:avLst/>
              <a:gdLst>
                <a:gd name="T0" fmla="*/ 5 w 39"/>
                <a:gd name="T1" fmla="*/ 10 h 40"/>
                <a:gd name="T2" fmla="*/ 3 w 39"/>
                <a:gd name="T3" fmla="*/ 10 h 40"/>
                <a:gd name="T4" fmla="*/ 2 w 39"/>
                <a:gd name="T5" fmla="*/ 9 h 40"/>
                <a:gd name="T6" fmla="*/ 1 w 39"/>
                <a:gd name="T7" fmla="*/ 7 h 40"/>
                <a:gd name="T8" fmla="*/ 0 w 39"/>
                <a:gd name="T9" fmla="*/ 5 h 40"/>
                <a:gd name="T10" fmla="*/ 1 w 39"/>
                <a:gd name="T11" fmla="*/ 3 h 40"/>
                <a:gd name="T12" fmla="*/ 2 w 39"/>
                <a:gd name="T13" fmla="*/ 1 h 40"/>
                <a:gd name="T14" fmla="*/ 3 w 39"/>
                <a:gd name="T15" fmla="*/ 1 h 40"/>
                <a:gd name="T16" fmla="*/ 5 w 39"/>
                <a:gd name="T17" fmla="*/ 0 h 40"/>
                <a:gd name="T18" fmla="*/ 7 w 39"/>
                <a:gd name="T19" fmla="*/ 1 h 40"/>
                <a:gd name="T20" fmla="*/ 9 w 39"/>
                <a:gd name="T21" fmla="*/ 1 h 40"/>
                <a:gd name="T22" fmla="*/ 10 w 39"/>
                <a:gd name="T23" fmla="*/ 3 h 40"/>
                <a:gd name="T24" fmla="*/ 10 w 39"/>
                <a:gd name="T25" fmla="*/ 5 h 40"/>
                <a:gd name="T26" fmla="*/ 10 w 39"/>
                <a:gd name="T27" fmla="*/ 7 h 40"/>
                <a:gd name="T28" fmla="*/ 9 w 39"/>
                <a:gd name="T29" fmla="*/ 9 h 40"/>
                <a:gd name="T30" fmla="*/ 7 w 39"/>
                <a:gd name="T31" fmla="*/ 10 h 40"/>
                <a:gd name="T32" fmla="*/ 5 w 39"/>
                <a:gd name="T33" fmla="*/ 1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FF0000"/>
            </a:solidFill>
            <a:ln w="9525">
              <a:noFill/>
              <a:round/>
              <a:headEnd/>
              <a:tailEnd/>
            </a:ln>
          </p:spPr>
          <p:txBody>
            <a:bodyPr/>
            <a:lstStyle/>
            <a:p>
              <a:endParaRPr lang="en-US"/>
            </a:p>
          </p:txBody>
        </p:sp>
        <p:sp>
          <p:nvSpPr>
            <p:cNvPr id="6625" name="Freeform 60"/>
            <p:cNvSpPr>
              <a:spLocks/>
            </p:cNvSpPr>
            <p:nvPr/>
          </p:nvSpPr>
          <p:spPr bwMode="auto">
            <a:xfrm>
              <a:off x="3282" y="2529"/>
              <a:ext cx="64" cy="90"/>
            </a:xfrm>
            <a:custGeom>
              <a:avLst/>
              <a:gdLst>
                <a:gd name="T0" fmla="*/ 0 w 129"/>
                <a:gd name="T1" fmla="*/ 45 h 181"/>
                <a:gd name="T2" fmla="*/ 6 w 129"/>
                <a:gd name="T3" fmla="*/ 43 h 181"/>
                <a:gd name="T4" fmla="*/ 13 w 129"/>
                <a:gd name="T5" fmla="*/ 39 h 181"/>
                <a:gd name="T6" fmla="*/ 19 w 129"/>
                <a:gd name="T7" fmla="*/ 35 h 181"/>
                <a:gd name="T8" fmla="*/ 24 w 129"/>
                <a:gd name="T9" fmla="*/ 30 h 181"/>
                <a:gd name="T10" fmla="*/ 28 w 129"/>
                <a:gd name="T11" fmla="*/ 24 h 181"/>
                <a:gd name="T12" fmla="*/ 31 w 129"/>
                <a:gd name="T13" fmla="*/ 18 h 181"/>
                <a:gd name="T14" fmla="*/ 32 w 129"/>
                <a:gd name="T15" fmla="*/ 12 h 181"/>
                <a:gd name="T16" fmla="*/ 31 w 129"/>
                <a:gd name="T17" fmla="*/ 6 h 181"/>
                <a:gd name="T18" fmla="*/ 28 w 129"/>
                <a:gd name="T19" fmla="*/ 2 h 181"/>
                <a:gd name="T20" fmla="*/ 25 w 129"/>
                <a:gd name="T21" fmla="*/ 0 h 181"/>
                <a:gd name="T22" fmla="*/ 21 w 129"/>
                <a:gd name="T23" fmla="*/ 0 h 181"/>
                <a:gd name="T24" fmla="*/ 18 w 129"/>
                <a:gd name="T25" fmla="*/ 2 h 181"/>
                <a:gd name="T26" fmla="*/ 15 w 129"/>
                <a:gd name="T27" fmla="*/ 5 h 181"/>
                <a:gd name="T28" fmla="*/ 13 w 129"/>
                <a:gd name="T29" fmla="*/ 9 h 181"/>
                <a:gd name="T30" fmla="*/ 12 w 129"/>
                <a:gd name="T31" fmla="*/ 14 h 181"/>
                <a:gd name="T32" fmla="*/ 13 w 129"/>
                <a:gd name="T33" fmla="*/ 19 h 181"/>
                <a:gd name="T34" fmla="*/ 13 w 129"/>
                <a:gd name="T35" fmla="*/ 23 h 181"/>
                <a:gd name="T36" fmla="*/ 12 w 129"/>
                <a:gd name="T37" fmla="*/ 28 h 181"/>
                <a:gd name="T38" fmla="*/ 10 w 129"/>
                <a:gd name="T39" fmla="*/ 32 h 181"/>
                <a:gd name="T40" fmla="*/ 7 w 129"/>
                <a:gd name="T41" fmla="*/ 36 h 181"/>
                <a:gd name="T42" fmla="*/ 4 w 129"/>
                <a:gd name="T43" fmla="*/ 40 h 181"/>
                <a:gd name="T44" fmla="*/ 2 w 129"/>
                <a:gd name="T45" fmla="*/ 42 h 181"/>
                <a:gd name="T46" fmla="*/ 0 w 129"/>
                <a:gd name="T47" fmla="*/ 44 h 181"/>
                <a:gd name="T48" fmla="*/ 0 w 129"/>
                <a:gd name="T49" fmla="*/ 45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
                <a:gd name="T76" fmla="*/ 0 h 181"/>
                <a:gd name="T77" fmla="*/ 129 w 129"/>
                <a:gd name="T78" fmla="*/ 181 h 1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FF0000"/>
            </a:solidFill>
            <a:ln w="9525">
              <a:noFill/>
              <a:round/>
              <a:headEnd/>
              <a:tailEnd/>
            </a:ln>
          </p:spPr>
          <p:txBody>
            <a:bodyPr/>
            <a:lstStyle/>
            <a:p>
              <a:endParaRPr lang="en-US"/>
            </a:p>
          </p:txBody>
        </p:sp>
        <p:sp>
          <p:nvSpPr>
            <p:cNvPr id="6626" name="Freeform 61"/>
            <p:cNvSpPr>
              <a:spLocks/>
            </p:cNvSpPr>
            <p:nvPr/>
          </p:nvSpPr>
          <p:spPr bwMode="auto">
            <a:xfrm>
              <a:off x="3251" y="2513"/>
              <a:ext cx="45" cy="103"/>
            </a:xfrm>
            <a:custGeom>
              <a:avLst/>
              <a:gdLst>
                <a:gd name="T0" fmla="*/ 12 w 90"/>
                <a:gd name="T1" fmla="*/ 52 h 206"/>
                <a:gd name="T2" fmla="*/ 17 w 90"/>
                <a:gd name="T3" fmla="*/ 46 h 206"/>
                <a:gd name="T4" fmla="*/ 20 w 90"/>
                <a:gd name="T5" fmla="*/ 40 h 206"/>
                <a:gd name="T6" fmla="*/ 22 w 90"/>
                <a:gd name="T7" fmla="*/ 32 h 206"/>
                <a:gd name="T8" fmla="*/ 23 w 90"/>
                <a:gd name="T9" fmla="*/ 25 h 206"/>
                <a:gd name="T10" fmla="*/ 22 w 90"/>
                <a:gd name="T11" fmla="*/ 18 h 206"/>
                <a:gd name="T12" fmla="*/ 21 w 90"/>
                <a:gd name="T13" fmla="*/ 12 h 206"/>
                <a:gd name="T14" fmla="*/ 18 w 90"/>
                <a:gd name="T15" fmla="*/ 6 h 206"/>
                <a:gd name="T16" fmla="*/ 13 w 90"/>
                <a:gd name="T17" fmla="*/ 2 h 206"/>
                <a:gd name="T18" fmla="*/ 9 w 90"/>
                <a:gd name="T19" fmla="*/ 0 h 206"/>
                <a:gd name="T20" fmla="*/ 5 w 90"/>
                <a:gd name="T21" fmla="*/ 1 h 206"/>
                <a:gd name="T22" fmla="*/ 2 w 90"/>
                <a:gd name="T23" fmla="*/ 3 h 206"/>
                <a:gd name="T24" fmla="*/ 1 w 90"/>
                <a:gd name="T25" fmla="*/ 6 h 206"/>
                <a:gd name="T26" fmla="*/ 0 w 90"/>
                <a:gd name="T27" fmla="*/ 11 h 206"/>
                <a:gd name="T28" fmla="*/ 1 w 90"/>
                <a:gd name="T29" fmla="*/ 15 h 206"/>
                <a:gd name="T30" fmla="*/ 3 w 90"/>
                <a:gd name="T31" fmla="*/ 20 h 206"/>
                <a:gd name="T32" fmla="*/ 7 w 90"/>
                <a:gd name="T33" fmla="*/ 24 h 206"/>
                <a:gd name="T34" fmla="*/ 10 w 90"/>
                <a:gd name="T35" fmla="*/ 26 h 206"/>
                <a:gd name="T36" fmla="*/ 12 w 90"/>
                <a:gd name="T37" fmla="*/ 30 h 206"/>
                <a:gd name="T38" fmla="*/ 13 w 90"/>
                <a:gd name="T39" fmla="*/ 36 h 206"/>
                <a:gd name="T40" fmla="*/ 13 w 90"/>
                <a:gd name="T41" fmla="*/ 40 h 206"/>
                <a:gd name="T42" fmla="*/ 13 w 90"/>
                <a:gd name="T43" fmla="*/ 45 h 206"/>
                <a:gd name="T44" fmla="*/ 13 w 90"/>
                <a:gd name="T45" fmla="*/ 49 h 206"/>
                <a:gd name="T46" fmla="*/ 12 w 90"/>
                <a:gd name="T47" fmla="*/ 51 h 206"/>
                <a:gd name="T48" fmla="*/ 12 w 90"/>
                <a:gd name="T49" fmla="*/ 52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206"/>
                <a:gd name="T77" fmla="*/ 90 w 90"/>
                <a:gd name="T78" fmla="*/ 206 h 2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FF0000"/>
            </a:solidFill>
            <a:ln w="9525">
              <a:noFill/>
              <a:round/>
              <a:headEnd/>
              <a:tailEnd/>
            </a:ln>
          </p:spPr>
          <p:txBody>
            <a:bodyPr/>
            <a:lstStyle/>
            <a:p>
              <a:endParaRPr lang="en-US"/>
            </a:p>
          </p:txBody>
        </p:sp>
        <p:sp>
          <p:nvSpPr>
            <p:cNvPr id="6627" name="Freeform 62"/>
            <p:cNvSpPr>
              <a:spLocks/>
            </p:cNvSpPr>
            <p:nvPr/>
          </p:nvSpPr>
          <p:spPr bwMode="auto">
            <a:xfrm>
              <a:off x="3283" y="2583"/>
              <a:ext cx="100" cy="50"/>
            </a:xfrm>
            <a:custGeom>
              <a:avLst/>
              <a:gdLst>
                <a:gd name="T0" fmla="*/ 0 w 201"/>
                <a:gd name="T1" fmla="*/ 20 h 99"/>
                <a:gd name="T2" fmla="*/ 3 w 201"/>
                <a:gd name="T3" fmla="*/ 21 h 99"/>
                <a:gd name="T4" fmla="*/ 6 w 201"/>
                <a:gd name="T5" fmla="*/ 22 h 99"/>
                <a:gd name="T6" fmla="*/ 9 w 201"/>
                <a:gd name="T7" fmla="*/ 23 h 99"/>
                <a:gd name="T8" fmla="*/ 13 w 201"/>
                <a:gd name="T9" fmla="*/ 24 h 99"/>
                <a:gd name="T10" fmla="*/ 17 w 201"/>
                <a:gd name="T11" fmla="*/ 25 h 99"/>
                <a:gd name="T12" fmla="*/ 20 w 201"/>
                <a:gd name="T13" fmla="*/ 25 h 99"/>
                <a:gd name="T14" fmla="*/ 24 w 201"/>
                <a:gd name="T15" fmla="*/ 25 h 99"/>
                <a:gd name="T16" fmla="*/ 28 w 201"/>
                <a:gd name="T17" fmla="*/ 25 h 99"/>
                <a:gd name="T18" fmla="*/ 31 w 201"/>
                <a:gd name="T19" fmla="*/ 24 h 99"/>
                <a:gd name="T20" fmla="*/ 35 w 201"/>
                <a:gd name="T21" fmla="*/ 24 h 99"/>
                <a:gd name="T22" fmla="*/ 38 w 201"/>
                <a:gd name="T23" fmla="*/ 23 h 99"/>
                <a:gd name="T24" fmla="*/ 41 w 201"/>
                <a:gd name="T25" fmla="*/ 21 h 99"/>
                <a:gd name="T26" fmla="*/ 43 w 201"/>
                <a:gd name="T27" fmla="*/ 20 h 99"/>
                <a:gd name="T28" fmla="*/ 46 w 201"/>
                <a:gd name="T29" fmla="*/ 17 h 99"/>
                <a:gd name="T30" fmla="*/ 47 w 201"/>
                <a:gd name="T31" fmla="*/ 15 h 99"/>
                <a:gd name="T32" fmla="*/ 49 w 201"/>
                <a:gd name="T33" fmla="*/ 12 h 99"/>
                <a:gd name="T34" fmla="*/ 50 w 201"/>
                <a:gd name="T35" fmla="*/ 7 h 99"/>
                <a:gd name="T36" fmla="*/ 49 w 201"/>
                <a:gd name="T37" fmla="*/ 3 h 99"/>
                <a:gd name="T38" fmla="*/ 46 w 201"/>
                <a:gd name="T39" fmla="*/ 1 h 99"/>
                <a:gd name="T40" fmla="*/ 42 w 201"/>
                <a:gd name="T41" fmla="*/ 0 h 99"/>
                <a:gd name="T42" fmla="*/ 38 w 201"/>
                <a:gd name="T43" fmla="*/ 1 h 99"/>
                <a:gd name="T44" fmla="*/ 34 w 201"/>
                <a:gd name="T45" fmla="*/ 3 h 99"/>
                <a:gd name="T46" fmla="*/ 30 w 201"/>
                <a:gd name="T47" fmla="*/ 5 h 99"/>
                <a:gd name="T48" fmla="*/ 27 w 201"/>
                <a:gd name="T49" fmla="*/ 10 h 99"/>
                <a:gd name="T50" fmla="*/ 24 w 201"/>
                <a:gd name="T51" fmla="*/ 13 h 99"/>
                <a:gd name="T52" fmla="*/ 20 w 201"/>
                <a:gd name="T53" fmla="*/ 16 h 99"/>
                <a:gd name="T54" fmla="*/ 16 w 201"/>
                <a:gd name="T55" fmla="*/ 18 h 99"/>
                <a:gd name="T56" fmla="*/ 11 w 201"/>
                <a:gd name="T57" fmla="*/ 19 h 99"/>
                <a:gd name="T58" fmla="*/ 7 w 201"/>
                <a:gd name="T59" fmla="*/ 19 h 99"/>
                <a:gd name="T60" fmla="*/ 3 w 201"/>
                <a:gd name="T61" fmla="*/ 20 h 99"/>
                <a:gd name="T62" fmla="*/ 1 w 201"/>
                <a:gd name="T63" fmla="*/ 20 h 99"/>
                <a:gd name="T64" fmla="*/ 0 w 201"/>
                <a:gd name="T65" fmla="*/ 20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1"/>
                <a:gd name="T100" fmla="*/ 0 h 99"/>
                <a:gd name="T101" fmla="*/ 201 w 201"/>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FF0000"/>
            </a:solidFill>
            <a:ln w="9525">
              <a:noFill/>
              <a:round/>
              <a:headEnd/>
              <a:tailEnd/>
            </a:ln>
          </p:spPr>
          <p:txBody>
            <a:bodyPr/>
            <a:lstStyle/>
            <a:p>
              <a:endParaRPr lang="en-US"/>
            </a:p>
          </p:txBody>
        </p:sp>
        <p:sp>
          <p:nvSpPr>
            <p:cNvPr id="6628" name="Freeform 63"/>
            <p:cNvSpPr>
              <a:spLocks/>
            </p:cNvSpPr>
            <p:nvPr/>
          </p:nvSpPr>
          <p:spPr bwMode="auto">
            <a:xfrm>
              <a:off x="3281" y="2628"/>
              <a:ext cx="99" cy="50"/>
            </a:xfrm>
            <a:custGeom>
              <a:avLst/>
              <a:gdLst>
                <a:gd name="T0" fmla="*/ 0 w 198"/>
                <a:gd name="T1" fmla="*/ 0 h 100"/>
                <a:gd name="T2" fmla="*/ 4 w 198"/>
                <a:gd name="T3" fmla="*/ 6 h 100"/>
                <a:gd name="T4" fmla="*/ 9 w 198"/>
                <a:gd name="T5" fmla="*/ 11 h 100"/>
                <a:gd name="T6" fmla="*/ 14 w 198"/>
                <a:gd name="T7" fmla="*/ 17 h 100"/>
                <a:gd name="T8" fmla="*/ 20 w 198"/>
                <a:gd name="T9" fmla="*/ 21 h 100"/>
                <a:gd name="T10" fmla="*/ 26 w 198"/>
                <a:gd name="T11" fmla="*/ 24 h 100"/>
                <a:gd name="T12" fmla="*/ 33 w 198"/>
                <a:gd name="T13" fmla="*/ 25 h 100"/>
                <a:gd name="T14" fmla="*/ 39 w 198"/>
                <a:gd name="T15" fmla="*/ 25 h 100"/>
                <a:gd name="T16" fmla="*/ 45 w 198"/>
                <a:gd name="T17" fmla="*/ 23 h 100"/>
                <a:gd name="T18" fmla="*/ 48 w 198"/>
                <a:gd name="T19" fmla="*/ 19 h 100"/>
                <a:gd name="T20" fmla="*/ 50 w 198"/>
                <a:gd name="T21" fmla="*/ 15 h 100"/>
                <a:gd name="T22" fmla="*/ 49 w 198"/>
                <a:gd name="T23" fmla="*/ 12 h 100"/>
                <a:gd name="T24" fmla="*/ 46 w 198"/>
                <a:gd name="T25" fmla="*/ 9 h 100"/>
                <a:gd name="T26" fmla="*/ 43 w 198"/>
                <a:gd name="T27" fmla="*/ 6 h 100"/>
                <a:gd name="T28" fmla="*/ 38 w 198"/>
                <a:gd name="T29" fmla="*/ 6 h 100"/>
                <a:gd name="T30" fmla="*/ 33 w 198"/>
                <a:gd name="T31" fmla="*/ 6 h 100"/>
                <a:gd name="T32" fmla="*/ 28 w 198"/>
                <a:gd name="T33" fmla="*/ 7 h 100"/>
                <a:gd name="T34" fmla="*/ 24 w 198"/>
                <a:gd name="T35" fmla="*/ 9 h 100"/>
                <a:gd name="T36" fmla="*/ 20 w 198"/>
                <a:gd name="T37" fmla="*/ 9 h 100"/>
                <a:gd name="T38" fmla="*/ 14 w 198"/>
                <a:gd name="T39" fmla="*/ 7 h 100"/>
                <a:gd name="T40" fmla="*/ 11 w 198"/>
                <a:gd name="T41" fmla="*/ 6 h 100"/>
                <a:gd name="T42" fmla="*/ 6 w 198"/>
                <a:gd name="T43" fmla="*/ 4 h 100"/>
                <a:gd name="T44" fmla="*/ 3 w 198"/>
                <a:gd name="T45" fmla="*/ 2 h 100"/>
                <a:gd name="T46" fmla="*/ 1 w 198"/>
                <a:gd name="T47" fmla="*/ 1 h 100"/>
                <a:gd name="T48" fmla="*/ 0 w 198"/>
                <a:gd name="T49" fmla="*/ 0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100"/>
                <a:gd name="T77" fmla="*/ 198 w 198"/>
                <a:gd name="T78" fmla="*/ 100 h 1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FF0000"/>
            </a:solidFill>
            <a:ln w="9525">
              <a:noFill/>
              <a:round/>
              <a:headEnd/>
              <a:tailEnd/>
            </a:ln>
          </p:spPr>
          <p:txBody>
            <a:bodyPr/>
            <a:lstStyle/>
            <a:p>
              <a:endParaRPr lang="en-US"/>
            </a:p>
          </p:txBody>
        </p:sp>
        <p:sp>
          <p:nvSpPr>
            <p:cNvPr id="6629" name="Freeform 64"/>
            <p:cNvSpPr>
              <a:spLocks/>
            </p:cNvSpPr>
            <p:nvPr/>
          </p:nvSpPr>
          <p:spPr bwMode="auto">
            <a:xfrm>
              <a:off x="3273" y="2637"/>
              <a:ext cx="68" cy="87"/>
            </a:xfrm>
            <a:custGeom>
              <a:avLst/>
              <a:gdLst>
                <a:gd name="T0" fmla="*/ 0 w 136"/>
                <a:gd name="T1" fmla="*/ 0 h 174"/>
                <a:gd name="T2" fmla="*/ 0 w 136"/>
                <a:gd name="T3" fmla="*/ 7 h 174"/>
                <a:gd name="T4" fmla="*/ 1 w 136"/>
                <a:gd name="T5" fmla="*/ 14 h 174"/>
                <a:gd name="T6" fmla="*/ 2 w 136"/>
                <a:gd name="T7" fmla="*/ 22 h 174"/>
                <a:gd name="T8" fmla="*/ 5 w 136"/>
                <a:gd name="T9" fmla="*/ 28 h 174"/>
                <a:gd name="T10" fmla="*/ 9 w 136"/>
                <a:gd name="T11" fmla="*/ 35 h 174"/>
                <a:gd name="T12" fmla="*/ 13 w 136"/>
                <a:gd name="T13" fmla="*/ 40 h 174"/>
                <a:gd name="T14" fmla="*/ 18 w 136"/>
                <a:gd name="T15" fmla="*/ 43 h 174"/>
                <a:gd name="T16" fmla="*/ 25 w 136"/>
                <a:gd name="T17" fmla="*/ 44 h 174"/>
                <a:gd name="T18" fmla="*/ 29 w 136"/>
                <a:gd name="T19" fmla="*/ 43 h 174"/>
                <a:gd name="T20" fmla="*/ 33 w 136"/>
                <a:gd name="T21" fmla="*/ 41 h 174"/>
                <a:gd name="T22" fmla="*/ 34 w 136"/>
                <a:gd name="T23" fmla="*/ 37 h 174"/>
                <a:gd name="T24" fmla="*/ 34 w 136"/>
                <a:gd name="T25" fmla="*/ 33 h 174"/>
                <a:gd name="T26" fmla="*/ 31 w 136"/>
                <a:gd name="T27" fmla="*/ 29 h 174"/>
                <a:gd name="T28" fmla="*/ 28 w 136"/>
                <a:gd name="T29" fmla="*/ 25 h 174"/>
                <a:gd name="T30" fmla="*/ 24 w 136"/>
                <a:gd name="T31" fmla="*/ 23 h 174"/>
                <a:gd name="T32" fmla="*/ 19 w 136"/>
                <a:gd name="T33" fmla="*/ 22 h 174"/>
                <a:gd name="T34" fmla="*/ 15 w 136"/>
                <a:gd name="T35" fmla="*/ 21 h 174"/>
                <a:gd name="T36" fmla="*/ 11 w 136"/>
                <a:gd name="T37" fmla="*/ 19 h 174"/>
                <a:gd name="T38" fmla="*/ 8 w 136"/>
                <a:gd name="T39" fmla="*/ 15 h 174"/>
                <a:gd name="T40" fmla="*/ 5 w 136"/>
                <a:gd name="T41" fmla="*/ 11 h 174"/>
                <a:gd name="T42" fmla="*/ 3 w 136"/>
                <a:gd name="T43" fmla="*/ 6 h 174"/>
                <a:gd name="T44" fmla="*/ 1 w 136"/>
                <a:gd name="T45" fmla="*/ 3 h 174"/>
                <a:gd name="T46" fmla="*/ 1 w 136"/>
                <a:gd name="T47" fmla="*/ 1 h 174"/>
                <a:gd name="T48" fmla="*/ 0 w 136"/>
                <a:gd name="T49" fmla="*/ 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174"/>
                <a:gd name="T77" fmla="*/ 136 w 136"/>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FF0000"/>
            </a:solidFill>
            <a:ln w="9525">
              <a:noFill/>
              <a:round/>
              <a:headEnd/>
              <a:tailEnd/>
            </a:ln>
          </p:spPr>
          <p:txBody>
            <a:bodyPr/>
            <a:lstStyle/>
            <a:p>
              <a:endParaRPr lang="en-US"/>
            </a:p>
          </p:txBody>
        </p:sp>
        <p:sp>
          <p:nvSpPr>
            <p:cNvPr id="6630" name="Freeform 65"/>
            <p:cNvSpPr>
              <a:spLocks/>
            </p:cNvSpPr>
            <p:nvPr/>
          </p:nvSpPr>
          <p:spPr bwMode="auto">
            <a:xfrm>
              <a:off x="3028" y="2593"/>
              <a:ext cx="234" cy="81"/>
            </a:xfrm>
            <a:custGeom>
              <a:avLst/>
              <a:gdLst>
                <a:gd name="T0" fmla="*/ 2 w 469"/>
                <a:gd name="T1" fmla="*/ 1 h 163"/>
                <a:gd name="T2" fmla="*/ 0 w 469"/>
                <a:gd name="T3" fmla="*/ 0 h 163"/>
                <a:gd name="T4" fmla="*/ 0 w 469"/>
                <a:gd name="T5" fmla="*/ 0 h 163"/>
                <a:gd name="T6" fmla="*/ 1 w 469"/>
                <a:gd name="T7" fmla="*/ 2 h 163"/>
                <a:gd name="T8" fmla="*/ 4 w 469"/>
                <a:gd name="T9" fmla="*/ 4 h 163"/>
                <a:gd name="T10" fmla="*/ 8 w 469"/>
                <a:gd name="T11" fmla="*/ 8 h 163"/>
                <a:gd name="T12" fmla="*/ 13 w 469"/>
                <a:gd name="T13" fmla="*/ 12 h 163"/>
                <a:gd name="T14" fmla="*/ 19 w 469"/>
                <a:gd name="T15" fmla="*/ 16 h 163"/>
                <a:gd name="T16" fmla="*/ 26 w 469"/>
                <a:gd name="T17" fmla="*/ 21 h 163"/>
                <a:gd name="T18" fmla="*/ 34 w 469"/>
                <a:gd name="T19" fmla="*/ 26 h 163"/>
                <a:gd name="T20" fmla="*/ 43 w 469"/>
                <a:gd name="T21" fmla="*/ 30 h 163"/>
                <a:gd name="T22" fmla="*/ 52 w 469"/>
                <a:gd name="T23" fmla="*/ 34 h 163"/>
                <a:gd name="T24" fmla="*/ 62 w 469"/>
                <a:gd name="T25" fmla="*/ 37 h 163"/>
                <a:gd name="T26" fmla="*/ 71 w 469"/>
                <a:gd name="T27" fmla="*/ 39 h 163"/>
                <a:gd name="T28" fmla="*/ 81 w 469"/>
                <a:gd name="T29" fmla="*/ 40 h 163"/>
                <a:gd name="T30" fmla="*/ 91 w 469"/>
                <a:gd name="T31" fmla="*/ 40 h 163"/>
                <a:gd name="T32" fmla="*/ 101 w 469"/>
                <a:gd name="T33" fmla="*/ 38 h 163"/>
                <a:gd name="T34" fmla="*/ 106 w 469"/>
                <a:gd name="T35" fmla="*/ 36 h 163"/>
                <a:gd name="T36" fmla="*/ 110 w 469"/>
                <a:gd name="T37" fmla="*/ 33 h 163"/>
                <a:gd name="T38" fmla="*/ 112 w 469"/>
                <a:gd name="T39" fmla="*/ 30 h 163"/>
                <a:gd name="T40" fmla="*/ 115 w 469"/>
                <a:gd name="T41" fmla="*/ 26 h 163"/>
                <a:gd name="T42" fmla="*/ 116 w 469"/>
                <a:gd name="T43" fmla="*/ 22 h 163"/>
                <a:gd name="T44" fmla="*/ 117 w 469"/>
                <a:gd name="T45" fmla="*/ 20 h 163"/>
                <a:gd name="T46" fmla="*/ 117 w 469"/>
                <a:gd name="T47" fmla="*/ 18 h 163"/>
                <a:gd name="T48" fmla="*/ 117 w 469"/>
                <a:gd name="T49" fmla="*/ 17 h 163"/>
                <a:gd name="T50" fmla="*/ 117 w 469"/>
                <a:gd name="T51" fmla="*/ 17 h 163"/>
                <a:gd name="T52" fmla="*/ 116 w 469"/>
                <a:gd name="T53" fmla="*/ 19 h 163"/>
                <a:gd name="T54" fmla="*/ 115 w 469"/>
                <a:gd name="T55" fmla="*/ 21 h 163"/>
                <a:gd name="T56" fmla="*/ 113 w 469"/>
                <a:gd name="T57" fmla="*/ 24 h 163"/>
                <a:gd name="T58" fmla="*/ 111 w 469"/>
                <a:gd name="T59" fmla="*/ 27 h 163"/>
                <a:gd name="T60" fmla="*/ 108 w 469"/>
                <a:gd name="T61" fmla="*/ 30 h 163"/>
                <a:gd name="T62" fmla="*/ 103 w 469"/>
                <a:gd name="T63" fmla="*/ 32 h 163"/>
                <a:gd name="T64" fmla="*/ 98 w 469"/>
                <a:gd name="T65" fmla="*/ 34 h 163"/>
                <a:gd name="T66" fmla="*/ 91 w 469"/>
                <a:gd name="T67" fmla="*/ 36 h 163"/>
                <a:gd name="T68" fmla="*/ 83 w 469"/>
                <a:gd name="T69" fmla="*/ 36 h 163"/>
                <a:gd name="T70" fmla="*/ 74 w 469"/>
                <a:gd name="T71" fmla="*/ 35 h 163"/>
                <a:gd name="T72" fmla="*/ 63 w 469"/>
                <a:gd name="T73" fmla="*/ 32 h 163"/>
                <a:gd name="T74" fmla="*/ 51 w 469"/>
                <a:gd name="T75" fmla="*/ 28 h 163"/>
                <a:gd name="T76" fmla="*/ 36 w 469"/>
                <a:gd name="T77" fmla="*/ 21 h 163"/>
                <a:gd name="T78" fmla="*/ 20 w 469"/>
                <a:gd name="T79" fmla="*/ 12 h 163"/>
                <a:gd name="T80" fmla="*/ 2 w 469"/>
                <a:gd name="T81" fmla="*/ 1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9"/>
                <a:gd name="T124" fmla="*/ 0 h 163"/>
                <a:gd name="T125" fmla="*/ 469 w 469"/>
                <a:gd name="T126" fmla="*/ 163 h 1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FF0000"/>
            </a:solidFill>
            <a:ln w="9525">
              <a:noFill/>
              <a:round/>
              <a:headEnd/>
              <a:tailEnd/>
            </a:ln>
          </p:spPr>
          <p:txBody>
            <a:bodyPr/>
            <a:lstStyle/>
            <a:p>
              <a:endParaRPr lang="en-US"/>
            </a:p>
          </p:txBody>
        </p:sp>
        <p:sp>
          <p:nvSpPr>
            <p:cNvPr id="6631" name="Freeform 66"/>
            <p:cNvSpPr>
              <a:spLocks/>
            </p:cNvSpPr>
            <p:nvPr/>
          </p:nvSpPr>
          <p:spPr bwMode="auto">
            <a:xfrm>
              <a:off x="3125" y="2508"/>
              <a:ext cx="71" cy="73"/>
            </a:xfrm>
            <a:custGeom>
              <a:avLst/>
              <a:gdLst>
                <a:gd name="T0" fmla="*/ 21 w 142"/>
                <a:gd name="T1" fmla="*/ 34 h 145"/>
                <a:gd name="T2" fmla="*/ 17 w 142"/>
                <a:gd name="T3" fmla="*/ 37 h 145"/>
                <a:gd name="T4" fmla="*/ 12 w 142"/>
                <a:gd name="T5" fmla="*/ 35 h 145"/>
                <a:gd name="T6" fmla="*/ 9 w 142"/>
                <a:gd name="T7" fmla="*/ 31 h 145"/>
                <a:gd name="T8" fmla="*/ 7 w 142"/>
                <a:gd name="T9" fmla="*/ 29 h 145"/>
                <a:gd name="T10" fmla="*/ 5 w 142"/>
                <a:gd name="T11" fmla="*/ 29 h 145"/>
                <a:gd name="T12" fmla="*/ 3 w 142"/>
                <a:gd name="T13" fmla="*/ 27 h 145"/>
                <a:gd name="T14" fmla="*/ 1 w 142"/>
                <a:gd name="T15" fmla="*/ 26 h 145"/>
                <a:gd name="T16" fmla="*/ 0 w 142"/>
                <a:gd name="T17" fmla="*/ 22 h 145"/>
                <a:gd name="T18" fmla="*/ 2 w 142"/>
                <a:gd name="T19" fmla="*/ 17 h 145"/>
                <a:gd name="T20" fmla="*/ 3 w 142"/>
                <a:gd name="T21" fmla="*/ 14 h 145"/>
                <a:gd name="T22" fmla="*/ 3 w 142"/>
                <a:gd name="T23" fmla="*/ 8 h 145"/>
                <a:gd name="T24" fmla="*/ 5 w 142"/>
                <a:gd name="T25" fmla="*/ 5 h 145"/>
                <a:gd name="T26" fmla="*/ 7 w 142"/>
                <a:gd name="T27" fmla="*/ 4 h 145"/>
                <a:gd name="T28" fmla="*/ 9 w 142"/>
                <a:gd name="T29" fmla="*/ 4 h 145"/>
                <a:gd name="T30" fmla="*/ 12 w 142"/>
                <a:gd name="T31" fmla="*/ 5 h 145"/>
                <a:gd name="T32" fmla="*/ 14 w 142"/>
                <a:gd name="T33" fmla="*/ 3 h 145"/>
                <a:gd name="T34" fmla="*/ 19 w 142"/>
                <a:gd name="T35" fmla="*/ 0 h 145"/>
                <a:gd name="T36" fmla="*/ 24 w 142"/>
                <a:gd name="T37" fmla="*/ 1 h 145"/>
                <a:gd name="T38" fmla="*/ 26 w 142"/>
                <a:gd name="T39" fmla="*/ 6 h 145"/>
                <a:gd name="T40" fmla="*/ 28 w 142"/>
                <a:gd name="T41" fmla="*/ 8 h 145"/>
                <a:gd name="T42" fmla="*/ 31 w 142"/>
                <a:gd name="T43" fmla="*/ 8 h 145"/>
                <a:gd name="T44" fmla="*/ 34 w 142"/>
                <a:gd name="T45" fmla="*/ 9 h 145"/>
                <a:gd name="T46" fmla="*/ 35 w 142"/>
                <a:gd name="T47" fmla="*/ 11 h 145"/>
                <a:gd name="T48" fmla="*/ 36 w 142"/>
                <a:gd name="T49" fmla="*/ 15 h 145"/>
                <a:gd name="T50" fmla="*/ 34 w 142"/>
                <a:gd name="T51" fmla="*/ 19 h 145"/>
                <a:gd name="T52" fmla="*/ 33 w 142"/>
                <a:gd name="T53" fmla="*/ 23 h 145"/>
                <a:gd name="T54" fmla="*/ 33 w 142"/>
                <a:gd name="T55" fmla="*/ 28 h 145"/>
                <a:gd name="T56" fmla="*/ 31 w 142"/>
                <a:gd name="T57" fmla="*/ 31 h 145"/>
                <a:gd name="T58" fmla="*/ 28 w 142"/>
                <a:gd name="T59" fmla="*/ 33 h 145"/>
                <a:gd name="T60" fmla="*/ 26 w 142"/>
                <a:gd name="T61" fmla="*/ 33 h 145"/>
                <a:gd name="T62" fmla="*/ 23 w 142"/>
                <a:gd name="T63" fmla="*/ 32 h 1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2"/>
                <a:gd name="T97" fmla="*/ 0 h 145"/>
                <a:gd name="T98" fmla="*/ 142 w 142"/>
                <a:gd name="T99" fmla="*/ 145 h 1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FF0000"/>
            </a:solidFill>
            <a:ln w="9525">
              <a:noFill/>
              <a:round/>
              <a:headEnd/>
              <a:tailEnd/>
            </a:ln>
          </p:spPr>
          <p:txBody>
            <a:bodyPr/>
            <a:lstStyle/>
            <a:p>
              <a:endParaRPr lang="en-US"/>
            </a:p>
          </p:txBody>
        </p:sp>
        <p:sp>
          <p:nvSpPr>
            <p:cNvPr id="6632" name="Freeform 67"/>
            <p:cNvSpPr>
              <a:spLocks/>
            </p:cNvSpPr>
            <p:nvPr/>
          </p:nvSpPr>
          <p:spPr bwMode="auto">
            <a:xfrm>
              <a:off x="3149" y="2534"/>
              <a:ext cx="21" cy="20"/>
            </a:xfrm>
            <a:custGeom>
              <a:avLst/>
              <a:gdLst>
                <a:gd name="T0" fmla="*/ 10 w 40"/>
                <a:gd name="T1" fmla="*/ 4 h 39"/>
                <a:gd name="T2" fmla="*/ 10 w 40"/>
                <a:gd name="T3" fmla="*/ 2 h 39"/>
                <a:gd name="T4" fmla="*/ 8 w 40"/>
                <a:gd name="T5" fmla="*/ 1 h 39"/>
                <a:gd name="T6" fmla="*/ 6 w 40"/>
                <a:gd name="T7" fmla="*/ 0 h 39"/>
                <a:gd name="T8" fmla="*/ 4 w 40"/>
                <a:gd name="T9" fmla="*/ 1 h 39"/>
                <a:gd name="T10" fmla="*/ 2 w 40"/>
                <a:gd name="T11" fmla="*/ 1 h 39"/>
                <a:gd name="T12" fmla="*/ 1 w 40"/>
                <a:gd name="T13" fmla="*/ 3 h 39"/>
                <a:gd name="T14" fmla="*/ 0 w 40"/>
                <a:gd name="T15" fmla="*/ 5 h 39"/>
                <a:gd name="T16" fmla="*/ 1 w 40"/>
                <a:gd name="T17" fmla="*/ 7 h 39"/>
                <a:gd name="T18" fmla="*/ 2 w 40"/>
                <a:gd name="T19" fmla="*/ 8 h 39"/>
                <a:gd name="T20" fmla="*/ 3 w 40"/>
                <a:gd name="T21" fmla="*/ 10 h 39"/>
                <a:gd name="T22" fmla="*/ 5 w 40"/>
                <a:gd name="T23" fmla="*/ 10 h 39"/>
                <a:gd name="T24" fmla="*/ 7 w 40"/>
                <a:gd name="T25" fmla="*/ 10 h 39"/>
                <a:gd name="T26" fmla="*/ 9 w 40"/>
                <a:gd name="T27" fmla="*/ 9 h 39"/>
                <a:gd name="T28" fmla="*/ 10 w 40"/>
                <a:gd name="T29" fmla="*/ 8 h 39"/>
                <a:gd name="T30" fmla="*/ 11 w 40"/>
                <a:gd name="T31" fmla="*/ 6 h 39"/>
                <a:gd name="T32" fmla="*/ 10 w 40"/>
                <a:gd name="T33" fmla="*/ 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9"/>
                <a:gd name="T53" fmla="*/ 40 w 40"/>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FF0000"/>
            </a:solidFill>
            <a:ln w="9525">
              <a:noFill/>
              <a:round/>
              <a:headEnd/>
              <a:tailEnd/>
            </a:ln>
          </p:spPr>
          <p:txBody>
            <a:bodyPr/>
            <a:lstStyle/>
            <a:p>
              <a:endParaRPr lang="en-US"/>
            </a:p>
          </p:txBody>
        </p:sp>
        <p:sp>
          <p:nvSpPr>
            <p:cNvPr id="6633" name="Freeform 68"/>
            <p:cNvSpPr>
              <a:spLocks/>
            </p:cNvSpPr>
            <p:nvPr/>
          </p:nvSpPr>
          <p:spPr bwMode="auto">
            <a:xfrm>
              <a:off x="2944" y="2499"/>
              <a:ext cx="26" cy="26"/>
            </a:xfrm>
            <a:custGeom>
              <a:avLst/>
              <a:gdLst>
                <a:gd name="T0" fmla="*/ 7 w 52"/>
                <a:gd name="T1" fmla="*/ 14 h 50"/>
                <a:gd name="T2" fmla="*/ 10 w 52"/>
                <a:gd name="T3" fmla="*/ 13 h 50"/>
                <a:gd name="T4" fmla="*/ 12 w 52"/>
                <a:gd name="T5" fmla="*/ 11 h 50"/>
                <a:gd name="T6" fmla="*/ 13 w 52"/>
                <a:gd name="T7" fmla="*/ 9 h 50"/>
                <a:gd name="T8" fmla="*/ 13 w 52"/>
                <a:gd name="T9" fmla="*/ 7 h 50"/>
                <a:gd name="T10" fmla="*/ 13 w 52"/>
                <a:gd name="T11" fmla="*/ 4 h 50"/>
                <a:gd name="T12" fmla="*/ 12 w 52"/>
                <a:gd name="T13" fmla="*/ 2 h 50"/>
                <a:gd name="T14" fmla="*/ 10 w 52"/>
                <a:gd name="T15" fmla="*/ 1 h 50"/>
                <a:gd name="T16" fmla="*/ 7 w 52"/>
                <a:gd name="T17" fmla="*/ 0 h 50"/>
                <a:gd name="T18" fmla="*/ 4 w 52"/>
                <a:gd name="T19" fmla="*/ 1 h 50"/>
                <a:gd name="T20" fmla="*/ 2 w 52"/>
                <a:gd name="T21" fmla="*/ 2 h 50"/>
                <a:gd name="T22" fmla="*/ 1 w 52"/>
                <a:gd name="T23" fmla="*/ 4 h 50"/>
                <a:gd name="T24" fmla="*/ 0 w 52"/>
                <a:gd name="T25" fmla="*/ 7 h 50"/>
                <a:gd name="T26" fmla="*/ 1 w 52"/>
                <a:gd name="T27" fmla="*/ 9 h 50"/>
                <a:gd name="T28" fmla="*/ 2 w 52"/>
                <a:gd name="T29" fmla="*/ 11 h 50"/>
                <a:gd name="T30" fmla="*/ 4 w 52"/>
                <a:gd name="T31" fmla="*/ 13 h 50"/>
                <a:gd name="T32" fmla="*/ 7 w 52"/>
                <a:gd name="T33" fmla="*/ 14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0"/>
                <a:gd name="T53" fmla="*/ 52 w 52"/>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FF0000"/>
            </a:solidFill>
            <a:ln w="9525">
              <a:noFill/>
              <a:round/>
              <a:headEnd/>
              <a:tailEnd/>
            </a:ln>
          </p:spPr>
          <p:txBody>
            <a:bodyPr/>
            <a:lstStyle/>
            <a:p>
              <a:endParaRPr lang="en-US"/>
            </a:p>
          </p:txBody>
        </p:sp>
        <p:sp>
          <p:nvSpPr>
            <p:cNvPr id="6634" name="Freeform 69"/>
            <p:cNvSpPr>
              <a:spLocks/>
            </p:cNvSpPr>
            <p:nvPr/>
          </p:nvSpPr>
          <p:spPr bwMode="auto">
            <a:xfrm>
              <a:off x="2930" y="2414"/>
              <a:ext cx="56" cy="78"/>
            </a:xfrm>
            <a:custGeom>
              <a:avLst/>
              <a:gdLst>
                <a:gd name="T0" fmla="*/ 17 w 113"/>
                <a:gd name="T1" fmla="*/ 39 h 156"/>
                <a:gd name="T2" fmla="*/ 11 w 113"/>
                <a:gd name="T3" fmla="*/ 39 h 156"/>
                <a:gd name="T4" fmla="*/ 9 w 113"/>
                <a:gd name="T5" fmla="*/ 38 h 156"/>
                <a:gd name="T6" fmla="*/ 7 w 113"/>
                <a:gd name="T7" fmla="*/ 33 h 156"/>
                <a:gd name="T8" fmla="*/ 4 w 113"/>
                <a:gd name="T9" fmla="*/ 26 h 156"/>
                <a:gd name="T10" fmla="*/ 1 w 113"/>
                <a:gd name="T11" fmla="*/ 20 h 156"/>
                <a:gd name="T12" fmla="*/ 0 w 113"/>
                <a:gd name="T13" fmla="*/ 12 h 156"/>
                <a:gd name="T14" fmla="*/ 1 w 113"/>
                <a:gd name="T15" fmla="*/ 6 h 156"/>
                <a:gd name="T16" fmla="*/ 5 w 113"/>
                <a:gd name="T17" fmla="*/ 2 h 156"/>
                <a:gd name="T18" fmla="*/ 13 w 113"/>
                <a:gd name="T19" fmla="*/ 0 h 156"/>
                <a:gd name="T20" fmla="*/ 22 w 113"/>
                <a:gd name="T21" fmla="*/ 2 h 156"/>
                <a:gd name="T22" fmla="*/ 27 w 113"/>
                <a:gd name="T23" fmla="*/ 6 h 156"/>
                <a:gd name="T24" fmla="*/ 28 w 113"/>
                <a:gd name="T25" fmla="*/ 12 h 156"/>
                <a:gd name="T26" fmla="*/ 26 w 113"/>
                <a:gd name="T27" fmla="*/ 20 h 156"/>
                <a:gd name="T28" fmla="*/ 24 w 113"/>
                <a:gd name="T29" fmla="*/ 26 h 156"/>
                <a:gd name="T30" fmla="*/ 21 w 113"/>
                <a:gd name="T31" fmla="*/ 33 h 156"/>
                <a:gd name="T32" fmla="*/ 18 w 113"/>
                <a:gd name="T33" fmla="*/ 38 h 156"/>
                <a:gd name="T34" fmla="*/ 17 w 113"/>
                <a:gd name="T35" fmla="*/ 39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FF0000"/>
            </a:solidFill>
            <a:ln w="9525">
              <a:noFill/>
              <a:round/>
              <a:headEnd/>
              <a:tailEnd/>
            </a:ln>
          </p:spPr>
          <p:txBody>
            <a:bodyPr/>
            <a:lstStyle/>
            <a:p>
              <a:endParaRPr lang="en-US"/>
            </a:p>
          </p:txBody>
        </p:sp>
        <p:sp>
          <p:nvSpPr>
            <p:cNvPr id="6635" name="Freeform 70"/>
            <p:cNvSpPr>
              <a:spLocks/>
            </p:cNvSpPr>
            <p:nvPr/>
          </p:nvSpPr>
          <p:spPr bwMode="auto">
            <a:xfrm>
              <a:off x="2930" y="2414"/>
              <a:ext cx="56" cy="78"/>
            </a:xfrm>
            <a:custGeom>
              <a:avLst/>
              <a:gdLst>
                <a:gd name="T0" fmla="*/ 17 w 113"/>
                <a:gd name="T1" fmla="*/ 39 h 156"/>
                <a:gd name="T2" fmla="*/ 11 w 113"/>
                <a:gd name="T3" fmla="*/ 39 h 156"/>
                <a:gd name="T4" fmla="*/ 9 w 113"/>
                <a:gd name="T5" fmla="*/ 38 h 156"/>
                <a:gd name="T6" fmla="*/ 7 w 113"/>
                <a:gd name="T7" fmla="*/ 33 h 156"/>
                <a:gd name="T8" fmla="*/ 4 w 113"/>
                <a:gd name="T9" fmla="*/ 26 h 156"/>
                <a:gd name="T10" fmla="*/ 1 w 113"/>
                <a:gd name="T11" fmla="*/ 20 h 156"/>
                <a:gd name="T12" fmla="*/ 0 w 113"/>
                <a:gd name="T13" fmla="*/ 12 h 156"/>
                <a:gd name="T14" fmla="*/ 1 w 113"/>
                <a:gd name="T15" fmla="*/ 6 h 156"/>
                <a:gd name="T16" fmla="*/ 5 w 113"/>
                <a:gd name="T17" fmla="*/ 2 h 156"/>
                <a:gd name="T18" fmla="*/ 13 w 113"/>
                <a:gd name="T19" fmla="*/ 0 h 156"/>
                <a:gd name="T20" fmla="*/ 22 w 113"/>
                <a:gd name="T21" fmla="*/ 2 h 156"/>
                <a:gd name="T22" fmla="*/ 27 w 113"/>
                <a:gd name="T23" fmla="*/ 6 h 156"/>
                <a:gd name="T24" fmla="*/ 28 w 113"/>
                <a:gd name="T25" fmla="*/ 12 h 156"/>
                <a:gd name="T26" fmla="*/ 26 w 113"/>
                <a:gd name="T27" fmla="*/ 20 h 156"/>
                <a:gd name="T28" fmla="*/ 24 w 113"/>
                <a:gd name="T29" fmla="*/ 26 h 156"/>
                <a:gd name="T30" fmla="*/ 21 w 113"/>
                <a:gd name="T31" fmla="*/ 33 h 156"/>
                <a:gd name="T32" fmla="*/ 18 w 113"/>
                <a:gd name="T33" fmla="*/ 38 h 156"/>
                <a:gd name="T34" fmla="*/ 17 w 113"/>
                <a:gd name="T35" fmla="*/ 39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FF0000"/>
            </a:solidFill>
            <a:ln w="9525">
              <a:noFill/>
              <a:round/>
              <a:headEnd/>
              <a:tailEnd/>
            </a:ln>
          </p:spPr>
          <p:txBody>
            <a:bodyPr/>
            <a:lstStyle/>
            <a:p>
              <a:endParaRPr lang="en-US"/>
            </a:p>
          </p:txBody>
        </p:sp>
        <p:sp>
          <p:nvSpPr>
            <p:cNvPr id="6636" name="Freeform 71"/>
            <p:cNvSpPr>
              <a:spLocks/>
            </p:cNvSpPr>
            <p:nvPr/>
          </p:nvSpPr>
          <p:spPr bwMode="auto">
            <a:xfrm>
              <a:off x="2972" y="2447"/>
              <a:ext cx="76" cy="61"/>
            </a:xfrm>
            <a:custGeom>
              <a:avLst/>
              <a:gdLst>
                <a:gd name="T0" fmla="*/ 3 w 152"/>
                <a:gd name="T1" fmla="*/ 30 h 123"/>
                <a:gd name="T2" fmla="*/ 0 w 152"/>
                <a:gd name="T3" fmla="*/ 25 h 123"/>
                <a:gd name="T4" fmla="*/ 1 w 152"/>
                <a:gd name="T5" fmla="*/ 23 h 123"/>
                <a:gd name="T6" fmla="*/ 3 w 152"/>
                <a:gd name="T7" fmla="*/ 18 h 123"/>
                <a:gd name="T8" fmla="*/ 7 w 152"/>
                <a:gd name="T9" fmla="*/ 13 h 123"/>
                <a:gd name="T10" fmla="*/ 12 w 152"/>
                <a:gd name="T11" fmla="*/ 6 h 123"/>
                <a:gd name="T12" fmla="*/ 18 w 152"/>
                <a:gd name="T13" fmla="*/ 2 h 123"/>
                <a:gd name="T14" fmla="*/ 23 w 152"/>
                <a:gd name="T15" fmla="*/ 0 h 123"/>
                <a:gd name="T16" fmla="*/ 29 w 152"/>
                <a:gd name="T17" fmla="*/ 1 h 123"/>
                <a:gd name="T18" fmla="*/ 36 w 152"/>
                <a:gd name="T19" fmla="*/ 8 h 123"/>
                <a:gd name="T20" fmla="*/ 38 w 152"/>
                <a:gd name="T21" fmla="*/ 12 h 123"/>
                <a:gd name="T22" fmla="*/ 38 w 152"/>
                <a:gd name="T23" fmla="*/ 16 h 123"/>
                <a:gd name="T24" fmla="*/ 38 w 152"/>
                <a:gd name="T25" fmla="*/ 19 h 123"/>
                <a:gd name="T26" fmla="*/ 37 w 152"/>
                <a:gd name="T27" fmla="*/ 22 h 123"/>
                <a:gd name="T28" fmla="*/ 35 w 152"/>
                <a:gd name="T29" fmla="*/ 24 h 123"/>
                <a:gd name="T30" fmla="*/ 32 w 152"/>
                <a:gd name="T31" fmla="*/ 26 h 123"/>
                <a:gd name="T32" fmla="*/ 28 w 152"/>
                <a:gd name="T33" fmla="*/ 28 h 123"/>
                <a:gd name="T34" fmla="*/ 25 w 152"/>
                <a:gd name="T35" fmla="*/ 29 h 123"/>
                <a:gd name="T36" fmla="*/ 21 w 152"/>
                <a:gd name="T37" fmla="*/ 30 h 123"/>
                <a:gd name="T38" fmla="*/ 18 w 152"/>
                <a:gd name="T39" fmla="*/ 30 h 123"/>
                <a:gd name="T40" fmla="*/ 13 w 152"/>
                <a:gd name="T41" fmla="*/ 30 h 123"/>
                <a:gd name="T42" fmla="*/ 10 w 152"/>
                <a:gd name="T43" fmla="*/ 30 h 123"/>
                <a:gd name="T44" fmla="*/ 7 w 152"/>
                <a:gd name="T45" fmla="*/ 30 h 123"/>
                <a:gd name="T46" fmla="*/ 5 w 152"/>
                <a:gd name="T47" fmla="*/ 30 h 123"/>
                <a:gd name="T48" fmla="*/ 4 w 152"/>
                <a:gd name="T49" fmla="*/ 30 h 123"/>
                <a:gd name="T50" fmla="*/ 3 w 152"/>
                <a:gd name="T51" fmla="*/ 30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FF0000"/>
            </a:solidFill>
            <a:ln w="9525">
              <a:noFill/>
              <a:round/>
              <a:headEnd/>
              <a:tailEnd/>
            </a:ln>
          </p:spPr>
          <p:txBody>
            <a:bodyPr/>
            <a:lstStyle/>
            <a:p>
              <a:endParaRPr lang="en-US"/>
            </a:p>
          </p:txBody>
        </p:sp>
        <p:sp>
          <p:nvSpPr>
            <p:cNvPr id="6637" name="Freeform 72"/>
            <p:cNvSpPr>
              <a:spLocks/>
            </p:cNvSpPr>
            <p:nvPr/>
          </p:nvSpPr>
          <p:spPr bwMode="auto">
            <a:xfrm>
              <a:off x="2972" y="2517"/>
              <a:ext cx="76" cy="61"/>
            </a:xfrm>
            <a:custGeom>
              <a:avLst/>
              <a:gdLst>
                <a:gd name="T0" fmla="*/ 0 w 153"/>
                <a:gd name="T1" fmla="*/ 6 h 122"/>
                <a:gd name="T2" fmla="*/ 3 w 153"/>
                <a:gd name="T3" fmla="*/ 1 h 122"/>
                <a:gd name="T4" fmla="*/ 3 w 153"/>
                <a:gd name="T5" fmla="*/ 1 h 122"/>
                <a:gd name="T6" fmla="*/ 5 w 153"/>
                <a:gd name="T7" fmla="*/ 1 h 122"/>
                <a:gd name="T8" fmla="*/ 7 w 153"/>
                <a:gd name="T9" fmla="*/ 0 h 122"/>
                <a:gd name="T10" fmla="*/ 10 w 153"/>
                <a:gd name="T11" fmla="*/ 0 h 122"/>
                <a:gd name="T12" fmla="*/ 13 w 153"/>
                <a:gd name="T13" fmla="*/ 1 h 122"/>
                <a:gd name="T14" fmla="*/ 17 w 153"/>
                <a:gd name="T15" fmla="*/ 1 h 122"/>
                <a:gd name="T16" fmla="*/ 21 w 153"/>
                <a:gd name="T17" fmla="*/ 1 h 122"/>
                <a:gd name="T18" fmla="*/ 24 w 153"/>
                <a:gd name="T19" fmla="*/ 2 h 122"/>
                <a:gd name="T20" fmla="*/ 28 w 153"/>
                <a:gd name="T21" fmla="*/ 3 h 122"/>
                <a:gd name="T22" fmla="*/ 31 w 153"/>
                <a:gd name="T23" fmla="*/ 4 h 122"/>
                <a:gd name="T24" fmla="*/ 34 w 153"/>
                <a:gd name="T25" fmla="*/ 6 h 122"/>
                <a:gd name="T26" fmla="*/ 36 w 153"/>
                <a:gd name="T27" fmla="*/ 8 h 122"/>
                <a:gd name="T28" fmla="*/ 38 w 153"/>
                <a:gd name="T29" fmla="*/ 11 h 122"/>
                <a:gd name="T30" fmla="*/ 38 w 153"/>
                <a:gd name="T31" fmla="*/ 14 h 122"/>
                <a:gd name="T32" fmla="*/ 37 w 153"/>
                <a:gd name="T33" fmla="*/ 18 h 122"/>
                <a:gd name="T34" fmla="*/ 35 w 153"/>
                <a:gd name="T35" fmla="*/ 23 h 122"/>
                <a:gd name="T36" fmla="*/ 29 w 153"/>
                <a:gd name="T37" fmla="*/ 29 h 122"/>
                <a:gd name="T38" fmla="*/ 23 w 153"/>
                <a:gd name="T39" fmla="*/ 31 h 122"/>
                <a:gd name="T40" fmla="*/ 17 w 153"/>
                <a:gd name="T41" fmla="*/ 29 h 122"/>
                <a:gd name="T42" fmla="*/ 12 w 153"/>
                <a:gd name="T43" fmla="*/ 24 h 122"/>
                <a:gd name="T44" fmla="*/ 7 w 153"/>
                <a:gd name="T45" fmla="*/ 18 h 122"/>
                <a:gd name="T46" fmla="*/ 3 w 153"/>
                <a:gd name="T47" fmla="*/ 12 h 122"/>
                <a:gd name="T48" fmla="*/ 1 w 153"/>
                <a:gd name="T49" fmla="*/ 8 h 122"/>
                <a:gd name="T50" fmla="*/ 0 w 153"/>
                <a:gd name="T51" fmla="*/ 6 h 1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22"/>
                <a:gd name="T80" fmla="*/ 153 w 153"/>
                <a:gd name="T81" fmla="*/ 122 h 1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FF0000"/>
            </a:solidFill>
            <a:ln w="9525">
              <a:noFill/>
              <a:round/>
              <a:headEnd/>
              <a:tailEnd/>
            </a:ln>
          </p:spPr>
          <p:txBody>
            <a:bodyPr/>
            <a:lstStyle/>
            <a:p>
              <a:endParaRPr lang="en-US"/>
            </a:p>
          </p:txBody>
        </p:sp>
        <p:sp>
          <p:nvSpPr>
            <p:cNvPr id="6638" name="Freeform 73"/>
            <p:cNvSpPr>
              <a:spLocks/>
            </p:cNvSpPr>
            <p:nvPr/>
          </p:nvSpPr>
          <p:spPr bwMode="auto">
            <a:xfrm>
              <a:off x="2930" y="2532"/>
              <a:ext cx="55" cy="78"/>
            </a:xfrm>
            <a:custGeom>
              <a:avLst/>
              <a:gdLst>
                <a:gd name="T0" fmla="*/ 10 w 112"/>
                <a:gd name="T1" fmla="*/ 0 h 156"/>
                <a:gd name="T2" fmla="*/ 16 w 112"/>
                <a:gd name="T3" fmla="*/ 0 h 156"/>
                <a:gd name="T4" fmla="*/ 18 w 112"/>
                <a:gd name="T5" fmla="*/ 2 h 156"/>
                <a:gd name="T6" fmla="*/ 20 w 112"/>
                <a:gd name="T7" fmla="*/ 6 h 156"/>
                <a:gd name="T8" fmla="*/ 23 w 112"/>
                <a:gd name="T9" fmla="*/ 12 h 156"/>
                <a:gd name="T10" fmla="*/ 26 w 112"/>
                <a:gd name="T11" fmla="*/ 20 h 156"/>
                <a:gd name="T12" fmla="*/ 27 w 112"/>
                <a:gd name="T13" fmla="*/ 26 h 156"/>
                <a:gd name="T14" fmla="*/ 26 w 112"/>
                <a:gd name="T15" fmla="*/ 33 h 156"/>
                <a:gd name="T16" fmla="*/ 22 w 112"/>
                <a:gd name="T17" fmla="*/ 38 h 156"/>
                <a:gd name="T18" fmla="*/ 14 w 112"/>
                <a:gd name="T19" fmla="*/ 39 h 156"/>
                <a:gd name="T20" fmla="*/ 5 w 112"/>
                <a:gd name="T21" fmla="*/ 38 h 156"/>
                <a:gd name="T22" fmla="*/ 1 w 112"/>
                <a:gd name="T23" fmla="*/ 33 h 156"/>
                <a:gd name="T24" fmla="*/ 0 w 112"/>
                <a:gd name="T25" fmla="*/ 26 h 156"/>
                <a:gd name="T26" fmla="*/ 1 w 112"/>
                <a:gd name="T27" fmla="*/ 20 h 156"/>
                <a:gd name="T28" fmla="*/ 3 w 112"/>
                <a:gd name="T29" fmla="*/ 12 h 156"/>
                <a:gd name="T30" fmla="*/ 7 w 112"/>
                <a:gd name="T31" fmla="*/ 6 h 156"/>
                <a:gd name="T32" fmla="*/ 9 w 112"/>
                <a:gd name="T33" fmla="*/ 2 h 156"/>
                <a:gd name="T34" fmla="*/ 10 w 112"/>
                <a:gd name="T35" fmla="*/ 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2"/>
                <a:gd name="T55" fmla="*/ 0 h 156"/>
                <a:gd name="T56" fmla="*/ 112 w 112"/>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FF0000"/>
            </a:solidFill>
            <a:ln w="9525">
              <a:noFill/>
              <a:round/>
              <a:headEnd/>
              <a:tailEnd/>
            </a:ln>
          </p:spPr>
          <p:txBody>
            <a:bodyPr/>
            <a:lstStyle/>
            <a:p>
              <a:endParaRPr lang="en-US"/>
            </a:p>
          </p:txBody>
        </p:sp>
        <p:sp>
          <p:nvSpPr>
            <p:cNvPr id="6639" name="Freeform 74"/>
            <p:cNvSpPr>
              <a:spLocks/>
            </p:cNvSpPr>
            <p:nvPr/>
          </p:nvSpPr>
          <p:spPr bwMode="auto">
            <a:xfrm>
              <a:off x="2868" y="2515"/>
              <a:ext cx="75" cy="62"/>
            </a:xfrm>
            <a:custGeom>
              <a:avLst/>
              <a:gdLst>
                <a:gd name="T0" fmla="*/ 34 w 151"/>
                <a:gd name="T1" fmla="*/ 1 h 123"/>
                <a:gd name="T2" fmla="*/ 37 w 151"/>
                <a:gd name="T3" fmla="*/ 6 h 123"/>
                <a:gd name="T4" fmla="*/ 36 w 151"/>
                <a:gd name="T5" fmla="*/ 8 h 123"/>
                <a:gd name="T6" fmla="*/ 34 w 151"/>
                <a:gd name="T7" fmla="*/ 12 h 123"/>
                <a:gd name="T8" fmla="*/ 30 w 151"/>
                <a:gd name="T9" fmla="*/ 18 h 123"/>
                <a:gd name="T10" fmla="*/ 25 w 151"/>
                <a:gd name="T11" fmla="*/ 24 h 123"/>
                <a:gd name="T12" fmla="*/ 20 w 151"/>
                <a:gd name="T13" fmla="*/ 29 h 123"/>
                <a:gd name="T14" fmla="*/ 14 w 151"/>
                <a:gd name="T15" fmla="*/ 31 h 123"/>
                <a:gd name="T16" fmla="*/ 8 w 151"/>
                <a:gd name="T17" fmla="*/ 30 h 123"/>
                <a:gd name="T18" fmla="*/ 2 w 151"/>
                <a:gd name="T19" fmla="*/ 23 h 123"/>
                <a:gd name="T20" fmla="*/ 0 w 151"/>
                <a:gd name="T21" fmla="*/ 18 h 123"/>
                <a:gd name="T22" fmla="*/ 0 w 151"/>
                <a:gd name="T23" fmla="*/ 15 h 123"/>
                <a:gd name="T24" fmla="*/ 0 w 151"/>
                <a:gd name="T25" fmla="*/ 11 h 123"/>
                <a:gd name="T26" fmla="*/ 1 w 151"/>
                <a:gd name="T27" fmla="*/ 8 h 123"/>
                <a:gd name="T28" fmla="*/ 3 w 151"/>
                <a:gd name="T29" fmla="*/ 6 h 123"/>
                <a:gd name="T30" fmla="*/ 6 w 151"/>
                <a:gd name="T31" fmla="*/ 4 h 123"/>
                <a:gd name="T32" fmla="*/ 9 w 151"/>
                <a:gd name="T33" fmla="*/ 3 h 123"/>
                <a:gd name="T34" fmla="*/ 13 w 151"/>
                <a:gd name="T35" fmla="*/ 2 h 123"/>
                <a:gd name="T36" fmla="*/ 16 w 151"/>
                <a:gd name="T37" fmla="*/ 1 h 123"/>
                <a:gd name="T38" fmla="*/ 20 w 151"/>
                <a:gd name="T39" fmla="*/ 1 h 123"/>
                <a:gd name="T40" fmla="*/ 24 w 151"/>
                <a:gd name="T41" fmla="*/ 1 h 123"/>
                <a:gd name="T42" fmla="*/ 27 w 151"/>
                <a:gd name="T43" fmla="*/ 0 h 123"/>
                <a:gd name="T44" fmla="*/ 30 w 151"/>
                <a:gd name="T45" fmla="*/ 0 h 123"/>
                <a:gd name="T46" fmla="*/ 32 w 151"/>
                <a:gd name="T47" fmla="*/ 1 h 123"/>
                <a:gd name="T48" fmla="*/ 34 w 151"/>
                <a:gd name="T49" fmla="*/ 1 h 123"/>
                <a:gd name="T50" fmla="*/ 34 w 151"/>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1"/>
                <a:gd name="T79" fmla="*/ 0 h 123"/>
                <a:gd name="T80" fmla="*/ 151 w 151"/>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FF0000"/>
            </a:solidFill>
            <a:ln w="9525">
              <a:noFill/>
              <a:round/>
              <a:headEnd/>
              <a:tailEnd/>
            </a:ln>
          </p:spPr>
          <p:txBody>
            <a:bodyPr/>
            <a:lstStyle/>
            <a:p>
              <a:endParaRPr lang="en-US"/>
            </a:p>
          </p:txBody>
        </p:sp>
        <p:sp>
          <p:nvSpPr>
            <p:cNvPr id="6640" name="Freeform 75"/>
            <p:cNvSpPr>
              <a:spLocks/>
            </p:cNvSpPr>
            <p:nvPr/>
          </p:nvSpPr>
          <p:spPr bwMode="auto">
            <a:xfrm>
              <a:off x="2867" y="2446"/>
              <a:ext cx="76" cy="62"/>
            </a:xfrm>
            <a:custGeom>
              <a:avLst/>
              <a:gdLst>
                <a:gd name="T0" fmla="*/ 38 w 152"/>
                <a:gd name="T1" fmla="*/ 25 h 123"/>
                <a:gd name="T2" fmla="*/ 35 w 152"/>
                <a:gd name="T3" fmla="*/ 31 h 123"/>
                <a:gd name="T4" fmla="*/ 35 w 152"/>
                <a:gd name="T5" fmla="*/ 31 h 123"/>
                <a:gd name="T6" fmla="*/ 33 w 152"/>
                <a:gd name="T7" fmla="*/ 31 h 123"/>
                <a:gd name="T8" fmla="*/ 30 w 152"/>
                <a:gd name="T9" fmla="*/ 31 h 123"/>
                <a:gd name="T10" fmla="*/ 27 w 152"/>
                <a:gd name="T11" fmla="*/ 31 h 123"/>
                <a:gd name="T12" fmla="*/ 24 w 152"/>
                <a:gd name="T13" fmla="*/ 31 h 123"/>
                <a:gd name="T14" fmla="*/ 21 w 152"/>
                <a:gd name="T15" fmla="*/ 31 h 123"/>
                <a:gd name="T16" fmla="*/ 17 w 152"/>
                <a:gd name="T17" fmla="*/ 30 h 123"/>
                <a:gd name="T18" fmla="*/ 13 w 152"/>
                <a:gd name="T19" fmla="*/ 29 h 123"/>
                <a:gd name="T20" fmla="*/ 10 w 152"/>
                <a:gd name="T21" fmla="*/ 28 h 123"/>
                <a:gd name="T22" fmla="*/ 6 w 152"/>
                <a:gd name="T23" fmla="*/ 27 h 123"/>
                <a:gd name="T24" fmla="*/ 4 w 152"/>
                <a:gd name="T25" fmla="*/ 25 h 123"/>
                <a:gd name="T26" fmla="*/ 2 w 152"/>
                <a:gd name="T27" fmla="*/ 23 h 123"/>
                <a:gd name="T28" fmla="*/ 1 w 152"/>
                <a:gd name="T29" fmla="*/ 20 h 123"/>
                <a:gd name="T30" fmla="*/ 0 w 152"/>
                <a:gd name="T31" fmla="*/ 17 h 123"/>
                <a:gd name="T32" fmla="*/ 1 w 152"/>
                <a:gd name="T33" fmla="*/ 13 h 123"/>
                <a:gd name="T34" fmla="*/ 3 w 152"/>
                <a:gd name="T35" fmla="*/ 9 h 123"/>
                <a:gd name="T36" fmla="*/ 9 w 152"/>
                <a:gd name="T37" fmla="*/ 2 h 123"/>
                <a:gd name="T38" fmla="*/ 14 w 152"/>
                <a:gd name="T39" fmla="*/ 0 h 123"/>
                <a:gd name="T40" fmla="*/ 21 w 152"/>
                <a:gd name="T41" fmla="*/ 2 h 123"/>
                <a:gd name="T42" fmla="*/ 26 w 152"/>
                <a:gd name="T43" fmla="*/ 7 h 123"/>
                <a:gd name="T44" fmla="*/ 31 w 152"/>
                <a:gd name="T45" fmla="*/ 13 h 123"/>
                <a:gd name="T46" fmla="*/ 35 w 152"/>
                <a:gd name="T47" fmla="*/ 19 h 123"/>
                <a:gd name="T48" fmla="*/ 37 w 152"/>
                <a:gd name="T49" fmla="*/ 23 h 123"/>
                <a:gd name="T50" fmla="*/ 38 w 152"/>
                <a:gd name="T51" fmla="*/ 25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FF0000"/>
            </a:solidFill>
            <a:ln w="9525">
              <a:noFill/>
              <a:round/>
              <a:headEnd/>
              <a:tailEnd/>
            </a:ln>
          </p:spPr>
          <p:txBody>
            <a:bodyPr/>
            <a:lstStyle/>
            <a:p>
              <a:endParaRPr lang="en-US"/>
            </a:p>
          </p:txBody>
        </p:sp>
        <p:sp>
          <p:nvSpPr>
            <p:cNvPr id="6641" name="Freeform 76"/>
            <p:cNvSpPr>
              <a:spLocks/>
            </p:cNvSpPr>
            <p:nvPr/>
          </p:nvSpPr>
          <p:spPr bwMode="auto">
            <a:xfrm>
              <a:off x="2555" y="2447"/>
              <a:ext cx="68" cy="74"/>
            </a:xfrm>
            <a:custGeom>
              <a:avLst/>
              <a:gdLst>
                <a:gd name="T0" fmla="*/ 1 w 136"/>
                <a:gd name="T1" fmla="*/ 17 h 148"/>
                <a:gd name="T2" fmla="*/ 0 w 136"/>
                <a:gd name="T3" fmla="*/ 12 h 148"/>
                <a:gd name="T4" fmla="*/ 2 w 136"/>
                <a:gd name="T5" fmla="*/ 9 h 148"/>
                <a:gd name="T6" fmla="*/ 4 w 136"/>
                <a:gd name="T7" fmla="*/ 7 h 148"/>
                <a:gd name="T8" fmla="*/ 6 w 136"/>
                <a:gd name="T9" fmla="*/ 6 h 148"/>
                <a:gd name="T10" fmla="*/ 9 w 136"/>
                <a:gd name="T11" fmla="*/ 6 h 148"/>
                <a:gd name="T12" fmla="*/ 11 w 136"/>
                <a:gd name="T13" fmla="*/ 4 h 148"/>
                <a:gd name="T14" fmla="*/ 14 w 136"/>
                <a:gd name="T15" fmla="*/ 1 h 148"/>
                <a:gd name="T16" fmla="*/ 20 w 136"/>
                <a:gd name="T17" fmla="*/ 1 h 148"/>
                <a:gd name="T18" fmla="*/ 23 w 136"/>
                <a:gd name="T19" fmla="*/ 4 h 148"/>
                <a:gd name="T20" fmla="*/ 25 w 136"/>
                <a:gd name="T21" fmla="*/ 6 h 148"/>
                <a:gd name="T22" fmla="*/ 28 w 136"/>
                <a:gd name="T23" fmla="*/ 6 h 148"/>
                <a:gd name="T24" fmla="*/ 30 w 136"/>
                <a:gd name="T25" fmla="*/ 6 h 148"/>
                <a:gd name="T26" fmla="*/ 33 w 136"/>
                <a:gd name="T27" fmla="*/ 8 h 148"/>
                <a:gd name="T28" fmla="*/ 34 w 136"/>
                <a:gd name="T29" fmla="*/ 11 h 148"/>
                <a:gd name="T30" fmla="*/ 33 w 136"/>
                <a:gd name="T31" fmla="*/ 17 h 148"/>
                <a:gd name="T32" fmla="*/ 33 w 136"/>
                <a:gd name="T33" fmla="*/ 20 h 148"/>
                <a:gd name="T34" fmla="*/ 34 w 136"/>
                <a:gd name="T35" fmla="*/ 25 h 148"/>
                <a:gd name="T36" fmla="*/ 33 w 136"/>
                <a:gd name="T37" fmla="*/ 29 h 148"/>
                <a:gd name="T38" fmla="*/ 30 w 136"/>
                <a:gd name="T39" fmla="*/ 30 h 148"/>
                <a:gd name="T40" fmla="*/ 28 w 136"/>
                <a:gd name="T41" fmla="*/ 31 h 148"/>
                <a:gd name="T42" fmla="*/ 25 w 136"/>
                <a:gd name="T43" fmla="*/ 30 h 148"/>
                <a:gd name="T44" fmla="*/ 23 w 136"/>
                <a:gd name="T45" fmla="*/ 33 h 148"/>
                <a:gd name="T46" fmla="*/ 20 w 136"/>
                <a:gd name="T47" fmla="*/ 37 h 148"/>
                <a:gd name="T48" fmla="*/ 15 w 136"/>
                <a:gd name="T49" fmla="*/ 37 h 148"/>
                <a:gd name="T50" fmla="*/ 11 w 136"/>
                <a:gd name="T51" fmla="*/ 33 h 148"/>
                <a:gd name="T52" fmla="*/ 9 w 136"/>
                <a:gd name="T53" fmla="*/ 31 h 148"/>
                <a:gd name="T54" fmla="*/ 6 w 136"/>
                <a:gd name="T55" fmla="*/ 31 h 148"/>
                <a:gd name="T56" fmla="*/ 4 w 136"/>
                <a:gd name="T57" fmla="*/ 30 h 148"/>
                <a:gd name="T58" fmla="*/ 2 w 136"/>
                <a:gd name="T59" fmla="*/ 29 h 148"/>
                <a:gd name="T60" fmla="*/ 1 w 136"/>
                <a:gd name="T61" fmla="*/ 25 h 148"/>
                <a:gd name="T62" fmla="*/ 2 w 136"/>
                <a:gd name="T63" fmla="*/ 21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8"/>
                <a:gd name="T98" fmla="*/ 136 w 136"/>
                <a:gd name="T99" fmla="*/ 148 h 1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FF0000"/>
            </a:solidFill>
            <a:ln w="9525">
              <a:noFill/>
              <a:round/>
              <a:headEnd/>
              <a:tailEnd/>
            </a:ln>
          </p:spPr>
          <p:txBody>
            <a:bodyPr/>
            <a:lstStyle/>
            <a:p>
              <a:endParaRPr lang="en-US"/>
            </a:p>
          </p:txBody>
        </p:sp>
        <p:sp>
          <p:nvSpPr>
            <p:cNvPr id="6642" name="Freeform 77"/>
            <p:cNvSpPr>
              <a:spLocks/>
            </p:cNvSpPr>
            <p:nvPr/>
          </p:nvSpPr>
          <p:spPr bwMode="auto">
            <a:xfrm>
              <a:off x="2579" y="2473"/>
              <a:ext cx="20" cy="21"/>
            </a:xfrm>
            <a:custGeom>
              <a:avLst/>
              <a:gdLst>
                <a:gd name="T0" fmla="*/ 5 w 39"/>
                <a:gd name="T1" fmla="*/ 11 h 40"/>
                <a:gd name="T2" fmla="*/ 7 w 39"/>
                <a:gd name="T3" fmla="*/ 10 h 40"/>
                <a:gd name="T4" fmla="*/ 9 w 39"/>
                <a:gd name="T5" fmla="*/ 9 h 40"/>
                <a:gd name="T6" fmla="*/ 10 w 39"/>
                <a:gd name="T7" fmla="*/ 7 h 40"/>
                <a:gd name="T8" fmla="*/ 10 w 39"/>
                <a:gd name="T9" fmla="*/ 6 h 40"/>
                <a:gd name="T10" fmla="*/ 10 w 39"/>
                <a:gd name="T11" fmla="*/ 3 h 40"/>
                <a:gd name="T12" fmla="*/ 9 w 39"/>
                <a:gd name="T13" fmla="*/ 2 h 40"/>
                <a:gd name="T14" fmla="*/ 7 w 39"/>
                <a:gd name="T15" fmla="*/ 1 h 40"/>
                <a:gd name="T16" fmla="*/ 5 w 39"/>
                <a:gd name="T17" fmla="*/ 0 h 40"/>
                <a:gd name="T18" fmla="*/ 3 w 39"/>
                <a:gd name="T19" fmla="*/ 1 h 40"/>
                <a:gd name="T20" fmla="*/ 2 w 39"/>
                <a:gd name="T21" fmla="*/ 2 h 40"/>
                <a:gd name="T22" fmla="*/ 1 w 39"/>
                <a:gd name="T23" fmla="*/ 3 h 40"/>
                <a:gd name="T24" fmla="*/ 0 w 39"/>
                <a:gd name="T25" fmla="*/ 6 h 40"/>
                <a:gd name="T26" fmla="*/ 1 w 39"/>
                <a:gd name="T27" fmla="*/ 7 h 40"/>
                <a:gd name="T28" fmla="*/ 2 w 39"/>
                <a:gd name="T29" fmla="*/ 9 h 40"/>
                <a:gd name="T30" fmla="*/ 3 w 39"/>
                <a:gd name="T31" fmla="*/ 10 h 40"/>
                <a:gd name="T32" fmla="*/ 5 w 39"/>
                <a:gd name="T33" fmla="*/ 1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FF0000"/>
            </a:solidFill>
            <a:ln w="9525">
              <a:noFill/>
              <a:round/>
              <a:headEnd/>
              <a:tailEnd/>
            </a:ln>
          </p:spPr>
          <p:txBody>
            <a:bodyPr/>
            <a:lstStyle/>
            <a:p>
              <a:endParaRPr lang="en-US"/>
            </a:p>
          </p:txBody>
        </p:sp>
        <p:sp>
          <p:nvSpPr>
            <p:cNvPr id="6643" name="Freeform 78"/>
            <p:cNvSpPr>
              <a:spLocks/>
            </p:cNvSpPr>
            <p:nvPr/>
          </p:nvSpPr>
          <p:spPr bwMode="auto">
            <a:xfrm>
              <a:off x="2642" y="1923"/>
              <a:ext cx="68" cy="74"/>
            </a:xfrm>
            <a:custGeom>
              <a:avLst/>
              <a:gdLst>
                <a:gd name="T0" fmla="*/ 1 w 136"/>
                <a:gd name="T1" fmla="*/ 17 h 147"/>
                <a:gd name="T2" fmla="*/ 0 w 136"/>
                <a:gd name="T3" fmla="*/ 12 h 147"/>
                <a:gd name="T4" fmla="*/ 2 w 136"/>
                <a:gd name="T5" fmla="*/ 9 h 147"/>
                <a:gd name="T6" fmla="*/ 4 w 136"/>
                <a:gd name="T7" fmla="*/ 7 h 147"/>
                <a:gd name="T8" fmla="*/ 6 w 136"/>
                <a:gd name="T9" fmla="*/ 6 h 147"/>
                <a:gd name="T10" fmla="*/ 9 w 136"/>
                <a:gd name="T11" fmla="*/ 7 h 147"/>
                <a:gd name="T12" fmla="*/ 11 w 136"/>
                <a:gd name="T13" fmla="*/ 4 h 147"/>
                <a:gd name="T14" fmla="*/ 14 w 136"/>
                <a:gd name="T15" fmla="*/ 1 h 147"/>
                <a:gd name="T16" fmla="*/ 20 w 136"/>
                <a:gd name="T17" fmla="*/ 1 h 147"/>
                <a:gd name="T18" fmla="*/ 23 w 136"/>
                <a:gd name="T19" fmla="*/ 4 h 147"/>
                <a:gd name="T20" fmla="*/ 25 w 136"/>
                <a:gd name="T21" fmla="*/ 6 h 147"/>
                <a:gd name="T22" fmla="*/ 28 w 136"/>
                <a:gd name="T23" fmla="*/ 6 h 147"/>
                <a:gd name="T24" fmla="*/ 30 w 136"/>
                <a:gd name="T25" fmla="*/ 7 h 147"/>
                <a:gd name="T26" fmla="*/ 33 w 136"/>
                <a:gd name="T27" fmla="*/ 8 h 147"/>
                <a:gd name="T28" fmla="*/ 34 w 136"/>
                <a:gd name="T29" fmla="*/ 12 h 147"/>
                <a:gd name="T30" fmla="*/ 33 w 136"/>
                <a:gd name="T31" fmla="*/ 17 h 147"/>
                <a:gd name="T32" fmla="*/ 33 w 136"/>
                <a:gd name="T33" fmla="*/ 20 h 147"/>
                <a:gd name="T34" fmla="*/ 34 w 136"/>
                <a:gd name="T35" fmla="*/ 25 h 147"/>
                <a:gd name="T36" fmla="*/ 33 w 136"/>
                <a:gd name="T37" fmla="*/ 29 h 147"/>
                <a:gd name="T38" fmla="*/ 30 w 136"/>
                <a:gd name="T39" fmla="*/ 31 h 147"/>
                <a:gd name="T40" fmla="*/ 28 w 136"/>
                <a:gd name="T41" fmla="*/ 31 h 147"/>
                <a:gd name="T42" fmla="*/ 25 w 136"/>
                <a:gd name="T43" fmla="*/ 31 h 147"/>
                <a:gd name="T44" fmla="*/ 23 w 136"/>
                <a:gd name="T45" fmla="*/ 33 h 147"/>
                <a:gd name="T46" fmla="*/ 20 w 136"/>
                <a:gd name="T47" fmla="*/ 37 h 147"/>
                <a:gd name="T48" fmla="*/ 15 w 136"/>
                <a:gd name="T49" fmla="*/ 37 h 147"/>
                <a:gd name="T50" fmla="*/ 11 w 136"/>
                <a:gd name="T51" fmla="*/ 33 h 147"/>
                <a:gd name="T52" fmla="*/ 9 w 136"/>
                <a:gd name="T53" fmla="*/ 31 h 147"/>
                <a:gd name="T54" fmla="*/ 6 w 136"/>
                <a:gd name="T55" fmla="*/ 31 h 147"/>
                <a:gd name="T56" fmla="*/ 4 w 136"/>
                <a:gd name="T57" fmla="*/ 31 h 147"/>
                <a:gd name="T58" fmla="*/ 2 w 136"/>
                <a:gd name="T59" fmla="*/ 29 h 147"/>
                <a:gd name="T60" fmla="*/ 1 w 136"/>
                <a:gd name="T61" fmla="*/ 26 h 147"/>
                <a:gd name="T62" fmla="*/ 2 w 136"/>
                <a:gd name="T63" fmla="*/ 21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7"/>
                <a:gd name="T98" fmla="*/ 136 w 136"/>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FF0000"/>
            </a:solidFill>
            <a:ln w="9525">
              <a:noFill/>
              <a:round/>
              <a:headEnd/>
              <a:tailEnd/>
            </a:ln>
          </p:spPr>
          <p:txBody>
            <a:bodyPr/>
            <a:lstStyle/>
            <a:p>
              <a:endParaRPr lang="en-US"/>
            </a:p>
          </p:txBody>
        </p:sp>
        <p:sp>
          <p:nvSpPr>
            <p:cNvPr id="6644" name="Freeform 79"/>
            <p:cNvSpPr>
              <a:spLocks/>
            </p:cNvSpPr>
            <p:nvPr/>
          </p:nvSpPr>
          <p:spPr bwMode="auto">
            <a:xfrm>
              <a:off x="2667" y="1949"/>
              <a:ext cx="20" cy="20"/>
            </a:xfrm>
            <a:custGeom>
              <a:avLst/>
              <a:gdLst>
                <a:gd name="T0" fmla="*/ 5 w 39"/>
                <a:gd name="T1" fmla="*/ 10 h 39"/>
                <a:gd name="T2" fmla="*/ 7 w 39"/>
                <a:gd name="T3" fmla="*/ 10 h 39"/>
                <a:gd name="T4" fmla="*/ 9 w 39"/>
                <a:gd name="T5" fmla="*/ 9 h 39"/>
                <a:gd name="T6" fmla="*/ 10 w 39"/>
                <a:gd name="T7" fmla="*/ 7 h 39"/>
                <a:gd name="T8" fmla="*/ 10 w 39"/>
                <a:gd name="T9" fmla="*/ 5 h 39"/>
                <a:gd name="T10" fmla="*/ 10 w 39"/>
                <a:gd name="T11" fmla="*/ 3 h 39"/>
                <a:gd name="T12" fmla="*/ 9 w 39"/>
                <a:gd name="T13" fmla="*/ 2 h 39"/>
                <a:gd name="T14" fmla="*/ 7 w 39"/>
                <a:gd name="T15" fmla="*/ 1 h 39"/>
                <a:gd name="T16" fmla="*/ 5 w 39"/>
                <a:gd name="T17" fmla="*/ 0 h 39"/>
                <a:gd name="T18" fmla="*/ 4 w 39"/>
                <a:gd name="T19" fmla="*/ 1 h 39"/>
                <a:gd name="T20" fmla="*/ 2 w 39"/>
                <a:gd name="T21" fmla="*/ 2 h 39"/>
                <a:gd name="T22" fmla="*/ 1 w 39"/>
                <a:gd name="T23" fmla="*/ 3 h 39"/>
                <a:gd name="T24" fmla="*/ 0 w 39"/>
                <a:gd name="T25" fmla="*/ 5 h 39"/>
                <a:gd name="T26" fmla="*/ 1 w 39"/>
                <a:gd name="T27" fmla="*/ 7 h 39"/>
                <a:gd name="T28" fmla="*/ 2 w 39"/>
                <a:gd name="T29" fmla="*/ 9 h 39"/>
                <a:gd name="T30" fmla="*/ 4 w 39"/>
                <a:gd name="T31" fmla="*/ 10 h 39"/>
                <a:gd name="T32" fmla="*/ 5 w 39"/>
                <a:gd name="T33" fmla="*/ 1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0000"/>
            </a:solidFill>
            <a:ln w="9525">
              <a:noFill/>
              <a:round/>
              <a:headEnd/>
              <a:tailEnd/>
            </a:ln>
          </p:spPr>
          <p:txBody>
            <a:bodyPr/>
            <a:lstStyle/>
            <a:p>
              <a:endParaRPr lang="en-US"/>
            </a:p>
          </p:txBody>
        </p:sp>
        <p:sp>
          <p:nvSpPr>
            <p:cNvPr id="6645" name="Freeform 80"/>
            <p:cNvSpPr>
              <a:spLocks/>
            </p:cNvSpPr>
            <p:nvPr/>
          </p:nvSpPr>
          <p:spPr bwMode="auto">
            <a:xfrm>
              <a:off x="2593" y="1695"/>
              <a:ext cx="30" cy="30"/>
            </a:xfrm>
            <a:custGeom>
              <a:avLst/>
              <a:gdLst>
                <a:gd name="T0" fmla="*/ 15 w 60"/>
                <a:gd name="T1" fmla="*/ 8 h 59"/>
                <a:gd name="T2" fmla="*/ 15 w 60"/>
                <a:gd name="T3" fmla="*/ 6 h 59"/>
                <a:gd name="T4" fmla="*/ 15 w 60"/>
                <a:gd name="T5" fmla="*/ 5 h 59"/>
                <a:gd name="T6" fmla="*/ 14 w 60"/>
                <a:gd name="T7" fmla="*/ 4 h 59"/>
                <a:gd name="T8" fmla="*/ 13 w 60"/>
                <a:gd name="T9" fmla="*/ 3 h 59"/>
                <a:gd name="T10" fmla="*/ 12 w 60"/>
                <a:gd name="T11" fmla="*/ 2 h 59"/>
                <a:gd name="T12" fmla="*/ 11 w 60"/>
                <a:gd name="T13" fmla="*/ 1 h 59"/>
                <a:gd name="T14" fmla="*/ 9 w 60"/>
                <a:gd name="T15" fmla="*/ 1 h 59"/>
                <a:gd name="T16" fmla="*/ 8 w 60"/>
                <a:gd name="T17" fmla="*/ 0 h 59"/>
                <a:gd name="T18" fmla="*/ 5 w 60"/>
                <a:gd name="T19" fmla="*/ 1 h 59"/>
                <a:gd name="T20" fmla="*/ 3 w 60"/>
                <a:gd name="T21" fmla="*/ 3 h 59"/>
                <a:gd name="T22" fmla="*/ 1 w 60"/>
                <a:gd name="T23" fmla="*/ 5 h 59"/>
                <a:gd name="T24" fmla="*/ 0 w 60"/>
                <a:gd name="T25" fmla="*/ 8 h 59"/>
                <a:gd name="T26" fmla="*/ 1 w 60"/>
                <a:gd name="T27" fmla="*/ 9 h 59"/>
                <a:gd name="T28" fmla="*/ 1 w 60"/>
                <a:gd name="T29" fmla="*/ 11 h 59"/>
                <a:gd name="T30" fmla="*/ 2 w 60"/>
                <a:gd name="T31" fmla="*/ 12 h 59"/>
                <a:gd name="T32" fmla="*/ 3 w 60"/>
                <a:gd name="T33" fmla="*/ 13 h 59"/>
                <a:gd name="T34" fmla="*/ 4 w 60"/>
                <a:gd name="T35" fmla="*/ 14 h 59"/>
                <a:gd name="T36" fmla="*/ 5 w 60"/>
                <a:gd name="T37" fmla="*/ 15 h 59"/>
                <a:gd name="T38" fmla="*/ 7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FF0000"/>
            </a:solidFill>
            <a:ln w="9525">
              <a:noFill/>
              <a:round/>
              <a:headEnd/>
              <a:tailEnd/>
            </a:ln>
          </p:spPr>
          <p:txBody>
            <a:bodyPr/>
            <a:lstStyle/>
            <a:p>
              <a:endParaRPr lang="en-US"/>
            </a:p>
          </p:txBody>
        </p:sp>
        <p:sp>
          <p:nvSpPr>
            <p:cNvPr id="6646" name="Freeform 81"/>
            <p:cNvSpPr>
              <a:spLocks/>
            </p:cNvSpPr>
            <p:nvPr/>
          </p:nvSpPr>
          <p:spPr bwMode="auto">
            <a:xfrm>
              <a:off x="2601" y="1702"/>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6647" name="Freeform 82"/>
            <p:cNvSpPr>
              <a:spLocks/>
            </p:cNvSpPr>
            <p:nvPr/>
          </p:nvSpPr>
          <p:spPr bwMode="auto">
            <a:xfrm>
              <a:off x="2352" y="1812"/>
              <a:ext cx="30" cy="30"/>
            </a:xfrm>
            <a:custGeom>
              <a:avLst/>
              <a:gdLst>
                <a:gd name="T0" fmla="*/ 15 w 60"/>
                <a:gd name="T1" fmla="*/ 8 h 60"/>
                <a:gd name="T2" fmla="*/ 15 w 60"/>
                <a:gd name="T3" fmla="*/ 7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2 w 60"/>
                <a:gd name="T21" fmla="*/ 3 h 60"/>
                <a:gd name="T22" fmla="*/ 1 w 60"/>
                <a:gd name="T23" fmla="*/ 5 h 60"/>
                <a:gd name="T24" fmla="*/ 0 w 60"/>
                <a:gd name="T25" fmla="*/ 8 h 60"/>
                <a:gd name="T26" fmla="*/ 0 w 60"/>
                <a:gd name="T27" fmla="*/ 9 h 60"/>
                <a:gd name="T28" fmla="*/ 1 w 60"/>
                <a:gd name="T29" fmla="*/ 11 h 60"/>
                <a:gd name="T30" fmla="*/ 1 w 60"/>
                <a:gd name="T31" fmla="*/ 12 h 60"/>
                <a:gd name="T32" fmla="*/ 2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FF0000"/>
            </a:solidFill>
            <a:ln w="9525">
              <a:noFill/>
              <a:round/>
              <a:headEnd/>
              <a:tailEnd/>
            </a:ln>
          </p:spPr>
          <p:txBody>
            <a:bodyPr/>
            <a:lstStyle/>
            <a:p>
              <a:endParaRPr lang="en-US"/>
            </a:p>
          </p:txBody>
        </p:sp>
        <p:sp>
          <p:nvSpPr>
            <p:cNvPr id="6648" name="Freeform 83"/>
            <p:cNvSpPr>
              <a:spLocks/>
            </p:cNvSpPr>
            <p:nvPr/>
          </p:nvSpPr>
          <p:spPr bwMode="auto">
            <a:xfrm>
              <a:off x="2359" y="1819"/>
              <a:ext cx="15" cy="15"/>
            </a:xfrm>
            <a:custGeom>
              <a:avLst/>
              <a:gdLst>
                <a:gd name="T0" fmla="*/ 4 w 29"/>
                <a:gd name="T1" fmla="*/ 8 h 30"/>
                <a:gd name="T2" fmla="*/ 3 w 29"/>
                <a:gd name="T3" fmla="*/ 8 h 30"/>
                <a:gd name="T4" fmla="*/ 3 w 29"/>
                <a:gd name="T5" fmla="*/ 8 h 30"/>
                <a:gd name="T6" fmla="*/ 2 w 29"/>
                <a:gd name="T7" fmla="*/ 7 h 30"/>
                <a:gd name="T8" fmla="*/ 1 w 29"/>
                <a:gd name="T9" fmla="*/ 7 h 30"/>
                <a:gd name="T10" fmla="*/ 1 w 29"/>
                <a:gd name="T11" fmla="*/ 6 h 30"/>
                <a:gd name="T12" fmla="*/ 1 w 29"/>
                <a:gd name="T13" fmla="*/ 6 h 30"/>
                <a:gd name="T14" fmla="*/ 0 w 29"/>
                <a:gd name="T15" fmla="*/ 5 h 30"/>
                <a:gd name="T16" fmla="*/ 0 w 29"/>
                <a:gd name="T17" fmla="*/ 4 h 30"/>
                <a:gd name="T18" fmla="*/ 0 w 29"/>
                <a:gd name="T19" fmla="*/ 4 h 30"/>
                <a:gd name="T20" fmla="*/ 1 w 29"/>
                <a:gd name="T21" fmla="*/ 3 h 30"/>
                <a:gd name="T22" fmla="*/ 1 w 29"/>
                <a:gd name="T23" fmla="*/ 2 h 30"/>
                <a:gd name="T24" fmla="*/ 1 w 29"/>
                <a:gd name="T25" fmla="*/ 2 h 30"/>
                <a:gd name="T26" fmla="*/ 2 w 29"/>
                <a:gd name="T27" fmla="*/ 1 h 30"/>
                <a:gd name="T28" fmla="*/ 3 w 29"/>
                <a:gd name="T29" fmla="*/ 1 h 30"/>
                <a:gd name="T30" fmla="*/ 3 w 29"/>
                <a:gd name="T31" fmla="*/ 0 h 30"/>
                <a:gd name="T32" fmla="*/ 4 w 29"/>
                <a:gd name="T33" fmla="*/ 0 h 30"/>
                <a:gd name="T34" fmla="*/ 5 w 29"/>
                <a:gd name="T35" fmla="*/ 0 h 30"/>
                <a:gd name="T36" fmla="*/ 6 w 29"/>
                <a:gd name="T37" fmla="*/ 1 h 30"/>
                <a:gd name="T38" fmla="*/ 6 w 29"/>
                <a:gd name="T39" fmla="*/ 1 h 30"/>
                <a:gd name="T40" fmla="*/ 7 w 29"/>
                <a:gd name="T41" fmla="*/ 2 h 30"/>
                <a:gd name="T42" fmla="*/ 7 w 29"/>
                <a:gd name="T43" fmla="*/ 2 h 30"/>
                <a:gd name="T44" fmla="*/ 7 w 29"/>
                <a:gd name="T45" fmla="*/ 3 h 30"/>
                <a:gd name="T46" fmla="*/ 8 w 29"/>
                <a:gd name="T47" fmla="*/ 4 h 30"/>
                <a:gd name="T48" fmla="*/ 8 w 29"/>
                <a:gd name="T49" fmla="*/ 4 h 30"/>
                <a:gd name="T50" fmla="*/ 7 w 29"/>
                <a:gd name="T51" fmla="*/ 6 h 30"/>
                <a:gd name="T52" fmla="*/ 7 w 29"/>
                <a:gd name="T53" fmla="*/ 7 h 30"/>
                <a:gd name="T54" fmla="*/ 6 w 29"/>
                <a:gd name="T55" fmla="*/ 8 h 30"/>
                <a:gd name="T56" fmla="*/ 4 w 29"/>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6649" name="Freeform 84"/>
            <p:cNvSpPr>
              <a:spLocks/>
            </p:cNvSpPr>
            <p:nvPr/>
          </p:nvSpPr>
          <p:spPr bwMode="auto">
            <a:xfrm>
              <a:off x="2336" y="1607"/>
              <a:ext cx="30" cy="29"/>
            </a:xfrm>
            <a:custGeom>
              <a:avLst/>
              <a:gdLst>
                <a:gd name="T0" fmla="*/ 15 w 60"/>
                <a:gd name="T1" fmla="*/ 7 h 59"/>
                <a:gd name="T2" fmla="*/ 15 w 60"/>
                <a:gd name="T3" fmla="*/ 6 h 59"/>
                <a:gd name="T4" fmla="*/ 15 w 60"/>
                <a:gd name="T5" fmla="*/ 4 h 59"/>
                <a:gd name="T6" fmla="*/ 14 w 60"/>
                <a:gd name="T7" fmla="*/ 3 h 59"/>
                <a:gd name="T8" fmla="*/ 13 w 60"/>
                <a:gd name="T9" fmla="*/ 2 h 59"/>
                <a:gd name="T10" fmla="*/ 12 w 60"/>
                <a:gd name="T11" fmla="*/ 1 h 59"/>
                <a:gd name="T12" fmla="*/ 11 w 60"/>
                <a:gd name="T13" fmla="*/ 0 h 59"/>
                <a:gd name="T14" fmla="*/ 9 w 60"/>
                <a:gd name="T15" fmla="*/ 0 h 59"/>
                <a:gd name="T16" fmla="*/ 8 w 60"/>
                <a:gd name="T17" fmla="*/ 0 h 59"/>
                <a:gd name="T18" fmla="*/ 5 w 60"/>
                <a:gd name="T19" fmla="*/ 0 h 59"/>
                <a:gd name="T20" fmla="*/ 3 w 60"/>
                <a:gd name="T21" fmla="*/ 2 h 59"/>
                <a:gd name="T22" fmla="*/ 1 w 60"/>
                <a:gd name="T23" fmla="*/ 4 h 59"/>
                <a:gd name="T24" fmla="*/ 0 w 60"/>
                <a:gd name="T25" fmla="*/ 7 h 59"/>
                <a:gd name="T26" fmla="*/ 1 w 60"/>
                <a:gd name="T27" fmla="*/ 9 h 59"/>
                <a:gd name="T28" fmla="*/ 1 w 60"/>
                <a:gd name="T29" fmla="*/ 10 h 59"/>
                <a:gd name="T30" fmla="*/ 2 w 60"/>
                <a:gd name="T31" fmla="*/ 11 h 59"/>
                <a:gd name="T32" fmla="*/ 3 w 60"/>
                <a:gd name="T33" fmla="*/ 12 h 59"/>
                <a:gd name="T34" fmla="*/ 4 w 60"/>
                <a:gd name="T35" fmla="*/ 13 h 59"/>
                <a:gd name="T36" fmla="*/ 5 w 60"/>
                <a:gd name="T37" fmla="*/ 14 h 59"/>
                <a:gd name="T38" fmla="*/ 6 w 60"/>
                <a:gd name="T39" fmla="*/ 14 h 59"/>
                <a:gd name="T40" fmla="*/ 8 w 60"/>
                <a:gd name="T41" fmla="*/ 14 h 59"/>
                <a:gd name="T42" fmla="*/ 9 w 60"/>
                <a:gd name="T43" fmla="*/ 14 h 59"/>
                <a:gd name="T44" fmla="*/ 11 w 60"/>
                <a:gd name="T45" fmla="*/ 14 h 59"/>
                <a:gd name="T46" fmla="*/ 12 w 60"/>
                <a:gd name="T47" fmla="*/ 13 h 59"/>
                <a:gd name="T48" fmla="*/ 13 w 60"/>
                <a:gd name="T49" fmla="*/ 12 h 59"/>
                <a:gd name="T50" fmla="*/ 14 w 60"/>
                <a:gd name="T51" fmla="*/ 11 h 59"/>
                <a:gd name="T52" fmla="*/ 15 w 60"/>
                <a:gd name="T53" fmla="*/ 10 h 59"/>
                <a:gd name="T54" fmla="*/ 15 w 60"/>
                <a:gd name="T55" fmla="*/ 9 h 59"/>
                <a:gd name="T56" fmla="*/ 15 w 60"/>
                <a:gd name="T57" fmla="*/ 7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FF0000"/>
            </a:solidFill>
            <a:ln w="9525">
              <a:noFill/>
              <a:round/>
              <a:headEnd/>
              <a:tailEnd/>
            </a:ln>
          </p:spPr>
          <p:txBody>
            <a:bodyPr/>
            <a:lstStyle/>
            <a:p>
              <a:endParaRPr lang="en-US"/>
            </a:p>
          </p:txBody>
        </p:sp>
        <p:sp>
          <p:nvSpPr>
            <p:cNvPr id="6650" name="Freeform 85"/>
            <p:cNvSpPr>
              <a:spLocks/>
            </p:cNvSpPr>
            <p:nvPr/>
          </p:nvSpPr>
          <p:spPr bwMode="auto">
            <a:xfrm>
              <a:off x="2343" y="1614"/>
              <a:ext cx="15" cy="15"/>
            </a:xfrm>
            <a:custGeom>
              <a:avLst/>
              <a:gdLst>
                <a:gd name="T0" fmla="*/ 4 w 30"/>
                <a:gd name="T1" fmla="*/ 8 h 29"/>
                <a:gd name="T2" fmla="*/ 3 w 30"/>
                <a:gd name="T3" fmla="*/ 8 h 29"/>
                <a:gd name="T4" fmla="*/ 3 w 30"/>
                <a:gd name="T5" fmla="*/ 7 h 29"/>
                <a:gd name="T6" fmla="*/ 2 w 30"/>
                <a:gd name="T7" fmla="*/ 7 h 29"/>
                <a:gd name="T8" fmla="*/ 1 w 30"/>
                <a:gd name="T9" fmla="*/ 7 h 29"/>
                <a:gd name="T10" fmla="*/ 1 w 30"/>
                <a:gd name="T11" fmla="*/ 6 h 29"/>
                <a:gd name="T12" fmla="*/ 1 w 30"/>
                <a:gd name="T13" fmla="*/ 5 h 29"/>
                <a:gd name="T14" fmla="*/ 0 w 30"/>
                <a:gd name="T15" fmla="*/ 5 h 29"/>
                <a:gd name="T16" fmla="*/ 0 w 30"/>
                <a:gd name="T17" fmla="*/ 4 h 29"/>
                <a:gd name="T18" fmla="*/ 0 w 30"/>
                <a:gd name="T19" fmla="*/ 3 h 29"/>
                <a:gd name="T20" fmla="*/ 1 w 30"/>
                <a:gd name="T21" fmla="*/ 3 h 29"/>
                <a:gd name="T22" fmla="*/ 1 w 30"/>
                <a:gd name="T23" fmla="*/ 2 h 29"/>
                <a:gd name="T24" fmla="*/ 1 w 30"/>
                <a:gd name="T25" fmla="*/ 1 h 29"/>
                <a:gd name="T26" fmla="*/ 2 w 30"/>
                <a:gd name="T27" fmla="*/ 1 h 29"/>
                <a:gd name="T28" fmla="*/ 3 w 30"/>
                <a:gd name="T29" fmla="*/ 1 h 29"/>
                <a:gd name="T30" fmla="*/ 3 w 30"/>
                <a:gd name="T31" fmla="*/ 0 h 29"/>
                <a:gd name="T32" fmla="*/ 4 w 30"/>
                <a:gd name="T33" fmla="*/ 0 h 29"/>
                <a:gd name="T34" fmla="*/ 5 w 30"/>
                <a:gd name="T35" fmla="*/ 0 h 29"/>
                <a:gd name="T36" fmla="*/ 5 w 30"/>
                <a:gd name="T37" fmla="*/ 1 h 29"/>
                <a:gd name="T38" fmla="*/ 6 w 30"/>
                <a:gd name="T39" fmla="*/ 1 h 29"/>
                <a:gd name="T40" fmla="*/ 7 w 30"/>
                <a:gd name="T41" fmla="*/ 1 h 29"/>
                <a:gd name="T42" fmla="*/ 7 w 30"/>
                <a:gd name="T43" fmla="*/ 2 h 29"/>
                <a:gd name="T44" fmla="*/ 7 w 30"/>
                <a:gd name="T45" fmla="*/ 3 h 29"/>
                <a:gd name="T46" fmla="*/ 8 w 30"/>
                <a:gd name="T47" fmla="*/ 3 h 29"/>
                <a:gd name="T48" fmla="*/ 8 w 30"/>
                <a:gd name="T49" fmla="*/ 4 h 29"/>
                <a:gd name="T50" fmla="*/ 7 w 30"/>
                <a:gd name="T51" fmla="*/ 6 h 29"/>
                <a:gd name="T52" fmla="*/ 7 w 30"/>
                <a:gd name="T53" fmla="*/ 7 h 29"/>
                <a:gd name="T54" fmla="*/ 5 w 30"/>
                <a:gd name="T55" fmla="*/ 7 h 29"/>
                <a:gd name="T56" fmla="*/ 4 w 30"/>
                <a:gd name="T57" fmla="*/ 8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FF0000"/>
            </a:solidFill>
            <a:ln w="9525">
              <a:noFill/>
              <a:round/>
              <a:headEnd/>
              <a:tailEnd/>
            </a:ln>
          </p:spPr>
          <p:txBody>
            <a:bodyPr/>
            <a:lstStyle/>
            <a:p>
              <a:endParaRPr lang="en-US"/>
            </a:p>
          </p:txBody>
        </p:sp>
        <p:sp>
          <p:nvSpPr>
            <p:cNvPr id="6651" name="Freeform 86"/>
            <p:cNvSpPr>
              <a:spLocks/>
            </p:cNvSpPr>
            <p:nvPr/>
          </p:nvSpPr>
          <p:spPr bwMode="auto">
            <a:xfrm>
              <a:off x="2456" y="1929"/>
              <a:ext cx="30" cy="30"/>
            </a:xfrm>
            <a:custGeom>
              <a:avLst/>
              <a:gdLst>
                <a:gd name="T0" fmla="*/ 15 w 60"/>
                <a:gd name="T1" fmla="*/ 8 h 60"/>
                <a:gd name="T2" fmla="*/ 15 w 60"/>
                <a:gd name="T3" fmla="*/ 6 h 60"/>
                <a:gd name="T4" fmla="*/ 15 w 60"/>
                <a:gd name="T5" fmla="*/ 5 h 60"/>
                <a:gd name="T6" fmla="*/ 14 w 60"/>
                <a:gd name="T7" fmla="*/ 4 h 60"/>
                <a:gd name="T8" fmla="*/ 13 w 60"/>
                <a:gd name="T9" fmla="*/ 2 h 60"/>
                <a:gd name="T10" fmla="*/ 12 w 60"/>
                <a:gd name="T11" fmla="*/ 2 h 60"/>
                <a:gd name="T12" fmla="*/ 11 w 60"/>
                <a:gd name="T13" fmla="*/ 1 h 60"/>
                <a:gd name="T14" fmla="*/ 9 w 60"/>
                <a:gd name="T15" fmla="*/ 0 h 60"/>
                <a:gd name="T16" fmla="*/ 8 w 60"/>
                <a:gd name="T17" fmla="*/ 0 h 60"/>
                <a:gd name="T18" fmla="*/ 5 w 60"/>
                <a:gd name="T19" fmla="*/ 1 h 60"/>
                <a:gd name="T20" fmla="*/ 3 w 60"/>
                <a:gd name="T21" fmla="*/ 2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6652" name="Freeform 87"/>
            <p:cNvSpPr>
              <a:spLocks/>
            </p:cNvSpPr>
            <p:nvPr/>
          </p:nvSpPr>
          <p:spPr bwMode="auto">
            <a:xfrm>
              <a:off x="2463" y="1937"/>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6653" name="Freeform 88"/>
            <p:cNvSpPr>
              <a:spLocks/>
            </p:cNvSpPr>
            <p:nvPr/>
          </p:nvSpPr>
          <p:spPr bwMode="auto">
            <a:xfrm>
              <a:off x="2357" y="1988"/>
              <a:ext cx="30" cy="29"/>
            </a:xfrm>
            <a:custGeom>
              <a:avLst/>
              <a:gdLst>
                <a:gd name="T0" fmla="*/ 15 w 60"/>
                <a:gd name="T1" fmla="*/ 7 h 59"/>
                <a:gd name="T2" fmla="*/ 15 w 60"/>
                <a:gd name="T3" fmla="*/ 6 h 59"/>
                <a:gd name="T4" fmla="*/ 15 w 60"/>
                <a:gd name="T5" fmla="*/ 4 h 59"/>
                <a:gd name="T6" fmla="*/ 14 w 60"/>
                <a:gd name="T7" fmla="*/ 3 h 59"/>
                <a:gd name="T8" fmla="*/ 13 w 60"/>
                <a:gd name="T9" fmla="*/ 2 h 59"/>
                <a:gd name="T10" fmla="*/ 12 w 60"/>
                <a:gd name="T11" fmla="*/ 1 h 59"/>
                <a:gd name="T12" fmla="*/ 11 w 60"/>
                <a:gd name="T13" fmla="*/ 0 h 59"/>
                <a:gd name="T14" fmla="*/ 9 w 60"/>
                <a:gd name="T15" fmla="*/ 0 h 59"/>
                <a:gd name="T16" fmla="*/ 8 w 60"/>
                <a:gd name="T17" fmla="*/ 0 h 59"/>
                <a:gd name="T18" fmla="*/ 5 w 60"/>
                <a:gd name="T19" fmla="*/ 0 h 59"/>
                <a:gd name="T20" fmla="*/ 3 w 60"/>
                <a:gd name="T21" fmla="*/ 2 h 59"/>
                <a:gd name="T22" fmla="*/ 1 w 60"/>
                <a:gd name="T23" fmla="*/ 4 h 59"/>
                <a:gd name="T24" fmla="*/ 0 w 60"/>
                <a:gd name="T25" fmla="*/ 7 h 59"/>
                <a:gd name="T26" fmla="*/ 1 w 60"/>
                <a:gd name="T27" fmla="*/ 8 h 59"/>
                <a:gd name="T28" fmla="*/ 1 w 60"/>
                <a:gd name="T29" fmla="*/ 10 h 59"/>
                <a:gd name="T30" fmla="*/ 2 w 60"/>
                <a:gd name="T31" fmla="*/ 11 h 59"/>
                <a:gd name="T32" fmla="*/ 3 w 60"/>
                <a:gd name="T33" fmla="*/ 12 h 59"/>
                <a:gd name="T34" fmla="*/ 4 w 60"/>
                <a:gd name="T35" fmla="*/ 13 h 59"/>
                <a:gd name="T36" fmla="*/ 5 w 60"/>
                <a:gd name="T37" fmla="*/ 14 h 59"/>
                <a:gd name="T38" fmla="*/ 6 w 60"/>
                <a:gd name="T39" fmla="*/ 14 h 59"/>
                <a:gd name="T40" fmla="*/ 8 w 60"/>
                <a:gd name="T41" fmla="*/ 14 h 59"/>
                <a:gd name="T42" fmla="*/ 9 w 60"/>
                <a:gd name="T43" fmla="*/ 14 h 59"/>
                <a:gd name="T44" fmla="*/ 11 w 60"/>
                <a:gd name="T45" fmla="*/ 14 h 59"/>
                <a:gd name="T46" fmla="*/ 12 w 60"/>
                <a:gd name="T47" fmla="*/ 13 h 59"/>
                <a:gd name="T48" fmla="*/ 13 w 60"/>
                <a:gd name="T49" fmla="*/ 12 h 59"/>
                <a:gd name="T50" fmla="*/ 14 w 60"/>
                <a:gd name="T51" fmla="*/ 11 h 59"/>
                <a:gd name="T52" fmla="*/ 15 w 60"/>
                <a:gd name="T53" fmla="*/ 10 h 59"/>
                <a:gd name="T54" fmla="*/ 15 w 60"/>
                <a:gd name="T55" fmla="*/ 8 h 59"/>
                <a:gd name="T56" fmla="*/ 15 w 60"/>
                <a:gd name="T57" fmla="*/ 7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FF0000"/>
            </a:solidFill>
            <a:ln w="9525">
              <a:noFill/>
              <a:round/>
              <a:headEnd/>
              <a:tailEnd/>
            </a:ln>
          </p:spPr>
          <p:txBody>
            <a:bodyPr/>
            <a:lstStyle/>
            <a:p>
              <a:endParaRPr lang="en-US"/>
            </a:p>
          </p:txBody>
        </p:sp>
        <p:sp>
          <p:nvSpPr>
            <p:cNvPr id="6654" name="Freeform 89"/>
            <p:cNvSpPr>
              <a:spLocks/>
            </p:cNvSpPr>
            <p:nvPr/>
          </p:nvSpPr>
          <p:spPr bwMode="auto">
            <a:xfrm>
              <a:off x="2365" y="1995"/>
              <a:ext cx="15" cy="15"/>
            </a:xfrm>
            <a:custGeom>
              <a:avLst/>
              <a:gdLst>
                <a:gd name="T0" fmla="*/ 4 w 30"/>
                <a:gd name="T1" fmla="*/ 8 h 29"/>
                <a:gd name="T2" fmla="*/ 4 w 30"/>
                <a:gd name="T3" fmla="*/ 8 h 29"/>
                <a:gd name="T4" fmla="*/ 3 w 30"/>
                <a:gd name="T5" fmla="*/ 7 h 29"/>
                <a:gd name="T6" fmla="*/ 2 w 30"/>
                <a:gd name="T7" fmla="*/ 7 h 29"/>
                <a:gd name="T8" fmla="*/ 2 w 30"/>
                <a:gd name="T9" fmla="*/ 7 h 29"/>
                <a:gd name="T10" fmla="*/ 1 w 30"/>
                <a:gd name="T11" fmla="*/ 6 h 29"/>
                <a:gd name="T12" fmla="*/ 1 w 30"/>
                <a:gd name="T13" fmla="*/ 5 h 29"/>
                <a:gd name="T14" fmla="*/ 0 w 30"/>
                <a:gd name="T15" fmla="*/ 5 h 29"/>
                <a:gd name="T16" fmla="*/ 0 w 30"/>
                <a:gd name="T17" fmla="*/ 4 h 29"/>
                <a:gd name="T18" fmla="*/ 0 w 30"/>
                <a:gd name="T19" fmla="*/ 3 h 29"/>
                <a:gd name="T20" fmla="*/ 1 w 30"/>
                <a:gd name="T21" fmla="*/ 3 h 29"/>
                <a:gd name="T22" fmla="*/ 1 w 30"/>
                <a:gd name="T23" fmla="*/ 2 h 29"/>
                <a:gd name="T24" fmla="*/ 2 w 30"/>
                <a:gd name="T25" fmla="*/ 1 h 29"/>
                <a:gd name="T26" fmla="*/ 2 w 30"/>
                <a:gd name="T27" fmla="*/ 1 h 29"/>
                <a:gd name="T28" fmla="*/ 3 w 30"/>
                <a:gd name="T29" fmla="*/ 1 h 29"/>
                <a:gd name="T30" fmla="*/ 4 w 30"/>
                <a:gd name="T31" fmla="*/ 0 h 29"/>
                <a:gd name="T32" fmla="*/ 4 w 30"/>
                <a:gd name="T33" fmla="*/ 0 h 29"/>
                <a:gd name="T34" fmla="*/ 5 w 30"/>
                <a:gd name="T35" fmla="*/ 0 h 29"/>
                <a:gd name="T36" fmla="*/ 6 w 30"/>
                <a:gd name="T37" fmla="*/ 1 h 29"/>
                <a:gd name="T38" fmla="*/ 6 w 30"/>
                <a:gd name="T39" fmla="*/ 1 h 29"/>
                <a:gd name="T40" fmla="*/ 7 w 30"/>
                <a:gd name="T41" fmla="*/ 1 h 29"/>
                <a:gd name="T42" fmla="*/ 7 w 30"/>
                <a:gd name="T43" fmla="*/ 2 h 29"/>
                <a:gd name="T44" fmla="*/ 8 w 30"/>
                <a:gd name="T45" fmla="*/ 3 h 29"/>
                <a:gd name="T46" fmla="*/ 8 w 30"/>
                <a:gd name="T47" fmla="*/ 3 h 29"/>
                <a:gd name="T48" fmla="*/ 8 w 30"/>
                <a:gd name="T49" fmla="*/ 4 h 29"/>
                <a:gd name="T50" fmla="*/ 8 w 30"/>
                <a:gd name="T51" fmla="*/ 5 h 29"/>
                <a:gd name="T52" fmla="*/ 7 w 30"/>
                <a:gd name="T53" fmla="*/ 7 h 29"/>
                <a:gd name="T54" fmla="*/ 6 w 30"/>
                <a:gd name="T55" fmla="*/ 7 h 29"/>
                <a:gd name="T56" fmla="*/ 4 w 30"/>
                <a:gd name="T57" fmla="*/ 8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0000"/>
            </a:solidFill>
            <a:ln w="9525">
              <a:noFill/>
              <a:round/>
              <a:headEnd/>
              <a:tailEnd/>
            </a:ln>
          </p:spPr>
          <p:txBody>
            <a:bodyPr/>
            <a:lstStyle/>
            <a:p>
              <a:endParaRPr lang="en-US"/>
            </a:p>
          </p:txBody>
        </p:sp>
        <p:sp>
          <p:nvSpPr>
            <p:cNvPr id="6655" name="Freeform 90"/>
            <p:cNvSpPr>
              <a:spLocks/>
            </p:cNvSpPr>
            <p:nvPr/>
          </p:nvSpPr>
          <p:spPr bwMode="auto">
            <a:xfrm>
              <a:off x="2658" y="2044"/>
              <a:ext cx="30" cy="30"/>
            </a:xfrm>
            <a:custGeom>
              <a:avLst/>
              <a:gdLst>
                <a:gd name="T0" fmla="*/ 15 w 59"/>
                <a:gd name="T1" fmla="*/ 8 h 60"/>
                <a:gd name="T2" fmla="*/ 15 w 59"/>
                <a:gd name="T3" fmla="*/ 7 h 60"/>
                <a:gd name="T4" fmla="*/ 15 w 59"/>
                <a:gd name="T5" fmla="*/ 5 h 60"/>
                <a:gd name="T6" fmla="*/ 14 w 59"/>
                <a:gd name="T7" fmla="*/ 4 h 60"/>
                <a:gd name="T8" fmla="*/ 13 w 59"/>
                <a:gd name="T9" fmla="*/ 3 h 60"/>
                <a:gd name="T10" fmla="*/ 12 w 59"/>
                <a:gd name="T11" fmla="*/ 2 h 60"/>
                <a:gd name="T12" fmla="*/ 11 w 59"/>
                <a:gd name="T13" fmla="*/ 1 h 60"/>
                <a:gd name="T14" fmla="*/ 9 w 59"/>
                <a:gd name="T15" fmla="*/ 1 h 60"/>
                <a:gd name="T16" fmla="*/ 8 w 59"/>
                <a:gd name="T17" fmla="*/ 0 h 60"/>
                <a:gd name="T18" fmla="*/ 5 w 59"/>
                <a:gd name="T19" fmla="*/ 1 h 60"/>
                <a:gd name="T20" fmla="*/ 3 w 59"/>
                <a:gd name="T21" fmla="*/ 3 h 60"/>
                <a:gd name="T22" fmla="*/ 1 w 59"/>
                <a:gd name="T23" fmla="*/ 5 h 60"/>
                <a:gd name="T24" fmla="*/ 0 w 59"/>
                <a:gd name="T25" fmla="*/ 8 h 60"/>
                <a:gd name="T26" fmla="*/ 1 w 59"/>
                <a:gd name="T27" fmla="*/ 9 h 60"/>
                <a:gd name="T28" fmla="*/ 1 w 59"/>
                <a:gd name="T29" fmla="*/ 11 h 60"/>
                <a:gd name="T30" fmla="*/ 2 w 59"/>
                <a:gd name="T31" fmla="*/ 12 h 60"/>
                <a:gd name="T32" fmla="*/ 3 w 59"/>
                <a:gd name="T33" fmla="*/ 13 h 60"/>
                <a:gd name="T34" fmla="*/ 4 w 59"/>
                <a:gd name="T35" fmla="*/ 14 h 60"/>
                <a:gd name="T36" fmla="*/ 5 w 59"/>
                <a:gd name="T37" fmla="*/ 15 h 60"/>
                <a:gd name="T38" fmla="*/ 6 w 59"/>
                <a:gd name="T39" fmla="*/ 15 h 60"/>
                <a:gd name="T40" fmla="*/ 8 w 59"/>
                <a:gd name="T41" fmla="*/ 15 h 60"/>
                <a:gd name="T42" fmla="*/ 9 w 59"/>
                <a:gd name="T43" fmla="*/ 15 h 60"/>
                <a:gd name="T44" fmla="*/ 11 w 59"/>
                <a:gd name="T45" fmla="*/ 15 h 60"/>
                <a:gd name="T46" fmla="*/ 12 w 59"/>
                <a:gd name="T47" fmla="*/ 14 h 60"/>
                <a:gd name="T48" fmla="*/ 13 w 59"/>
                <a:gd name="T49" fmla="*/ 13 h 60"/>
                <a:gd name="T50" fmla="*/ 14 w 59"/>
                <a:gd name="T51" fmla="*/ 12 h 60"/>
                <a:gd name="T52" fmla="*/ 15 w 59"/>
                <a:gd name="T53" fmla="*/ 11 h 60"/>
                <a:gd name="T54" fmla="*/ 15 w 59"/>
                <a:gd name="T55" fmla="*/ 9 h 60"/>
                <a:gd name="T56" fmla="*/ 15 w 59"/>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FF0000"/>
            </a:solidFill>
            <a:ln w="9525">
              <a:noFill/>
              <a:round/>
              <a:headEnd/>
              <a:tailEnd/>
            </a:ln>
          </p:spPr>
          <p:txBody>
            <a:bodyPr/>
            <a:lstStyle/>
            <a:p>
              <a:endParaRPr lang="en-US"/>
            </a:p>
          </p:txBody>
        </p:sp>
        <p:sp>
          <p:nvSpPr>
            <p:cNvPr id="6656" name="Freeform 91"/>
            <p:cNvSpPr>
              <a:spLocks/>
            </p:cNvSpPr>
            <p:nvPr/>
          </p:nvSpPr>
          <p:spPr bwMode="auto">
            <a:xfrm>
              <a:off x="2666" y="2051"/>
              <a:ext cx="15" cy="15"/>
            </a:xfrm>
            <a:custGeom>
              <a:avLst/>
              <a:gdLst>
                <a:gd name="T0" fmla="*/ 4 w 30"/>
                <a:gd name="T1" fmla="*/ 8 h 30"/>
                <a:gd name="T2" fmla="*/ 3 w 30"/>
                <a:gd name="T3" fmla="*/ 8 h 30"/>
                <a:gd name="T4" fmla="*/ 3 w 30"/>
                <a:gd name="T5" fmla="*/ 8 h 30"/>
                <a:gd name="T6" fmla="*/ 2 w 30"/>
                <a:gd name="T7" fmla="*/ 7 h 30"/>
                <a:gd name="T8" fmla="*/ 1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1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5 w 30"/>
                <a:gd name="T37" fmla="*/ 1 h 30"/>
                <a:gd name="T38" fmla="*/ 6 w 30"/>
                <a:gd name="T39" fmla="*/ 1 h 30"/>
                <a:gd name="T40" fmla="*/ 7 w 30"/>
                <a:gd name="T41" fmla="*/ 2 h 30"/>
                <a:gd name="T42" fmla="*/ 7 w 30"/>
                <a:gd name="T43" fmla="*/ 2 h 30"/>
                <a:gd name="T44" fmla="*/ 7 w 30"/>
                <a:gd name="T45" fmla="*/ 3 h 30"/>
                <a:gd name="T46" fmla="*/ 8 w 30"/>
                <a:gd name="T47" fmla="*/ 3 h 30"/>
                <a:gd name="T48" fmla="*/ 8 w 30"/>
                <a:gd name="T49" fmla="*/ 4 h 30"/>
                <a:gd name="T50" fmla="*/ 7 w 30"/>
                <a:gd name="T51" fmla="*/ 6 h 30"/>
                <a:gd name="T52" fmla="*/ 7 w 30"/>
                <a:gd name="T53" fmla="*/ 7 h 30"/>
                <a:gd name="T54" fmla="*/ 5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0000"/>
            </a:solidFill>
            <a:ln w="9525">
              <a:noFill/>
              <a:round/>
              <a:headEnd/>
              <a:tailEnd/>
            </a:ln>
          </p:spPr>
          <p:txBody>
            <a:bodyPr/>
            <a:lstStyle/>
            <a:p>
              <a:endParaRPr lang="en-US"/>
            </a:p>
          </p:txBody>
        </p:sp>
        <p:sp>
          <p:nvSpPr>
            <p:cNvPr id="6657" name="Freeform 92"/>
            <p:cNvSpPr>
              <a:spLocks/>
            </p:cNvSpPr>
            <p:nvPr/>
          </p:nvSpPr>
          <p:spPr bwMode="auto">
            <a:xfrm>
              <a:off x="2674" y="1787"/>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FF0000"/>
            </a:solidFill>
            <a:ln w="9525">
              <a:noFill/>
              <a:round/>
              <a:headEnd/>
              <a:tailEnd/>
            </a:ln>
          </p:spPr>
          <p:txBody>
            <a:bodyPr/>
            <a:lstStyle/>
            <a:p>
              <a:endParaRPr lang="en-US"/>
            </a:p>
          </p:txBody>
        </p:sp>
        <p:sp>
          <p:nvSpPr>
            <p:cNvPr id="6658" name="Freeform 93"/>
            <p:cNvSpPr>
              <a:spLocks/>
            </p:cNvSpPr>
            <p:nvPr/>
          </p:nvSpPr>
          <p:spPr bwMode="auto">
            <a:xfrm>
              <a:off x="2682" y="1795"/>
              <a:ext cx="15" cy="15"/>
            </a:xfrm>
            <a:custGeom>
              <a:avLst/>
              <a:gdLst>
                <a:gd name="T0" fmla="*/ 4 w 30"/>
                <a:gd name="T1" fmla="*/ 8 h 30"/>
                <a:gd name="T2" fmla="*/ 3 w 30"/>
                <a:gd name="T3" fmla="*/ 8 h 30"/>
                <a:gd name="T4" fmla="*/ 3 w 30"/>
                <a:gd name="T5" fmla="*/ 8 h 30"/>
                <a:gd name="T6" fmla="*/ 2 w 30"/>
                <a:gd name="T7" fmla="*/ 7 h 30"/>
                <a:gd name="T8" fmla="*/ 1 w 30"/>
                <a:gd name="T9" fmla="*/ 7 h 30"/>
                <a:gd name="T10" fmla="*/ 1 w 30"/>
                <a:gd name="T11" fmla="*/ 6 h 30"/>
                <a:gd name="T12" fmla="*/ 1 w 30"/>
                <a:gd name="T13" fmla="*/ 6 h 30"/>
                <a:gd name="T14" fmla="*/ 0 w 30"/>
                <a:gd name="T15" fmla="*/ 5 h 30"/>
                <a:gd name="T16" fmla="*/ 0 w 30"/>
                <a:gd name="T17" fmla="*/ 4 h 30"/>
                <a:gd name="T18" fmla="*/ 0 w 30"/>
                <a:gd name="T19" fmla="*/ 4 h 30"/>
                <a:gd name="T20" fmla="*/ 1 w 30"/>
                <a:gd name="T21" fmla="*/ 3 h 30"/>
                <a:gd name="T22" fmla="*/ 1 w 30"/>
                <a:gd name="T23" fmla="*/ 2 h 30"/>
                <a:gd name="T24" fmla="*/ 1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4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FF0000"/>
            </a:solidFill>
            <a:ln w="9525">
              <a:noFill/>
              <a:round/>
              <a:headEnd/>
              <a:tailEnd/>
            </a:ln>
          </p:spPr>
          <p:txBody>
            <a:bodyPr/>
            <a:lstStyle/>
            <a:p>
              <a:endParaRPr lang="en-US"/>
            </a:p>
          </p:txBody>
        </p:sp>
        <p:sp>
          <p:nvSpPr>
            <p:cNvPr id="6659" name="Freeform 94"/>
            <p:cNvSpPr>
              <a:spLocks/>
            </p:cNvSpPr>
            <p:nvPr/>
          </p:nvSpPr>
          <p:spPr bwMode="auto">
            <a:xfrm>
              <a:off x="2677" y="2164"/>
              <a:ext cx="30" cy="29"/>
            </a:xfrm>
            <a:custGeom>
              <a:avLst/>
              <a:gdLst>
                <a:gd name="T0" fmla="*/ 16 w 58"/>
                <a:gd name="T1" fmla="*/ 7 h 60"/>
                <a:gd name="T2" fmla="*/ 16 w 58"/>
                <a:gd name="T3" fmla="*/ 6 h 60"/>
                <a:gd name="T4" fmla="*/ 15 w 58"/>
                <a:gd name="T5" fmla="*/ 4 h 60"/>
                <a:gd name="T6" fmla="*/ 14 w 58"/>
                <a:gd name="T7" fmla="*/ 3 h 60"/>
                <a:gd name="T8" fmla="*/ 13 w 58"/>
                <a:gd name="T9" fmla="*/ 2 h 60"/>
                <a:gd name="T10" fmla="*/ 12 w 58"/>
                <a:gd name="T11" fmla="*/ 1 h 60"/>
                <a:gd name="T12" fmla="*/ 11 w 58"/>
                <a:gd name="T13" fmla="*/ 0 h 60"/>
                <a:gd name="T14" fmla="*/ 9 w 58"/>
                <a:gd name="T15" fmla="*/ 0 h 60"/>
                <a:gd name="T16" fmla="*/ 7 w 58"/>
                <a:gd name="T17" fmla="*/ 0 h 60"/>
                <a:gd name="T18" fmla="*/ 5 w 58"/>
                <a:gd name="T19" fmla="*/ 0 h 60"/>
                <a:gd name="T20" fmla="*/ 2 w 58"/>
                <a:gd name="T21" fmla="*/ 2 h 60"/>
                <a:gd name="T22" fmla="*/ 1 w 58"/>
                <a:gd name="T23" fmla="*/ 4 h 60"/>
                <a:gd name="T24" fmla="*/ 0 w 58"/>
                <a:gd name="T25" fmla="*/ 7 h 60"/>
                <a:gd name="T26" fmla="*/ 0 w 58"/>
                <a:gd name="T27" fmla="*/ 8 h 60"/>
                <a:gd name="T28" fmla="*/ 1 w 58"/>
                <a:gd name="T29" fmla="*/ 10 h 60"/>
                <a:gd name="T30" fmla="*/ 1 w 58"/>
                <a:gd name="T31" fmla="*/ 11 h 60"/>
                <a:gd name="T32" fmla="*/ 2 w 58"/>
                <a:gd name="T33" fmla="*/ 12 h 60"/>
                <a:gd name="T34" fmla="*/ 3 w 58"/>
                <a:gd name="T35" fmla="*/ 13 h 60"/>
                <a:gd name="T36" fmla="*/ 5 w 58"/>
                <a:gd name="T37" fmla="*/ 14 h 60"/>
                <a:gd name="T38" fmla="*/ 6 w 58"/>
                <a:gd name="T39" fmla="*/ 14 h 60"/>
                <a:gd name="T40" fmla="*/ 7 w 58"/>
                <a:gd name="T41" fmla="*/ 14 h 60"/>
                <a:gd name="T42" fmla="*/ 9 w 58"/>
                <a:gd name="T43" fmla="*/ 14 h 60"/>
                <a:gd name="T44" fmla="*/ 11 w 58"/>
                <a:gd name="T45" fmla="*/ 14 h 60"/>
                <a:gd name="T46" fmla="*/ 12 w 58"/>
                <a:gd name="T47" fmla="*/ 13 h 60"/>
                <a:gd name="T48" fmla="*/ 13 w 58"/>
                <a:gd name="T49" fmla="*/ 12 h 60"/>
                <a:gd name="T50" fmla="*/ 14 w 58"/>
                <a:gd name="T51" fmla="*/ 11 h 60"/>
                <a:gd name="T52" fmla="*/ 15 w 58"/>
                <a:gd name="T53" fmla="*/ 10 h 60"/>
                <a:gd name="T54" fmla="*/ 16 w 58"/>
                <a:gd name="T55" fmla="*/ 8 h 60"/>
                <a:gd name="T56" fmla="*/ 16 w 58"/>
                <a:gd name="T57" fmla="*/ 7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FF0000"/>
            </a:solidFill>
            <a:ln w="9525">
              <a:noFill/>
              <a:round/>
              <a:headEnd/>
              <a:tailEnd/>
            </a:ln>
          </p:spPr>
          <p:txBody>
            <a:bodyPr/>
            <a:lstStyle/>
            <a:p>
              <a:endParaRPr lang="en-US"/>
            </a:p>
          </p:txBody>
        </p:sp>
        <p:sp>
          <p:nvSpPr>
            <p:cNvPr id="6660" name="Freeform 95"/>
            <p:cNvSpPr>
              <a:spLocks/>
            </p:cNvSpPr>
            <p:nvPr/>
          </p:nvSpPr>
          <p:spPr bwMode="auto">
            <a:xfrm>
              <a:off x="2685" y="2171"/>
              <a:ext cx="14" cy="15"/>
            </a:xfrm>
            <a:custGeom>
              <a:avLst/>
              <a:gdLst>
                <a:gd name="T0" fmla="*/ 4 w 28"/>
                <a:gd name="T1" fmla="*/ 8 h 30"/>
                <a:gd name="T2" fmla="*/ 3 w 28"/>
                <a:gd name="T3" fmla="*/ 8 h 30"/>
                <a:gd name="T4" fmla="*/ 3 w 28"/>
                <a:gd name="T5" fmla="*/ 8 h 30"/>
                <a:gd name="T6" fmla="*/ 2 w 28"/>
                <a:gd name="T7" fmla="*/ 7 h 30"/>
                <a:gd name="T8" fmla="*/ 1 w 28"/>
                <a:gd name="T9" fmla="*/ 7 h 30"/>
                <a:gd name="T10" fmla="*/ 1 w 28"/>
                <a:gd name="T11" fmla="*/ 6 h 30"/>
                <a:gd name="T12" fmla="*/ 1 w 28"/>
                <a:gd name="T13" fmla="*/ 6 h 30"/>
                <a:gd name="T14" fmla="*/ 0 w 28"/>
                <a:gd name="T15" fmla="*/ 5 h 30"/>
                <a:gd name="T16" fmla="*/ 0 w 28"/>
                <a:gd name="T17" fmla="*/ 4 h 30"/>
                <a:gd name="T18" fmla="*/ 0 w 28"/>
                <a:gd name="T19" fmla="*/ 4 h 30"/>
                <a:gd name="T20" fmla="*/ 1 w 28"/>
                <a:gd name="T21" fmla="*/ 3 h 30"/>
                <a:gd name="T22" fmla="*/ 1 w 28"/>
                <a:gd name="T23" fmla="*/ 2 h 30"/>
                <a:gd name="T24" fmla="*/ 1 w 28"/>
                <a:gd name="T25" fmla="*/ 2 h 30"/>
                <a:gd name="T26" fmla="*/ 2 w 28"/>
                <a:gd name="T27" fmla="*/ 1 h 30"/>
                <a:gd name="T28" fmla="*/ 3 w 28"/>
                <a:gd name="T29" fmla="*/ 1 h 30"/>
                <a:gd name="T30" fmla="*/ 3 w 28"/>
                <a:gd name="T31" fmla="*/ 0 h 30"/>
                <a:gd name="T32" fmla="*/ 4 w 28"/>
                <a:gd name="T33" fmla="*/ 0 h 30"/>
                <a:gd name="T34" fmla="*/ 5 w 28"/>
                <a:gd name="T35" fmla="*/ 0 h 30"/>
                <a:gd name="T36" fmla="*/ 5 w 28"/>
                <a:gd name="T37" fmla="*/ 1 h 30"/>
                <a:gd name="T38" fmla="*/ 6 w 28"/>
                <a:gd name="T39" fmla="*/ 1 h 30"/>
                <a:gd name="T40" fmla="*/ 7 w 28"/>
                <a:gd name="T41" fmla="*/ 2 h 30"/>
                <a:gd name="T42" fmla="*/ 7 w 28"/>
                <a:gd name="T43" fmla="*/ 2 h 30"/>
                <a:gd name="T44" fmla="*/ 7 w 28"/>
                <a:gd name="T45" fmla="*/ 3 h 30"/>
                <a:gd name="T46" fmla="*/ 7 w 28"/>
                <a:gd name="T47" fmla="*/ 4 h 30"/>
                <a:gd name="T48" fmla="*/ 7 w 28"/>
                <a:gd name="T49" fmla="*/ 4 h 30"/>
                <a:gd name="T50" fmla="*/ 7 w 28"/>
                <a:gd name="T51" fmla="*/ 6 h 30"/>
                <a:gd name="T52" fmla="*/ 7 w 28"/>
                <a:gd name="T53" fmla="*/ 7 h 30"/>
                <a:gd name="T54" fmla="*/ 5 w 28"/>
                <a:gd name="T55" fmla="*/ 8 h 30"/>
                <a:gd name="T56" fmla="*/ 4 w 28"/>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0000"/>
            </a:solidFill>
            <a:ln w="9525">
              <a:noFill/>
              <a:round/>
              <a:headEnd/>
              <a:tailEnd/>
            </a:ln>
          </p:spPr>
          <p:txBody>
            <a:bodyPr/>
            <a:lstStyle/>
            <a:p>
              <a:endParaRPr lang="en-US"/>
            </a:p>
          </p:txBody>
        </p:sp>
        <p:sp>
          <p:nvSpPr>
            <p:cNvPr id="6661" name="Freeform 96"/>
            <p:cNvSpPr>
              <a:spLocks/>
            </p:cNvSpPr>
            <p:nvPr/>
          </p:nvSpPr>
          <p:spPr bwMode="auto">
            <a:xfrm>
              <a:off x="2539" y="2259"/>
              <a:ext cx="29" cy="30"/>
            </a:xfrm>
            <a:custGeom>
              <a:avLst/>
              <a:gdLst>
                <a:gd name="T0" fmla="*/ 14 w 60"/>
                <a:gd name="T1" fmla="*/ 8 h 60"/>
                <a:gd name="T2" fmla="*/ 14 w 60"/>
                <a:gd name="T3" fmla="*/ 6 h 60"/>
                <a:gd name="T4" fmla="*/ 14 w 60"/>
                <a:gd name="T5" fmla="*/ 5 h 60"/>
                <a:gd name="T6" fmla="*/ 13 w 60"/>
                <a:gd name="T7" fmla="*/ 4 h 60"/>
                <a:gd name="T8" fmla="*/ 12 w 60"/>
                <a:gd name="T9" fmla="*/ 2 h 60"/>
                <a:gd name="T10" fmla="*/ 11 w 60"/>
                <a:gd name="T11" fmla="*/ 2 h 60"/>
                <a:gd name="T12" fmla="*/ 10 w 60"/>
                <a:gd name="T13" fmla="*/ 1 h 60"/>
                <a:gd name="T14" fmla="*/ 8 w 60"/>
                <a:gd name="T15" fmla="*/ 1 h 60"/>
                <a:gd name="T16" fmla="*/ 7 w 60"/>
                <a:gd name="T17" fmla="*/ 0 h 60"/>
                <a:gd name="T18" fmla="*/ 4 w 60"/>
                <a:gd name="T19" fmla="*/ 1 h 60"/>
                <a:gd name="T20" fmla="*/ 2 w 60"/>
                <a:gd name="T21" fmla="*/ 2 h 60"/>
                <a:gd name="T22" fmla="*/ 0 w 60"/>
                <a:gd name="T23" fmla="*/ 5 h 60"/>
                <a:gd name="T24" fmla="*/ 0 w 60"/>
                <a:gd name="T25" fmla="*/ 8 h 60"/>
                <a:gd name="T26" fmla="*/ 0 w 60"/>
                <a:gd name="T27" fmla="*/ 9 h 60"/>
                <a:gd name="T28" fmla="*/ 0 w 60"/>
                <a:gd name="T29" fmla="*/ 11 h 60"/>
                <a:gd name="T30" fmla="*/ 1 w 60"/>
                <a:gd name="T31" fmla="*/ 12 h 60"/>
                <a:gd name="T32" fmla="*/ 2 w 60"/>
                <a:gd name="T33" fmla="*/ 13 h 60"/>
                <a:gd name="T34" fmla="*/ 3 w 60"/>
                <a:gd name="T35" fmla="*/ 14 h 60"/>
                <a:gd name="T36" fmla="*/ 4 w 60"/>
                <a:gd name="T37" fmla="*/ 15 h 60"/>
                <a:gd name="T38" fmla="*/ 6 w 60"/>
                <a:gd name="T39" fmla="*/ 15 h 60"/>
                <a:gd name="T40" fmla="*/ 7 w 60"/>
                <a:gd name="T41" fmla="*/ 15 h 60"/>
                <a:gd name="T42" fmla="*/ 8 w 60"/>
                <a:gd name="T43" fmla="*/ 15 h 60"/>
                <a:gd name="T44" fmla="*/ 10 w 60"/>
                <a:gd name="T45" fmla="*/ 15 h 60"/>
                <a:gd name="T46" fmla="*/ 11 w 60"/>
                <a:gd name="T47" fmla="*/ 14 h 60"/>
                <a:gd name="T48" fmla="*/ 12 w 60"/>
                <a:gd name="T49" fmla="*/ 13 h 60"/>
                <a:gd name="T50" fmla="*/ 13 w 60"/>
                <a:gd name="T51" fmla="*/ 12 h 60"/>
                <a:gd name="T52" fmla="*/ 14 w 60"/>
                <a:gd name="T53" fmla="*/ 11 h 60"/>
                <a:gd name="T54" fmla="*/ 14 w 60"/>
                <a:gd name="T55" fmla="*/ 9 h 60"/>
                <a:gd name="T56" fmla="*/ 14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6662" name="Freeform 97"/>
            <p:cNvSpPr>
              <a:spLocks/>
            </p:cNvSpPr>
            <p:nvPr/>
          </p:nvSpPr>
          <p:spPr bwMode="auto">
            <a:xfrm>
              <a:off x="2546" y="2267"/>
              <a:ext cx="15" cy="15"/>
            </a:xfrm>
            <a:custGeom>
              <a:avLst/>
              <a:gdLst>
                <a:gd name="T0" fmla="*/ 4 w 30"/>
                <a:gd name="T1" fmla="*/ 8 h 30"/>
                <a:gd name="T2" fmla="*/ 3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6663" name="Freeform 98"/>
            <p:cNvSpPr>
              <a:spLocks/>
            </p:cNvSpPr>
            <p:nvPr/>
          </p:nvSpPr>
          <p:spPr bwMode="auto">
            <a:xfrm>
              <a:off x="2416" y="2291"/>
              <a:ext cx="30" cy="30"/>
            </a:xfrm>
            <a:custGeom>
              <a:avLst/>
              <a:gdLst>
                <a:gd name="T0" fmla="*/ 15 w 60"/>
                <a:gd name="T1" fmla="*/ 8 h 59"/>
                <a:gd name="T2" fmla="*/ 15 w 60"/>
                <a:gd name="T3" fmla="*/ 6 h 59"/>
                <a:gd name="T4" fmla="*/ 15 w 60"/>
                <a:gd name="T5" fmla="*/ 5 h 59"/>
                <a:gd name="T6" fmla="*/ 14 w 60"/>
                <a:gd name="T7" fmla="*/ 4 h 59"/>
                <a:gd name="T8" fmla="*/ 13 w 60"/>
                <a:gd name="T9" fmla="*/ 3 h 59"/>
                <a:gd name="T10" fmla="*/ 12 w 60"/>
                <a:gd name="T11" fmla="*/ 2 h 59"/>
                <a:gd name="T12" fmla="*/ 11 w 60"/>
                <a:gd name="T13" fmla="*/ 1 h 59"/>
                <a:gd name="T14" fmla="*/ 9 w 60"/>
                <a:gd name="T15" fmla="*/ 1 h 59"/>
                <a:gd name="T16" fmla="*/ 8 w 60"/>
                <a:gd name="T17" fmla="*/ 0 h 59"/>
                <a:gd name="T18" fmla="*/ 5 w 60"/>
                <a:gd name="T19" fmla="*/ 1 h 59"/>
                <a:gd name="T20" fmla="*/ 3 w 60"/>
                <a:gd name="T21" fmla="*/ 3 h 59"/>
                <a:gd name="T22" fmla="*/ 1 w 60"/>
                <a:gd name="T23" fmla="*/ 5 h 59"/>
                <a:gd name="T24" fmla="*/ 0 w 60"/>
                <a:gd name="T25" fmla="*/ 8 h 59"/>
                <a:gd name="T26" fmla="*/ 1 w 60"/>
                <a:gd name="T27" fmla="*/ 9 h 59"/>
                <a:gd name="T28" fmla="*/ 1 w 60"/>
                <a:gd name="T29" fmla="*/ 11 h 59"/>
                <a:gd name="T30" fmla="*/ 1 w 60"/>
                <a:gd name="T31" fmla="*/ 12 h 59"/>
                <a:gd name="T32" fmla="*/ 2 w 60"/>
                <a:gd name="T33" fmla="*/ 13 h 59"/>
                <a:gd name="T34" fmla="*/ 3 w 60"/>
                <a:gd name="T35" fmla="*/ 14 h 59"/>
                <a:gd name="T36" fmla="*/ 5 w 60"/>
                <a:gd name="T37" fmla="*/ 15 h 59"/>
                <a:gd name="T38" fmla="*/ 6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FF0000"/>
            </a:solidFill>
            <a:ln w="9525">
              <a:noFill/>
              <a:round/>
              <a:headEnd/>
              <a:tailEnd/>
            </a:ln>
          </p:spPr>
          <p:txBody>
            <a:bodyPr/>
            <a:lstStyle/>
            <a:p>
              <a:endParaRPr lang="en-US"/>
            </a:p>
          </p:txBody>
        </p:sp>
        <p:sp>
          <p:nvSpPr>
            <p:cNvPr id="6664" name="Freeform 99"/>
            <p:cNvSpPr>
              <a:spLocks/>
            </p:cNvSpPr>
            <p:nvPr/>
          </p:nvSpPr>
          <p:spPr bwMode="auto">
            <a:xfrm>
              <a:off x="2423" y="2298"/>
              <a:ext cx="15" cy="15"/>
            </a:xfrm>
            <a:custGeom>
              <a:avLst/>
              <a:gdLst>
                <a:gd name="T0" fmla="*/ 4 w 30"/>
                <a:gd name="T1" fmla="*/ 8 h 30"/>
                <a:gd name="T2" fmla="*/ 3 w 30"/>
                <a:gd name="T3" fmla="*/ 8 h 30"/>
                <a:gd name="T4" fmla="*/ 3 w 30"/>
                <a:gd name="T5" fmla="*/ 7 h 30"/>
                <a:gd name="T6" fmla="*/ 2 w 30"/>
                <a:gd name="T7" fmla="*/ 7 h 30"/>
                <a:gd name="T8" fmla="*/ 1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1 w 30"/>
                <a:gd name="T25" fmla="*/ 1 h 30"/>
                <a:gd name="T26" fmla="*/ 2 w 30"/>
                <a:gd name="T27" fmla="*/ 1 h 30"/>
                <a:gd name="T28" fmla="*/ 3 w 30"/>
                <a:gd name="T29" fmla="*/ 1 h 30"/>
                <a:gd name="T30" fmla="*/ 3 w 30"/>
                <a:gd name="T31" fmla="*/ 0 h 30"/>
                <a:gd name="T32" fmla="*/ 4 w 30"/>
                <a:gd name="T33" fmla="*/ 0 h 30"/>
                <a:gd name="T34" fmla="*/ 5 w 30"/>
                <a:gd name="T35" fmla="*/ 0 h 30"/>
                <a:gd name="T36" fmla="*/ 5 w 30"/>
                <a:gd name="T37" fmla="*/ 1 h 30"/>
                <a:gd name="T38" fmla="*/ 6 w 30"/>
                <a:gd name="T39" fmla="*/ 1 h 30"/>
                <a:gd name="T40" fmla="*/ 7 w 30"/>
                <a:gd name="T41" fmla="*/ 1 h 30"/>
                <a:gd name="T42" fmla="*/ 7 w 30"/>
                <a:gd name="T43" fmla="*/ 2 h 30"/>
                <a:gd name="T44" fmla="*/ 7 w 30"/>
                <a:gd name="T45" fmla="*/ 3 h 30"/>
                <a:gd name="T46" fmla="*/ 8 w 30"/>
                <a:gd name="T47" fmla="*/ 3 h 30"/>
                <a:gd name="T48" fmla="*/ 8 w 30"/>
                <a:gd name="T49" fmla="*/ 4 h 30"/>
                <a:gd name="T50" fmla="*/ 7 w 30"/>
                <a:gd name="T51" fmla="*/ 5 h 30"/>
                <a:gd name="T52" fmla="*/ 7 w 30"/>
                <a:gd name="T53" fmla="*/ 7 h 30"/>
                <a:gd name="T54" fmla="*/ 5 w 30"/>
                <a:gd name="T55" fmla="*/ 7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FF0000"/>
            </a:solidFill>
            <a:ln w="9525">
              <a:noFill/>
              <a:round/>
              <a:headEnd/>
              <a:tailEnd/>
            </a:ln>
          </p:spPr>
          <p:txBody>
            <a:bodyPr/>
            <a:lstStyle/>
            <a:p>
              <a:endParaRPr lang="en-US"/>
            </a:p>
          </p:txBody>
        </p:sp>
        <p:sp>
          <p:nvSpPr>
            <p:cNvPr id="6665" name="Freeform 100"/>
            <p:cNvSpPr>
              <a:spLocks/>
            </p:cNvSpPr>
            <p:nvPr/>
          </p:nvSpPr>
          <p:spPr bwMode="auto">
            <a:xfrm>
              <a:off x="2344" y="2212"/>
              <a:ext cx="30" cy="29"/>
            </a:xfrm>
            <a:custGeom>
              <a:avLst/>
              <a:gdLst>
                <a:gd name="T0" fmla="*/ 15 w 60"/>
                <a:gd name="T1" fmla="*/ 7 h 57"/>
                <a:gd name="T2" fmla="*/ 15 w 60"/>
                <a:gd name="T3" fmla="*/ 6 h 57"/>
                <a:gd name="T4" fmla="*/ 15 w 60"/>
                <a:gd name="T5" fmla="*/ 5 h 57"/>
                <a:gd name="T6" fmla="*/ 14 w 60"/>
                <a:gd name="T7" fmla="*/ 3 h 57"/>
                <a:gd name="T8" fmla="*/ 13 w 60"/>
                <a:gd name="T9" fmla="*/ 2 h 57"/>
                <a:gd name="T10" fmla="*/ 12 w 60"/>
                <a:gd name="T11" fmla="*/ 1 h 57"/>
                <a:gd name="T12" fmla="*/ 11 w 60"/>
                <a:gd name="T13" fmla="*/ 1 h 57"/>
                <a:gd name="T14" fmla="*/ 9 w 60"/>
                <a:gd name="T15" fmla="*/ 0 h 57"/>
                <a:gd name="T16" fmla="*/ 8 w 60"/>
                <a:gd name="T17" fmla="*/ 0 h 57"/>
                <a:gd name="T18" fmla="*/ 5 w 60"/>
                <a:gd name="T19" fmla="*/ 1 h 57"/>
                <a:gd name="T20" fmla="*/ 3 w 60"/>
                <a:gd name="T21" fmla="*/ 2 h 57"/>
                <a:gd name="T22" fmla="*/ 1 w 60"/>
                <a:gd name="T23" fmla="*/ 5 h 57"/>
                <a:gd name="T24" fmla="*/ 0 w 60"/>
                <a:gd name="T25" fmla="*/ 7 h 57"/>
                <a:gd name="T26" fmla="*/ 1 w 60"/>
                <a:gd name="T27" fmla="*/ 9 h 57"/>
                <a:gd name="T28" fmla="*/ 1 w 60"/>
                <a:gd name="T29" fmla="*/ 10 h 57"/>
                <a:gd name="T30" fmla="*/ 1 w 60"/>
                <a:gd name="T31" fmla="*/ 12 h 57"/>
                <a:gd name="T32" fmla="*/ 2 w 60"/>
                <a:gd name="T33" fmla="*/ 13 h 57"/>
                <a:gd name="T34" fmla="*/ 3 w 60"/>
                <a:gd name="T35" fmla="*/ 14 h 57"/>
                <a:gd name="T36" fmla="*/ 5 w 60"/>
                <a:gd name="T37" fmla="*/ 14 h 57"/>
                <a:gd name="T38" fmla="*/ 6 w 60"/>
                <a:gd name="T39" fmla="*/ 15 h 57"/>
                <a:gd name="T40" fmla="*/ 8 w 60"/>
                <a:gd name="T41" fmla="*/ 15 h 57"/>
                <a:gd name="T42" fmla="*/ 9 w 60"/>
                <a:gd name="T43" fmla="*/ 15 h 57"/>
                <a:gd name="T44" fmla="*/ 11 w 60"/>
                <a:gd name="T45" fmla="*/ 14 h 57"/>
                <a:gd name="T46" fmla="*/ 12 w 60"/>
                <a:gd name="T47" fmla="*/ 14 h 57"/>
                <a:gd name="T48" fmla="*/ 13 w 60"/>
                <a:gd name="T49" fmla="*/ 13 h 57"/>
                <a:gd name="T50" fmla="*/ 14 w 60"/>
                <a:gd name="T51" fmla="*/ 12 h 57"/>
                <a:gd name="T52" fmla="*/ 15 w 60"/>
                <a:gd name="T53" fmla="*/ 10 h 57"/>
                <a:gd name="T54" fmla="*/ 15 w 60"/>
                <a:gd name="T55" fmla="*/ 9 h 57"/>
                <a:gd name="T56" fmla="*/ 15 w 60"/>
                <a:gd name="T57" fmla="*/ 7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FF0000"/>
            </a:solidFill>
            <a:ln w="9525">
              <a:noFill/>
              <a:round/>
              <a:headEnd/>
              <a:tailEnd/>
            </a:ln>
          </p:spPr>
          <p:txBody>
            <a:bodyPr/>
            <a:lstStyle/>
            <a:p>
              <a:endParaRPr lang="en-US"/>
            </a:p>
          </p:txBody>
        </p:sp>
        <p:sp>
          <p:nvSpPr>
            <p:cNvPr id="6666" name="Freeform 101"/>
            <p:cNvSpPr>
              <a:spLocks/>
            </p:cNvSpPr>
            <p:nvPr/>
          </p:nvSpPr>
          <p:spPr bwMode="auto">
            <a:xfrm>
              <a:off x="2351" y="2219"/>
              <a:ext cx="15" cy="14"/>
            </a:xfrm>
            <a:custGeom>
              <a:avLst/>
              <a:gdLst>
                <a:gd name="T0" fmla="*/ 4 w 30"/>
                <a:gd name="T1" fmla="*/ 7 h 27"/>
                <a:gd name="T2" fmla="*/ 3 w 30"/>
                <a:gd name="T3" fmla="*/ 7 h 27"/>
                <a:gd name="T4" fmla="*/ 3 w 30"/>
                <a:gd name="T5" fmla="*/ 7 h 27"/>
                <a:gd name="T6" fmla="*/ 2 w 30"/>
                <a:gd name="T7" fmla="*/ 7 h 27"/>
                <a:gd name="T8" fmla="*/ 1 w 30"/>
                <a:gd name="T9" fmla="*/ 6 h 27"/>
                <a:gd name="T10" fmla="*/ 1 w 30"/>
                <a:gd name="T11" fmla="*/ 6 h 27"/>
                <a:gd name="T12" fmla="*/ 1 w 30"/>
                <a:gd name="T13" fmla="*/ 5 h 27"/>
                <a:gd name="T14" fmla="*/ 0 w 30"/>
                <a:gd name="T15" fmla="*/ 4 h 27"/>
                <a:gd name="T16" fmla="*/ 0 w 30"/>
                <a:gd name="T17" fmla="*/ 3 h 27"/>
                <a:gd name="T18" fmla="*/ 0 w 30"/>
                <a:gd name="T19" fmla="*/ 3 h 27"/>
                <a:gd name="T20" fmla="*/ 1 w 30"/>
                <a:gd name="T21" fmla="*/ 2 h 27"/>
                <a:gd name="T22" fmla="*/ 1 w 30"/>
                <a:gd name="T23" fmla="*/ 1 h 27"/>
                <a:gd name="T24" fmla="*/ 1 w 30"/>
                <a:gd name="T25" fmla="*/ 1 h 27"/>
                <a:gd name="T26" fmla="*/ 2 w 30"/>
                <a:gd name="T27" fmla="*/ 1 h 27"/>
                <a:gd name="T28" fmla="*/ 3 w 30"/>
                <a:gd name="T29" fmla="*/ 0 h 27"/>
                <a:gd name="T30" fmla="*/ 3 w 30"/>
                <a:gd name="T31" fmla="*/ 0 h 27"/>
                <a:gd name="T32" fmla="*/ 4 w 30"/>
                <a:gd name="T33" fmla="*/ 0 h 27"/>
                <a:gd name="T34" fmla="*/ 5 w 30"/>
                <a:gd name="T35" fmla="*/ 0 h 27"/>
                <a:gd name="T36" fmla="*/ 5 w 30"/>
                <a:gd name="T37" fmla="*/ 0 h 27"/>
                <a:gd name="T38" fmla="*/ 6 w 30"/>
                <a:gd name="T39" fmla="*/ 1 h 27"/>
                <a:gd name="T40" fmla="*/ 7 w 30"/>
                <a:gd name="T41" fmla="*/ 1 h 27"/>
                <a:gd name="T42" fmla="*/ 7 w 30"/>
                <a:gd name="T43" fmla="*/ 1 h 27"/>
                <a:gd name="T44" fmla="*/ 8 w 30"/>
                <a:gd name="T45" fmla="*/ 2 h 27"/>
                <a:gd name="T46" fmla="*/ 8 w 30"/>
                <a:gd name="T47" fmla="*/ 3 h 27"/>
                <a:gd name="T48" fmla="*/ 8 w 30"/>
                <a:gd name="T49" fmla="*/ 3 h 27"/>
                <a:gd name="T50" fmla="*/ 8 w 30"/>
                <a:gd name="T51" fmla="*/ 5 h 27"/>
                <a:gd name="T52" fmla="*/ 7 w 30"/>
                <a:gd name="T53" fmla="*/ 6 h 27"/>
                <a:gd name="T54" fmla="*/ 5 w 30"/>
                <a:gd name="T55" fmla="*/ 7 h 27"/>
                <a:gd name="T56" fmla="*/ 4 w 30"/>
                <a:gd name="T57" fmla="*/ 7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0000"/>
            </a:solidFill>
            <a:ln w="9525">
              <a:noFill/>
              <a:round/>
              <a:headEnd/>
              <a:tailEnd/>
            </a:ln>
          </p:spPr>
          <p:txBody>
            <a:bodyPr/>
            <a:lstStyle/>
            <a:p>
              <a:endParaRPr lang="en-US"/>
            </a:p>
          </p:txBody>
        </p:sp>
        <p:sp>
          <p:nvSpPr>
            <p:cNvPr id="6667" name="Freeform 102"/>
            <p:cNvSpPr>
              <a:spLocks/>
            </p:cNvSpPr>
            <p:nvPr/>
          </p:nvSpPr>
          <p:spPr bwMode="auto">
            <a:xfrm>
              <a:off x="2458" y="2403"/>
              <a:ext cx="30" cy="30"/>
            </a:xfrm>
            <a:custGeom>
              <a:avLst/>
              <a:gdLst>
                <a:gd name="T0" fmla="*/ 15 w 60"/>
                <a:gd name="T1" fmla="*/ 8 h 60"/>
                <a:gd name="T2" fmla="*/ 15 w 60"/>
                <a:gd name="T3" fmla="*/ 6 h 60"/>
                <a:gd name="T4" fmla="*/ 15 w 60"/>
                <a:gd name="T5" fmla="*/ 5 h 60"/>
                <a:gd name="T6" fmla="*/ 14 w 60"/>
                <a:gd name="T7" fmla="*/ 4 h 60"/>
                <a:gd name="T8" fmla="*/ 13 w 60"/>
                <a:gd name="T9" fmla="*/ 2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2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6668" name="Freeform 103"/>
            <p:cNvSpPr>
              <a:spLocks/>
            </p:cNvSpPr>
            <p:nvPr/>
          </p:nvSpPr>
          <p:spPr bwMode="auto">
            <a:xfrm>
              <a:off x="2466" y="2411"/>
              <a:ext cx="15" cy="15"/>
            </a:xfrm>
            <a:custGeom>
              <a:avLst/>
              <a:gdLst>
                <a:gd name="T0" fmla="*/ 4 w 30"/>
                <a:gd name="T1" fmla="*/ 8 h 30"/>
                <a:gd name="T2" fmla="*/ 3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6669" name="Freeform 104"/>
            <p:cNvSpPr>
              <a:spLocks/>
            </p:cNvSpPr>
            <p:nvPr/>
          </p:nvSpPr>
          <p:spPr bwMode="auto">
            <a:xfrm>
              <a:off x="2403" y="2539"/>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2 w 60"/>
                <a:gd name="T21" fmla="*/ 3 h 60"/>
                <a:gd name="T22" fmla="*/ 1 w 60"/>
                <a:gd name="T23" fmla="*/ 5 h 60"/>
                <a:gd name="T24" fmla="*/ 0 w 60"/>
                <a:gd name="T25" fmla="*/ 8 h 60"/>
                <a:gd name="T26" fmla="*/ 0 w 60"/>
                <a:gd name="T27" fmla="*/ 9 h 60"/>
                <a:gd name="T28" fmla="*/ 1 w 60"/>
                <a:gd name="T29" fmla="*/ 11 h 60"/>
                <a:gd name="T30" fmla="*/ 2 w 60"/>
                <a:gd name="T31" fmla="*/ 12 h 60"/>
                <a:gd name="T32" fmla="*/ 2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FF0000"/>
            </a:solidFill>
            <a:ln w="9525">
              <a:noFill/>
              <a:round/>
              <a:headEnd/>
              <a:tailEnd/>
            </a:ln>
          </p:spPr>
          <p:txBody>
            <a:bodyPr/>
            <a:lstStyle/>
            <a:p>
              <a:endParaRPr lang="en-US"/>
            </a:p>
          </p:txBody>
        </p:sp>
        <p:sp>
          <p:nvSpPr>
            <p:cNvPr id="6670" name="Freeform 105"/>
            <p:cNvSpPr>
              <a:spLocks/>
            </p:cNvSpPr>
            <p:nvPr/>
          </p:nvSpPr>
          <p:spPr bwMode="auto">
            <a:xfrm>
              <a:off x="2410" y="2546"/>
              <a:ext cx="15" cy="15"/>
            </a:xfrm>
            <a:custGeom>
              <a:avLst/>
              <a:gdLst>
                <a:gd name="T0" fmla="*/ 4 w 29"/>
                <a:gd name="T1" fmla="*/ 8 h 30"/>
                <a:gd name="T2" fmla="*/ 3 w 29"/>
                <a:gd name="T3" fmla="*/ 8 h 30"/>
                <a:gd name="T4" fmla="*/ 3 w 29"/>
                <a:gd name="T5" fmla="*/ 8 h 30"/>
                <a:gd name="T6" fmla="*/ 2 w 29"/>
                <a:gd name="T7" fmla="*/ 7 h 30"/>
                <a:gd name="T8" fmla="*/ 2 w 29"/>
                <a:gd name="T9" fmla="*/ 7 h 30"/>
                <a:gd name="T10" fmla="*/ 1 w 29"/>
                <a:gd name="T11" fmla="*/ 6 h 30"/>
                <a:gd name="T12" fmla="*/ 1 w 29"/>
                <a:gd name="T13" fmla="*/ 6 h 30"/>
                <a:gd name="T14" fmla="*/ 0 w 29"/>
                <a:gd name="T15" fmla="*/ 5 h 30"/>
                <a:gd name="T16" fmla="*/ 0 w 29"/>
                <a:gd name="T17" fmla="*/ 4 h 30"/>
                <a:gd name="T18" fmla="*/ 0 w 29"/>
                <a:gd name="T19" fmla="*/ 3 h 30"/>
                <a:gd name="T20" fmla="*/ 1 w 29"/>
                <a:gd name="T21" fmla="*/ 3 h 30"/>
                <a:gd name="T22" fmla="*/ 1 w 29"/>
                <a:gd name="T23" fmla="*/ 2 h 30"/>
                <a:gd name="T24" fmla="*/ 2 w 29"/>
                <a:gd name="T25" fmla="*/ 2 h 30"/>
                <a:gd name="T26" fmla="*/ 2 w 29"/>
                <a:gd name="T27" fmla="*/ 1 h 30"/>
                <a:gd name="T28" fmla="*/ 3 w 29"/>
                <a:gd name="T29" fmla="*/ 1 h 30"/>
                <a:gd name="T30" fmla="*/ 3 w 29"/>
                <a:gd name="T31" fmla="*/ 0 h 30"/>
                <a:gd name="T32" fmla="*/ 4 w 29"/>
                <a:gd name="T33" fmla="*/ 0 h 30"/>
                <a:gd name="T34" fmla="*/ 5 w 29"/>
                <a:gd name="T35" fmla="*/ 0 h 30"/>
                <a:gd name="T36" fmla="*/ 6 w 29"/>
                <a:gd name="T37" fmla="*/ 1 h 30"/>
                <a:gd name="T38" fmla="*/ 6 w 29"/>
                <a:gd name="T39" fmla="*/ 1 h 30"/>
                <a:gd name="T40" fmla="*/ 7 w 29"/>
                <a:gd name="T41" fmla="*/ 2 h 30"/>
                <a:gd name="T42" fmla="*/ 7 w 29"/>
                <a:gd name="T43" fmla="*/ 2 h 30"/>
                <a:gd name="T44" fmla="*/ 7 w 29"/>
                <a:gd name="T45" fmla="*/ 3 h 30"/>
                <a:gd name="T46" fmla="*/ 8 w 29"/>
                <a:gd name="T47" fmla="*/ 3 h 30"/>
                <a:gd name="T48" fmla="*/ 8 w 29"/>
                <a:gd name="T49" fmla="*/ 4 h 30"/>
                <a:gd name="T50" fmla="*/ 7 w 29"/>
                <a:gd name="T51" fmla="*/ 6 h 30"/>
                <a:gd name="T52" fmla="*/ 7 w 29"/>
                <a:gd name="T53" fmla="*/ 7 h 30"/>
                <a:gd name="T54" fmla="*/ 6 w 29"/>
                <a:gd name="T55" fmla="*/ 8 h 30"/>
                <a:gd name="T56" fmla="*/ 4 w 29"/>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FF0000"/>
            </a:solidFill>
            <a:ln w="9525">
              <a:noFill/>
              <a:round/>
              <a:headEnd/>
              <a:tailEnd/>
            </a:ln>
          </p:spPr>
          <p:txBody>
            <a:bodyPr/>
            <a:lstStyle/>
            <a:p>
              <a:endParaRPr lang="en-US"/>
            </a:p>
          </p:txBody>
        </p:sp>
        <p:sp>
          <p:nvSpPr>
            <p:cNvPr id="6671" name="Freeform 106"/>
            <p:cNvSpPr>
              <a:spLocks/>
            </p:cNvSpPr>
            <p:nvPr/>
          </p:nvSpPr>
          <p:spPr bwMode="auto">
            <a:xfrm>
              <a:off x="2480" y="2665"/>
              <a:ext cx="30" cy="29"/>
            </a:xfrm>
            <a:custGeom>
              <a:avLst/>
              <a:gdLst>
                <a:gd name="T0" fmla="*/ 15 w 59"/>
                <a:gd name="T1" fmla="*/ 7 h 59"/>
                <a:gd name="T2" fmla="*/ 15 w 59"/>
                <a:gd name="T3" fmla="*/ 5 h 59"/>
                <a:gd name="T4" fmla="*/ 15 w 59"/>
                <a:gd name="T5" fmla="*/ 4 h 59"/>
                <a:gd name="T6" fmla="*/ 14 w 59"/>
                <a:gd name="T7" fmla="*/ 3 h 59"/>
                <a:gd name="T8" fmla="*/ 13 w 59"/>
                <a:gd name="T9" fmla="*/ 2 h 59"/>
                <a:gd name="T10" fmla="*/ 12 w 59"/>
                <a:gd name="T11" fmla="*/ 1 h 59"/>
                <a:gd name="T12" fmla="*/ 11 w 59"/>
                <a:gd name="T13" fmla="*/ 0 h 59"/>
                <a:gd name="T14" fmla="*/ 9 w 59"/>
                <a:gd name="T15" fmla="*/ 0 h 59"/>
                <a:gd name="T16" fmla="*/ 8 w 59"/>
                <a:gd name="T17" fmla="*/ 0 h 59"/>
                <a:gd name="T18" fmla="*/ 5 w 59"/>
                <a:gd name="T19" fmla="*/ 0 h 59"/>
                <a:gd name="T20" fmla="*/ 3 w 59"/>
                <a:gd name="T21" fmla="*/ 2 h 59"/>
                <a:gd name="T22" fmla="*/ 1 w 59"/>
                <a:gd name="T23" fmla="*/ 4 h 59"/>
                <a:gd name="T24" fmla="*/ 0 w 59"/>
                <a:gd name="T25" fmla="*/ 7 h 59"/>
                <a:gd name="T26" fmla="*/ 1 w 59"/>
                <a:gd name="T27" fmla="*/ 8 h 59"/>
                <a:gd name="T28" fmla="*/ 1 w 59"/>
                <a:gd name="T29" fmla="*/ 10 h 59"/>
                <a:gd name="T30" fmla="*/ 2 w 59"/>
                <a:gd name="T31" fmla="*/ 11 h 59"/>
                <a:gd name="T32" fmla="*/ 3 w 59"/>
                <a:gd name="T33" fmla="*/ 12 h 59"/>
                <a:gd name="T34" fmla="*/ 4 w 59"/>
                <a:gd name="T35" fmla="*/ 13 h 59"/>
                <a:gd name="T36" fmla="*/ 5 w 59"/>
                <a:gd name="T37" fmla="*/ 14 h 59"/>
                <a:gd name="T38" fmla="*/ 6 w 59"/>
                <a:gd name="T39" fmla="*/ 14 h 59"/>
                <a:gd name="T40" fmla="*/ 8 w 59"/>
                <a:gd name="T41" fmla="*/ 14 h 59"/>
                <a:gd name="T42" fmla="*/ 9 w 59"/>
                <a:gd name="T43" fmla="*/ 14 h 59"/>
                <a:gd name="T44" fmla="*/ 11 w 59"/>
                <a:gd name="T45" fmla="*/ 14 h 59"/>
                <a:gd name="T46" fmla="*/ 12 w 59"/>
                <a:gd name="T47" fmla="*/ 13 h 59"/>
                <a:gd name="T48" fmla="*/ 13 w 59"/>
                <a:gd name="T49" fmla="*/ 12 h 59"/>
                <a:gd name="T50" fmla="*/ 14 w 59"/>
                <a:gd name="T51" fmla="*/ 11 h 59"/>
                <a:gd name="T52" fmla="*/ 15 w 59"/>
                <a:gd name="T53" fmla="*/ 10 h 59"/>
                <a:gd name="T54" fmla="*/ 15 w 59"/>
                <a:gd name="T55" fmla="*/ 8 h 59"/>
                <a:gd name="T56" fmla="*/ 15 w 59"/>
                <a:gd name="T57" fmla="*/ 7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59"/>
                <a:gd name="T89" fmla="*/ 59 w 59"/>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FF0000"/>
            </a:solidFill>
            <a:ln w="9525">
              <a:noFill/>
              <a:round/>
              <a:headEnd/>
              <a:tailEnd/>
            </a:ln>
          </p:spPr>
          <p:txBody>
            <a:bodyPr/>
            <a:lstStyle/>
            <a:p>
              <a:endParaRPr lang="en-US"/>
            </a:p>
          </p:txBody>
        </p:sp>
        <p:sp>
          <p:nvSpPr>
            <p:cNvPr id="6672" name="Freeform 107"/>
            <p:cNvSpPr>
              <a:spLocks/>
            </p:cNvSpPr>
            <p:nvPr/>
          </p:nvSpPr>
          <p:spPr bwMode="auto">
            <a:xfrm>
              <a:off x="2487" y="2672"/>
              <a:ext cx="15" cy="14"/>
            </a:xfrm>
            <a:custGeom>
              <a:avLst/>
              <a:gdLst>
                <a:gd name="T0" fmla="*/ 4 w 29"/>
                <a:gd name="T1" fmla="*/ 7 h 29"/>
                <a:gd name="T2" fmla="*/ 3 w 29"/>
                <a:gd name="T3" fmla="*/ 7 h 29"/>
                <a:gd name="T4" fmla="*/ 3 w 29"/>
                <a:gd name="T5" fmla="*/ 7 h 29"/>
                <a:gd name="T6" fmla="*/ 2 w 29"/>
                <a:gd name="T7" fmla="*/ 6 h 29"/>
                <a:gd name="T8" fmla="*/ 1 w 29"/>
                <a:gd name="T9" fmla="*/ 6 h 29"/>
                <a:gd name="T10" fmla="*/ 1 w 29"/>
                <a:gd name="T11" fmla="*/ 5 h 29"/>
                <a:gd name="T12" fmla="*/ 1 w 29"/>
                <a:gd name="T13" fmla="*/ 5 h 29"/>
                <a:gd name="T14" fmla="*/ 0 w 29"/>
                <a:gd name="T15" fmla="*/ 4 h 29"/>
                <a:gd name="T16" fmla="*/ 0 w 29"/>
                <a:gd name="T17" fmla="*/ 3 h 29"/>
                <a:gd name="T18" fmla="*/ 0 w 29"/>
                <a:gd name="T19" fmla="*/ 3 h 29"/>
                <a:gd name="T20" fmla="*/ 1 w 29"/>
                <a:gd name="T21" fmla="*/ 2 h 29"/>
                <a:gd name="T22" fmla="*/ 1 w 29"/>
                <a:gd name="T23" fmla="*/ 1 h 29"/>
                <a:gd name="T24" fmla="*/ 1 w 29"/>
                <a:gd name="T25" fmla="*/ 1 h 29"/>
                <a:gd name="T26" fmla="*/ 2 w 29"/>
                <a:gd name="T27" fmla="*/ 0 h 29"/>
                <a:gd name="T28" fmla="*/ 3 w 29"/>
                <a:gd name="T29" fmla="*/ 0 h 29"/>
                <a:gd name="T30" fmla="*/ 3 w 29"/>
                <a:gd name="T31" fmla="*/ 0 h 29"/>
                <a:gd name="T32" fmla="*/ 4 w 29"/>
                <a:gd name="T33" fmla="*/ 0 h 29"/>
                <a:gd name="T34" fmla="*/ 5 w 29"/>
                <a:gd name="T35" fmla="*/ 0 h 29"/>
                <a:gd name="T36" fmla="*/ 5 w 29"/>
                <a:gd name="T37" fmla="*/ 0 h 29"/>
                <a:gd name="T38" fmla="*/ 6 w 29"/>
                <a:gd name="T39" fmla="*/ 0 h 29"/>
                <a:gd name="T40" fmla="*/ 7 w 29"/>
                <a:gd name="T41" fmla="*/ 1 h 29"/>
                <a:gd name="T42" fmla="*/ 7 w 29"/>
                <a:gd name="T43" fmla="*/ 1 h 29"/>
                <a:gd name="T44" fmla="*/ 7 w 29"/>
                <a:gd name="T45" fmla="*/ 2 h 29"/>
                <a:gd name="T46" fmla="*/ 8 w 29"/>
                <a:gd name="T47" fmla="*/ 3 h 29"/>
                <a:gd name="T48" fmla="*/ 8 w 29"/>
                <a:gd name="T49" fmla="*/ 3 h 29"/>
                <a:gd name="T50" fmla="*/ 7 w 29"/>
                <a:gd name="T51" fmla="*/ 5 h 29"/>
                <a:gd name="T52" fmla="*/ 7 w 29"/>
                <a:gd name="T53" fmla="*/ 6 h 29"/>
                <a:gd name="T54" fmla="*/ 5 w 29"/>
                <a:gd name="T55" fmla="*/ 7 h 29"/>
                <a:gd name="T56" fmla="*/ 4 w 29"/>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FF0000"/>
            </a:solidFill>
            <a:ln w="9525">
              <a:noFill/>
              <a:round/>
              <a:headEnd/>
              <a:tailEnd/>
            </a:ln>
          </p:spPr>
          <p:txBody>
            <a:bodyPr/>
            <a:lstStyle/>
            <a:p>
              <a:endParaRPr lang="en-US"/>
            </a:p>
          </p:txBody>
        </p:sp>
        <p:sp>
          <p:nvSpPr>
            <p:cNvPr id="6673" name="Freeform 108"/>
            <p:cNvSpPr>
              <a:spLocks/>
            </p:cNvSpPr>
            <p:nvPr/>
          </p:nvSpPr>
          <p:spPr bwMode="auto">
            <a:xfrm>
              <a:off x="2624" y="2585"/>
              <a:ext cx="30" cy="29"/>
            </a:xfrm>
            <a:custGeom>
              <a:avLst/>
              <a:gdLst>
                <a:gd name="T0" fmla="*/ 15 w 60"/>
                <a:gd name="T1" fmla="*/ 7 h 59"/>
                <a:gd name="T2" fmla="*/ 15 w 60"/>
                <a:gd name="T3" fmla="*/ 6 h 59"/>
                <a:gd name="T4" fmla="*/ 15 w 60"/>
                <a:gd name="T5" fmla="*/ 4 h 59"/>
                <a:gd name="T6" fmla="*/ 14 w 60"/>
                <a:gd name="T7" fmla="*/ 3 h 59"/>
                <a:gd name="T8" fmla="*/ 13 w 60"/>
                <a:gd name="T9" fmla="*/ 2 h 59"/>
                <a:gd name="T10" fmla="*/ 12 w 60"/>
                <a:gd name="T11" fmla="*/ 1 h 59"/>
                <a:gd name="T12" fmla="*/ 11 w 60"/>
                <a:gd name="T13" fmla="*/ 0 h 59"/>
                <a:gd name="T14" fmla="*/ 9 w 60"/>
                <a:gd name="T15" fmla="*/ 0 h 59"/>
                <a:gd name="T16" fmla="*/ 8 w 60"/>
                <a:gd name="T17" fmla="*/ 0 h 59"/>
                <a:gd name="T18" fmla="*/ 5 w 60"/>
                <a:gd name="T19" fmla="*/ 0 h 59"/>
                <a:gd name="T20" fmla="*/ 3 w 60"/>
                <a:gd name="T21" fmla="*/ 2 h 59"/>
                <a:gd name="T22" fmla="*/ 1 w 60"/>
                <a:gd name="T23" fmla="*/ 4 h 59"/>
                <a:gd name="T24" fmla="*/ 0 w 60"/>
                <a:gd name="T25" fmla="*/ 7 h 59"/>
                <a:gd name="T26" fmla="*/ 1 w 60"/>
                <a:gd name="T27" fmla="*/ 9 h 59"/>
                <a:gd name="T28" fmla="*/ 1 w 60"/>
                <a:gd name="T29" fmla="*/ 10 h 59"/>
                <a:gd name="T30" fmla="*/ 2 w 60"/>
                <a:gd name="T31" fmla="*/ 11 h 59"/>
                <a:gd name="T32" fmla="*/ 3 w 60"/>
                <a:gd name="T33" fmla="*/ 12 h 59"/>
                <a:gd name="T34" fmla="*/ 4 w 60"/>
                <a:gd name="T35" fmla="*/ 13 h 59"/>
                <a:gd name="T36" fmla="*/ 5 w 60"/>
                <a:gd name="T37" fmla="*/ 14 h 59"/>
                <a:gd name="T38" fmla="*/ 7 w 60"/>
                <a:gd name="T39" fmla="*/ 14 h 59"/>
                <a:gd name="T40" fmla="*/ 8 w 60"/>
                <a:gd name="T41" fmla="*/ 14 h 59"/>
                <a:gd name="T42" fmla="*/ 9 w 60"/>
                <a:gd name="T43" fmla="*/ 14 h 59"/>
                <a:gd name="T44" fmla="*/ 11 w 60"/>
                <a:gd name="T45" fmla="*/ 14 h 59"/>
                <a:gd name="T46" fmla="*/ 12 w 60"/>
                <a:gd name="T47" fmla="*/ 13 h 59"/>
                <a:gd name="T48" fmla="*/ 13 w 60"/>
                <a:gd name="T49" fmla="*/ 12 h 59"/>
                <a:gd name="T50" fmla="*/ 14 w 60"/>
                <a:gd name="T51" fmla="*/ 11 h 59"/>
                <a:gd name="T52" fmla="*/ 15 w 60"/>
                <a:gd name="T53" fmla="*/ 10 h 59"/>
                <a:gd name="T54" fmla="*/ 15 w 60"/>
                <a:gd name="T55" fmla="*/ 9 h 59"/>
                <a:gd name="T56" fmla="*/ 15 w 60"/>
                <a:gd name="T57" fmla="*/ 7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FF0000"/>
            </a:solidFill>
            <a:ln w="9525">
              <a:noFill/>
              <a:round/>
              <a:headEnd/>
              <a:tailEnd/>
            </a:ln>
          </p:spPr>
          <p:txBody>
            <a:bodyPr/>
            <a:lstStyle/>
            <a:p>
              <a:endParaRPr lang="en-US"/>
            </a:p>
          </p:txBody>
        </p:sp>
        <p:sp>
          <p:nvSpPr>
            <p:cNvPr id="6674" name="Freeform 109"/>
            <p:cNvSpPr>
              <a:spLocks/>
            </p:cNvSpPr>
            <p:nvPr/>
          </p:nvSpPr>
          <p:spPr bwMode="auto">
            <a:xfrm>
              <a:off x="2631" y="2592"/>
              <a:ext cx="15" cy="14"/>
            </a:xfrm>
            <a:custGeom>
              <a:avLst/>
              <a:gdLst>
                <a:gd name="T0" fmla="*/ 4 w 30"/>
                <a:gd name="T1" fmla="*/ 7 h 29"/>
                <a:gd name="T2" fmla="*/ 3 w 30"/>
                <a:gd name="T3" fmla="*/ 7 h 29"/>
                <a:gd name="T4" fmla="*/ 3 w 30"/>
                <a:gd name="T5" fmla="*/ 7 h 29"/>
                <a:gd name="T6" fmla="*/ 2 w 30"/>
                <a:gd name="T7" fmla="*/ 6 h 29"/>
                <a:gd name="T8" fmla="*/ 2 w 30"/>
                <a:gd name="T9" fmla="*/ 6 h 29"/>
                <a:gd name="T10" fmla="*/ 1 w 30"/>
                <a:gd name="T11" fmla="*/ 5 h 29"/>
                <a:gd name="T12" fmla="*/ 1 w 30"/>
                <a:gd name="T13" fmla="*/ 5 h 29"/>
                <a:gd name="T14" fmla="*/ 0 w 30"/>
                <a:gd name="T15" fmla="*/ 4 h 29"/>
                <a:gd name="T16" fmla="*/ 0 w 30"/>
                <a:gd name="T17" fmla="*/ 3 h 29"/>
                <a:gd name="T18" fmla="*/ 0 w 30"/>
                <a:gd name="T19" fmla="*/ 2 h 29"/>
                <a:gd name="T20" fmla="*/ 1 w 30"/>
                <a:gd name="T21" fmla="*/ 2 h 29"/>
                <a:gd name="T22" fmla="*/ 1 w 30"/>
                <a:gd name="T23" fmla="*/ 1 h 29"/>
                <a:gd name="T24" fmla="*/ 2 w 30"/>
                <a:gd name="T25" fmla="*/ 1 h 29"/>
                <a:gd name="T26" fmla="*/ 2 w 30"/>
                <a:gd name="T27" fmla="*/ 0 h 29"/>
                <a:gd name="T28" fmla="*/ 3 w 30"/>
                <a:gd name="T29" fmla="*/ 0 h 29"/>
                <a:gd name="T30" fmla="*/ 3 w 30"/>
                <a:gd name="T31" fmla="*/ 0 h 29"/>
                <a:gd name="T32" fmla="*/ 4 w 30"/>
                <a:gd name="T33" fmla="*/ 0 h 29"/>
                <a:gd name="T34" fmla="*/ 5 w 30"/>
                <a:gd name="T35" fmla="*/ 0 h 29"/>
                <a:gd name="T36" fmla="*/ 6 w 30"/>
                <a:gd name="T37" fmla="*/ 0 h 29"/>
                <a:gd name="T38" fmla="*/ 6 w 30"/>
                <a:gd name="T39" fmla="*/ 0 h 29"/>
                <a:gd name="T40" fmla="*/ 7 w 30"/>
                <a:gd name="T41" fmla="*/ 1 h 29"/>
                <a:gd name="T42" fmla="*/ 7 w 30"/>
                <a:gd name="T43" fmla="*/ 1 h 29"/>
                <a:gd name="T44" fmla="*/ 8 w 30"/>
                <a:gd name="T45" fmla="*/ 2 h 29"/>
                <a:gd name="T46" fmla="*/ 8 w 30"/>
                <a:gd name="T47" fmla="*/ 2 h 29"/>
                <a:gd name="T48" fmla="*/ 8 w 30"/>
                <a:gd name="T49" fmla="*/ 3 h 29"/>
                <a:gd name="T50" fmla="*/ 8 w 30"/>
                <a:gd name="T51" fmla="*/ 5 h 29"/>
                <a:gd name="T52" fmla="*/ 7 w 30"/>
                <a:gd name="T53" fmla="*/ 6 h 29"/>
                <a:gd name="T54" fmla="*/ 6 w 30"/>
                <a:gd name="T55" fmla="*/ 7 h 29"/>
                <a:gd name="T56" fmla="*/ 4 w 30"/>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FF0000"/>
            </a:solidFill>
            <a:ln w="9525">
              <a:noFill/>
              <a:round/>
              <a:headEnd/>
              <a:tailEnd/>
            </a:ln>
          </p:spPr>
          <p:txBody>
            <a:bodyPr/>
            <a:lstStyle/>
            <a:p>
              <a:endParaRPr lang="en-US"/>
            </a:p>
          </p:txBody>
        </p:sp>
        <p:sp>
          <p:nvSpPr>
            <p:cNvPr id="6675" name="Freeform 110"/>
            <p:cNvSpPr>
              <a:spLocks/>
            </p:cNvSpPr>
            <p:nvPr/>
          </p:nvSpPr>
          <p:spPr bwMode="auto">
            <a:xfrm>
              <a:off x="2621" y="2333"/>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FF0000"/>
            </a:solidFill>
            <a:ln w="9525">
              <a:noFill/>
              <a:round/>
              <a:headEnd/>
              <a:tailEnd/>
            </a:ln>
          </p:spPr>
          <p:txBody>
            <a:bodyPr/>
            <a:lstStyle/>
            <a:p>
              <a:endParaRPr lang="en-US"/>
            </a:p>
          </p:txBody>
        </p:sp>
        <p:sp>
          <p:nvSpPr>
            <p:cNvPr id="6676" name="Freeform 111"/>
            <p:cNvSpPr>
              <a:spLocks/>
            </p:cNvSpPr>
            <p:nvPr/>
          </p:nvSpPr>
          <p:spPr bwMode="auto">
            <a:xfrm>
              <a:off x="2628" y="2341"/>
              <a:ext cx="15" cy="15"/>
            </a:xfrm>
            <a:custGeom>
              <a:avLst/>
              <a:gdLst>
                <a:gd name="T0" fmla="*/ 4 w 30"/>
                <a:gd name="T1" fmla="*/ 8 h 29"/>
                <a:gd name="T2" fmla="*/ 3 w 30"/>
                <a:gd name="T3" fmla="*/ 8 h 29"/>
                <a:gd name="T4" fmla="*/ 3 w 30"/>
                <a:gd name="T5" fmla="*/ 7 h 29"/>
                <a:gd name="T6" fmla="*/ 2 w 30"/>
                <a:gd name="T7" fmla="*/ 7 h 29"/>
                <a:gd name="T8" fmla="*/ 1 w 30"/>
                <a:gd name="T9" fmla="*/ 6 h 29"/>
                <a:gd name="T10" fmla="*/ 1 w 30"/>
                <a:gd name="T11" fmla="*/ 6 h 29"/>
                <a:gd name="T12" fmla="*/ 1 w 30"/>
                <a:gd name="T13" fmla="*/ 5 h 29"/>
                <a:gd name="T14" fmla="*/ 0 w 30"/>
                <a:gd name="T15" fmla="*/ 5 h 29"/>
                <a:gd name="T16" fmla="*/ 0 w 30"/>
                <a:gd name="T17" fmla="*/ 4 h 29"/>
                <a:gd name="T18" fmla="*/ 0 w 30"/>
                <a:gd name="T19" fmla="*/ 3 h 29"/>
                <a:gd name="T20" fmla="*/ 1 w 30"/>
                <a:gd name="T21" fmla="*/ 2 h 29"/>
                <a:gd name="T22" fmla="*/ 1 w 30"/>
                <a:gd name="T23" fmla="*/ 2 h 29"/>
                <a:gd name="T24" fmla="*/ 1 w 30"/>
                <a:gd name="T25" fmla="*/ 1 h 29"/>
                <a:gd name="T26" fmla="*/ 2 w 30"/>
                <a:gd name="T27" fmla="*/ 1 h 29"/>
                <a:gd name="T28" fmla="*/ 3 w 30"/>
                <a:gd name="T29" fmla="*/ 1 h 29"/>
                <a:gd name="T30" fmla="*/ 3 w 30"/>
                <a:gd name="T31" fmla="*/ 0 h 29"/>
                <a:gd name="T32" fmla="*/ 4 w 30"/>
                <a:gd name="T33" fmla="*/ 0 h 29"/>
                <a:gd name="T34" fmla="*/ 5 w 30"/>
                <a:gd name="T35" fmla="*/ 0 h 29"/>
                <a:gd name="T36" fmla="*/ 5 w 30"/>
                <a:gd name="T37" fmla="*/ 1 h 29"/>
                <a:gd name="T38" fmla="*/ 6 w 30"/>
                <a:gd name="T39" fmla="*/ 1 h 29"/>
                <a:gd name="T40" fmla="*/ 7 w 30"/>
                <a:gd name="T41" fmla="*/ 1 h 29"/>
                <a:gd name="T42" fmla="*/ 7 w 30"/>
                <a:gd name="T43" fmla="*/ 2 h 29"/>
                <a:gd name="T44" fmla="*/ 7 w 30"/>
                <a:gd name="T45" fmla="*/ 2 h 29"/>
                <a:gd name="T46" fmla="*/ 8 w 30"/>
                <a:gd name="T47" fmla="*/ 3 h 29"/>
                <a:gd name="T48" fmla="*/ 8 w 30"/>
                <a:gd name="T49" fmla="*/ 4 h 29"/>
                <a:gd name="T50" fmla="*/ 7 w 30"/>
                <a:gd name="T51" fmla="*/ 5 h 29"/>
                <a:gd name="T52" fmla="*/ 7 w 30"/>
                <a:gd name="T53" fmla="*/ 6 h 29"/>
                <a:gd name="T54" fmla="*/ 5 w 30"/>
                <a:gd name="T55" fmla="*/ 7 h 29"/>
                <a:gd name="T56" fmla="*/ 4 w 30"/>
                <a:gd name="T57" fmla="*/ 8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FF0000"/>
            </a:solidFill>
            <a:ln w="9525">
              <a:noFill/>
              <a:round/>
              <a:headEnd/>
              <a:tailEnd/>
            </a:ln>
          </p:spPr>
          <p:txBody>
            <a:bodyPr/>
            <a:lstStyle/>
            <a:p>
              <a:endParaRPr lang="en-US"/>
            </a:p>
          </p:txBody>
        </p:sp>
        <p:sp>
          <p:nvSpPr>
            <p:cNvPr id="6677" name="Freeform 112"/>
            <p:cNvSpPr>
              <a:spLocks/>
            </p:cNvSpPr>
            <p:nvPr/>
          </p:nvSpPr>
          <p:spPr bwMode="auto">
            <a:xfrm>
              <a:off x="2709" y="2526"/>
              <a:ext cx="30" cy="30"/>
            </a:xfrm>
            <a:custGeom>
              <a:avLst/>
              <a:gdLst>
                <a:gd name="T0" fmla="*/ 15 w 60"/>
                <a:gd name="T1" fmla="*/ 8 h 59"/>
                <a:gd name="T2" fmla="*/ 15 w 60"/>
                <a:gd name="T3" fmla="*/ 6 h 59"/>
                <a:gd name="T4" fmla="*/ 15 w 60"/>
                <a:gd name="T5" fmla="*/ 5 h 59"/>
                <a:gd name="T6" fmla="*/ 14 w 60"/>
                <a:gd name="T7" fmla="*/ 3 h 59"/>
                <a:gd name="T8" fmla="*/ 13 w 60"/>
                <a:gd name="T9" fmla="*/ 2 h 59"/>
                <a:gd name="T10" fmla="*/ 12 w 60"/>
                <a:gd name="T11" fmla="*/ 1 h 59"/>
                <a:gd name="T12" fmla="*/ 11 w 60"/>
                <a:gd name="T13" fmla="*/ 1 h 59"/>
                <a:gd name="T14" fmla="*/ 9 w 60"/>
                <a:gd name="T15" fmla="*/ 1 h 59"/>
                <a:gd name="T16" fmla="*/ 8 w 60"/>
                <a:gd name="T17" fmla="*/ 0 h 59"/>
                <a:gd name="T18" fmla="*/ 5 w 60"/>
                <a:gd name="T19" fmla="*/ 1 h 59"/>
                <a:gd name="T20" fmla="*/ 3 w 60"/>
                <a:gd name="T21" fmla="*/ 2 h 59"/>
                <a:gd name="T22" fmla="*/ 1 w 60"/>
                <a:gd name="T23" fmla="*/ 5 h 59"/>
                <a:gd name="T24" fmla="*/ 0 w 60"/>
                <a:gd name="T25" fmla="*/ 8 h 59"/>
                <a:gd name="T26" fmla="*/ 1 w 60"/>
                <a:gd name="T27" fmla="*/ 9 h 59"/>
                <a:gd name="T28" fmla="*/ 1 w 60"/>
                <a:gd name="T29" fmla="*/ 11 h 59"/>
                <a:gd name="T30" fmla="*/ 2 w 60"/>
                <a:gd name="T31" fmla="*/ 12 h 59"/>
                <a:gd name="T32" fmla="*/ 3 w 60"/>
                <a:gd name="T33" fmla="*/ 13 h 59"/>
                <a:gd name="T34" fmla="*/ 4 w 60"/>
                <a:gd name="T35" fmla="*/ 14 h 59"/>
                <a:gd name="T36" fmla="*/ 5 w 60"/>
                <a:gd name="T37" fmla="*/ 15 h 59"/>
                <a:gd name="T38" fmla="*/ 6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FF0000"/>
            </a:solidFill>
            <a:ln w="9525">
              <a:noFill/>
              <a:round/>
              <a:headEnd/>
              <a:tailEnd/>
            </a:ln>
          </p:spPr>
          <p:txBody>
            <a:bodyPr/>
            <a:lstStyle/>
            <a:p>
              <a:endParaRPr lang="en-US"/>
            </a:p>
          </p:txBody>
        </p:sp>
        <p:sp>
          <p:nvSpPr>
            <p:cNvPr id="6678" name="Freeform 113"/>
            <p:cNvSpPr>
              <a:spLocks/>
            </p:cNvSpPr>
            <p:nvPr/>
          </p:nvSpPr>
          <p:spPr bwMode="auto">
            <a:xfrm>
              <a:off x="2716" y="2533"/>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6679" name="Freeform 114"/>
            <p:cNvSpPr>
              <a:spLocks/>
            </p:cNvSpPr>
            <p:nvPr/>
          </p:nvSpPr>
          <p:spPr bwMode="auto">
            <a:xfrm>
              <a:off x="2821" y="2427"/>
              <a:ext cx="30" cy="30"/>
            </a:xfrm>
            <a:custGeom>
              <a:avLst/>
              <a:gdLst>
                <a:gd name="T0" fmla="*/ 16 w 58"/>
                <a:gd name="T1" fmla="*/ 7 h 58"/>
                <a:gd name="T2" fmla="*/ 16 w 58"/>
                <a:gd name="T3" fmla="*/ 6 h 58"/>
                <a:gd name="T4" fmla="*/ 15 w 58"/>
                <a:gd name="T5" fmla="*/ 5 h 58"/>
                <a:gd name="T6" fmla="*/ 14 w 58"/>
                <a:gd name="T7" fmla="*/ 3 h 58"/>
                <a:gd name="T8" fmla="*/ 13 w 58"/>
                <a:gd name="T9" fmla="*/ 2 h 58"/>
                <a:gd name="T10" fmla="*/ 12 w 58"/>
                <a:gd name="T11" fmla="*/ 1 h 58"/>
                <a:gd name="T12" fmla="*/ 11 w 58"/>
                <a:gd name="T13" fmla="*/ 1 h 58"/>
                <a:gd name="T14" fmla="*/ 9 w 58"/>
                <a:gd name="T15" fmla="*/ 0 h 58"/>
                <a:gd name="T16" fmla="*/ 7 w 58"/>
                <a:gd name="T17" fmla="*/ 0 h 58"/>
                <a:gd name="T18" fmla="*/ 5 w 58"/>
                <a:gd name="T19" fmla="*/ 1 h 58"/>
                <a:gd name="T20" fmla="*/ 2 w 58"/>
                <a:gd name="T21" fmla="*/ 2 h 58"/>
                <a:gd name="T22" fmla="*/ 1 w 58"/>
                <a:gd name="T23" fmla="*/ 5 h 58"/>
                <a:gd name="T24" fmla="*/ 0 w 58"/>
                <a:gd name="T25" fmla="*/ 7 h 58"/>
                <a:gd name="T26" fmla="*/ 0 w 58"/>
                <a:gd name="T27" fmla="*/ 9 h 58"/>
                <a:gd name="T28" fmla="*/ 1 w 58"/>
                <a:gd name="T29" fmla="*/ 11 h 58"/>
                <a:gd name="T30" fmla="*/ 1 w 58"/>
                <a:gd name="T31" fmla="*/ 12 h 58"/>
                <a:gd name="T32" fmla="*/ 2 w 58"/>
                <a:gd name="T33" fmla="*/ 13 h 58"/>
                <a:gd name="T34" fmla="*/ 3 w 58"/>
                <a:gd name="T35" fmla="*/ 14 h 58"/>
                <a:gd name="T36" fmla="*/ 5 w 58"/>
                <a:gd name="T37" fmla="*/ 15 h 58"/>
                <a:gd name="T38" fmla="*/ 6 w 58"/>
                <a:gd name="T39" fmla="*/ 16 h 58"/>
                <a:gd name="T40" fmla="*/ 7 w 58"/>
                <a:gd name="T41" fmla="*/ 16 h 58"/>
                <a:gd name="T42" fmla="*/ 9 w 58"/>
                <a:gd name="T43" fmla="*/ 16 h 58"/>
                <a:gd name="T44" fmla="*/ 11 w 58"/>
                <a:gd name="T45" fmla="*/ 15 h 58"/>
                <a:gd name="T46" fmla="*/ 12 w 58"/>
                <a:gd name="T47" fmla="*/ 14 h 58"/>
                <a:gd name="T48" fmla="*/ 13 w 58"/>
                <a:gd name="T49" fmla="*/ 13 h 58"/>
                <a:gd name="T50" fmla="*/ 14 w 58"/>
                <a:gd name="T51" fmla="*/ 12 h 58"/>
                <a:gd name="T52" fmla="*/ 15 w 58"/>
                <a:gd name="T53" fmla="*/ 11 h 58"/>
                <a:gd name="T54" fmla="*/ 16 w 58"/>
                <a:gd name="T55" fmla="*/ 9 h 58"/>
                <a:gd name="T56" fmla="*/ 16 w 58"/>
                <a:gd name="T57" fmla="*/ 7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8"/>
                <a:gd name="T89" fmla="*/ 58 w 58"/>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FF0000"/>
            </a:solidFill>
            <a:ln w="9525">
              <a:noFill/>
              <a:round/>
              <a:headEnd/>
              <a:tailEnd/>
            </a:ln>
          </p:spPr>
          <p:txBody>
            <a:bodyPr/>
            <a:lstStyle/>
            <a:p>
              <a:endParaRPr lang="en-US"/>
            </a:p>
          </p:txBody>
        </p:sp>
        <p:sp>
          <p:nvSpPr>
            <p:cNvPr id="6680" name="Freeform 115"/>
            <p:cNvSpPr>
              <a:spLocks/>
            </p:cNvSpPr>
            <p:nvPr/>
          </p:nvSpPr>
          <p:spPr bwMode="auto">
            <a:xfrm>
              <a:off x="2829" y="2435"/>
              <a:ext cx="14" cy="14"/>
            </a:xfrm>
            <a:custGeom>
              <a:avLst/>
              <a:gdLst>
                <a:gd name="T0" fmla="*/ 3 w 29"/>
                <a:gd name="T1" fmla="*/ 7 h 28"/>
                <a:gd name="T2" fmla="*/ 3 w 29"/>
                <a:gd name="T3" fmla="*/ 7 h 28"/>
                <a:gd name="T4" fmla="*/ 2 w 29"/>
                <a:gd name="T5" fmla="*/ 7 h 28"/>
                <a:gd name="T6" fmla="*/ 1 w 29"/>
                <a:gd name="T7" fmla="*/ 7 h 28"/>
                <a:gd name="T8" fmla="*/ 1 w 29"/>
                <a:gd name="T9" fmla="*/ 6 h 28"/>
                <a:gd name="T10" fmla="*/ 0 w 29"/>
                <a:gd name="T11" fmla="*/ 6 h 28"/>
                <a:gd name="T12" fmla="*/ 0 w 29"/>
                <a:gd name="T13" fmla="*/ 5 h 28"/>
                <a:gd name="T14" fmla="*/ 0 w 29"/>
                <a:gd name="T15" fmla="*/ 5 h 28"/>
                <a:gd name="T16" fmla="*/ 0 w 29"/>
                <a:gd name="T17" fmla="*/ 4 h 28"/>
                <a:gd name="T18" fmla="*/ 0 w 29"/>
                <a:gd name="T19" fmla="*/ 3 h 28"/>
                <a:gd name="T20" fmla="*/ 0 w 29"/>
                <a:gd name="T21" fmla="*/ 2 h 28"/>
                <a:gd name="T22" fmla="*/ 0 w 29"/>
                <a:gd name="T23" fmla="*/ 2 h 28"/>
                <a:gd name="T24" fmla="*/ 1 w 29"/>
                <a:gd name="T25" fmla="*/ 1 h 28"/>
                <a:gd name="T26" fmla="*/ 1 w 29"/>
                <a:gd name="T27" fmla="*/ 1 h 28"/>
                <a:gd name="T28" fmla="*/ 2 w 29"/>
                <a:gd name="T29" fmla="*/ 1 h 28"/>
                <a:gd name="T30" fmla="*/ 3 w 29"/>
                <a:gd name="T31" fmla="*/ 0 h 28"/>
                <a:gd name="T32" fmla="*/ 3 w 29"/>
                <a:gd name="T33" fmla="*/ 0 h 28"/>
                <a:gd name="T34" fmla="*/ 4 w 29"/>
                <a:gd name="T35" fmla="*/ 0 h 28"/>
                <a:gd name="T36" fmla="*/ 5 w 29"/>
                <a:gd name="T37" fmla="*/ 1 h 28"/>
                <a:gd name="T38" fmla="*/ 6 w 29"/>
                <a:gd name="T39" fmla="*/ 1 h 28"/>
                <a:gd name="T40" fmla="*/ 6 w 29"/>
                <a:gd name="T41" fmla="*/ 1 h 28"/>
                <a:gd name="T42" fmla="*/ 6 w 29"/>
                <a:gd name="T43" fmla="*/ 2 h 28"/>
                <a:gd name="T44" fmla="*/ 7 w 29"/>
                <a:gd name="T45" fmla="*/ 2 h 28"/>
                <a:gd name="T46" fmla="*/ 7 w 29"/>
                <a:gd name="T47" fmla="*/ 3 h 28"/>
                <a:gd name="T48" fmla="*/ 7 w 29"/>
                <a:gd name="T49" fmla="*/ 4 h 28"/>
                <a:gd name="T50" fmla="*/ 7 w 29"/>
                <a:gd name="T51" fmla="*/ 5 h 28"/>
                <a:gd name="T52" fmla="*/ 6 w 29"/>
                <a:gd name="T53" fmla="*/ 6 h 28"/>
                <a:gd name="T54" fmla="*/ 5 w 29"/>
                <a:gd name="T55" fmla="*/ 7 h 28"/>
                <a:gd name="T56" fmla="*/ 3 w 29"/>
                <a:gd name="T57" fmla="*/ 7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FF0000"/>
            </a:solidFill>
            <a:ln w="9525">
              <a:noFill/>
              <a:round/>
              <a:headEnd/>
              <a:tailEnd/>
            </a:ln>
          </p:spPr>
          <p:txBody>
            <a:bodyPr/>
            <a:lstStyle/>
            <a:p>
              <a:endParaRPr lang="en-US"/>
            </a:p>
          </p:txBody>
        </p:sp>
        <p:sp>
          <p:nvSpPr>
            <p:cNvPr id="6681" name="Freeform 116"/>
            <p:cNvSpPr>
              <a:spLocks/>
            </p:cNvSpPr>
            <p:nvPr/>
          </p:nvSpPr>
          <p:spPr bwMode="auto">
            <a:xfrm>
              <a:off x="2818" y="2606"/>
              <a:ext cx="30" cy="30"/>
            </a:xfrm>
            <a:custGeom>
              <a:avLst/>
              <a:gdLst>
                <a:gd name="T0" fmla="*/ 15 w 60"/>
                <a:gd name="T1" fmla="*/ 8 h 60"/>
                <a:gd name="T2" fmla="*/ 15 w 60"/>
                <a:gd name="T3" fmla="*/ 6 h 60"/>
                <a:gd name="T4" fmla="*/ 15 w 60"/>
                <a:gd name="T5" fmla="*/ 5 h 60"/>
                <a:gd name="T6" fmla="*/ 14 w 60"/>
                <a:gd name="T7" fmla="*/ 3 h 60"/>
                <a:gd name="T8" fmla="*/ 13 w 60"/>
                <a:gd name="T9" fmla="*/ 2 h 60"/>
                <a:gd name="T10" fmla="*/ 12 w 60"/>
                <a:gd name="T11" fmla="*/ 1 h 60"/>
                <a:gd name="T12" fmla="*/ 11 w 60"/>
                <a:gd name="T13" fmla="*/ 1 h 60"/>
                <a:gd name="T14" fmla="*/ 9 w 60"/>
                <a:gd name="T15" fmla="*/ 0 h 60"/>
                <a:gd name="T16" fmla="*/ 8 w 60"/>
                <a:gd name="T17" fmla="*/ 0 h 60"/>
                <a:gd name="T18" fmla="*/ 5 w 60"/>
                <a:gd name="T19" fmla="*/ 1 h 60"/>
                <a:gd name="T20" fmla="*/ 3 w 60"/>
                <a:gd name="T21" fmla="*/ 2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FF0000"/>
            </a:solidFill>
            <a:ln w="9525">
              <a:noFill/>
              <a:round/>
              <a:headEnd/>
              <a:tailEnd/>
            </a:ln>
          </p:spPr>
          <p:txBody>
            <a:bodyPr/>
            <a:lstStyle/>
            <a:p>
              <a:endParaRPr lang="en-US"/>
            </a:p>
          </p:txBody>
        </p:sp>
        <p:sp>
          <p:nvSpPr>
            <p:cNvPr id="6682" name="Freeform 117"/>
            <p:cNvSpPr>
              <a:spLocks/>
            </p:cNvSpPr>
            <p:nvPr/>
          </p:nvSpPr>
          <p:spPr bwMode="auto">
            <a:xfrm>
              <a:off x="2826" y="2613"/>
              <a:ext cx="15" cy="15"/>
            </a:xfrm>
            <a:custGeom>
              <a:avLst/>
              <a:gdLst>
                <a:gd name="T0" fmla="*/ 4 w 30"/>
                <a:gd name="T1" fmla="*/ 8 h 28"/>
                <a:gd name="T2" fmla="*/ 3 w 30"/>
                <a:gd name="T3" fmla="*/ 8 h 28"/>
                <a:gd name="T4" fmla="*/ 3 w 30"/>
                <a:gd name="T5" fmla="*/ 8 h 28"/>
                <a:gd name="T6" fmla="*/ 2 w 30"/>
                <a:gd name="T7" fmla="*/ 8 h 28"/>
                <a:gd name="T8" fmla="*/ 1 w 30"/>
                <a:gd name="T9" fmla="*/ 7 h 28"/>
                <a:gd name="T10" fmla="*/ 1 w 30"/>
                <a:gd name="T11" fmla="*/ 6 h 28"/>
                <a:gd name="T12" fmla="*/ 1 w 30"/>
                <a:gd name="T13" fmla="*/ 5 h 28"/>
                <a:gd name="T14" fmla="*/ 0 w 30"/>
                <a:gd name="T15" fmla="*/ 5 h 28"/>
                <a:gd name="T16" fmla="*/ 0 w 30"/>
                <a:gd name="T17" fmla="*/ 4 h 28"/>
                <a:gd name="T18" fmla="*/ 0 w 30"/>
                <a:gd name="T19" fmla="*/ 3 h 28"/>
                <a:gd name="T20" fmla="*/ 1 w 30"/>
                <a:gd name="T21" fmla="*/ 3 h 28"/>
                <a:gd name="T22" fmla="*/ 1 w 30"/>
                <a:gd name="T23" fmla="*/ 2 h 28"/>
                <a:gd name="T24" fmla="*/ 1 w 30"/>
                <a:gd name="T25" fmla="*/ 1 h 28"/>
                <a:gd name="T26" fmla="*/ 2 w 30"/>
                <a:gd name="T27" fmla="*/ 1 h 28"/>
                <a:gd name="T28" fmla="*/ 3 w 30"/>
                <a:gd name="T29" fmla="*/ 1 h 28"/>
                <a:gd name="T30" fmla="*/ 3 w 30"/>
                <a:gd name="T31" fmla="*/ 0 h 28"/>
                <a:gd name="T32" fmla="*/ 4 w 30"/>
                <a:gd name="T33" fmla="*/ 0 h 28"/>
                <a:gd name="T34" fmla="*/ 5 w 30"/>
                <a:gd name="T35" fmla="*/ 0 h 28"/>
                <a:gd name="T36" fmla="*/ 5 w 30"/>
                <a:gd name="T37" fmla="*/ 1 h 28"/>
                <a:gd name="T38" fmla="*/ 6 w 30"/>
                <a:gd name="T39" fmla="*/ 1 h 28"/>
                <a:gd name="T40" fmla="*/ 7 w 30"/>
                <a:gd name="T41" fmla="*/ 1 h 28"/>
                <a:gd name="T42" fmla="*/ 7 w 30"/>
                <a:gd name="T43" fmla="*/ 2 h 28"/>
                <a:gd name="T44" fmla="*/ 8 w 30"/>
                <a:gd name="T45" fmla="*/ 3 h 28"/>
                <a:gd name="T46" fmla="*/ 8 w 30"/>
                <a:gd name="T47" fmla="*/ 3 h 28"/>
                <a:gd name="T48" fmla="*/ 8 w 30"/>
                <a:gd name="T49" fmla="*/ 4 h 28"/>
                <a:gd name="T50" fmla="*/ 8 w 30"/>
                <a:gd name="T51" fmla="*/ 6 h 28"/>
                <a:gd name="T52" fmla="*/ 7 w 30"/>
                <a:gd name="T53" fmla="*/ 7 h 28"/>
                <a:gd name="T54" fmla="*/ 5 w 30"/>
                <a:gd name="T55" fmla="*/ 8 h 28"/>
                <a:gd name="T56" fmla="*/ 4 w 30"/>
                <a:gd name="T57" fmla="*/ 8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FF0000"/>
            </a:solidFill>
            <a:ln w="9525">
              <a:noFill/>
              <a:round/>
              <a:headEnd/>
              <a:tailEnd/>
            </a:ln>
          </p:spPr>
          <p:txBody>
            <a:bodyPr/>
            <a:lstStyle/>
            <a:p>
              <a:endParaRPr lang="en-US"/>
            </a:p>
          </p:txBody>
        </p:sp>
        <p:sp>
          <p:nvSpPr>
            <p:cNvPr id="6683" name="Freeform 118"/>
            <p:cNvSpPr>
              <a:spLocks/>
            </p:cNvSpPr>
            <p:nvPr/>
          </p:nvSpPr>
          <p:spPr bwMode="auto">
            <a:xfrm>
              <a:off x="2802" y="2723"/>
              <a:ext cx="30" cy="30"/>
            </a:xfrm>
            <a:custGeom>
              <a:avLst/>
              <a:gdLst>
                <a:gd name="T0" fmla="*/ 15 w 59"/>
                <a:gd name="T1" fmla="*/ 8 h 60"/>
                <a:gd name="T2" fmla="*/ 15 w 59"/>
                <a:gd name="T3" fmla="*/ 7 h 60"/>
                <a:gd name="T4" fmla="*/ 15 w 59"/>
                <a:gd name="T5" fmla="*/ 5 h 60"/>
                <a:gd name="T6" fmla="*/ 14 w 59"/>
                <a:gd name="T7" fmla="*/ 4 h 60"/>
                <a:gd name="T8" fmla="*/ 13 w 59"/>
                <a:gd name="T9" fmla="*/ 3 h 60"/>
                <a:gd name="T10" fmla="*/ 12 w 59"/>
                <a:gd name="T11" fmla="*/ 2 h 60"/>
                <a:gd name="T12" fmla="*/ 11 w 59"/>
                <a:gd name="T13" fmla="*/ 1 h 60"/>
                <a:gd name="T14" fmla="*/ 9 w 59"/>
                <a:gd name="T15" fmla="*/ 1 h 60"/>
                <a:gd name="T16" fmla="*/ 8 w 59"/>
                <a:gd name="T17" fmla="*/ 0 h 60"/>
                <a:gd name="T18" fmla="*/ 5 w 59"/>
                <a:gd name="T19" fmla="*/ 1 h 60"/>
                <a:gd name="T20" fmla="*/ 3 w 59"/>
                <a:gd name="T21" fmla="*/ 3 h 60"/>
                <a:gd name="T22" fmla="*/ 1 w 59"/>
                <a:gd name="T23" fmla="*/ 5 h 60"/>
                <a:gd name="T24" fmla="*/ 0 w 59"/>
                <a:gd name="T25" fmla="*/ 8 h 60"/>
                <a:gd name="T26" fmla="*/ 1 w 59"/>
                <a:gd name="T27" fmla="*/ 9 h 60"/>
                <a:gd name="T28" fmla="*/ 1 w 59"/>
                <a:gd name="T29" fmla="*/ 11 h 60"/>
                <a:gd name="T30" fmla="*/ 2 w 59"/>
                <a:gd name="T31" fmla="*/ 12 h 60"/>
                <a:gd name="T32" fmla="*/ 3 w 59"/>
                <a:gd name="T33" fmla="*/ 13 h 60"/>
                <a:gd name="T34" fmla="*/ 4 w 59"/>
                <a:gd name="T35" fmla="*/ 14 h 60"/>
                <a:gd name="T36" fmla="*/ 5 w 59"/>
                <a:gd name="T37" fmla="*/ 15 h 60"/>
                <a:gd name="T38" fmla="*/ 6 w 59"/>
                <a:gd name="T39" fmla="*/ 15 h 60"/>
                <a:gd name="T40" fmla="*/ 8 w 59"/>
                <a:gd name="T41" fmla="*/ 15 h 60"/>
                <a:gd name="T42" fmla="*/ 9 w 59"/>
                <a:gd name="T43" fmla="*/ 15 h 60"/>
                <a:gd name="T44" fmla="*/ 11 w 59"/>
                <a:gd name="T45" fmla="*/ 15 h 60"/>
                <a:gd name="T46" fmla="*/ 12 w 59"/>
                <a:gd name="T47" fmla="*/ 14 h 60"/>
                <a:gd name="T48" fmla="*/ 13 w 59"/>
                <a:gd name="T49" fmla="*/ 13 h 60"/>
                <a:gd name="T50" fmla="*/ 14 w 59"/>
                <a:gd name="T51" fmla="*/ 12 h 60"/>
                <a:gd name="T52" fmla="*/ 15 w 59"/>
                <a:gd name="T53" fmla="*/ 11 h 60"/>
                <a:gd name="T54" fmla="*/ 15 w 59"/>
                <a:gd name="T55" fmla="*/ 9 h 60"/>
                <a:gd name="T56" fmla="*/ 15 w 59"/>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FF0000"/>
            </a:solidFill>
            <a:ln w="9525">
              <a:noFill/>
              <a:round/>
              <a:headEnd/>
              <a:tailEnd/>
            </a:ln>
          </p:spPr>
          <p:txBody>
            <a:bodyPr/>
            <a:lstStyle/>
            <a:p>
              <a:endParaRPr lang="en-US"/>
            </a:p>
          </p:txBody>
        </p:sp>
        <p:sp>
          <p:nvSpPr>
            <p:cNvPr id="6684" name="Freeform 119"/>
            <p:cNvSpPr>
              <a:spLocks/>
            </p:cNvSpPr>
            <p:nvPr/>
          </p:nvSpPr>
          <p:spPr bwMode="auto">
            <a:xfrm>
              <a:off x="2810" y="2730"/>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6 h 30"/>
                <a:gd name="T14" fmla="*/ 0 w 30"/>
                <a:gd name="T15" fmla="*/ 5 h 30"/>
                <a:gd name="T16" fmla="*/ 0 w 30"/>
                <a:gd name="T17" fmla="*/ 4 h 30"/>
                <a:gd name="T18" fmla="*/ 0 w 30"/>
                <a:gd name="T19" fmla="*/ 4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4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6685" name="Freeform 120"/>
            <p:cNvSpPr>
              <a:spLocks/>
            </p:cNvSpPr>
            <p:nvPr/>
          </p:nvSpPr>
          <p:spPr bwMode="auto">
            <a:xfrm>
              <a:off x="3018" y="2652"/>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FF0000"/>
            </a:solidFill>
            <a:ln w="9525">
              <a:noFill/>
              <a:round/>
              <a:headEnd/>
              <a:tailEnd/>
            </a:ln>
          </p:spPr>
          <p:txBody>
            <a:bodyPr/>
            <a:lstStyle/>
            <a:p>
              <a:endParaRPr lang="en-US"/>
            </a:p>
          </p:txBody>
        </p:sp>
        <p:sp>
          <p:nvSpPr>
            <p:cNvPr id="6686" name="Freeform 121"/>
            <p:cNvSpPr>
              <a:spLocks/>
            </p:cNvSpPr>
            <p:nvPr/>
          </p:nvSpPr>
          <p:spPr bwMode="auto">
            <a:xfrm>
              <a:off x="3025" y="2660"/>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1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1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FF0000"/>
            </a:solidFill>
            <a:ln w="9525">
              <a:noFill/>
              <a:round/>
              <a:headEnd/>
              <a:tailEnd/>
            </a:ln>
          </p:spPr>
          <p:txBody>
            <a:bodyPr/>
            <a:lstStyle/>
            <a:p>
              <a:endParaRPr lang="en-US"/>
            </a:p>
          </p:txBody>
        </p:sp>
        <p:sp>
          <p:nvSpPr>
            <p:cNvPr id="6687" name="Freeform 122"/>
            <p:cNvSpPr>
              <a:spLocks/>
            </p:cNvSpPr>
            <p:nvPr/>
          </p:nvSpPr>
          <p:spPr bwMode="auto">
            <a:xfrm>
              <a:off x="3124" y="2731"/>
              <a:ext cx="30" cy="30"/>
            </a:xfrm>
            <a:custGeom>
              <a:avLst/>
              <a:gdLst>
                <a:gd name="T0" fmla="*/ 15 w 60"/>
                <a:gd name="T1" fmla="*/ 8 h 59"/>
                <a:gd name="T2" fmla="*/ 15 w 60"/>
                <a:gd name="T3" fmla="*/ 6 h 59"/>
                <a:gd name="T4" fmla="*/ 15 w 60"/>
                <a:gd name="T5" fmla="*/ 5 h 59"/>
                <a:gd name="T6" fmla="*/ 14 w 60"/>
                <a:gd name="T7" fmla="*/ 4 h 59"/>
                <a:gd name="T8" fmla="*/ 13 w 60"/>
                <a:gd name="T9" fmla="*/ 3 h 59"/>
                <a:gd name="T10" fmla="*/ 12 w 60"/>
                <a:gd name="T11" fmla="*/ 2 h 59"/>
                <a:gd name="T12" fmla="*/ 11 w 60"/>
                <a:gd name="T13" fmla="*/ 1 h 59"/>
                <a:gd name="T14" fmla="*/ 9 w 60"/>
                <a:gd name="T15" fmla="*/ 1 h 59"/>
                <a:gd name="T16" fmla="*/ 8 w 60"/>
                <a:gd name="T17" fmla="*/ 0 h 59"/>
                <a:gd name="T18" fmla="*/ 5 w 60"/>
                <a:gd name="T19" fmla="*/ 1 h 59"/>
                <a:gd name="T20" fmla="*/ 3 w 60"/>
                <a:gd name="T21" fmla="*/ 3 h 59"/>
                <a:gd name="T22" fmla="*/ 1 w 60"/>
                <a:gd name="T23" fmla="*/ 5 h 59"/>
                <a:gd name="T24" fmla="*/ 0 w 60"/>
                <a:gd name="T25" fmla="*/ 8 h 59"/>
                <a:gd name="T26" fmla="*/ 1 w 60"/>
                <a:gd name="T27" fmla="*/ 9 h 59"/>
                <a:gd name="T28" fmla="*/ 1 w 60"/>
                <a:gd name="T29" fmla="*/ 11 h 59"/>
                <a:gd name="T30" fmla="*/ 2 w 60"/>
                <a:gd name="T31" fmla="*/ 12 h 59"/>
                <a:gd name="T32" fmla="*/ 3 w 60"/>
                <a:gd name="T33" fmla="*/ 13 h 59"/>
                <a:gd name="T34" fmla="*/ 4 w 60"/>
                <a:gd name="T35" fmla="*/ 14 h 59"/>
                <a:gd name="T36" fmla="*/ 5 w 60"/>
                <a:gd name="T37" fmla="*/ 15 h 59"/>
                <a:gd name="T38" fmla="*/ 7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FF0000"/>
            </a:solidFill>
            <a:ln w="9525">
              <a:noFill/>
              <a:round/>
              <a:headEnd/>
              <a:tailEnd/>
            </a:ln>
          </p:spPr>
          <p:txBody>
            <a:bodyPr/>
            <a:lstStyle/>
            <a:p>
              <a:endParaRPr lang="en-US"/>
            </a:p>
          </p:txBody>
        </p:sp>
        <p:sp>
          <p:nvSpPr>
            <p:cNvPr id="6688" name="Freeform 123"/>
            <p:cNvSpPr>
              <a:spLocks/>
            </p:cNvSpPr>
            <p:nvPr/>
          </p:nvSpPr>
          <p:spPr bwMode="auto">
            <a:xfrm>
              <a:off x="3132" y="2738"/>
              <a:ext cx="15" cy="15"/>
            </a:xfrm>
            <a:custGeom>
              <a:avLst/>
              <a:gdLst>
                <a:gd name="T0" fmla="*/ 4 w 30"/>
                <a:gd name="T1" fmla="*/ 8 h 29"/>
                <a:gd name="T2" fmla="*/ 4 w 30"/>
                <a:gd name="T3" fmla="*/ 8 h 29"/>
                <a:gd name="T4" fmla="*/ 3 w 30"/>
                <a:gd name="T5" fmla="*/ 7 h 29"/>
                <a:gd name="T6" fmla="*/ 2 w 30"/>
                <a:gd name="T7" fmla="*/ 7 h 29"/>
                <a:gd name="T8" fmla="*/ 2 w 30"/>
                <a:gd name="T9" fmla="*/ 7 h 29"/>
                <a:gd name="T10" fmla="*/ 1 w 30"/>
                <a:gd name="T11" fmla="*/ 6 h 29"/>
                <a:gd name="T12" fmla="*/ 1 w 30"/>
                <a:gd name="T13" fmla="*/ 5 h 29"/>
                <a:gd name="T14" fmla="*/ 0 w 30"/>
                <a:gd name="T15" fmla="*/ 5 h 29"/>
                <a:gd name="T16" fmla="*/ 0 w 30"/>
                <a:gd name="T17" fmla="*/ 4 h 29"/>
                <a:gd name="T18" fmla="*/ 0 w 30"/>
                <a:gd name="T19" fmla="*/ 3 h 29"/>
                <a:gd name="T20" fmla="*/ 1 w 30"/>
                <a:gd name="T21" fmla="*/ 3 h 29"/>
                <a:gd name="T22" fmla="*/ 1 w 30"/>
                <a:gd name="T23" fmla="*/ 2 h 29"/>
                <a:gd name="T24" fmla="*/ 2 w 30"/>
                <a:gd name="T25" fmla="*/ 1 h 29"/>
                <a:gd name="T26" fmla="*/ 2 w 30"/>
                <a:gd name="T27" fmla="*/ 1 h 29"/>
                <a:gd name="T28" fmla="*/ 3 w 30"/>
                <a:gd name="T29" fmla="*/ 1 h 29"/>
                <a:gd name="T30" fmla="*/ 4 w 30"/>
                <a:gd name="T31" fmla="*/ 0 h 29"/>
                <a:gd name="T32" fmla="*/ 4 w 30"/>
                <a:gd name="T33" fmla="*/ 0 h 29"/>
                <a:gd name="T34" fmla="*/ 5 w 30"/>
                <a:gd name="T35" fmla="*/ 0 h 29"/>
                <a:gd name="T36" fmla="*/ 6 w 30"/>
                <a:gd name="T37" fmla="*/ 1 h 29"/>
                <a:gd name="T38" fmla="*/ 6 w 30"/>
                <a:gd name="T39" fmla="*/ 1 h 29"/>
                <a:gd name="T40" fmla="*/ 7 w 30"/>
                <a:gd name="T41" fmla="*/ 1 h 29"/>
                <a:gd name="T42" fmla="*/ 7 w 30"/>
                <a:gd name="T43" fmla="*/ 2 h 29"/>
                <a:gd name="T44" fmla="*/ 8 w 30"/>
                <a:gd name="T45" fmla="*/ 3 h 29"/>
                <a:gd name="T46" fmla="*/ 8 w 30"/>
                <a:gd name="T47" fmla="*/ 3 h 29"/>
                <a:gd name="T48" fmla="*/ 8 w 30"/>
                <a:gd name="T49" fmla="*/ 4 h 29"/>
                <a:gd name="T50" fmla="*/ 8 w 30"/>
                <a:gd name="T51" fmla="*/ 5 h 29"/>
                <a:gd name="T52" fmla="*/ 7 w 30"/>
                <a:gd name="T53" fmla="*/ 7 h 29"/>
                <a:gd name="T54" fmla="*/ 6 w 30"/>
                <a:gd name="T55" fmla="*/ 7 h 29"/>
                <a:gd name="T56" fmla="*/ 4 w 30"/>
                <a:gd name="T57" fmla="*/ 8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FF0000"/>
            </a:solidFill>
            <a:ln w="9525">
              <a:noFill/>
              <a:round/>
              <a:headEnd/>
              <a:tailEnd/>
            </a:ln>
          </p:spPr>
          <p:txBody>
            <a:bodyPr/>
            <a:lstStyle/>
            <a:p>
              <a:endParaRPr lang="en-US"/>
            </a:p>
          </p:txBody>
        </p:sp>
        <p:sp>
          <p:nvSpPr>
            <p:cNvPr id="6689" name="Freeform 124"/>
            <p:cNvSpPr>
              <a:spLocks/>
            </p:cNvSpPr>
            <p:nvPr/>
          </p:nvSpPr>
          <p:spPr bwMode="auto">
            <a:xfrm>
              <a:off x="3079" y="2462"/>
              <a:ext cx="30" cy="30"/>
            </a:xfrm>
            <a:custGeom>
              <a:avLst/>
              <a:gdLst>
                <a:gd name="T0" fmla="*/ 15 w 59"/>
                <a:gd name="T1" fmla="*/ 8 h 60"/>
                <a:gd name="T2" fmla="*/ 15 w 59"/>
                <a:gd name="T3" fmla="*/ 6 h 60"/>
                <a:gd name="T4" fmla="*/ 15 w 59"/>
                <a:gd name="T5" fmla="*/ 5 h 60"/>
                <a:gd name="T6" fmla="*/ 14 w 59"/>
                <a:gd name="T7" fmla="*/ 3 h 60"/>
                <a:gd name="T8" fmla="*/ 13 w 59"/>
                <a:gd name="T9" fmla="*/ 2 h 60"/>
                <a:gd name="T10" fmla="*/ 12 w 59"/>
                <a:gd name="T11" fmla="*/ 1 h 60"/>
                <a:gd name="T12" fmla="*/ 11 w 59"/>
                <a:gd name="T13" fmla="*/ 1 h 60"/>
                <a:gd name="T14" fmla="*/ 9 w 59"/>
                <a:gd name="T15" fmla="*/ 0 h 60"/>
                <a:gd name="T16" fmla="*/ 8 w 59"/>
                <a:gd name="T17" fmla="*/ 0 h 60"/>
                <a:gd name="T18" fmla="*/ 5 w 59"/>
                <a:gd name="T19" fmla="*/ 1 h 60"/>
                <a:gd name="T20" fmla="*/ 3 w 59"/>
                <a:gd name="T21" fmla="*/ 2 h 60"/>
                <a:gd name="T22" fmla="*/ 1 w 59"/>
                <a:gd name="T23" fmla="*/ 5 h 60"/>
                <a:gd name="T24" fmla="*/ 0 w 59"/>
                <a:gd name="T25" fmla="*/ 8 h 60"/>
                <a:gd name="T26" fmla="*/ 0 w 59"/>
                <a:gd name="T27" fmla="*/ 9 h 60"/>
                <a:gd name="T28" fmla="*/ 1 w 59"/>
                <a:gd name="T29" fmla="*/ 11 h 60"/>
                <a:gd name="T30" fmla="*/ 2 w 59"/>
                <a:gd name="T31" fmla="*/ 12 h 60"/>
                <a:gd name="T32" fmla="*/ 3 w 59"/>
                <a:gd name="T33" fmla="*/ 13 h 60"/>
                <a:gd name="T34" fmla="*/ 4 w 59"/>
                <a:gd name="T35" fmla="*/ 14 h 60"/>
                <a:gd name="T36" fmla="*/ 5 w 59"/>
                <a:gd name="T37" fmla="*/ 15 h 60"/>
                <a:gd name="T38" fmla="*/ 7 w 59"/>
                <a:gd name="T39" fmla="*/ 15 h 60"/>
                <a:gd name="T40" fmla="*/ 8 w 59"/>
                <a:gd name="T41" fmla="*/ 15 h 60"/>
                <a:gd name="T42" fmla="*/ 9 w 59"/>
                <a:gd name="T43" fmla="*/ 15 h 60"/>
                <a:gd name="T44" fmla="*/ 11 w 59"/>
                <a:gd name="T45" fmla="*/ 15 h 60"/>
                <a:gd name="T46" fmla="*/ 12 w 59"/>
                <a:gd name="T47" fmla="*/ 14 h 60"/>
                <a:gd name="T48" fmla="*/ 13 w 59"/>
                <a:gd name="T49" fmla="*/ 13 h 60"/>
                <a:gd name="T50" fmla="*/ 14 w 59"/>
                <a:gd name="T51" fmla="*/ 12 h 60"/>
                <a:gd name="T52" fmla="*/ 15 w 59"/>
                <a:gd name="T53" fmla="*/ 11 h 60"/>
                <a:gd name="T54" fmla="*/ 15 w 59"/>
                <a:gd name="T55" fmla="*/ 9 h 60"/>
                <a:gd name="T56" fmla="*/ 15 w 59"/>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FF0000"/>
            </a:solidFill>
            <a:ln w="9525">
              <a:noFill/>
              <a:round/>
              <a:headEnd/>
              <a:tailEnd/>
            </a:ln>
          </p:spPr>
          <p:txBody>
            <a:bodyPr/>
            <a:lstStyle/>
            <a:p>
              <a:endParaRPr lang="en-US"/>
            </a:p>
          </p:txBody>
        </p:sp>
        <p:sp>
          <p:nvSpPr>
            <p:cNvPr id="6690" name="Freeform 125"/>
            <p:cNvSpPr>
              <a:spLocks/>
            </p:cNvSpPr>
            <p:nvPr/>
          </p:nvSpPr>
          <p:spPr bwMode="auto">
            <a:xfrm>
              <a:off x="3087" y="2469"/>
              <a:ext cx="14" cy="15"/>
            </a:xfrm>
            <a:custGeom>
              <a:avLst/>
              <a:gdLst>
                <a:gd name="T0" fmla="*/ 3 w 29"/>
                <a:gd name="T1" fmla="*/ 8 h 28"/>
                <a:gd name="T2" fmla="*/ 3 w 29"/>
                <a:gd name="T3" fmla="*/ 8 h 28"/>
                <a:gd name="T4" fmla="*/ 2 w 29"/>
                <a:gd name="T5" fmla="*/ 8 h 28"/>
                <a:gd name="T6" fmla="*/ 1 w 29"/>
                <a:gd name="T7" fmla="*/ 8 h 28"/>
                <a:gd name="T8" fmla="*/ 1 w 29"/>
                <a:gd name="T9" fmla="*/ 7 h 28"/>
                <a:gd name="T10" fmla="*/ 0 w 29"/>
                <a:gd name="T11" fmla="*/ 6 h 28"/>
                <a:gd name="T12" fmla="*/ 0 w 29"/>
                <a:gd name="T13" fmla="*/ 5 h 28"/>
                <a:gd name="T14" fmla="*/ 0 w 29"/>
                <a:gd name="T15" fmla="*/ 5 h 28"/>
                <a:gd name="T16" fmla="*/ 0 w 29"/>
                <a:gd name="T17" fmla="*/ 4 h 28"/>
                <a:gd name="T18" fmla="*/ 0 w 29"/>
                <a:gd name="T19" fmla="*/ 3 h 28"/>
                <a:gd name="T20" fmla="*/ 0 w 29"/>
                <a:gd name="T21" fmla="*/ 3 h 28"/>
                <a:gd name="T22" fmla="*/ 0 w 29"/>
                <a:gd name="T23" fmla="*/ 2 h 28"/>
                <a:gd name="T24" fmla="*/ 1 w 29"/>
                <a:gd name="T25" fmla="*/ 1 h 28"/>
                <a:gd name="T26" fmla="*/ 1 w 29"/>
                <a:gd name="T27" fmla="*/ 1 h 28"/>
                <a:gd name="T28" fmla="*/ 2 w 29"/>
                <a:gd name="T29" fmla="*/ 1 h 28"/>
                <a:gd name="T30" fmla="*/ 3 w 29"/>
                <a:gd name="T31" fmla="*/ 0 h 28"/>
                <a:gd name="T32" fmla="*/ 3 w 29"/>
                <a:gd name="T33" fmla="*/ 0 h 28"/>
                <a:gd name="T34" fmla="*/ 4 w 29"/>
                <a:gd name="T35" fmla="*/ 0 h 28"/>
                <a:gd name="T36" fmla="*/ 5 w 29"/>
                <a:gd name="T37" fmla="*/ 1 h 28"/>
                <a:gd name="T38" fmla="*/ 5 w 29"/>
                <a:gd name="T39" fmla="*/ 1 h 28"/>
                <a:gd name="T40" fmla="*/ 6 w 29"/>
                <a:gd name="T41" fmla="*/ 1 h 28"/>
                <a:gd name="T42" fmla="*/ 6 w 29"/>
                <a:gd name="T43" fmla="*/ 2 h 28"/>
                <a:gd name="T44" fmla="*/ 7 w 29"/>
                <a:gd name="T45" fmla="*/ 3 h 28"/>
                <a:gd name="T46" fmla="*/ 7 w 29"/>
                <a:gd name="T47" fmla="*/ 3 h 28"/>
                <a:gd name="T48" fmla="*/ 7 w 29"/>
                <a:gd name="T49" fmla="*/ 4 h 28"/>
                <a:gd name="T50" fmla="*/ 7 w 29"/>
                <a:gd name="T51" fmla="*/ 6 h 28"/>
                <a:gd name="T52" fmla="*/ 6 w 29"/>
                <a:gd name="T53" fmla="*/ 7 h 28"/>
                <a:gd name="T54" fmla="*/ 5 w 29"/>
                <a:gd name="T55" fmla="*/ 8 h 28"/>
                <a:gd name="T56" fmla="*/ 3 w 29"/>
                <a:gd name="T57" fmla="*/ 8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FF0000"/>
            </a:solidFill>
            <a:ln w="9525">
              <a:noFill/>
              <a:round/>
              <a:headEnd/>
              <a:tailEnd/>
            </a:ln>
          </p:spPr>
          <p:txBody>
            <a:bodyPr/>
            <a:lstStyle/>
            <a:p>
              <a:endParaRPr lang="en-US"/>
            </a:p>
          </p:txBody>
        </p:sp>
        <p:sp>
          <p:nvSpPr>
            <p:cNvPr id="6691" name="Freeform 126"/>
            <p:cNvSpPr>
              <a:spLocks/>
            </p:cNvSpPr>
            <p:nvPr/>
          </p:nvSpPr>
          <p:spPr bwMode="auto">
            <a:xfrm>
              <a:off x="3234" y="2443"/>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FF0000"/>
            </a:solidFill>
            <a:ln w="9525">
              <a:noFill/>
              <a:round/>
              <a:headEnd/>
              <a:tailEnd/>
            </a:ln>
          </p:spPr>
          <p:txBody>
            <a:bodyPr/>
            <a:lstStyle/>
            <a:p>
              <a:endParaRPr lang="en-US"/>
            </a:p>
          </p:txBody>
        </p:sp>
        <p:sp>
          <p:nvSpPr>
            <p:cNvPr id="6692" name="Freeform 127"/>
            <p:cNvSpPr>
              <a:spLocks/>
            </p:cNvSpPr>
            <p:nvPr/>
          </p:nvSpPr>
          <p:spPr bwMode="auto">
            <a:xfrm>
              <a:off x="3241" y="2450"/>
              <a:ext cx="15" cy="15"/>
            </a:xfrm>
            <a:custGeom>
              <a:avLst/>
              <a:gdLst>
                <a:gd name="T0" fmla="*/ 4 w 30"/>
                <a:gd name="T1" fmla="*/ 8 h 30"/>
                <a:gd name="T2" fmla="*/ 4 w 30"/>
                <a:gd name="T3" fmla="*/ 8 h 30"/>
                <a:gd name="T4" fmla="*/ 3 w 30"/>
                <a:gd name="T5" fmla="*/ 7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1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1 h 30"/>
                <a:gd name="T42" fmla="*/ 7 w 30"/>
                <a:gd name="T43" fmla="*/ 2 h 30"/>
                <a:gd name="T44" fmla="*/ 8 w 30"/>
                <a:gd name="T45" fmla="*/ 3 h 30"/>
                <a:gd name="T46" fmla="*/ 8 w 30"/>
                <a:gd name="T47" fmla="*/ 3 h 30"/>
                <a:gd name="T48" fmla="*/ 8 w 30"/>
                <a:gd name="T49" fmla="*/ 4 h 30"/>
                <a:gd name="T50" fmla="*/ 8 w 30"/>
                <a:gd name="T51" fmla="*/ 5 h 30"/>
                <a:gd name="T52" fmla="*/ 7 w 30"/>
                <a:gd name="T53" fmla="*/ 7 h 30"/>
                <a:gd name="T54" fmla="*/ 6 w 30"/>
                <a:gd name="T55" fmla="*/ 7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FF0000"/>
            </a:solidFill>
            <a:ln w="9525">
              <a:noFill/>
              <a:round/>
              <a:headEnd/>
              <a:tailEnd/>
            </a:ln>
          </p:spPr>
          <p:txBody>
            <a:bodyPr/>
            <a:lstStyle/>
            <a:p>
              <a:endParaRPr lang="en-US"/>
            </a:p>
          </p:txBody>
        </p:sp>
        <p:sp>
          <p:nvSpPr>
            <p:cNvPr id="6693" name="Freeform 128"/>
            <p:cNvSpPr>
              <a:spLocks/>
            </p:cNvSpPr>
            <p:nvPr/>
          </p:nvSpPr>
          <p:spPr bwMode="auto">
            <a:xfrm>
              <a:off x="3207" y="2590"/>
              <a:ext cx="30" cy="30"/>
            </a:xfrm>
            <a:custGeom>
              <a:avLst/>
              <a:gdLst>
                <a:gd name="T0" fmla="*/ 15 w 60"/>
                <a:gd name="T1" fmla="*/ 8 h 60"/>
                <a:gd name="T2" fmla="*/ 15 w 60"/>
                <a:gd name="T3" fmla="*/ 7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2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6694" name="Freeform 129"/>
            <p:cNvSpPr>
              <a:spLocks/>
            </p:cNvSpPr>
            <p:nvPr/>
          </p:nvSpPr>
          <p:spPr bwMode="auto">
            <a:xfrm>
              <a:off x="3215" y="2597"/>
              <a:ext cx="15" cy="15"/>
            </a:xfrm>
            <a:custGeom>
              <a:avLst/>
              <a:gdLst>
                <a:gd name="T0" fmla="*/ 4 w 30"/>
                <a:gd name="T1" fmla="*/ 8 h 30"/>
                <a:gd name="T2" fmla="*/ 3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6695" name="Freeform 130"/>
            <p:cNvSpPr>
              <a:spLocks/>
            </p:cNvSpPr>
            <p:nvPr/>
          </p:nvSpPr>
          <p:spPr bwMode="auto">
            <a:xfrm>
              <a:off x="3231" y="2715"/>
              <a:ext cx="30" cy="30"/>
            </a:xfrm>
            <a:custGeom>
              <a:avLst/>
              <a:gdLst>
                <a:gd name="T0" fmla="*/ 16 w 58"/>
                <a:gd name="T1" fmla="*/ 8 h 59"/>
                <a:gd name="T2" fmla="*/ 16 w 58"/>
                <a:gd name="T3" fmla="*/ 6 h 59"/>
                <a:gd name="T4" fmla="*/ 15 w 58"/>
                <a:gd name="T5" fmla="*/ 5 h 59"/>
                <a:gd name="T6" fmla="*/ 14 w 58"/>
                <a:gd name="T7" fmla="*/ 4 h 59"/>
                <a:gd name="T8" fmla="*/ 13 w 58"/>
                <a:gd name="T9" fmla="*/ 3 h 59"/>
                <a:gd name="T10" fmla="*/ 12 w 58"/>
                <a:gd name="T11" fmla="*/ 2 h 59"/>
                <a:gd name="T12" fmla="*/ 11 w 58"/>
                <a:gd name="T13" fmla="*/ 1 h 59"/>
                <a:gd name="T14" fmla="*/ 9 w 58"/>
                <a:gd name="T15" fmla="*/ 0 h 59"/>
                <a:gd name="T16" fmla="*/ 7 w 58"/>
                <a:gd name="T17" fmla="*/ 0 h 59"/>
                <a:gd name="T18" fmla="*/ 5 w 58"/>
                <a:gd name="T19" fmla="*/ 1 h 59"/>
                <a:gd name="T20" fmla="*/ 2 w 58"/>
                <a:gd name="T21" fmla="*/ 3 h 59"/>
                <a:gd name="T22" fmla="*/ 1 w 58"/>
                <a:gd name="T23" fmla="*/ 5 h 59"/>
                <a:gd name="T24" fmla="*/ 0 w 58"/>
                <a:gd name="T25" fmla="*/ 8 h 59"/>
                <a:gd name="T26" fmla="*/ 0 w 58"/>
                <a:gd name="T27" fmla="*/ 9 h 59"/>
                <a:gd name="T28" fmla="*/ 1 w 58"/>
                <a:gd name="T29" fmla="*/ 11 h 59"/>
                <a:gd name="T30" fmla="*/ 1 w 58"/>
                <a:gd name="T31" fmla="*/ 12 h 59"/>
                <a:gd name="T32" fmla="*/ 2 w 58"/>
                <a:gd name="T33" fmla="*/ 13 h 59"/>
                <a:gd name="T34" fmla="*/ 3 w 58"/>
                <a:gd name="T35" fmla="*/ 14 h 59"/>
                <a:gd name="T36" fmla="*/ 5 w 58"/>
                <a:gd name="T37" fmla="*/ 15 h 59"/>
                <a:gd name="T38" fmla="*/ 6 w 58"/>
                <a:gd name="T39" fmla="*/ 15 h 59"/>
                <a:gd name="T40" fmla="*/ 7 w 58"/>
                <a:gd name="T41" fmla="*/ 15 h 59"/>
                <a:gd name="T42" fmla="*/ 9 w 58"/>
                <a:gd name="T43" fmla="*/ 15 h 59"/>
                <a:gd name="T44" fmla="*/ 11 w 58"/>
                <a:gd name="T45" fmla="*/ 15 h 59"/>
                <a:gd name="T46" fmla="*/ 12 w 58"/>
                <a:gd name="T47" fmla="*/ 14 h 59"/>
                <a:gd name="T48" fmla="*/ 13 w 58"/>
                <a:gd name="T49" fmla="*/ 13 h 59"/>
                <a:gd name="T50" fmla="*/ 14 w 58"/>
                <a:gd name="T51" fmla="*/ 12 h 59"/>
                <a:gd name="T52" fmla="*/ 15 w 58"/>
                <a:gd name="T53" fmla="*/ 11 h 59"/>
                <a:gd name="T54" fmla="*/ 16 w 58"/>
                <a:gd name="T55" fmla="*/ 9 h 59"/>
                <a:gd name="T56" fmla="*/ 16 w 58"/>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FF0000"/>
            </a:solidFill>
            <a:ln w="9525">
              <a:noFill/>
              <a:round/>
              <a:headEnd/>
              <a:tailEnd/>
            </a:ln>
          </p:spPr>
          <p:txBody>
            <a:bodyPr/>
            <a:lstStyle/>
            <a:p>
              <a:endParaRPr lang="en-US"/>
            </a:p>
          </p:txBody>
        </p:sp>
        <p:sp>
          <p:nvSpPr>
            <p:cNvPr id="6696" name="Freeform 131"/>
            <p:cNvSpPr>
              <a:spLocks/>
            </p:cNvSpPr>
            <p:nvPr/>
          </p:nvSpPr>
          <p:spPr bwMode="auto">
            <a:xfrm>
              <a:off x="3239" y="2723"/>
              <a:ext cx="14" cy="14"/>
            </a:xfrm>
            <a:custGeom>
              <a:avLst/>
              <a:gdLst>
                <a:gd name="T0" fmla="*/ 4 w 28"/>
                <a:gd name="T1" fmla="*/ 7 h 29"/>
                <a:gd name="T2" fmla="*/ 3 w 28"/>
                <a:gd name="T3" fmla="*/ 7 h 29"/>
                <a:gd name="T4" fmla="*/ 3 w 28"/>
                <a:gd name="T5" fmla="*/ 7 h 29"/>
                <a:gd name="T6" fmla="*/ 2 w 28"/>
                <a:gd name="T7" fmla="*/ 6 h 29"/>
                <a:gd name="T8" fmla="*/ 1 w 28"/>
                <a:gd name="T9" fmla="*/ 6 h 29"/>
                <a:gd name="T10" fmla="*/ 1 w 28"/>
                <a:gd name="T11" fmla="*/ 5 h 29"/>
                <a:gd name="T12" fmla="*/ 1 w 28"/>
                <a:gd name="T13" fmla="*/ 5 h 29"/>
                <a:gd name="T14" fmla="*/ 0 w 28"/>
                <a:gd name="T15" fmla="*/ 4 h 29"/>
                <a:gd name="T16" fmla="*/ 0 w 28"/>
                <a:gd name="T17" fmla="*/ 3 h 29"/>
                <a:gd name="T18" fmla="*/ 0 w 28"/>
                <a:gd name="T19" fmla="*/ 3 h 29"/>
                <a:gd name="T20" fmla="*/ 1 w 28"/>
                <a:gd name="T21" fmla="*/ 2 h 29"/>
                <a:gd name="T22" fmla="*/ 1 w 28"/>
                <a:gd name="T23" fmla="*/ 1 h 29"/>
                <a:gd name="T24" fmla="*/ 1 w 28"/>
                <a:gd name="T25" fmla="*/ 1 h 29"/>
                <a:gd name="T26" fmla="*/ 2 w 28"/>
                <a:gd name="T27" fmla="*/ 0 h 29"/>
                <a:gd name="T28" fmla="*/ 3 w 28"/>
                <a:gd name="T29" fmla="*/ 0 h 29"/>
                <a:gd name="T30" fmla="*/ 3 w 28"/>
                <a:gd name="T31" fmla="*/ 0 h 29"/>
                <a:gd name="T32" fmla="*/ 4 w 28"/>
                <a:gd name="T33" fmla="*/ 0 h 29"/>
                <a:gd name="T34" fmla="*/ 5 w 28"/>
                <a:gd name="T35" fmla="*/ 0 h 29"/>
                <a:gd name="T36" fmla="*/ 5 w 28"/>
                <a:gd name="T37" fmla="*/ 0 h 29"/>
                <a:gd name="T38" fmla="*/ 6 w 28"/>
                <a:gd name="T39" fmla="*/ 0 h 29"/>
                <a:gd name="T40" fmla="*/ 7 w 28"/>
                <a:gd name="T41" fmla="*/ 1 h 29"/>
                <a:gd name="T42" fmla="*/ 7 w 28"/>
                <a:gd name="T43" fmla="*/ 1 h 29"/>
                <a:gd name="T44" fmla="*/ 7 w 28"/>
                <a:gd name="T45" fmla="*/ 2 h 29"/>
                <a:gd name="T46" fmla="*/ 7 w 28"/>
                <a:gd name="T47" fmla="*/ 3 h 29"/>
                <a:gd name="T48" fmla="*/ 7 w 28"/>
                <a:gd name="T49" fmla="*/ 3 h 29"/>
                <a:gd name="T50" fmla="*/ 7 w 28"/>
                <a:gd name="T51" fmla="*/ 5 h 29"/>
                <a:gd name="T52" fmla="*/ 7 w 28"/>
                <a:gd name="T53" fmla="*/ 6 h 29"/>
                <a:gd name="T54" fmla="*/ 5 w 28"/>
                <a:gd name="T55" fmla="*/ 7 h 29"/>
                <a:gd name="T56" fmla="*/ 4 w 28"/>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29"/>
                <a:gd name="T89" fmla="*/ 28 w 28"/>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FF0000"/>
            </a:solidFill>
            <a:ln w="9525">
              <a:noFill/>
              <a:round/>
              <a:headEnd/>
              <a:tailEnd/>
            </a:ln>
          </p:spPr>
          <p:txBody>
            <a:bodyPr/>
            <a:lstStyle/>
            <a:p>
              <a:endParaRPr lang="en-US"/>
            </a:p>
          </p:txBody>
        </p:sp>
        <p:sp>
          <p:nvSpPr>
            <p:cNvPr id="6697" name="Freeform 132"/>
            <p:cNvSpPr>
              <a:spLocks/>
            </p:cNvSpPr>
            <p:nvPr/>
          </p:nvSpPr>
          <p:spPr bwMode="auto">
            <a:xfrm>
              <a:off x="3380" y="2742"/>
              <a:ext cx="30" cy="30"/>
            </a:xfrm>
            <a:custGeom>
              <a:avLst/>
              <a:gdLst>
                <a:gd name="T0" fmla="*/ 15 w 60"/>
                <a:gd name="T1" fmla="*/ 8 h 58"/>
                <a:gd name="T2" fmla="*/ 15 w 60"/>
                <a:gd name="T3" fmla="*/ 6 h 58"/>
                <a:gd name="T4" fmla="*/ 15 w 60"/>
                <a:gd name="T5" fmla="*/ 5 h 58"/>
                <a:gd name="T6" fmla="*/ 14 w 60"/>
                <a:gd name="T7" fmla="*/ 3 h 58"/>
                <a:gd name="T8" fmla="*/ 13 w 60"/>
                <a:gd name="T9" fmla="*/ 2 h 58"/>
                <a:gd name="T10" fmla="*/ 12 w 60"/>
                <a:gd name="T11" fmla="*/ 1 h 58"/>
                <a:gd name="T12" fmla="*/ 11 w 60"/>
                <a:gd name="T13" fmla="*/ 1 h 58"/>
                <a:gd name="T14" fmla="*/ 9 w 60"/>
                <a:gd name="T15" fmla="*/ 0 h 58"/>
                <a:gd name="T16" fmla="*/ 8 w 60"/>
                <a:gd name="T17" fmla="*/ 0 h 58"/>
                <a:gd name="T18" fmla="*/ 5 w 60"/>
                <a:gd name="T19" fmla="*/ 1 h 58"/>
                <a:gd name="T20" fmla="*/ 2 w 60"/>
                <a:gd name="T21" fmla="*/ 2 h 58"/>
                <a:gd name="T22" fmla="*/ 1 w 60"/>
                <a:gd name="T23" fmla="*/ 5 h 58"/>
                <a:gd name="T24" fmla="*/ 0 w 60"/>
                <a:gd name="T25" fmla="*/ 8 h 58"/>
                <a:gd name="T26" fmla="*/ 1 w 60"/>
                <a:gd name="T27" fmla="*/ 9 h 58"/>
                <a:gd name="T28" fmla="*/ 1 w 60"/>
                <a:gd name="T29" fmla="*/ 11 h 58"/>
                <a:gd name="T30" fmla="*/ 1 w 60"/>
                <a:gd name="T31" fmla="*/ 12 h 58"/>
                <a:gd name="T32" fmla="*/ 2 w 60"/>
                <a:gd name="T33" fmla="*/ 13 h 58"/>
                <a:gd name="T34" fmla="*/ 3 w 60"/>
                <a:gd name="T35" fmla="*/ 14 h 58"/>
                <a:gd name="T36" fmla="*/ 5 w 60"/>
                <a:gd name="T37" fmla="*/ 15 h 58"/>
                <a:gd name="T38" fmla="*/ 6 w 60"/>
                <a:gd name="T39" fmla="*/ 16 h 58"/>
                <a:gd name="T40" fmla="*/ 8 w 60"/>
                <a:gd name="T41" fmla="*/ 16 h 58"/>
                <a:gd name="T42" fmla="*/ 9 w 60"/>
                <a:gd name="T43" fmla="*/ 16 h 58"/>
                <a:gd name="T44" fmla="*/ 11 w 60"/>
                <a:gd name="T45" fmla="*/ 15 h 58"/>
                <a:gd name="T46" fmla="*/ 12 w 60"/>
                <a:gd name="T47" fmla="*/ 14 h 58"/>
                <a:gd name="T48" fmla="*/ 13 w 60"/>
                <a:gd name="T49" fmla="*/ 13 h 58"/>
                <a:gd name="T50" fmla="*/ 14 w 60"/>
                <a:gd name="T51" fmla="*/ 12 h 58"/>
                <a:gd name="T52" fmla="*/ 15 w 60"/>
                <a:gd name="T53" fmla="*/ 11 h 58"/>
                <a:gd name="T54" fmla="*/ 15 w 60"/>
                <a:gd name="T55" fmla="*/ 9 h 58"/>
                <a:gd name="T56" fmla="*/ 15 w 60"/>
                <a:gd name="T57" fmla="*/ 8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8"/>
                <a:gd name="T89" fmla="*/ 60 w 60"/>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FF0000"/>
            </a:solidFill>
            <a:ln w="9525">
              <a:noFill/>
              <a:round/>
              <a:headEnd/>
              <a:tailEnd/>
            </a:ln>
          </p:spPr>
          <p:txBody>
            <a:bodyPr/>
            <a:lstStyle/>
            <a:p>
              <a:endParaRPr lang="en-US"/>
            </a:p>
          </p:txBody>
        </p:sp>
        <p:sp>
          <p:nvSpPr>
            <p:cNvPr id="6698" name="Freeform 133"/>
            <p:cNvSpPr>
              <a:spLocks/>
            </p:cNvSpPr>
            <p:nvPr/>
          </p:nvSpPr>
          <p:spPr bwMode="auto">
            <a:xfrm>
              <a:off x="3388" y="2750"/>
              <a:ext cx="15" cy="14"/>
            </a:xfrm>
            <a:custGeom>
              <a:avLst/>
              <a:gdLst>
                <a:gd name="T0" fmla="*/ 4 w 30"/>
                <a:gd name="T1" fmla="*/ 7 h 28"/>
                <a:gd name="T2" fmla="*/ 3 w 30"/>
                <a:gd name="T3" fmla="*/ 7 h 28"/>
                <a:gd name="T4" fmla="*/ 3 w 30"/>
                <a:gd name="T5" fmla="*/ 7 h 28"/>
                <a:gd name="T6" fmla="*/ 2 w 30"/>
                <a:gd name="T7" fmla="*/ 7 h 28"/>
                <a:gd name="T8" fmla="*/ 1 w 30"/>
                <a:gd name="T9" fmla="*/ 7 h 28"/>
                <a:gd name="T10" fmla="*/ 1 w 30"/>
                <a:gd name="T11" fmla="*/ 6 h 28"/>
                <a:gd name="T12" fmla="*/ 1 w 30"/>
                <a:gd name="T13" fmla="*/ 5 h 28"/>
                <a:gd name="T14" fmla="*/ 0 w 30"/>
                <a:gd name="T15" fmla="*/ 5 h 28"/>
                <a:gd name="T16" fmla="*/ 0 w 30"/>
                <a:gd name="T17" fmla="*/ 4 h 28"/>
                <a:gd name="T18" fmla="*/ 0 w 30"/>
                <a:gd name="T19" fmla="*/ 3 h 28"/>
                <a:gd name="T20" fmla="*/ 1 w 30"/>
                <a:gd name="T21" fmla="*/ 3 h 28"/>
                <a:gd name="T22" fmla="*/ 1 w 30"/>
                <a:gd name="T23" fmla="*/ 2 h 28"/>
                <a:gd name="T24" fmla="*/ 1 w 30"/>
                <a:gd name="T25" fmla="*/ 1 h 28"/>
                <a:gd name="T26" fmla="*/ 2 w 30"/>
                <a:gd name="T27" fmla="*/ 1 h 28"/>
                <a:gd name="T28" fmla="*/ 3 w 30"/>
                <a:gd name="T29" fmla="*/ 1 h 28"/>
                <a:gd name="T30" fmla="*/ 3 w 30"/>
                <a:gd name="T31" fmla="*/ 0 h 28"/>
                <a:gd name="T32" fmla="*/ 4 w 30"/>
                <a:gd name="T33" fmla="*/ 0 h 28"/>
                <a:gd name="T34" fmla="*/ 5 w 30"/>
                <a:gd name="T35" fmla="*/ 0 h 28"/>
                <a:gd name="T36" fmla="*/ 6 w 30"/>
                <a:gd name="T37" fmla="*/ 1 h 28"/>
                <a:gd name="T38" fmla="*/ 6 w 30"/>
                <a:gd name="T39" fmla="*/ 1 h 28"/>
                <a:gd name="T40" fmla="*/ 7 w 30"/>
                <a:gd name="T41" fmla="*/ 1 h 28"/>
                <a:gd name="T42" fmla="*/ 7 w 30"/>
                <a:gd name="T43" fmla="*/ 2 h 28"/>
                <a:gd name="T44" fmla="*/ 8 w 30"/>
                <a:gd name="T45" fmla="*/ 3 h 28"/>
                <a:gd name="T46" fmla="*/ 8 w 30"/>
                <a:gd name="T47" fmla="*/ 3 h 28"/>
                <a:gd name="T48" fmla="*/ 8 w 30"/>
                <a:gd name="T49" fmla="*/ 4 h 28"/>
                <a:gd name="T50" fmla="*/ 8 w 30"/>
                <a:gd name="T51" fmla="*/ 5 h 28"/>
                <a:gd name="T52" fmla="*/ 7 w 30"/>
                <a:gd name="T53" fmla="*/ 7 h 28"/>
                <a:gd name="T54" fmla="*/ 6 w 30"/>
                <a:gd name="T55" fmla="*/ 7 h 28"/>
                <a:gd name="T56" fmla="*/ 4 w 30"/>
                <a:gd name="T57" fmla="*/ 7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FF0000"/>
            </a:solidFill>
            <a:ln w="9525">
              <a:noFill/>
              <a:round/>
              <a:headEnd/>
              <a:tailEnd/>
            </a:ln>
          </p:spPr>
          <p:txBody>
            <a:bodyPr/>
            <a:lstStyle/>
            <a:p>
              <a:endParaRPr lang="en-US"/>
            </a:p>
          </p:txBody>
        </p:sp>
        <p:sp>
          <p:nvSpPr>
            <p:cNvPr id="6699" name="Freeform 134"/>
            <p:cNvSpPr>
              <a:spLocks/>
            </p:cNvSpPr>
            <p:nvPr/>
          </p:nvSpPr>
          <p:spPr bwMode="auto">
            <a:xfrm>
              <a:off x="3407" y="2643"/>
              <a:ext cx="30" cy="30"/>
            </a:xfrm>
            <a:custGeom>
              <a:avLst/>
              <a:gdLst>
                <a:gd name="T0" fmla="*/ 15 w 60"/>
                <a:gd name="T1" fmla="*/ 8 h 59"/>
                <a:gd name="T2" fmla="*/ 15 w 60"/>
                <a:gd name="T3" fmla="*/ 6 h 59"/>
                <a:gd name="T4" fmla="*/ 15 w 60"/>
                <a:gd name="T5" fmla="*/ 5 h 59"/>
                <a:gd name="T6" fmla="*/ 14 w 60"/>
                <a:gd name="T7" fmla="*/ 4 h 59"/>
                <a:gd name="T8" fmla="*/ 13 w 60"/>
                <a:gd name="T9" fmla="*/ 3 h 59"/>
                <a:gd name="T10" fmla="*/ 12 w 60"/>
                <a:gd name="T11" fmla="*/ 2 h 59"/>
                <a:gd name="T12" fmla="*/ 11 w 60"/>
                <a:gd name="T13" fmla="*/ 1 h 59"/>
                <a:gd name="T14" fmla="*/ 9 w 60"/>
                <a:gd name="T15" fmla="*/ 0 h 59"/>
                <a:gd name="T16" fmla="*/ 8 w 60"/>
                <a:gd name="T17" fmla="*/ 0 h 59"/>
                <a:gd name="T18" fmla="*/ 5 w 60"/>
                <a:gd name="T19" fmla="*/ 1 h 59"/>
                <a:gd name="T20" fmla="*/ 3 w 60"/>
                <a:gd name="T21" fmla="*/ 3 h 59"/>
                <a:gd name="T22" fmla="*/ 1 w 60"/>
                <a:gd name="T23" fmla="*/ 5 h 59"/>
                <a:gd name="T24" fmla="*/ 0 w 60"/>
                <a:gd name="T25" fmla="*/ 8 h 59"/>
                <a:gd name="T26" fmla="*/ 1 w 60"/>
                <a:gd name="T27" fmla="*/ 9 h 59"/>
                <a:gd name="T28" fmla="*/ 1 w 60"/>
                <a:gd name="T29" fmla="*/ 11 h 59"/>
                <a:gd name="T30" fmla="*/ 2 w 60"/>
                <a:gd name="T31" fmla="*/ 12 h 59"/>
                <a:gd name="T32" fmla="*/ 3 w 60"/>
                <a:gd name="T33" fmla="*/ 13 h 59"/>
                <a:gd name="T34" fmla="*/ 4 w 60"/>
                <a:gd name="T35" fmla="*/ 14 h 59"/>
                <a:gd name="T36" fmla="*/ 5 w 60"/>
                <a:gd name="T37" fmla="*/ 15 h 59"/>
                <a:gd name="T38" fmla="*/ 6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FF0000"/>
            </a:solidFill>
            <a:ln w="9525">
              <a:noFill/>
              <a:round/>
              <a:headEnd/>
              <a:tailEnd/>
            </a:ln>
          </p:spPr>
          <p:txBody>
            <a:bodyPr/>
            <a:lstStyle/>
            <a:p>
              <a:endParaRPr lang="en-US"/>
            </a:p>
          </p:txBody>
        </p:sp>
        <p:sp>
          <p:nvSpPr>
            <p:cNvPr id="6700" name="Freeform 135"/>
            <p:cNvSpPr>
              <a:spLocks/>
            </p:cNvSpPr>
            <p:nvPr/>
          </p:nvSpPr>
          <p:spPr bwMode="auto">
            <a:xfrm>
              <a:off x="3414" y="2651"/>
              <a:ext cx="15" cy="14"/>
            </a:xfrm>
            <a:custGeom>
              <a:avLst/>
              <a:gdLst>
                <a:gd name="T0" fmla="*/ 4 w 30"/>
                <a:gd name="T1" fmla="*/ 7 h 29"/>
                <a:gd name="T2" fmla="*/ 3 w 30"/>
                <a:gd name="T3" fmla="*/ 7 h 29"/>
                <a:gd name="T4" fmla="*/ 3 w 30"/>
                <a:gd name="T5" fmla="*/ 7 h 29"/>
                <a:gd name="T6" fmla="*/ 2 w 30"/>
                <a:gd name="T7" fmla="*/ 6 h 29"/>
                <a:gd name="T8" fmla="*/ 1 w 30"/>
                <a:gd name="T9" fmla="*/ 6 h 29"/>
                <a:gd name="T10" fmla="*/ 1 w 30"/>
                <a:gd name="T11" fmla="*/ 5 h 29"/>
                <a:gd name="T12" fmla="*/ 1 w 30"/>
                <a:gd name="T13" fmla="*/ 5 h 29"/>
                <a:gd name="T14" fmla="*/ 0 w 30"/>
                <a:gd name="T15" fmla="*/ 4 h 29"/>
                <a:gd name="T16" fmla="*/ 0 w 30"/>
                <a:gd name="T17" fmla="*/ 3 h 29"/>
                <a:gd name="T18" fmla="*/ 0 w 30"/>
                <a:gd name="T19" fmla="*/ 3 h 29"/>
                <a:gd name="T20" fmla="*/ 1 w 30"/>
                <a:gd name="T21" fmla="*/ 2 h 29"/>
                <a:gd name="T22" fmla="*/ 1 w 30"/>
                <a:gd name="T23" fmla="*/ 1 h 29"/>
                <a:gd name="T24" fmla="*/ 1 w 30"/>
                <a:gd name="T25" fmla="*/ 1 h 29"/>
                <a:gd name="T26" fmla="*/ 2 w 30"/>
                <a:gd name="T27" fmla="*/ 0 h 29"/>
                <a:gd name="T28" fmla="*/ 3 w 30"/>
                <a:gd name="T29" fmla="*/ 0 h 29"/>
                <a:gd name="T30" fmla="*/ 3 w 30"/>
                <a:gd name="T31" fmla="*/ 0 h 29"/>
                <a:gd name="T32" fmla="*/ 4 w 30"/>
                <a:gd name="T33" fmla="*/ 0 h 29"/>
                <a:gd name="T34" fmla="*/ 5 w 30"/>
                <a:gd name="T35" fmla="*/ 0 h 29"/>
                <a:gd name="T36" fmla="*/ 6 w 30"/>
                <a:gd name="T37" fmla="*/ 0 h 29"/>
                <a:gd name="T38" fmla="*/ 6 w 30"/>
                <a:gd name="T39" fmla="*/ 0 h 29"/>
                <a:gd name="T40" fmla="*/ 7 w 30"/>
                <a:gd name="T41" fmla="*/ 1 h 29"/>
                <a:gd name="T42" fmla="*/ 7 w 30"/>
                <a:gd name="T43" fmla="*/ 1 h 29"/>
                <a:gd name="T44" fmla="*/ 8 w 30"/>
                <a:gd name="T45" fmla="*/ 2 h 29"/>
                <a:gd name="T46" fmla="*/ 8 w 30"/>
                <a:gd name="T47" fmla="*/ 3 h 29"/>
                <a:gd name="T48" fmla="*/ 8 w 30"/>
                <a:gd name="T49" fmla="*/ 3 h 29"/>
                <a:gd name="T50" fmla="*/ 8 w 30"/>
                <a:gd name="T51" fmla="*/ 5 h 29"/>
                <a:gd name="T52" fmla="*/ 7 w 30"/>
                <a:gd name="T53" fmla="*/ 6 h 29"/>
                <a:gd name="T54" fmla="*/ 6 w 30"/>
                <a:gd name="T55" fmla="*/ 7 h 29"/>
                <a:gd name="T56" fmla="*/ 4 w 30"/>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FF0000"/>
            </a:solidFill>
            <a:ln w="9525">
              <a:noFill/>
              <a:round/>
              <a:headEnd/>
              <a:tailEnd/>
            </a:ln>
          </p:spPr>
          <p:txBody>
            <a:bodyPr/>
            <a:lstStyle/>
            <a:p>
              <a:endParaRPr lang="en-US"/>
            </a:p>
          </p:txBody>
        </p:sp>
        <p:sp>
          <p:nvSpPr>
            <p:cNvPr id="6701" name="Freeform 136"/>
            <p:cNvSpPr>
              <a:spLocks/>
            </p:cNvSpPr>
            <p:nvPr/>
          </p:nvSpPr>
          <p:spPr bwMode="auto">
            <a:xfrm>
              <a:off x="3407" y="2515"/>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FF0000"/>
            </a:solidFill>
            <a:ln w="9525">
              <a:noFill/>
              <a:round/>
              <a:headEnd/>
              <a:tailEnd/>
            </a:ln>
          </p:spPr>
          <p:txBody>
            <a:bodyPr/>
            <a:lstStyle/>
            <a:p>
              <a:endParaRPr lang="en-US"/>
            </a:p>
          </p:txBody>
        </p:sp>
        <p:sp>
          <p:nvSpPr>
            <p:cNvPr id="6702" name="Freeform 137"/>
            <p:cNvSpPr>
              <a:spLocks/>
            </p:cNvSpPr>
            <p:nvPr/>
          </p:nvSpPr>
          <p:spPr bwMode="auto">
            <a:xfrm>
              <a:off x="3414" y="2522"/>
              <a:ext cx="15" cy="15"/>
            </a:xfrm>
            <a:custGeom>
              <a:avLst/>
              <a:gdLst>
                <a:gd name="T0" fmla="*/ 4 w 30"/>
                <a:gd name="T1" fmla="*/ 8 h 30"/>
                <a:gd name="T2" fmla="*/ 3 w 30"/>
                <a:gd name="T3" fmla="*/ 8 h 30"/>
                <a:gd name="T4" fmla="*/ 3 w 30"/>
                <a:gd name="T5" fmla="*/ 7 h 30"/>
                <a:gd name="T6" fmla="*/ 2 w 30"/>
                <a:gd name="T7" fmla="*/ 7 h 30"/>
                <a:gd name="T8" fmla="*/ 1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1 w 30"/>
                <a:gd name="T25" fmla="*/ 1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1 h 30"/>
                <a:gd name="T42" fmla="*/ 7 w 30"/>
                <a:gd name="T43" fmla="*/ 2 h 30"/>
                <a:gd name="T44" fmla="*/ 8 w 30"/>
                <a:gd name="T45" fmla="*/ 3 h 30"/>
                <a:gd name="T46" fmla="*/ 8 w 30"/>
                <a:gd name="T47" fmla="*/ 3 h 30"/>
                <a:gd name="T48" fmla="*/ 8 w 30"/>
                <a:gd name="T49" fmla="*/ 4 h 30"/>
                <a:gd name="T50" fmla="*/ 8 w 30"/>
                <a:gd name="T51" fmla="*/ 5 h 30"/>
                <a:gd name="T52" fmla="*/ 7 w 30"/>
                <a:gd name="T53" fmla="*/ 7 h 30"/>
                <a:gd name="T54" fmla="*/ 6 w 30"/>
                <a:gd name="T55" fmla="*/ 7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FF0000"/>
            </a:solidFill>
            <a:ln w="9525">
              <a:noFill/>
              <a:round/>
              <a:headEnd/>
              <a:tailEnd/>
            </a:ln>
          </p:spPr>
          <p:txBody>
            <a:bodyPr/>
            <a:lstStyle/>
            <a:p>
              <a:endParaRPr lang="en-US"/>
            </a:p>
          </p:txBody>
        </p:sp>
        <p:sp>
          <p:nvSpPr>
            <p:cNvPr id="6703" name="Freeform 138"/>
            <p:cNvSpPr>
              <a:spLocks/>
            </p:cNvSpPr>
            <p:nvPr/>
          </p:nvSpPr>
          <p:spPr bwMode="auto">
            <a:xfrm>
              <a:off x="2347" y="2643"/>
              <a:ext cx="29" cy="30"/>
            </a:xfrm>
            <a:custGeom>
              <a:avLst/>
              <a:gdLst>
                <a:gd name="T0" fmla="*/ 15 w 58"/>
                <a:gd name="T1" fmla="*/ 8 h 59"/>
                <a:gd name="T2" fmla="*/ 15 w 58"/>
                <a:gd name="T3" fmla="*/ 6 h 59"/>
                <a:gd name="T4" fmla="*/ 14 w 58"/>
                <a:gd name="T5" fmla="*/ 5 h 59"/>
                <a:gd name="T6" fmla="*/ 14 w 58"/>
                <a:gd name="T7" fmla="*/ 4 h 59"/>
                <a:gd name="T8" fmla="*/ 13 w 58"/>
                <a:gd name="T9" fmla="*/ 3 h 59"/>
                <a:gd name="T10" fmla="*/ 12 w 58"/>
                <a:gd name="T11" fmla="*/ 2 h 59"/>
                <a:gd name="T12" fmla="*/ 10 w 58"/>
                <a:gd name="T13" fmla="*/ 1 h 59"/>
                <a:gd name="T14" fmla="*/ 9 w 58"/>
                <a:gd name="T15" fmla="*/ 0 h 59"/>
                <a:gd name="T16" fmla="*/ 7 w 58"/>
                <a:gd name="T17" fmla="*/ 0 h 59"/>
                <a:gd name="T18" fmla="*/ 5 w 58"/>
                <a:gd name="T19" fmla="*/ 1 h 59"/>
                <a:gd name="T20" fmla="*/ 2 w 58"/>
                <a:gd name="T21" fmla="*/ 3 h 59"/>
                <a:gd name="T22" fmla="*/ 1 w 58"/>
                <a:gd name="T23" fmla="*/ 5 h 59"/>
                <a:gd name="T24" fmla="*/ 0 w 58"/>
                <a:gd name="T25" fmla="*/ 8 h 59"/>
                <a:gd name="T26" fmla="*/ 0 w 58"/>
                <a:gd name="T27" fmla="*/ 9 h 59"/>
                <a:gd name="T28" fmla="*/ 1 w 58"/>
                <a:gd name="T29" fmla="*/ 11 h 59"/>
                <a:gd name="T30" fmla="*/ 1 w 58"/>
                <a:gd name="T31" fmla="*/ 12 h 59"/>
                <a:gd name="T32" fmla="*/ 2 w 58"/>
                <a:gd name="T33" fmla="*/ 13 h 59"/>
                <a:gd name="T34" fmla="*/ 3 w 58"/>
                <a:gd name="T35" fmla="*/ 14 h 59"/>
                <a:gd name="T36" fmla="*/ 5 w 58"/>
                <a:gd name="T37" fmla="*/ 15 h 59"/>
                <a:gd name="T38" fmla="*/ 6 w 58"/>
                <a:gd name="T39" fmla="*/ 15 h 59"/>
                <a:gd name="T40" fmla="*/ 7 w 58"/>
                <a:gd name="T41" fmla="*/ 15 h 59"/>
                <a:gd name="T42" fmla="*/ 9 w 58"/>
                <a:gd name="T43" fmla="*/ 15 h 59"/>
                <a:gd name="T44" fmla="*/ 10 w 58"/>
                <a:gd name="T45" fmla="*/ 15 h 59"/>
                <a:gd name="T46" fmla="*/ 12 w 58"/>
                <a:gd name="T47" fmla="*/ 14 h 59"/>
                <a:gd name="T48" fmla="*/ 13 w 58"/>
                <a:gd name="T49" fmla="*/ 13 h 59"/>
                <a:gd name="T50" fmla="*/ 14 w 58"/>
                <a:gd name="T51" fmla="*/ 12 h 59"/>
                <a:gd name="T52" fmla="*/ 14 w 58"/>
                <a:gd name="T53" fmla="*/ 11 h 59"/>
                <a:gd name="T54" fmla="*/ 15 w 58"/>
                <a:gd name="T55" fmla="*/ 9 h 59"/>
                <a:gd name="T56" fmla="*/ 15 w 58"/>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FF0000"/>
            </a:solidFill>
            <a:ln w="9525">
              <a:noFill/>
              <a:round/>
              <a:headEnd/>
              <a:tailEnd/>
            </a:ln>
          </p:spPr>
          <p:txBody>
            <a:bodyPr/>
            <a:lstStyle/>
            <a:p>
              <a:endParaRPr lang="en-US"/>
            </a:p>
          </p:txBody>
        </p:sp>
        <p:sp>
          <p:nvSpPr>
            <p:cNvPr id="6704" name="Freeform 139"/>
            <p:cNvSpPr>
              <a:spLocks/>
            </p:cNvSpPr>
            <p:nvPr/>
          </p:nvSpPr>
          <p:spPr bwMode="auto">
            <a:xfrm>
              <a:off x="2354" y="2651"/>
              <a:ext cx="15" cy="14"/>
            </a:xfrm>
            <a:custGeom>
              <a:avLst/>
              <a:gdLst>
                <a:gd name="T0" fmla="*/ 4 w 29"/>
                <a:gd name="T1" fmla="*/ 7 h 29"/>
                <a:gd name="T2" fmla="*/ 3 w 29"/>
                <a:gd name="T3" fmla="*/ 7 h 29"/>
                <a:gd name="T4" fmla="*/ 3 w 29"/>
                <a:gd name="T5" fmla="*/ 7 h 29"/>
                <a:gd name="T6" fmla="*/ 2 w 29"/>
                <a:gd name="T7" fmla="*/ 6 h 29"/>
                <a:gd name="T8" fmla="*/ 1 w 29"/>
                <a:gd name="T9" fmla="*/ 6 h 29"/>
                <a:gd name="T10" fmla="*/ 1 w 29"/>
                <a:gd name="T11" fmla="*/ 5 h 29"/>
                <a:gd name="T12" fmla="*/ 1 w 29"/>
                <a:gd name="T13" fmla="*/ 5 h 29"/>
                <a:gd name="T14" fmla="*/ 0 w 29"/>
                <a:gd name="T15" fmla="*/ 4 h 29"/>
                <a:gd name="T16" fmla="*/ 0 w 29"/>
                <a:gd name="T17" fmla="*/ 3 h 29"/>
                <a:gd name="T18" fmla="*/ 0 w 29"/>
                <a:gd name="T19" fmla="*/ 3 h 29"/>
                <a:gd name="T20" fmla="*/ 1 w 29"/>
                <a:gd name="T21" fmla="*/ 2 h 29"/>
                <a:gd name="T22" fmla="*/ 1 w 29"/>
                <a:gd name="T23" fmla="*/ 1 h 29"/>
                <a:gd name="T24" fmla="*/ 1 w 29"/>
                <a:gd name="T25" fmla="*/ 1 h 29"/>
                <a:gd name="T26" fmla="*/ 2 w 29"/>
                <a:gd name="T27" fmla="*/ 0 h 29"/>
                <a:gd name="T28" fmla="*/ 3 w 29"/>
                <a:gd name="T29" fmla="*/ 0 h 29"/>
                <a:gd name="T30" fmla="*/ 3 w 29"/>
                <a:gd name="T31" fmla="*/ 0 h 29"/>
                <a:gd name="T32" fmla="*/ 4 w 29"/>
                <a:gd name="T33" fmla="*/ 0 h 29"/>
                <a:gd name="T34" fmla="*/ 5 w 29"/>
                <a:gd name="T35" fmla="*/ 0 h 29"/>
                <a:gd name="T36" fmla="*/ 5 w 29"/>
                <a:gd name="T37" fmla="*/ 0 h 29"/>
                <a:gd name="T38" fmla="*/ 6 w 29"/>
                <a:gd name="T39" fmla="*/ 0 h 29"/>
                <a:gd name="T40" fmla="*/ 7 w 29"/>
                <a:gd name="T41" fmla="*/ 1 h 29"/>
                <a:gd name="T42" fmla="*/ 7 w 29"/>
                <a:gd name="T43" fmla="*/ 1 h 29"/>
                <a:gd name="T44" fmla="*/ 7 w 29"/>
                <a:gd name="T45" fmla="*/ 2 h 29"/>
                <a:gd name="T46" fmla="*/ 8 w 29"/>
                <a:gd name="T47" fmla="*/ 3 h 29"/>
                <a:gd name="T48" fmla="*/ 8 w 29"/>
                <a:gd name="T49" fmla="*/ 3 h 29"/>
                <a:gd name="T50" fmla="*/ 7 w 29"/>
                <a:gd name="T51" fmla="*/ 5 h 29"/>
                <a:gd name="T52" fmla="*/ 7 w 29"/>
                <a:gd name="T53" fmla="*/ 6 h 29"/>
                <a:gd name="T54" fmla="*/ 5 w 29"/>
                <a:gd name="T55" fmla="*/ 7 h 29"/>
                <a:gd name="T56" fmla="*/ 4 w 29"/>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FF0000"/>
            </a:solidFill>
            <a:ln w="9525">
              <a:noFill/>
              <a:round/>
              <a:headEnd/>
              <a:tailEnd/>
            </a:ln>
          </p:spPr>
          <p:txBody>
            <a:bodyPr/>
            <a:lstStyle/>
            <a:p>
              <a:endParaRPr lang="en-US"/>
            </a:p>
          </p:txBody>
        </p:sp>
        <p:sp>
          <p:nvSpPr>
            <p:cNvPr id="6705" name="Freeform 140"/>
            <p:cNvSpPr>
              <a:spLocks/>
            </p:cNvSpPr>
            <p:nvPr/>
          </p:nvSpPr>
          <p:spPr bwMode="auto">
            <a:xfrm>
              <a:off x="2485" y="1569"/>
              <a:ext cx="30" cy="30"/>
            </a:xfrm>
            <a:custGeom>
              <a:avLst/>
              <a:gdLst>
                <a:gd name="T0" fmla="*/ 15 w 60"/>
                <a:gd name="T1" fmla="*/ 8 h 60"/>
                <a:gd name="T2" fmla="*/ 15 w 60"/>
                <a:gd name="T3" fmla="*/ 7 h 60"/>
                <a:gd name="T4" fmla="*/ 15 w 60"/>
                <a:gd name="T5" fmla="*/ 5 h 60"/>
                <a:gd name="T6" fmla="*/ 14 w 60"/>
                <a:gd name="T7" fmla="*/ 4 h 60"/>
                <a:gd name="T8" fmla="*/ 13 w 60"/>
                <a:gd name="T9" fmla="*/ 2 h 60"/>
                <a:gd name="T10" fmla="*/ 12 w 60"/>
                <a:gd name="T11" fmla="*/ 2 h 60"/>
                <a:gd name="T12" fmla="*/ 11 w 60"/>
                <a:gd name="T13" fmla="*/ 1 h 60"/>
                <a:gd name="T14" fmla="*/ 9 w 60"/>
                <a:gd name="T15" fmla="*/ 0 h 60"/>
                <a:gd name="T16" fmla="*/ 8 w 60"/>
                <a:gd name="T17" fmla="*/ 0 h 60"/>
                <a:gd name="T18" fmla="*/ 5 w 60"/>
                <a:gd name="T19" fmla="*/ 1 h 60"/>
                <a:gd name="T20" fmla="*/ 3 w 60"/>
                <a:gd name="T21" fmla="*/ 2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6706" name="Freeform 141"/>
            <p:cNvSpPr>
              <a:spLocks/>
            </p:cNvSpPr>
            <p:nvPr/>
          </p:nvSpPr>
          <p:spPr bwMode="auto">
            <a:xfrm>
              <a:off x="2492" y="1577"/>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grpSp>
      <p:grpSp>
        <p:nvGrpSpPr>
          <p:cNvPr id="6147" name="Group 142"/>
          <p:cNvGrpSpPr>
            <a:grpSpLocks/>
          </p:cNvGrpSpPr>
          <p:nvPr/>
        </p:nvGrpSpPr>
        <p:grpSpPr bwMode="auto">
          <a:xfrm rot="5268625">
            <a:off x="211138" y="12700"/>
            <a:ext cx="1912937" cy="2119313"/>
            <a:chOff x="2332" y="1554"/>
            <a:chExt cx="1105" cy="1218"/>
          </a:xfrm>
        </p:grpSpPr>
        <p:sp>
          <p:nvSpPr>
            <p:cNvPr id="6429" name="Freeform 143"/>
            <p:cNvSpPr>
              <a:spLocks/>
            </p:cNvSpPr>
            <p:nvPr/>
          </p:nvSpPr>
          <p:spPr bwMode="auto">
            <a:xfrm>
              <a:off x="2450" y="2113"/>
              <a:ext cx="30" cy="30"/>
            </a:xfrm>
            <a:custGeom>
              <a:avLst/>
              <a:gdLst>
                <a:gd name="T0" fmla="*/ 7 w 61"/>
                <a:gd name="T1" fmla="*/ 15 h 60"/>
                <a:gd name="T2" fmla="*/ 4 w 61"/>
                <a:gd name="T3" fmla="*/ 15 h 60"/>
                <a:gd name="T4" fmla="*/ 2 w 61"/>
                <a:gd name="T5" fmla="*/ 13 h 60"/>
                <a:gd name="T6" fmla="*/ 0 w 61"/>
                <a:gd name="T7" fmla="*/ 11 h 60"/>
                <a:gd name="T8" fmla="*/ 0 w 61"/>
                <a:gd name="T9" fmla="*/ 8 h 60"/>
                <a:gd name="T10" fmla="*/ 0 w 61"/>
                <a:gd name="T11" fmla="*/ 5 h 60"/>
                <a:gd name="T12" fmla="*/ 2 w 61"/>
                <a:gd name="T13" fmla="*/ 2 h 60"/>
                <a:gd name="T14" fmla="*/ 4 w 61"/>
                <a:gd name="T15" fmla="*/ 1 h 60"/>
                <a:gd name="T16" fmla="*/ 7 w 61"/>
                <a:gd name="T17" fmla="*/ 0 h 60"/>
                <a:gd name="T18" fmla="*/ 10 w 61"/>
                <a:gd name="T19" fmla="*/ 1 h 60"/>
                <a:gd name="T20" fmla="*/ 13 w 61"/>
                <a:gd name="T21" fmla="*/ 2 h 60"/>
                <a:gd name="T22" fmla="*/ 14 w 61"/>
                <a:gd name="T23" fmla="*/ 5 h 60"/>
                <a:gd name="T24" fmla="*/ 15 w 61"/>
                <a:gd name="T25" fmla="*/ 8 h 60"/>
                <a:gd name="T26" fmla="*/ 14 w 61"/>
                <a:gd name="T27" fmla="*/ 11 h 60"/>
                <a:gd name="T28" fmla="*/ 13 w 61"/>
                <a:gd name="T29" fmla="*/ 13 h 60"/>
                <a:gd name="T30" fmla="*/ 10 w 61"/>
                <a:gd name="T31" fmla="*/ 15 h 60"/>
                <a:gd name="T32" fmla="*/ 7 w 61"/>
                <a:gd name="T33" fmla="*/ 15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0000"/>
            </a:solidFill>
            <a:ln w="9525">
              <a:noFill/>
              <a:round/>
              <a:headEnd/>
              <a:tailEnd/>
            </a:ln>
          </p:spPr>
          <p:txBody>
            <a:bodyPr/>
            <a:lstStyle/>
            <a:p>
              <a:endParaRPr lang="en-US"/>
            </a:p>
          </p:txBody>
        </p:sp>
        <p:sp>
          <p:nvSpPr>
            <p:cNvPr id="6430" name="Freeform 144"/>
            <p:cNvSpPr>
              <a:spLocks/>
            </p:cNvSpPr>
            <p:nvPr/>
          </p:nvSpPr>
          <p:spPr bwMode="auto">
            <a:xfrm>
              <a:off x="2431" y="2013"/>
              <a:ext cx="67" cy="91"/>
            </a:xfrm>
            <a:custGeom>
              <a:avLst/>
              <a:gdLst>
                <a:gd name="T0" fmla="*/ 13 w 132"/>
                <a:gd name="T1" fmla="*/ 46 h 182"/>
                <a:gd name="T2" fmla="*/ 21 w 132"/>
                <a:gd name="T3" fmla="*/ 46 h 182"/>
                <a:gd name="T4" fmla="*/ 22 w 132"/>
                <a:gd name="T5" fmla="*/ 44 h 182"/>
                <a:gd name="T6" fmla="*/ 25 w 132"/>
                <a:gd name="T7" fmla="*/ 39 h 182"/>
                <a:gd name="T8" fmla="*/ 29 w 132"/>
                <a:gd name="T9" fmla="*/ 31 h 182"/>
                <a:gd name="T10" fmla="*/ 32 w 132"/>
                <a:gd name="T11" fmla="*/ 23 h 182"/>
                <a:gd name="T12" fmla="*/ 34 w 132"/>
                <a:gd name="T13" fmla="*/ 14 h 182"/>
                <a:gd name="T14" fmla="*/ 33 w 132"/>
                <a:gd name="T15" fmla="*/ 7 h 182"/>
                <a:gd name="T16" fmla="*/ 27 w 132"/>
                <a:gd name="T17" fmla="*/ 3 h 182"/>
                <a:gd name="T18" fmla="*/ 17 w 132"/>
                <a:gd name="T19" fmla="*/ 0 h 182"/>
                <a:gd name="T20" fmla="*/ 7 w 132"/>
                <a:gd name="T21" fmla="*/ 3 h 182"/>
                <a:gd name="T22" fmla="*/ 1 w 132"/>
                <a:gd name="T23" fmla="*/ 7 h 182"/>
                <a:gd name="T24" fmla="*/ 0 w 132"/>
                <a:gd name="T25" fmla="*/ 14 h 182"/>
                <a:gd name="T26" fmla="*/ 2 w 132"/>
                <a:gd name="T27" fmla="*/ 23 h 182"/>
                <a:gd name="T28" fmla="*/ 5 w 132"/>
                <a:gd name="T29" fmla="*/ 31 h 182"/>
                <a:gd name="T30" fmla="*/ 9 w 132"/>
                <a:gd name="T31" fmla="*/ 39 h 182"/>
                <a:gd name="T32" fmla="*/ 12 w 132"/>
                <a:gd name="T33" fmla="*/ 44 h 182"/>
                <a:gd name="T34" fmla="*/ 13 w 132"/>
                <a:gd name="T35" fmla="*/ 46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FF0000"/>
            </a:solidFill>
            <a:ln w="9525">
              <a:noFill/>
              <a:round/>
              <a:headEnd/>
              <a:tailEnd/>
            </a:ln>
          </p:spPr>
          <p:txBody>
            <a:bodyPr/>
            <a:lstStyle/>
            <a:p>
              <a:endParaRPr lang="en-US"/>
            </a:p>
          </p:txBody>
        </p:sp>
        <p:sp>
          <p:nvSpPr>
            <p:cNvPr id="6431" name="Freeform 145"/>
            <p:cNvSpPr>
              <a:spLocks/>
            </p:cNvSpPr>
            <p:nvPr/>
          </p:nvSpPr>
          <p:spPr bwMode="auto">
            <a:xfrm>
              <a:off x="2431" y="2013"/>
              <a:ext cx="67" cy="91"/>
            </a:xfrm>
            <a:custGeom>
              <a:avLst/>
              <a:gdLst>
                <a:gd name="T0" fmla="*/ 13 w 132"/>
                <a:gd name="T1" fmla="*/ 46 h 182"/>
                <a:gd name="T2" fmla="*/ 21 w 132"/>
                <a:gd name="T3" fmla="*/ 46 h 182"/>
                <a:gd name="T4" fmla="*/ 22 w 132"/>
                <a:gd name="T5" fmla="*/ 44 h 182"/>
                <a:gd name="T6" fmla="*/ 25 w 132"/>
                <a:gd name="T7" fmla="*/ 39 h 182"/>
                <a:gd name="T8" fmla="*/ 29 w 132"/>
                <a:gd name="T9" fmla="*/ 31 h 182"/>
                <a:gd name="T10" fmla="*/ 32 w 132"/>
                <a:gd name="T11" fmla="*/ 23 h 182"/>
                <a:gd name="T12" fmla="*/ 34 w 132"/>
                <a:gd name="T13" fmla="*/ 14 h 182"/>
                <a:gd name="T14" fmla="*/ 33 w 132"/>
                <a:gd name="T15" fmla="*/ 7 h 182"/>
                <a:gd name="T16" fmla="*/ 27 w 132"/>
                <a:gd name="T17" fmla="*/ 3 h 182"/>
                <a:gd name="T18" fmla="*/ 17 w 132"/>
                <a:gd name="T19" fmla="*/ 0 h 182"/>
                <a:gd name="T20" fmla="*/ 7 w 132"/>
                <a:gd name="T21" fmla="*/ 3 h 182"/>
                <a:gd name="T22" fmla="*/ 1 w 132"/>
                <a:gd name="T23" fmla="*/ 7 h 182"/>
                <a:gd name="T24" fmla="*/ 0 w 132"/>
                <a:gd name="T25" fmla="*/ 14 h 182"/>
                <a:gd name="T26" fmla="*/ 2 w 132"/>
                <a:gd name="T27" fmla="*/ 23 h 182"/>
                <a:gd name="T28" fmla="*/ 5 w 132"/>
                <a:gd name="T29" fmla="*/ 31 h 182"/>
                <a:gd name="T30" fmla="*/ 9 w 132"/>
                <a:gd name="T31" fmla="*/ 39 h 182"/>
                <a:gd name="T32" fmla="*/ 12 w 132"/>
                <a:gd name="T33" fmla="*/ 44 h 182"/>
                <a:gd name="T34" fmla="*/ 13 w 132"/>
                <a:gd name="T35" fmla="*/ 46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FF0000"/>
            </a:solidFill>
            <a:ln w="9525">
              <a:noFill/>
              <a:round/>
              <a:headEnd/>
              <a:tailEnd/>
            </a:ln>
          </p:spPr>
          <p:txBody>
            <a:bodyPr/>
            <a:lstStyle/>
            <a:p>
              <a:endParaRPr lang="en-US"/>
            </a:p>
          </p:txBody>
        </p:sp>
        <p:sp>
          <p:nvSpPr>
            <p:cNvPr id="6432" name="Freeform 146"/>
            <p:cNvSpPr>
              <a:spLocks/>
            </p:cNvSpPr>
            <p:nvPr/>
          </p:nvSpPr>
          <p:spPr bwMode="auto">
            <a:xfrm>
              <a:off x="2359" y="2051"/>
              <a:ext cx="89" cy="73"/>
            </a:xfrm>
            <a:custGeom>
              <a:avLst/>
              <a:gdLst>
                <a:gd name="T0" fmla="*/ 41 w 177"/>
                <a:gd name="T1" fmla="*/ 36 h 146"/>
                <a:gd name="T2" fmla="*/ 45 w 177"/>
                <a:gd name="T3" fmla="*/ 29 h 146"/>
                <a:gd name="T4" fmla="*/ 43 w 177"/>
                <a:gd name="T5" fmla="*/ 27 h 146"/>
                <a:gd name="T6" fmla="*/ 41 w 177"/>
                <a:gd name="T7" fmla="*/ 22 h 146"/>
                <a:gd name="T8" fmla="*/ 36 w 177"/>
                <a:gd name="T9" fmla="*/ 15 h 146"/>
                <a:gd name="T10" fmla="*/ 31 w 177"/>
                <a:gd name="T11" fmla="*/ 9 h 146"/>
                <a:gd name="T12" fmla="*/ 24 w 177"/>
                <a:gd name="T13" fmla="*/ 3 h 146"/>
                <a:gd name="T14" fmla="*/ 18 w 177"/>
                <a:gd name="T15" fmla="*/ 0 h 146"/>
                <a:gd name="T16" fmla="*/ 10 w 177"/>
                <a:gd name="T17" fmla="*/ 2 h 146"/>
                <a:gd name="T18" fmla="*/ 4 w 177"/>
                <a:gd name="T19" fmla="*/ 9 h 146"/>
                <a:gd name="T20" fmla="*/ 1 w 177"/>
                <a:gd name="T21" fmla="*/ 15 h 146"/>
                <a:gd name="T22" fmla="*/ 0 w 177"/>
                <a:gd name="T23" fmla="*/ 19 h 146"/>
                <a:gd name="T24" fmla="*/ 1 w 177"/>
                <a:gd name="T25" fmla="*/ 23 h 146"/>
                <a:gd name="T26" fmla="*/ 2 w 177"/>
                <a:gd name="T27" fmla="*/ 26 h 146"/>
                <a:gd name="T28" fmla="*/ 5 w 177"/>
                <a:gd name="T29" fmla="*/ 29 h 146"/>
                <a:gd name="T30" fmla="*/ 8 w 177"/>
                <a:gd name="T31" fmla="*/ 31 h 146"/>
                <a:gd name="T32" fmla="*/ 12 w 177"/>
                <a:gd name="T33" fmla="*/ 33 h 146"/>
                <a:gd name="T34" fmla="*/ 16 w 177"/>
                <a:gd name="T35" fmla="*/ 35 h 146"/>
                <a:gd name="T36" fmla="*/ 20 w 177"/>
                <a:gd name="T37" fmla="*/ 36 h 146"/>
                <a:gd name="T38" fmla="*/ 25 w 177"/>
                <a:gd name="T39" fmla="*/ 36 h 146"/>
                <a:gd name="T40" fmla="*/ 29 w 177"/>
                <a:gd name="T41" fmla="*/ 36 h 146"/>
                <a:gd name="T42" fmla="*/ 33 w 177"/>
                <a:gd name="T43" fmla="*/ 37 h 146"/>
                <a:gd name="T44" fmla="*/ 36 w 177"/>
                <a:gd name="T45" fmla="*/ 37 h 146"/>
                <a:gd name="T46" fmla="*/ 39 w 177"/>
                <a:gd name="T47" fmla="*/ 36 h 146"/>
                <a:gd name="T48" fmla="*/ 41 w 177"/>
                <a:gd name="T49" fmla="*/ 36 h 146"/>
                <a:gd name="T50" fmla="*/ 41 w 177"/>
                <a:gd name="T51" fmla="*/ 36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FF0000"/>
            </a:solidFill>
            <a:ln w="9525">
              <a:noFill/>
              <a:round/>
              <a:headEnd/>
              <a:tailEnd/>
            </a:ln>
          </p:spPr>
          <p:txBody>
            <a:bodyPr/>
            <a:lstStyle/>
            <a:p>
              <a:endParaRPr lang="en-US"/>
            </a:p>
          </p:txBody>
        </p:sp>
        <p:sp>
          <p:nvSpPr>
            <p:cNvPr id="6433" name="Freeform 147"/>
            <p:cNvSpPr>
              <a:spLocks/>
            </p:cNvSpPr>
            <p:nvPr/>
          </p:nvSpPr>
          <p:spPr bwMode="auto">
            <a:xfrm>
              <a:off x="2359" y="2133"/>
              <a:ext cx="89" cy="71"/>
            </a:xfrm>
            <a:custGeom>
              <a:avLst/>
              <a:gdLst>
                <a:gd name="T0" fmla="*/ 45 w 178"/>
                <a:gd name="T1" fmla="*/ 6 h 143"/>
                <a:gd name="T2" fmla="*/ 41 w 178"/>
                <a:gd name="T3" fmla="*/ 0 h 143"/>
                <a:gd name="T4" fmla="*/ 41 w 178"/>
                <a:gd name="T5" fmla="*/ 0 h 143"/>
                <a:gd name="T6" fmla="*/ 39 w 178"/>
                <a:gd name="T7" fmla="*/ 0 h 143"/>
                <a:gd name="T8" fmla="*/ 37 w 178"/>
                <a:gd name="T9" fmla="*/ 0 h 143"/>
                <a:gd name="T10" fmla="*/ 33 w 178"/>
                <a:gd name="T11" fmla="*/ 0 h 143"/>
                <a:gd name="T12" fmla="*/ 29 w 178"/>
                <a:gd name="T13" fmla="*/ 0 h 143"/>
                <a:gd name="T14" fmla="*/ 25 w 178"/>
                <a:gd name="T15" fmla="*/ 0 h 143"/>
                <a:gd name="T16" fmla="*/ 20 w 178"/>
                <a:gd name="T17" fmla="*/ 1 h 143"/>
                <a:gd name="T18" fmla="*/ 16 w 178"/>
                <a:gd name="T19" fmla="*/ 1 h 143"/>
                <a:gd name="T20" fmla="*/ 11 w 178"/>
                <a:gd name="T21" fmla="*/ 3 h 143"/>
                <a:gd name="T22" fmla="*/ 8 w 178"/>
                <a:gd name="T23" fmla="*/ 4 h 143"/>
                <a:gd name="T24" fmla="*/ 5 w 178"/>
                <a:gd name="T25" fmla="*/ 6 h 143"/>
                <a:gd name="T26" fmla="*/ 2 w 178"/>
                <a:gd name="T27" fmla="*/ 9 h 143"/>
                <a:gd name="T28" fmla="*/ 1 w 178"/>
                <a:gd name="T29" fmla="*/ 12 h 143"/>
                <a:gd name="T30" fmla="*/ 0 w 178"/>
                <a:gd name="T31" fmla="*/ 16 h 143"/>
                <a:gd name="T32" fmla="*/ 1 w 178"/>
                <a:gd name="T33" fmla="*/ 20 h 143"/>
                <a:gd name="T34" fmla="*/ 3 w 178"/>
                <a:gd name="T35" fmla="*/ 26 h 143"/>
                <a:gd name="T36" fmla="*/ 11 w 178"/>
                <a:gd name="T37" fmla="*/ 33 h 143"/>
                <a:gd name="T38" fmla="*/ 18 w 178"/>
                <a:gd name="T39" fmla="*/ 35 h 143"/>
                <a:gd name="T40" fmla="*/ 24 w 178"/>
                <a:gd name="T41" fmla="*/ 33 h 143"/>
                <a:gd name="T42" fmla="*/ 30 w 178"/>
                <a:gd name="T43" fmla="*/ 27 h 143"/>
                <a:gd name="T44" fmla="*/ 37 w 178"/>
                <a:gd name="T45" fmla="*/ 20 h 143"/>
                <a:gd name="T46" fmla="*/ 41 w 178"/>
                <a:gd name="T47" fmla="*/ 13 h 143"/>
                <a:gd name="T48" fmla="*/ 44 w 178"/>
                <a:gd name="T49" fmla="*/ 8 h 143"/>
                <a:gd name="T50" fmla="*/ 45 w 178"/>
                <a:gd name="T51" fmla="*/ 6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FF0000"/>
            </a:solidFill>
            <a:ln w="9525">
              <a:noFill/>
              <a:round/>
              <a:headEnd/>
              <a:tailEnd/>
            </a:ln>
          </p:spPr>
          <p:txBody>
            <a:bodyPr/>
            <a:lstStyle/>
            <a:p>
              <a:endParaRPr lang="en-US"/>
            </a:p>
          </p:txBody>
        </p:sp>
        <p:sp>
          <p:nvSpPr>
            <p:cNvPr id="6434" name="Freeform 148"/>
            <p:cNvSpPr>
              <a:spLocks/>
            </p:cNvSpPr>
            <p:nvPr/>
          </p:nvSpPr>
          <p:spPr bwMode="auto">
            <a:xfrm>
              <a:off x="2432" y="2151"/>
              <a:ext cx="66" cy="90"/>
            </a:xfrm>
            <a:custGeom>
              <a:avLst/>
              <a:gdLst>
                <a:gd name="T0" fmla="*/ 20 w 132"/>
                <a:gd name="T1" fmla="*/ 0 h 181"/>
                <a:gd name="T2" fmla="*/ 13 w 132"/>
                <a:gd name="T3" fmla="*/ 0 h 181"/>
                <a:gd name="T4" fmla="*/ 12 w 132"/>
                <a:gd name="T5" fmla="*/ 2 h 181"/>
                <a:gd name="T6" fmla="*/ 9 w 132"/>
                <a:gd name="T7" fmla="*/ 7 h 181"/>
                <a:gd name="T8" fmla="*/ 5 w 132"/>
                <a:gd name="T9" fmla="*/ 14 h 181"/>
                <a:gd name="T10" fmla="*/ 2 w 132"/>
                <a:gd name="T11" fmla="*/ 22 h 181"/>
                <a:gd name="T12" fmla="*/ 0 w 132"/>
                <a:gd name="T13" fmla="*/ 30 h 181"/>
                <a:gd name="T14" fmla="*/ 1 w 132"/>
                <a:gd name="T15" fmla="*/ 38 h 181"/>
                <a:gd name="T16" fmla="*/ 6 w 132"/>
                <a:gd name="T17" fmla="*/ 43 h 181"/>
                <a:gd name="T18" fmla="*/ 16 w 132"/>
                <a:gd name="T19" fmla="*/ 45 h 181"/>
                <a:gd name="T20" fmla="*/ 26 w 132"/>
                <a:gd name="T21" fmla="*/ 43 h 181"/>
                <a:gd name="T22" fmla="*/ 32 w 132"/>
                <a:gd name="T23" fmla="*/ 38 h 181"/>
                <a:gd name="T24" fmla="*/ 33 w 132"/>
                <a:gd name="T25" fmla="*/ 30 h 181"/>
                <a:gd name="T26" fmla="*/ 32 w 132"/>
                <a:gd name="T27" fmla="*/ 22 h 181"/>
                <a:gd name="T28" fmla="*/ 28 w 132"/>
                <a:gd name="T29" fmla="*/ 14 h 181"/>
                <a:gd name="T30" fmla="*/ 25 w 132"/>
                <a:gd name="T31" fmla="*/ 7 h 181"/>
                <a:gd name="T32" fmla="*/ 21 w 132"/>
                <a:gd name="T33" fmla="*/ 2 h 181"/>
                <a:gd name="T34" fmla="*/ 20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FF0000"/>
            </a:solidFill>
            <a:ln w="9525">
              <a:noFill/>
              <a:round/>
              <a:headEnd/>
              <a:tailEnd/>
            </a:ln>
          </p:spPr>
          <p:txBody>
            <a:bodyPr/>
            <a:lstStyle/>
            <a:p>
              <a:endParaRPr lang="en-US"/>
            </a:p>
          </p:txBody>
        </p:sp>
        <p:sp>
          <p:nvSpPr>
            <p:cNvPr id="6435" name="Freeform 149"/>
            <p:cNvSpPr>
              <a:spLocks/>
            </p:cNvSpPr>
            <p:nvPr/>
          </p:nvSpPr>
          <p:spPr bwMode="auto">
            <a:xfrm>
              <a:off x="2482" y="2132"/>
              <a:ext cx="88" cy="72"/>
            </a:xfrm>
            <a:custGeom>
              <a:avLst/>
              <a:gdLst>
                <a:gd name="T0" fmla="*/ 3 w 177"/>
                <a:gd name="T1" fmla="*/ 1 h 144"/>
                <a:gd name="T2" fmla="*/ 0 w 177"/>
                <a:gd name="T3" fmla="*/ 6 h 144"/>
                <a:gd name="T4" fmla="*/ 1 w 177"/>
                <a:gd name="T5" fmla="*/ 9 h 144"/>
                <a:gd name="T6" fmla="*/ 4 w 177"/>
                <a:gd name="T7" fmla="*/ 14 h 144"/>
                <a:gd name="T8" fmla="*/ 8 w 177"/>
                <a:gd name="T9" fmla="*/ 21 h 144"/>
                <a:gd name="T10" fmla="*/ 14 w 177"/>
                <a:gd name="T11" fmla="*/ 27 h 144"/>
                <a:gd name="T12" fmla="*/ 20 w 177"/>
                <a:gd name="T13" fmla="*/ 33 h 144"/>
                <a:gd name="T14" fmla="*/ 27 w 177"/>
                <a:gd name="T15" fmla="*/ 36 h 144"/>
                <a:gd name="T16" fmla="*/ 34 w 177"/>
                <a:gd name="T17" fmla="*/ 35 h 144"/>
                <a:gd name="T18" fmla="*/ 41 w 177"/>
                <a:gd name="T19" fmla="*/ 26 h 144"/>
                <a:gd name="T20" fmla="*/ 43 w 177"/>
                <a:gd name="T21" fmla="*/ 21 h 144"/>
                <a:gd name="T22" fmla="*/ 44 w 177"/>
                <a:gd name="T23" fmla="*/ 17 h 144"/>
                <a:gd name="T24" fmla="*/ 44 w 177"/>
                <a:gd name="T25" fmla="*/ 12 h 144"/>
                <a:gd name="T26" fmla="*/ 42 w 177"/>
                <a:gd name="T27" fmla="*/ 9 h 144"/>
                <a:gd name="T28" fmla="*/ 40 w 177"/>
                <a:gd name="T29" fmla="*/ 7 h 144"/>
                <a:gd name="T30" fmla="*/ 36 w 177"/>
                <a:gd name="T31" fmla="*/ 5 h 144"/>
                <a:gd name="T32" fmla="*/ 33 w 177"/>
                <a:gd name="T33" fmla="*/ 3 h 144"/>
                <a:gd name="T34" fmla="*/ 29 w 177"/>
                <a:gd name="T35" fmla="*/ 2 h 144"/>
                <a:gd name="T36" fmla="*/ 24 w 177"/>
                <a:gd name="T37" fmla="*/ 1 h 144"/>
                <a:gd name="T38" fmla="*/ 20 w 177"/>
                <a:gd name="T39" fmla="*/ 1 h 144"/>
                <a:gd name="T40" fmla="*/ 15 w 177"/>
                <a:gd name="T41" fmla="*/ 1 h 144"/>
                <a:gd name="T42" fmla="*/ 12 w 177"/>
                <a:gd name="T43" fmla="*/ 0 h 144"/>
                <a:gd name="T44" fmla="*/ 8 w 177"/>
                <a:gd name="T45" fmla="*/ 0 h 144"/>
                <a:gd name="T46" fmla="*/ 6 w 177"/>
                <a:gd name="T47" fmla="*/ 1 h 144"/>
                <a:gd name="T48" fmla="*/ 4 w 177"/>
                <a:gd name="T49" fmla="*/ 1 h 144"/>
                <a:gd name="T50" fmla="*/ 3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FF0000"/>
            </a:solidFill>
            <a:ln w="9525">
              <a:noFill/>
              <a:round/>
              <a:headEnd/>
              <a:tailEnd/>
            </a:ln>
          </p:spPr>
          <p:txBody>
            <a:bodyPr/>
            <a:lstStyle/>
            <a:p>
              <a:endParaRPr lang="en-US"/>
            </a:p>
          </p:txBody>
        </p:sp>
        <p:sp>
          <p:nvSpPr>
            <p:cNvPr id="6436" name="Freeform 150"/>
            <p:cNvSpPr>
              <a:spLocks/>
            </p:cNvSpPr>
            <p:nvPr/>
          </p:nvSpPr>
          <p:spPr bwMode="auto">
            <a:xfrm>
              <a:off x="2481" y="2051"/>
              <a:ext cx="90" cy="72"/>
            </a:xfrm>
            <a:custGeom>
              <a:avLst/>
              <a:gdLst>
                <a:gd name="T0" fmla="*/ 0 w 180"/>
                <a:gd name="T1" fmla="*/ 29 h 143"/>
                <a:gd name="T2" fmla="*/ 4 w 180"/>
                <a:gd name="T3" fmla="*/ 36 h 143"/>
                <a:gd name="T4" fmla="*/ 5 w 180"/>
                <a:gd name="T5" fmla="*/ 36 h 143"/>
                <a:gd name="T6" fmla="*/ 6 w 180"/>
                <a:gd name="T7" fmla="*/ 36 h 143"/>
                <a:gd name="T8" fmla="*/ 9 w 180"/>
                <a:gd name="T9" fmla="*/ 36 h 143"/>
                <a:gd name="T10" fmla="*/ 12 w 180"/>
                <a:gd name="T11" fmla="*/ 36 h 143"/>
                <a:gd name="T12" fmla="*/ 16 w 180"/>
                <a:gd name="T13" fmla="*/ 36 h 143"/>
                <a:gd name="T14" fmla="*/ 20 w 180"/>
                <a:gd name="T15" fmla="*/ 36 h 143"/>
                <a:gd name="T16" fmla="*/ 25 w 180"/>
                <a:gd name="T17" fmla="*/ 35 h 143"/>
                <a:gd name="T18" fmla="*/ 29 w 180"/>
                <a:gd name="T19" fmla="*/ 34 h 143"/>
                <a:gd name="T20" fmla="*/ 34 w 180"/>
                <a:gd name="T21" fmla="*/ 33 h 143"/>
                <a:gd name="T22" fmla="*/ 37 w 180"/>
                <a:gd name="T23" fmla="*/ 32 h 143"/>
                <a:gd name="T24" fmla="*/ 41 w 180"/>
                <a:gd name="T25" fmla="*/ 30 h 143"/>
                <a:gd name="T26" fmla="*/ 43 w 180"/>
                <a:gd name="T27" fmla="*/ 27 h 143"/>
                <a:gd name="T28" fmla="*/ 45 w 180"/>
                <a:gd name="T29" fmla="*/ 24 h 143"/>
                <a:gd name="T30" fmla="*/ 45 w 180"/>
                <a:gd name="T31" fmla="*/ 20 h 143"/>
                <a:gd name="T32" fmla="*/ 44 w 180"/>
                <a:gd name="T33" fmla="*/ 15 h 143"/>
                <a:gd name="T34" fmla="*/ 42 w 180"/>
                <a:gd name="T35" fmla="*/ 10 h 143"/>
                <a:gd name="T36" fmla="*/ 35 w 180"/>
                <a:gd name="T37" fmla="*/ 2 h 143"/>
                <a:gd name="T38" fmla="*/ 27 w 180"/>
                <a:gd name="T39" fmla="*/ 0 h 143"/>
                <a:gd name="T40" fmla="*/ 21 w 180"/>
                <a:gd name="T41" fmla="*/ 3 h 143"/>
                <a:gd name="T42" fmla="*/ 14 w 180"/>
                <a:gd name="T43" fmla="*/ 8 h 143"/>
                <a:gd name="T44" fmla="*/ 9 w 180"/>
                <a:gd name="T45" fmla="*/ 15 h 143"/>
                <a:gd name="T46" fmla="*/ 4 w 180"/>
                <a:gd name="T47" fmla="*/ 22 h 143"/>
                <a:gd name="T48" fmla="*/ 1 w 180"/>
                <a:gd name="T49" fmla="*/ 27 h 143"/>
                <a:gd name="T50" fmla="*/ 0 w 180"/>
                <a:gd name="T51" fmla="*/ 29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FF0000"/>
            </a:solidFill>
            <a:ln w="9525">
              <a:noFill/>
              <a:round/>
              <a:headEnd/>
              <a:tailEnd/>
            </a:ln>
          </p:spPr>
          <p:txBody>
            <a:bodyPr/>
            <a:lstStyle/>
            <a:p>
              <a:endParaRPr lang="en-US"/>
            </a:p>
          </p:txBody>
        </p:sp>
        <p:sp>
          <p:nvSpPr>
            <p:cNvPr id="6437" name="Freeform 151"/>
            <p:cNvSpPr>
              <a:spLocks/>
            </p:cNvSpPr>
            <p:nvPr/>
          </p:nvSpPr>
          <p:spPr bwMode="auto">
            <a:xfrm>
              <a:off x="2654" y="1594"/>
              <a:ext cx="12" cy="12"/>
            </a:xfrm>
            <a:custGeom>
              <a:avLst/>
              <a:gdLst>
                <a:gd name="T0" fmla="*/ 3 w 24"/>
                <a:gd name="T1" fmla="*/ 6 h 24"/>
                <a:gd name="T2" fmla="*/ 2 w 24"/>
                <a:gd name="T3" fmla="*/ 6 h 24"/>
                <a:gd name="T4" fmla="*/ 1 w 24"/>
                <a:gd name="T5" fmla="*/ 6 h 24"/>
                <a:gd name="T6" fmla="*/ 1 w 24"/>
                <a:gd name="T7" fmla="*/ 4 h 24"/>
                <a:gd name="T8" fmla="*/ 0 w 24"/>
                <a:gd name="T9" fmla="*/ 3 h 24"/>
                <a:gd name="T10" fmla="*/ 1 w 24"/>
                <a:gd name="T11" fmla="*/ 2 h 24"/>
                <a:gd name="T12" fmla="*/ 1 w 24"/>
                <a:gd name="T13" fmla="*/ 1 h 24"/>
                <a:gd name="T14" fmla="*/ 2 w 24"/>
                <a:gd name="T15" fmla="*/ 1 h 24"/>
                <a:gd name="T16" fmla="*/ 3 w 24"/>
                <a:gd name="T17" fmla="*/ 0 h 24"/>
                <a:gd name="T18" fmla="*/ 5 w 24"/>
                <a:gd name="T19" fmla="*/ 1 h 24"/>
                <a:gd name="T20" fmla="*/ 5 w 24"/>
                <a:gd name="T21" fmla="*/ 1 h 24"/>
                <a:gd name="T22" fmla="*/ 6 w 24"/>
                <a:gd name="T23" fmla="*/ 2 h 24"/>
                <a:gd name="T24" fmla="*/ 6 w 24"/>
                <a:gd name="T25" fmla="*/ 3 h 24"/>
                <a:gd name="T26" fmla="*/ 6 w 24"/>
                <a:gd name="T27" fmla="*/ 4 h 24"/>
                <a:gd name="T28" fmla="*/ 5 w 24"/>
                <a:gd name="T29" fmla="*/ 6 h 24"/>
                <a:gd name="T30" fmla="*/ 5 w 24"/>
                <a:gd name="T31" fmla="*/ 6 h 24"/>
                <a:gd name="T32" fmla="*/ 3 w 24"/>
                <a:gd name="T33" fmla="*/ 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FF0000"/>
            </a:solidFill>
            <a:ln w="9525">
              <a:noFill/>
              <a:round/>
              <a:headEnd/>
              <a:tailEnd/>
            </a:ln>
          </p:spPr>
          <p:txBody>
            <a:bodyPr/>
            <a:lstStyle/>
            <a:p>
              <a:endParaRPr lang="en-US"/>
            </a:p>
          </p:txBody>
        </p:sp>
        <p:sp>
          <p:nvSpPr>
            <p:cNvPr id="6438" name="Freeform 152"/>
            <p:cNvSpPr>
              <a:spLocks/>
            </p:cNvSpPr>
            <p:nvPr/>
          </p:nvSpPr>
          <p:spPr bwMode="auto">
            <a:xfrm>
              <a:off x="2647" y="1554"/>
              <a:ext cx="26" cy="37"/>
            </a:xfrm>
            <a:custGeom>
              <a:avLst/>
              <a:gdLst>
                <a:gd name="T0" fmla="*/ 5 w 52"/>
                <a:gd name="T1" fmla="*/ 19 h 73"/>
                <a:gd name="T2" fmla="*/ 8 w 52"/>
                <a:gd name="T3" fmla="*/ 19 h 73"/>
                <a:gd name="T4" fmla="*/ 9 w 52"/>
                <a:gd name="T5" fmla="*/ 18 h 73"/>
                <a:gd name="T6" fmla="*/ 10 w 52"/>
                <a:gd name="T7" fmla="*/ 16 h 73"/>
                <a:gd name="T8" fmla="*/ 11 w 52"/>
                <a:gd name="T9" fmla="*/ 13 h 73"/>
                <a:gd name="T10" fmla="*/ 13 w 52"/>
                <a:gd name="T11" fmla="*/ 9 h 73"/>
                <a:gd name="T12" fmla="*/ 13 w 52"/>
                <a:gd name="T13" fmla="*/ 6 h 73"/>
                <a:gd name="T14" fmla="*/ 13 w 52"/>
                <a:gd name="T15" fmla="*/ 3 h 73"/>
                <a:gd name="T16" fmla="*/ 11 w 52"/>
                <a:gd name="T17" fmla="*/ 1 h 73"/>
                <a:gd name="T18" fmla="*/ 7 w 52"/>
                <a:gd name="T19" fmla="*/ 0 h 73"/>
                <a:gd name="T20" fmla="*/ 3 w 52"/>
                <a:gd name="T21" fmla="*/ 1 h 73"/>
                <a:gd name="T22" fmla="*/ 1 w 52"/>
                <a:gd name="T23" fmla="*/ 3 h 73"/>
                <a:gd name="T24" fmla="*/ 0 w 52"/>
                <a:gd name="T25" fmla="*/ 6 h 73"/>
                <a:gd name="T26" fmla="*/ 1 w 52"/>
                <a:gd name="T27" fmla="*/ 9 h 73"/>
                <a:gd name="T28" fmla="*/ 2 w 52"/>
                <a:gd name="T29" fmla="*/ 13 h 73"/>
                <a:gd name="T30" fmla="*/ 3 w 52"/>
                <a:gd name="T31" fmla="*/ 16 h 73"/>
                <a:gd name="T32" fmla="*/ 5 w 52"/>
                <a:gd name="T33" fmla="*/ 18 h 73"/>
                <a:gd name="T34" fmla="*/ 5 w 52"/>
                <a:gd name="T35" fmla="*/ 19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FF0000"/>
            </a:solidFill>
            <a:ln w="9525">
              <a:noFill/>
              <a:round/>
              <a:headEnd/>
              <a:tailEnd/>
            </a:ln>
          </p:spPr>
          <p:txBody>
            <a:bodyPr/>
            <a:lstStyle/>
            <a:p>
              <a:endParaRPr lang="en-US"/>
            </a:p>
          </p:txBody>
        </p:sp>
        <p:sp>
          <p:nvSpPr>
            <p:cNvPr id="6439" name="Freeform 153"/>
            <p:cNvSpPr>
              <a:spLocks/>
            </p:cNvSpPr>
            <p:nvPr/>
          </p:nvSpPr>
          <p:spPr bwMode="auto">
            <a:xfrm>
              <a:off x="2647" y="1554"/>
              <a:ext cx="26" cy="37"/>
            </a:xfrm>
            <a:custGeom>
              <a:avLst/>
              <a:gdLst>
                <a:gd name="T0" fmla="*/ 5 w 52"/>
                <a:gd name="T1" fmla="*/ 19 h 73"/>
                <a:gd name="T2" fmla="*/ 8 w 52"/>
                <a:gd name="T3" fmla="*/ 19 h 73"/>
                <a:gd name="T4" fmla="*/ 9 w 52"/>
                <a:gd name="T5" fmla="*/ 18 h 73"/>
                <a:gd name="T6" fmla="*/ 10 w 52"/>
                <a:gd name="T7" fmla="*/ 16 h 73"/>
                <a:gd name="T8" fmla="*/ 11 w 52"/>
                <a:gd name="T9" fmla="*/ 13 h 73"/>
                <a:gd name="T10" fmla="*/ 13 w 52"/>
                <a:gd name="T11" fmla="*/ 9 h 73"/>
                <a:gd name="T12" fmla="*/ 13 w 52"/>
                <a:gd name="T13" fmla="*/ 6 h 73"/>
                <a:gd name="T14" fmla="*/ 13 w 52"/>
                <a:gd name="T15" fmla="*/ 3 h 73"/>
                <a:gd name="T16" fmla="*/ 11 w 52"/>
                <a:gd name="T17" fmla="*/ 1 h 73"/>
                <a:gd name="T18" fmla="*/ 7 w 52"/>
                <a:gd name="T19" fmla="*/ 0 h 73"/>
                <a:gd name="T20" fmla="*/ 3 w 52"/>
                <a:gd name="T21" fmla="*/ 1 h 73"/>
                <a:gd name="T22" fmla="*/ 1 w 52"/>
                <a:gd name="T23" fmla="*/ 3 h 73"/>
                <a:gd name="T24" fmla="*/ 0 w 52"/>
                <a:gd name="T25" fmla="*/ 6 h 73"/>
                <a:gd name="T26" fmla="*/ 1 w 52"/>
                <a:gd name="T27" fmla="*/ 9 h 73"/>
                <a:gd name="T28" fmla="*/ 2 w 52"/>
                <a:gd name="T29" fmla="*/ 13 h 73"/>
                <a:gd name="T30" fmla="*/ 3 w 52"/>
                <a:gd name="T31" fmla="*/ 16 h 73"/>
                <a:gd name="T32" fmla="*/ 5 w 52"/>
                <a:gd name="T33" fmla="*/ 18 h 73"/>
                <a:gd name="T34" fmla="*/ 5 w 52"/>
                <a:gd name="T35" fmla="*/ 19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FF0000"/>
            </a:solidFill>
            <a:ln w="9525">
              <a:noFill/>
              <a:round/>
              <a:headEnd/>
              <a:tailEnd/>
            </a:ln>
          </p:spPr>
          <p:txBody>
            <a:bodyPr/>
            <a:lstStyle/>
            <a:p>
              <a:endParaRPr lang="en-US"/>
            </a:p>
          </p:txBody>
        </p:sp>
        <p:sp>
          <p:nvSpPr>
            <p:cNvPr id="6440" name="Freeform 154"/>
            <p:cNvSpPr>
              <a:spLocks/>
            </p:cNvSpPr>
            <p:nvPr/>
          </p:nvSpPr>
          <p:spPr bwMode="auto">
            <a:xfrm>
              <a:off x="2618" y="1569"/>
              <a:ext cx="36" cy="29"/>
            </a:xfrm>
            <a:custGeom>
              <a:avLst/>
              <a:gdLst>
                <a:gd name="T0" fmla="*/ 17 w 71"/>
                <a:gd name="T1" fmla="*/ 15 h 58"/>
                <a:gd name="T2" fmla="*/ 18 w 71"/>
                <a:gd name="T3" fmla="*/ 12 h 58"/>
                <a:gd name="T4" fmla="*/ 18 w 71"/>
                <a:gd name="T5" fmla="*/ 11 h 58"/>
                <a:gd name="T6" fmla="*/ 16 w 71"/>
                <a:gd name="T7" fmla="*/ 9 h 58"/>
                <a:gd name="T8" fmla="*/ 15 w 71"/>
                <a:gd name="T9" fmla="*/ 7 h 58"/>
                <a:gd name="T10" fmla="*/ 13 w 71"/>
                <a:gd name="T11" fmla="*/ 4 h 58"/>
                <a:gd name="T12" fmla="*/ 10 w 71"/>
                <a:gd name="T13" fmla="*/ 2 h 58"/>
                <a:gd name="T14" fmla="*/ 7 w 71"/>
                <a:gd name="T15" fmla="*/ 0 h 58"/>
                <a:gd name="T16" fmla="*/ 4 w 71"/>
                <a:gd name="T17" fmla="*/ 1 h 58"/>
                <a:gd name="T18" fmla="*/ 2 w 71"/>
                <a:gd name="T19" fmla="*/ 5 h 58"/>
                <a:gd name="T20" fmla="*/ 0 w 71"/>
                <a:gd name="T21" fmla="*/ 9 h 58"/>
                <a:gd name="T22" fmla="*/ 1 w 71"/>
                <a:gd name="T23" fmla="*/ 11 h 58"/>
                <a:gd name="T24" fmla="*/ 3 w 71"/>
                <a:gd name="T25" fmla="*/ 13 h 58"/>
                <a:gd name="T26" fmla="*/ 7 w 71"/>
                <a:gd name="T27" fmla="*/ 14 h 58"/>
                <a:gd name="T28" fmla="*/ 10 w 71"/>
                <a:gd name="T29" fmla="*/ 15 h 58"/>
                <a:gd name="T30" fmla="*/ 13 w 71"/>
                <a:gd name="T31" fmla="*/ 15 h 58"/>
                <a:gd name="T32" fmla="*/ 16 w 71"/>
                <a:gd name="T33" fmla="*/ 15 h 58"/>
                <a:gd name="T34" fmla="*/ 17 w 71"/>
                <a:gd name="T35" fmla="*/ 15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FF0000"/>
            </a:solidFill>
            <a:ln w="9525">
              <a:noFill/>
              <a:round/>
              <a:headEnd/>
              <a:tailEnd/>
            </a:ln>
          </p:spPr>
          <p:txBody>
            <a:bodyPr/>
            <a:lstStyle/>
            <a:p>
              <a:endParaRPr lang="en-US"/>
            </a:p>
          </p:txBody>
        </p:sp>
        <p:sp>
          <p:nvSpPr>
            <p:cNvPr id="6441" name="Freeform 155"/>
            <p:cNvSpPr>
              <a:spLocks/>
            </p:cNvSpPr>
            <p:nvPr/>
          </p:nvSpPr>
          <p:spPr bwMode="auto">
            <a:xfrm>
              <a:off x="2618" y="1602"/>
              <a:ext cx="36" cy="28"/>
            </a:xfrm>
            <a:custGeom>
              <a:avLst/>
              <a:gdLst>
                <a:gd name="T0" fmla="*/ 18 w 71"/>
                <a:gd name="T1" fmla="*/ 2 h 57"/>
                <a:gd name="T2" fmla="*/ 17 w 71"/>
                <a:gd name="T3" fmla="*/ 0 h 57"/>
                <a:gd name="T4" fmla="*/ 16 w 71"/>
                <a:gd name="T5" fmla="*/ 0 h 57"/>
                <a:gd name="T6" fmla="*/ 14 w 71"/>
                <a:gd name="T7" fmla="*/ 0 h 57"/>
                <a:gd name="T8" fmla="*/ 10 w 71"/>
                <a:gd name="T9" fmla="*/ 0 h 57"/>
                <a:gd name="T10" fmla="*/ 7 w 71"/>
                <a:gd name="T11" fmla="*/ 0 h 57"/>
                <a:gd name="T12" fmla="*/ 4 w 71"/>
                <a:gd name="T13" fmla="*/ 1 h 57"/>
                <a:gd name="T14" fmla="*/ 1 w 71"/>
                <a:gd name="T15" fmla="*/ 3 h 57"/>
                <a:gd name="T16" fmla="*/ 0 w 71"/>
                <a:gd name="T17" fmla="*/ 6 h 57"/>
                <a:gd name="T18" fmla="*/ 2 w 71"/>
                <a:gd name="T19" fmla="*/ 10 h 57"/>
                <a:gd name="T20" fmla="*/ 4 w 71"/>
                <a:gd name="T21" fmla="*/ 13 h 57"/>
                <a:gd name="T22" fmla="*/ 7 w 71"/>
                <a:gd name="T23" fmla="*/ 14 h 57"/>
                <a:gd name="T24" fmla="*/ 10 w 71"/>
                <a:gd name="T25" fmla="*/ 13 h 57"/>
                <a:gd name="T26" fmla="*/ 13 w 71"/>
                <a:gd name="T27" fmla="*/ 11 h 57"/>
                <a:gd name="T28" fmla="*/ 15 w 71"/>
                <a:gd name="T29" fmla="*/ 8 h 57"/>
                <a:gd name="T30" fmla="*/ 16 w 71"/>
                <a:gd name="T31" fmla="*/ 5 h 57"/>
                <a:gd name="T32" fmla="*/ 18 w 71"/>
                <a:gd name="T33" fmla="*/ 3 h 57"/>
                <a:gd name="T34" fmla="*/ 18 w 71"/>
                <a:gd name="T35" fmla="*/ 2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FF0000"/>
            </a:solidFill>
            <a:ln w="9525">
              <a:noFill/>
              <a:round/>
              <a:headEnd/>
              <a:tailEnd/>
            </a:ln>
          </p:spPr>
          <p:txBody>
            <a:bodyPr/>
            <a:lstStyle/>
            <a:p>
              <a:endParaRPr lang="en-US"/>
            </a:p>
          </p:txBody>
        </p:sp>
        <p:sp>
          <p:nvSpPr>
            <p:cNvPr id="6442" name="Freeform 156"/>
            <p:cNvSpPr>
              <a:spLocks/>
            </p:cNvSpPr>
            <p:nvPr/>
          </p:nvSpPr>
          <p:spPr bwMode="auto">
            <a:xfrm>
              <a:off x="2647" y="1610"/>
              <a:ext cx="26" cy="36"/>
            </a:xfrm>
            <a:custGeom>
              <a:avLst/>
              <a:gdLst>
                <a:gd name="T0" fmla="*/ 8 w 52"/>
                <a:gd name="T1" fmla="*/ 0 h 73"/>
                <a:gd name="T2" fmla="*/ 5 w 52"/>
                <a:gd name="T3" fmla="*/ 0 h 73"/>
                <a:gd name="T4" fmla="*/ 5 w 52"/>
                <a:gd name="T5" fmla="*/ 1 h 73"/>
                <a:gd name="T6" fmla="*/ 3 w 52"/>
                <a:gd name="T7" fmla="*/ 3 h 73"/>
                <a:gd name="T8" fmla="*/ 2 w 52"/>
                <a:gd name="T9" fmla="*/ 5 h 73"/>
                <a:gd name="T10" fmla="*/ 1 w 52"/>
                <a:gd name="T11" fmla="*/ 9 h 73"/>
                <a:gd name="T12" fmla="*/ 0 w 52"/>
                <a:gd name="T13" fmla="*/ 12 h 73"/>
                <a:gd name="T14" fmla="*/ 1 w 52"/>
                <a:gd name="T15" fmla="*/ 15 h 73"/>
                <a:gd name="T16" fmla="*/ 3 w 52"/>
                <a:gd name="T17" fmla="*/ 17 h 73"/>
                <a:gd name="T18" fmla="*/ 7 w 52"/>
                <a:gd name="T19" fmla="*/ 18 h 73"/>
                <a:gd name="T20" fmla="*/ 11 w 52"/>
                <a:gd name="T21" fmla="*/ 17 h 73"/>
                <a:gd name="T22" fmla="*/ 13 w 52"/>
                <a:gd name="T23" fmla="*/ 15 h 73"/>
                <a:gd name="T24" fmla="*/ 13 w 52"/>
                <a:gd name="T25" fmla="*/ 12 h 73"/>
                <a:gd name="T26" fmla="*/ 13 w 52"/>
                <a:gd name="T27" fmla="*/ 9 h 73"/>
                <a:gd name="T28" fmla="*/ 12 w 52"/>
                <a:gd name="T29" fmla="*/ 5 h 73"/>
                <a:gd name="T30" fmla="*/ 10 w 52"/>
                <a:gd name="T31" fmla="*/ 3 h 73"/>
                <a:gd name="T32" fmla="*/ 9 w 52"/>
                <a:gd name="T33" fmla="*/ 1 h 73"/>
                <a:gd name="T34" fmla="*/ 8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FF0000"/>
            </a:solidFill>
            <a:ln w="9525">
              <a:noFill/>
              <a:round/>
              <a:headEnd/>
              <a:tailEnd/>
            </a:ln>
          </p:spPr>
          <p:txBody>
            <a:bodyPr/>
            <a:lstStyle/>
            <a:p>
              <a:endParaRPr lang="en-US"/>
            </a:p>
          </p:txBody>
        </p:sp>
        <p:sp>
          <p:nvSpPr>
            <p:cNvPr id="6443" name="Freeform 157"/>
            <p:cNvSpPr>
              <a:spLocks/>
            </p:cNvSpPr>
            <p:nvPr/>
          </p:nvSpPr>
          <p:spPr bwMode="auto">
            <a:xfrm>
              <a:off x="2667" y="1602"/>
              <a:ext cx="36" cy="28"/>
            </a:xfrm>
            <a:custGeom>
              <a:avLst/>
              <a:gdLst>
                <a:gd name="T0" fmla="*/ 2 w 71"/>
                <a:gd name="T1" fmla="*/ 0 h 57"/>
                <a:gd name="T2" fmla="*/ 0 w 71"/>
                <a:gd name="T3" fmla="*/ 2 h 57"/>
                <a:gd name="T4" fmla="*/ 1 w 71"/>
                <a:gd name="T5" fmla="*/ 3 h 57"/>
                <a:gd name="T6" fmla="*/ 2 w 71"/>
                <a:gd name="T7" fmla="*/ 5 h 57"/>
                <a:gd name="T8" fmla="*/ 4 w 71"/>
                <a:gd name="T9" fmla="*/ 8 h 57"/>
                <a:gd name="T10" fmla="*/ 6 w 71"/>
                <a:gd name="T11" fmla="*/ 11 h 57"/>
                <a:gd name="T12" fmla="*/ 8 w 71"/>
                <a:gd name="T13" fmla="*/ 13 h 57"/>
                <a:gd name="T14" fmla="*/ 11 w 71"/>
                <a:gd name="T15" fmla="*/ 14 h 57"/>
                <a:gd name="T16" fmla="*/ 14 w 71"/>
                <a:gd name="T17" fmla="*/ 13 h 57"/>
                <a:gd name="T18" fmla="*/ 17 w 71"/>
                <a:gd name="T19" fmla="*/ 10 h 57"/>
                <a:gd name="T20" fmla="*/ 18 w 71"/>
                <a:gd name="T21" fmla="*/ 6 h 57"/>
                <a:gd name="T22" fmla="*/ 17 w 71"/>
                <a:gd name="T23" fmla="*/ 3 h 57"/>
                <a:gd name="T24" fmla="*/ 15 w 71"/>
                <a:gd name="T25" fmla="*/ 1 h 57"/>
                <a:gd name="T26" fmla="*/ 12 w 71"/>
                <a:gd name="T27" fmla="*/ 0 h 57"/>
                <a:gd name="T28" fmla="*/ 8 w 71"/>
                <a:gd name="T29" fmla="*/ 0 h 57"/>
                <a:gd name="T30" fmla="*/ 5 w 71"/>
                <a:gd name="T31" fmla="*/ 0 h 57"/>
                <a:gd name="T32" fmla="*/ 3 w 71"/>
                <a:gd name="T33" fmla="*/ 0 h 57"/>
                <a:gd name="T34" fmla="*/ 2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FF0000"/>
            </a:solidFill>
            <a:ln w="9525">
              <a:noFill/>
              <a:round/>
              <a:headEnd/>
              <a:tailEnd/>
            </a:ln>
          </p:spPr>
          <p:txBody>
            <a:bodyPr/>
            <a:lstStyle/>
            <a:p>
              <a:endParaRPr lang="en-US"/>
            </a:p>
          </p:txBody>
        </p:sp>
        <p:sp>
          <p:nvSpPr>
            <p:cNvPr id="6444" name="Freeform 158"/>
            <p:cNvSpPr>
              <a:spLocks/>
            </p:cNvSpPr>
            <p:nvPr/>
          </p:nvSpPr>
          <p:spPr bwMode="auto">
            <a:xfrm>
              <a:off x="2667" y="1569"/>
              <a:ext cx="36" cy="28"/>
            </a:xfrm>
            <a:custGeom>
              <a:avLst/>
              <a:gdLst>
                <a:gd name="T0" fmla="*/ 0 w 71"/>
                <a:gd name="T1" fmla="*/ 11 h 57"/>
                <a:gd name="T2" fmla="*/ 2 w 71"/>
                <a:gd name="T3" fmla="*/ 14 h 57"/>
                <a:gd name="T4" fmla="*/ 3 w 71"/>
                <a:gd name="T5" fmla="*/ 14 h 57"/>
                <a:gd name="T6" fmla="*/ 5 w 71"/>
                <a:gd name="T7" fmla="*/ 14 h 57"/>
                <a:gd name="T8" fmla="*/ 8 w 71"/>
                <a:gd name="T9" fmla="*/ 14 h 57"/>
                <a:gd name="T10" fmla="*/ 12 w 71"/>
                <a:gd name="T11" fmla="*/ 13 h 57"/>
                <a:gd name="T12" fmla="*/ 15 w 71"/>
                <a:gd name="T13" fmla="*/ 12 h 57"/>
                <a:gd name="T14" fmla="*/ 17 w 71"/>
                <a:gd name="T15" fmla="*/ 10 h 57"/>
                <a:gd name="T16" fmla="*/ 18 w 71"/>
                <a:gd name="T17" fmla="*/ 8 h 57"/>
                <a:gd name="T18" fmla="*/ 17 w 71"/>
                <a:gd name="T19" fmla="*/ 4 h 57"/>
                <a:gd name="T20" fmla="*/ 14 w 71"/>
                <a:gd name="T21" fmla="*/ 1 h 57"/>
                <a:gd name="T22" fmla="*/ 11 w 71"/>
                <a:gd name="T23" fmla="*/ 0 h 57"/>
                <a:gd name="T24" fmla="*/ 8 w 71"/>
                <a:gd name="T25" fmla="*/ 1 h 57"/>
                <a:gd name="T26" fmla="*/ 6 w 71"/>
                <a:gd name="T27" fmla="*/ 3 h 57"/>
                <a:gd name="T28" fmla="*/ 4 w 71"/>
                <a:gd name="T29" fmla="*/ 5 h 57"/>
                <a:gd name="T30" fmla="*/ 2 w 71"/>
                <a:gd name="T31" fmla="*/ 8 h 57"/>
                <a:gd name="T32" fmla="*/ 1 w 71"/>
                <a:gd name="T33" fmla="*/ 10 h 57"/>
                <a:gd name="T34" fmla="*/ 0 w 71"/>
                <a:gd name="T35" fmla="*/ 11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FF0000"/>
            </a:solidFill>
            <a:ln w="9525">
              <a:noFill/>
              <a:round/>
              <a:headEnd/>
              <a:tailEnd/>
            </a:ln>
          </p:spPr>
          <p:txBody>
            <a:bodyPr/>
            <a:lstStyle/>
            <a:p>
              <a:endParaRPr lang="en-US"/>
            </a:p>
          </p:txBody>
        </p:sp>
        <p:sp>
          <p:nvSpPr>
            <p:cNvPr id="6445" name="Freeform 159"/>
            <p:cNvSpPr>
              <a:spLocks/>
            </p:cNvSpPr>
            <p:nvPr/>
          </p:nvSpPr>
          <p:spPr bwMode="auto">
            <a:xfrm>
              <a:off x="3368" y="2439"/>
              <a:ext cx="12" cy="12"/>
            </a:xfrm>
            <a:custGeom>
              <a:avLst/>
              <a:gdLst>
                <a:gd name="T0" fmla="*/ 3 w 24"/>
                <a:gd name="T1" fmla="*/ 6 h 24"/>
                <a:gd name="T2" fmla="*/ 2 w 24"/>
                <a:gd name="T3" fmla="*/ 6 h 24"/>
                <a:gd name="T4" fmla="*/ 1 w 24"/>
                <a:gd name="T5" fmla="*/ 5 h 24"/>
                <a:gd name="T6" fmla="*/ 1 w 24"/>
                <a:gd name="T7" fmla="*/ 4 h 24"/>
                <a:gd name="T8" fmla="*/ 0 w 24"/>
                <a:gd name="T9" fmla="*/ 3 h 24"/>
                <a:gd name="T10" fmla="*/ 1 w 24"/>
                <a:gd name="T11" fmla="*/ 2 h 24"/>
                <a:gd name="T12" fmla="*/ 1 w 24"/>
                <a:gd name="T13" fmla="*/ 1 h 24"/>
                <a:gd name="T14" fmla="*/ 2 w 24"/>
                <a:gd name="T15" fmla="*/ 1 h 24"/>
                <a:gd name="T16" fmla="*/ 3 w 24"/>
                <a:gd name="T17" fmla="*/ 0 h 24"/>
                <a:gd name="T18" fmla="*/ 4 w 24"/>
                <a:gd name="T19" fmla="*/ 1 h 24"/>
                <a:gd name="T20" fmla="*/ 5 w 24"/>
                <a:gd name="T21" fmla="*/ 1 h 24"/>
                <a:gd name="T22" fmla="*/ 6 w 24"/>
                <a:gd name="T23" fmla="*/ 2 h 24"/>
                <a:gd name="T24" fmla="*/ 6 w 24"/>
                <a:gd name="T25" fmla="*/ 3 h 24"/>
                <a:gd name="T26" fmla="*/ 6 w 24"/>
                <a:gd name="T27" fmla="*/ 4 h 24"/>
                <a:gd name="T28" fmla="*/ 5 w 24"/>
                <a:gd name="T29" fmla="*/ 5 h 24"/>
                <a:gd name="T30" fmla="*/ 4 w 24"/>
                <a:gd name="T31" fmla="*/ 6 h 24"/>
                <a:gd name="T32" fmla="*/ 3 w 24"/>
                <a:gd name="T33" fmla="*/ 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FF0000"/>
            </a:solidFill>
            <a:ln w="9525">
              <a:noFill/>
              <a:round/>
              <a:headEnd/>
              <a:tailEnd/>
            </a:ln>
          </p:spPr>
          <p:txBody>
            <a:bodyPr/>
            <a:lstStyle/>
            <a:p>
              <a:endParaRPr lang="en-US"/>
            </a:p>
          </p:txBody>
        </p:sp>
        <p:sp>
          <p:nvSpPr>
            <p:cNvPr id="6446" name="Freeform 160"/>
            <p:cNvSpPr>
              <a:spLocks/>
            </p:cNvSpPr>
            <p:nvPr/>
          </p:nvSpPr>
          <p:spPr bwMode="auto">
            <a:xfrm>
              <a:off x="3361" y="2399"/>
              <a:ext cx="26" cy="36"/>
            </a:xfrm>
            <a:custGeom>
              <a:avLst/>
              <a:gdLst>
                <a:gd name="T0" fmla="*/ 4 w 53"/>
                <a:gd name="T1" fmla="*/ 18 h 73"/>
                <a:gd name="T2" fmla="*/ 8 w 53"/>
                <a:gd name="T3" fmla="*/ 18 h 73"/>
                <a:gd name="T4" fmla="*/ 8 w 53"/>
                <a:gd name="T5" fmla="*/ 17 h 73"/>
                <a:gd name="T6" fmla="*/ 9 w 53"/>
                <a:gd name="T7" fmla="*/ 15 h 73"/>
                <a:gd name="T8" fmla="*/ 11 w 53"/>
                <a:gd name="T9" fmla="*/ 12 h 73"/>
                <a:gd name="T10" fmla="*/ 12 w 53"/>
                <a:gd name="T11" fmla="*/ 9 h 73"/>
                <a:gd name="T12" fmla="*/ 13 w 53"/>
                <a:gd name="T13" fmla="*/ 5 h 73"/>
                <a:gd name="T14" fmla="*/ 12 w 53"/>
                <a:gd name="T15" fmla="*/ 3 h 73"/>
                <a:gd name="T16" fmla="*/ 10 w 53"/>
                <a:gd name="T17" fmla="*/ 1 h 73"/>
                <a:gd name="T18" fmla="*/ 6 w 53"/>
                <a:gd name="T19" fmla="*/ 0 h 73"/>
                <a:gd name="T20" fmla="*/ 2 w 53"/>
                <a:gd name="T21" fmla="*/ 1 h 73"/>
                <a:gd name="T22" fmla="*/ 0 w 53"/>
                <a:gd name="T23" fmla="*/ 3 h 73"/>
                <a:gd name="T24" fmla="*/ 0 w 53"/>
                <a:gd name="T25" fmla="*/ 5 h 73"/>
                <a:gd name="T26" fmla="*/ 0 w 53"/>
                <a:gd name="T27" fmla="*/ 9 h 73"/>
                <a:gd name="T28" fmla="*/ 1 w 53"/>
                <a:gd name="T29" fmla="*/ 12 h 73"/>
                <a:gd name="T30" fmla="*/ 3 w 53"/>
                <a:gd name="T31" fmla="*/ 15 h 73"/>
                <a:gd name="T32" fmla="*/ 4 w 53"/>
                <a:gd name="T33" fmla="*/ 17 h 73"/>
                <a:gd name="T34" fmla="*/ 4 w 53"/>
                <a:gd name="T35" fmla="*/ 18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FF0000"/>
            </a:solidFill>
            <a:ln w="9525">
              <a:noFill/>
              <a:round/>
              <a:headEnd/>
              <a:tailEnd/>
            </a:ln>
          </p:spPr>
          <p:txBody>
            <a:bodyPr/>
            <a:lstStyle/>
            <a:p>
              <a:endParaRPr lang="en-US"/>
            </a:p>
          </p:txBody>
        </p:sp>
        <p:sp>
          <p:nvSpPr>
            <p:cNvPr id="6447" name="Freeform 161"/>
            <p:cNvSpPr>
              <a:spLocks/>
            </p:cNvSpPr>
            <p:nvPr/>
          </p:nvSpPr>
          <p:spPr bwMode="auto">
            <a:xfrm>
              <a:off x="3361" y="2399"/>
              <a:ext cx="26" cy="36"/>
            </a:xfrm>
            <a:custGeom>
              <a:avLst/>
              <a:gdLst>
                <a:gd name="T0" fmla="*/ 4 w 53"/>
                <a:gd name="T1" fmla="*/ 18 h 73"/>
                <a:gd name="T2" fmla="*/ 8 w 53"/>
                <a:gd name="T3" fmla="*/ 18 h 73"/>
                <a:gd name="T4" fmla="*/ 8 w 53"/>
                <a:gd name="T5" fmla="*/ 17 h 73"/>
                <a:gd name="T6" fmla="*/ 9 w 53"/>
                <a:gd name="T7" fmla="*/ 15 h 73"/>
                <a:gd name="T8" fmla="*/ 11 w 53"/>
                <a:gd name="T9" fmla="*/ 12 h 73"/>
                <a:gd name="T10" fmla="*/ 12 w 53"/>
                <a:gd name="T11" fmla="*/ 9 h 73"/>
                <a:gd name="T12" fmla="*/ 13 w 53"/>
                <a:gd name="T13" fmla="*/ 5 h 73"/>
                <a:gd name="T14" fmla="*/ 12 w 53"/>
                <a:gd name="T15" fmla="*/ 3 h 73"/>
                <a:gd name="T16" fmla="*/ 10 w 53"/>
                <a:gd name="T17" fmla="*/ 1 h 73"/>
                <a:gd name="T18" fmla="*/ 6 w 53"/>
                <a:gd name="T19" fmla="*/ 0 h 73"/>
                <a:gd name="T20" fmla="*/ 2 w 53"/>
                <a:gd name="T21" fmla="*/ 1 h 73"/>
                <a:gd name="T22" fmla="*/ 0 w 53"/>
                <a:gd name="T23" fmla="*/ 3 h 73"/>
                <a:gd name="T24" fmla="*/ 0 w 53"/>
                <a:gd name="T25" fmla="*/ 5 h 73"/>
                <a:gd name="T26" fmla="*/ 0 w 53"/>
                <a:gd name="T27" fmla="*/ 9 h 73"/>
                <a:gd name="T28" fmla="*/ 1 w 53"/>
                <a:gd name="T29" fmla="*/ 12 h 73"/>
                <a:gd name="T30" fmla="*/ 3 w 53"/>
                <a:gd name="T31" fmla="*/ 15 h 73"/>
                <a:gd name="T32" fmla="*/ 4 w 53"/>
                <a:gd name="T33" fmla="*/ 17 h 73"/>
                <a:gd name="T34" fmla="*/ 4 w 53"/>
                <a:gd name="T35" fmla="*/ 18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FF0000"/>
            </a:solidFill>
            <a:ln w="9525">
              <a:noFill/>
              <a:round/>
              <a:headEnd/>
              <a:tailEnd/>
            </a:ln>
          </p:spPr>
          <p:txBody>
            <a:bodyPr/>
            <a:lstStyle/>
            <a:p>
              <a:endParaRPr lang="en-US"/>
            </a:p>
          </p:txBody>
        </p:sp>
        <p:sp>
          <p:nvSpPr>
            <p:cNvPr id="6448" name="Freeform 162"/>
            <p:cNvSpPr>
              <a:spLocks/>
            </p:cNvSpPr>
            <p:nvPr/>
          </p:nvSpPr>
          <p:spPr bwMode="auto">
            <a:xfrm>
              <a:off x="3331" y="2414"/>
              <a:ext cx="36" cy="29"/>
            </a:xfrm>
            <a:custGeom>
              <a:avLst/>
              <a:gdLst>
                <a:gd name="T0" fmla="*/ 17 w 71"/>
                <a:gd name="T1" fmla="*/ 15 h 58"/>
                <a:gd name="T2" fmla="*/ 18 w 71"/>
                <a:gd name="T3" fmla="*/ 12 h 58"/>
                <a:gd name="T4" fmla="*/ 18 w 71"/>
                <a:gd name="T5" fmla="*/ 11 h 58"/>
                <a:gd name="T6" fmla="*/ 16 w 71"/>
                <a:gd name="T7" fmla="*/ 9 h 58"/>
                <a:gd name="T8" fmla="*/ 15 w 71"/>
                <a:gd name="T9" fmla="*/ 6 h 58"/>
                <a:gd name="T10" fmla="*/ 13 w 71"/>
                <a:gd name="T11" fmla="*/ 4 h 58"/>
                <a:gd name="T12" fmla="*/ 10 w 71"/>
                <a:gd name="T13" fmla="*/ 2 h 58"/>
                <a:gd name="T14" fmla="*/ 7 w 71"/>
                <a:gd name="T15" fmla="*/ 0 h 58"/>
                <a:gd name="T16" fmla="*/ 4 w 71"/>
                <a:gd name="T17" fmla="*/ 1 h 58"/>
                <a:gd name="T18" fmla="*/ 2 w 71"/>
                <a:gd name="T19" fmla="*/ 4 h 58"/>
                <a:gd name="T20" fmla="*/ 0 w 71"/>
                <a:gd name="T21" fmla="*/ 8 h 58"/>
                <a:gd name="T22" fmla="*/ 1 w 71"/>
                <a:gd name="T23" fmla="*/ 11 h 58"/>
                <a:gd name="T24" fmla="*/ 4 w 71"/>
                <a:gd name="T25" fmla="*/ 13 h 58"/>
                <a:gd name="T26" fmla="*/ 7 w 71"/>
                <a:gd name="T27" fmla="*/ 14 h 58"/>
                <a:gd name="T28" fmla="*/ 10 w 71"/>
                <a:gd name="T29" fmla="*/ 15 h 58"/>
                <a:gd name="T30" fmla="*/ 14 w 71"/>
                <a:gd name="T31" fmla="*/ 15 h 58"/>
                <a:gd name="T32" fmla="*/ 16 w 71"/>
                <a:gd name="T33" fmla="*/ 15 h 58"/>
                <a:gd name="T34" fmla="*/ 17 w 71"/>
                <a:gd name="T35" fmla="*/ 15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FF0000"/>
            </a:solidFill>
            <a:ln w="9525">
              <a:noFill/>
              <a:round/>
              <a:headEnd/>
              <a:tailEnd/>
            </a:ln>
          </p:spPr>
          <p:txBody>
            <a:bodyPr/>
            <a:lstStyle/>
            <a:p>
              <a:endParaRPr lang="en-US"/>
            </a:p>
          </p:txBody>
        </p:sp>
        <p:sp>
          <p:nvSpPr>
            <p:cNvPr id="6449" name="Freeform 163"/>
            <p:cNvSpPr>
              <a:spLocks/>
            </p:cNvSpPr>
            <p:nvPr/>
          </p:nvSpPr>
          <p:spPr bwMode="auto">
            <a:xfrm>
              <a:off x="3331" y="2447"/>
              <a:ext cx="37" cy="28"/>
            </a:xfrm>
            <a:custGeom>
              <a:avLst/>
              <a:gdLst>
                <a:gd name="T0" fmla="*/ 19 w 72"/>
                <a:gd name="T1" fmla="*/ 3 h 56"/>
                <a:gd name="T2" fmla="*/ 17 w 72"/>
                <a:gd name="T3" fmla="*/ 0 h 56"/>
                <a:gd name="T4" fmla="*/ 16 w 72"/>
                <a:gd name="T5" fmla="*/ 0 h 56"/>
                <a:gd name="T6" fmla="*/ 14 w 72"/>
                <a:gd name="T7" fmla="*/ 0 h 56"/>
                <a:gd name="T8" fmla="*/ 11 w 72"/>
                <a:gd name="T9" fmla="*/ 0 h 56"/>
                <a:gd name="T10" fmla="*/ 7 w 72"/>
                <a:gd name="T11" fmla="*/ 1 h 56"/>
                <a:gd name="T12" fmla="*/ 4 w 72"/>
                <a:gd name="T13" fmla="*/ 2 h 56"/>
                <a:gd name="T14" fmla="*/ 1 w 72"/>
                <a:gd name="T15" fmla="*/ 4 h 56"/>
                <a:gd name="T16" fmla="*/ 0 w 72"/>
                <a:gd name="T17" fmla="*/ 7 h 56"/>
                <a:gd name="T18" fmla="*/ 2 w 72"/>
                <a:gd name="T19" fmla="*/ 11 h 56"/>
                <a:gd name="T20" fmla="*/ 5 w 72"/>
                <a:gd name="T21" fmla="*/ 14 h 56"/>
                <a:gd name="T22" fmla="*/ 8 w 72"/>
                <a:gd name="T23" fmla="*/ 14 h 56"/>
                <a:gd name="T24" fmla="*/ 10 w 72"/>
                <a:gd name="T25" fmla="*/ 14 h 56"/>
                <a:gd name="T26" fmla="*/ 13 w 72"/>
                <a:gd name="T27" fmla="*/ 11 h 56"/>
                <a:gd name="T28" fmla="*/ 15 w 72"/>
                <a:gd name="T29" fmla="*/ 9 h 56"/>
                <a:gd name="T30" fmla="*/ 17 w 72"/>
                <a:gd name="T31" fmla="*/ 6 h 56"/>
                <a:gd name="T32" fmla="*/ 19 w 72"/>
                <a:gd name="T33" fmla="*/ 4 h 56"/>
                <a:gd name="T34" fmla="*/ 19 w 72"/>
                <a:gd name="T35" fmla="*/ 3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FF0000"/>
            </a:solidFill>
            <a:ln w="9525">
              <a:noFill/>
              <a:round/>
              <a:headEnd/>
              <a:tailEnd/>
            </a:ln>
          </p:spPr>
          <p:txBody>
            <a:bodyPr/>
            <a:lstStyle/>
            <a:p>
              <a:endParaRPr lang="en-US"/>
            </a:p>
          </p:txBody>
        </p:sp>
        <p:sp>
          <p:nvSpPr>
            <p:cNvPr id="6450" name="Freeform 164"/>
            <p:cNvSpPr>
              <a:spLocks/>
            </p:cNvSpPr>
            <p:nvPr/>
          </p:nvSpPr>
          <p:spPr bwMode="auto">
            <a:xfrm>
              <a:off x="3361" y="2454"/>
              <a:ext cx="26" cy="37"/>
            </a:xfrm>
            <a:custGeom>
              <a:avLst/>
              <a:gdLst>
                <a:gd name="T0" fmla="*/ 8 w 53"/>
                <a:gd name="T1" fmla="*/ 0 h 72"/>
                <a:gd name="T2" fmla="*/ 5 w 53"/>
                <a:gd name="T3" fmla="*/ 0 h 72"/>
                <a:gd name="T4" fmla="*/ 4 w 53"/>
                <a:gd name="T5" fmla="*/ 1 h 72"/>
                <a:gd name="T6" fmla="*/ 3 w 53"/>
                <a:gd name="T7" fmla="*/ 3 h 72"/>
                <a:gd name="T8" fmla="*/ 2 w 53"/>
                <a:gd name="T9" fmla="*/ 6 h 72"/>
                <a:gd name="T10" fmla="*/ 0 w 53"/>
                <a:gd name="T11" fmla="*/ 9 h 72"/>
                <a:gd name="T12" fmla="*/ 0 w 53"/>
                <a:gd name="T13" fmla="*/ 13 h 72"/>
                <a:gd name="T14" fmla="*/ 0 w 53"/>
                <a:gd name="T15" fmla="*/ 16 h 72"/>
                <a:gd name="T16" fmla="*/ 2 w 53"/>
                <a:gd name="T17" fmla="*/ 18 h 72"/>
                <a:gd name="T18" fmla="*/ 6 w 53"/>
                <a:gd name="T19" fmla="*/ 19 h 72"/>
                <a:gd name="T20" fmla="*/ 10 w 53"/>
                <a:gd name="T21" fmla="*/ 18 h 72"/>
                <a:gd name="T22" fmla="*/ 12 w 53"/>
                <a:gd name="T23" fmla="*/ 16 h 72"/>
                <a:gd name="T24" fmla="*/ 13 w 53"/>
                <a:gd name="T25" fmla="*/ 13 h 72"/>
                <a:gd name="T26" fmla="*/ 12 w 53"/>
                <a:gd name="T27" fmla="*/ 9 h 72"/>
                <a:gd name="T28" fmla="*/ 11 w 53"/>
                <a:gd name="T29" fmla="*/ 6 h 72"/>
                <a:gd name="T30" fmla="*/ 10 w 53"/>
                <a:gd name="T31" fmla="*/ 3 h 72"/>
                <a:gd name="T32" fmla="*/ 8 w 53"/>
                <a:gd name="T33" fmla="*/ 1 h 72"/>
                <a:gd name="T34" fmla="*/ 8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FF0000"/>
            </a:solidFill>
            <a:ln w="9525">
              <a:noFill/>
              <a:round/>
              <a:headEnd/>
              <a:tailEnd/>
            </a:ln>
          </p:spPr>
          <p:txBody>
            <a:bodyPr/>
            <a:lstStyle/>
            <a:p>
              <a:endParaRPr lang="en-US"/>
            </a:p>
          </p:txBody>
        </p:sp>
        <p:sp>
          <p:nvSpPr>
            <p:cNvPr id="6451" name="Freeform 165"/>
            <p:cNvSpPr>
              <a:spLocks/>
            </p:cNvSpPr>
            <p:nvPr/>
          </p:nvSpPr>
          <p:spPr bwMode="auto">
            <a:xfrm>
              <a:off x="3381" y="2447"/>
              <a:ext cx="36" cy="28"/>
            </a:xfrm>
            <a:custGeom>
              <a:avLst/>
              <a:gdLst>
                <a:gd name="T0" fmla="*/ 2 w 71"/>
                <a:gd name="T1" fmla="*/ 0 h 56"/>
                <a:gd name="T2" fmla="*/ 0 w 71"/>
                <a:gd name="T3" fmla="*/ 3 h 56"/>
                <a:gd name="T4" fmla="*/ 1 w 71"/>
                <a:gd name="T5" fmla="*/ 4 h 56"/>
                <a:gd name="T6" fmla="*/ 2 w 71"/>
                <a:gd name="T7" fmla="*/ 6 h 56"/>
                <a:gd name="T8" fmla="*/ 4 w 71"/>
                <a:gd name="T9" fmla="*/ 9 h 56"/>
                <a:gd name="T10" fmla="*/ 6 w 71"/>
                <a:gd name="T11" fmla="*/ 11 h 56"/>
                <a:gd name="T12" fmla="*/ 8 w 71"/>
                <a:gd name="T13" fmla="*/ 14 h 56"/>
                <a:gd name="T14" fmla="*/ 11 w 71"/>
                <a:gd name="T15" fmla="*/ 14 h 56"/>
                <a:gd name="T16" fmla="*/ 14 w 71"/>
                <a:gd name="T17" fmla="*/ 14 h 56"/>
                <a:gd name="T18" fmla="*/ 17 w 71"/>
                <a:gd name="T19" fmla="*/ 11 h 56"/>
                <a:gd name="T20" fmla="*/ 18 w 71"/>
                <a:gd name="T21" fmla="*/ 7 h 56"/>
                <a:gd name="T22" fmla="*/ 17 w 71"/>
                <a:gd name="T23" fmla="*/ 4 h 56"/>
                <a:gd name="T24" fmla="*/ 15 w 71"/>
                <a:gd name="T25" fmla="*/ 2 h 56"/>
                <a:gd name="T26" fmla="*/ 12 w 71"/>
                <a:gd name="T27" fmla="*/ 1 h 56"/>
                <a:gd name="T28" fmla="*/ 8 w 71"/>
                <a:gd name="T29" fmla="*/ 0 h 56"/>
                <a:gd name="T30" fmla="*/ 5 w 71"/>
                <a:gd name="T31" fmla="*/ 0 h 56"/>
                <a:gd name="T32" fmla="*/ 3 w 71"/>
                <a:gd name="T33" fmla="*/ 0 h 56"/>
                <a:gd name="T34" fmla="*/ 2 w 71"/>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6"/>
                <a:gd name="T56" fmla="*/ 71 w 71"/>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FF0000"/>
            </a:solidFill>
            <a:ln w="9525">
              <a:noFill/>
              <a:round/>
              <a:headEnd/>
              <a:tailEnd/>
            </a:ln>
          </p:spPr>
          <p:txBody>
            <a:bodyPr/>
            <a:lstStyle/>
            <a:p>
              <a:endParaRPr lang="en-US"/>
            </a:p>
          </p:txBody>
        </p:sp>
        <p:sp>
          <p:nvSpPr>
            <p:cNvPr id="6452" name="Freeform 166"/>
            <p:cNvSpPr>
              <a:spLocks/>
            </p:cNvSpPr>
            <p:nvPr/>
          </p:nvSpPr>
          <p:spPr bwMode="auto">
            <a:xfrm>
              <a:off x="3380" y="2414"/>
              <a:ext cx="37" cy="28"/>
            </a:xfrm>
            <a:custGeom>
              <a:avLst/>
              <a:gdLst>
                <a:gd name="T0" fmla="*/ 0 w 72"/>
                <a:gd name="T1" fmla="*/ 11 h 57"/>
                <a:gd name="T2" fmla="*/ 2 w 72"/>
                <a:gd name="T3" fmla="*/ 14 h 57"/>
                <a:gd name="T4" fmla="*/ 3 w 72"/>
                <a:gd name="T5" fmla="*/ 14 h 57"/>
                <a:gd name="T6" fmla="*/ 5 w 72"/>
                <a:gd name="T7" fmla="*/ 14 h 57"/>
                <a:gd name="T8" fmla="*/ 8 w 72"/>
                <a:gd name="T9" fmla="*/ 14 h 57"/>
                <a:gd name="T10" fmla="*/ 12 w 72"/>
                <a:gd name="T11" fmla="*/ 13 h 57"/>
                <a:gd name="T12" fmla="*/ 16 w 72"/>
                <a:gd name="T13" fmla="*/ 12 h 57"/>
                <a:gd name="T14" fmla="*/ 18 w 72"/>
                <a:gd name="T15" fmla="*/ 10 h 57"/>
                <a:gd name="T16" fmla="*/ 19 w 72"/>
                <a:gd name="T17" fmla="*/ 7 h 57"/>
                <a:gd name="T18" fmla="*/ 17 w 72"/>
                <a:gd name="T19" fmla="*/ 4 h 57"/>
                <a:gd name="T20" fmla="*/ 14 w 72"/>
                <a:gd name="T21" fmla="*/ 1 h 57"/>
                <a:gd name="T22" fmla="*/ 12 w 72"/>
                <a:gd name="T23" fmla="*/ 0 h 57"/>
                <a:gd name="T24" fmla="*/ 9 w 72"/>
                <a:gd name="T25" fmla="*/ 1 h 57"/>
                <a:gd name="T26" fmla="*/ 6 w 72"/>
                <a:gd name="T27" fmla="*/ 3 h 57"/>
                <a:gd name="T28" fmla="*/ 4 w 72"/>
                <a:gd name="T29" fmla="*/ 5 h 57"/>
                <a:gd name="T30" fmla="*/ 2 w 72"/>
                <a:gd name="T31" fmla="*/ 8 h 57"/>
                <a:gd name="T32" fmla="*/ 1 w 72"/>
                <a:gd name="T33" fmla="*/ 10 h 57"/>
                <a:gd name="T34" fmla="*/ 0 w 72"/>
                <a:gd name="T35" fmla="*/ 11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FF0000"/>
            </a:solidFill>
            <a:ln w="9525">
              <a:noFill/>
              <a:round/>
              <a:headEnd/>
              <a:tailEnd/>
            </a:ln>
          </p:spPr>
          <p:txBody>
            <a:bodyPr/>
            <a:lstStyle/>
            <a:p>
              <a:endParaRPr lang="en-US"/>
            </a:p>
          </p:txBody>
        </p:sp>
        <p:sp>
          <p:nvSpPr>
            <p:cNvPr id="6453" name="Freeform 167"/>
            <p:cNvSpPr>
              <a:spLocks/>
            </p:cNvSpPr>
            <p:nvPr/>
          </p:nvSpPr>
          <p:spPr bwMode="auto">
            <a:xfrm>
              <a:off x="2672" y="2420"/>
              <a:ext cx="11" cy="12"/>
            </a:xfrm>
            <a:custGeom>
              <a:avLst/>
              <a:gdLst>
                <a:gd name="T0" fmla="*/ 3 w 23"/>
                <a:gd name="T1" fmla="*/ 6 h 24"/>
                <a:gd name="T2" fmla="*/ 1 w 23"/>
                <a:gd name="T3" fmla="*/ 6 h 24"/>
                <a:gd name="T4" fmla="*/ 1 w 23"/>
                <a:gd name="T5" fmla="*/ 5 h 24"/>
                <a:gd name="T6" fmla="*/ 0 w 23"/>
                <a:gd name="T7" fmla="*/ 5 h 24"/>
                <a:gd name="T8" fmla="*/ 0 w 23"/>
                <a:gd name="T9" fmla="*/ 3 h 24"/>
                <a:gd name="T10" fmla="*/ 0 w 23"/>
                <a:gd name="T11" fmla="*/ 2 h 24"/>
                <a:gd name="T12" fmla="*/ 1 w 23"/>
                <a:gd name="T13" fmla="*/ 1 h 24"/>
                <a:gd name="T14" fmla="*/ 1 w 23"/>
                <a:gd name="T15" fmla="*/ 1 h 24"/>
                <a:gd name="T16" fmla="*/ 3 w 23"/>
                <a:gd name="T17" fmla="*/ 0 h 24"/>
                <a:gd name="T18" fmla="*/ 4 w 23"/>
                <a:gd name="T19" fmla="*/ 1 h 24"/>
                <a:gd name="T20" fmla="*/ 5 w 23"/>
                <a:gd name="T21" fmla="*/ 1 h 24"/>
                <a:gd name="T22" fmla="*/ 5 w 23"/>
                <a:gd name="T23" fmla="*/ 2 h 24"/>
                <a:gd name="T24" fmla="*/ 5 w 23"/>
                <a:gd name="T25" fmla="*/ 3 h 24"/>
                <a:gd name="T26" fmla="*/ 5 w 23"/>
                <a:gd name="T27" fmla="*/ 5 h 24"/>
                <a:gd name="T28" fmla="*/ 5 w 23"/>
                <a:gd name="T29" fmla="*/ 5 h 24"/>
                <a:gd name="T30" fmla="*/ 4 w 23"/>
                <a:gd name="T31" fmla="*/ 6 h 24"/>
                <a:gd name="T32" fmla="*/ 3 w 23"/>
                <a:gd name="T33" fmla="*/ 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FF0000"/>
            </a:solidFill>
            <a:ln w="9525">
              <a:noFill/>
              <a:round/>
              <a:headEnd/>
              <a:tailEnd/>
            </a:ln>
          </p:spPr>
          <p:txBody>
            <a:bodyPr/>
            <a:lstStyle/>
            <a:p>
              <a:endParaRPr lang="en-US"/>
            </a:p>
          </p:txBody>
        </p:sp>
        <p:sp>
          <p:nvSpPr>
            <p:cNvPr id="6454" name="Freeform 168"/>
            <p:cNvSpPr>
              <a:spLocks/>
            </p:cNvSpPr>
            <p:nvPr/>
          </p:nvSpPr>
          <p:spPr bwMode="auto">
            <a:xfrm>
              <a:off x="2664" y="2381"/>
              <a:ext cx="26" cy="36"/>
            </a:xfrm>
            <a:custGeom>
              <a:avLst/>
              <a:gdLst>
                <a:gd name="T0" fmla="*/ 5 w 52"/>
                <a:gd name="T1" fmla="*/ 18 h 73"/>
                <a:gd name="T2" fmla="*/ 8 w 52"/>
                <a:gd name="T3" fmla="*/ 18 h 73"/>
                <a:gd name="T4" fmla="*/ 9 w 52"/>
                <a:gd name="T5" fmla="*/ 17 h 73"/>
                <a:gd name="T6" fmla="*/ 10 w 52"/>
                <a:gd name="T7" fmla="*/ 15 h 73"/>
                <a:gd name="T8" fmla="*/ 11 w 52"/>
                <a:gd name="T9" fmla="*/ 12 h 73"/>
                <a:gd name="T10" fmla="*/ 13 w 52"/>
                <a:gd name="T11" fmla="*/ 9 h 73"/>
                <a:gd name="T12" fmla="*/ 13 w 52"/>
                <a:gd name="T13" fmla="*/ 5 h 73"/>
                <a:gd name="T14" fmla="*/ 13 w 52"/>
                <a:gd name="T15" fmla="*/ 3 h 73"/>
                <a:gd name="T16" fmla="*/ 11 w 52"/>
                <a:gd name="T17" fmla="*/ 1 h 73"/>
                <a:gd name="T18" fmla="*/ 7 w 52"/>
                <a:gd name="T19" fmla="*/ 0 h 73"/>
                <a:gd name="T20" fmla="*/ 3 w 52"/>
                <a:gd name="T21" fmla="*/ 1 h 73"/>
                <a:gd name="T22" fmla="*/ 1 w 52"/>
                <a:gd name="T23" fmla="*/ 3 h 73"/>
                <a:gd name="T24" fmla="*/ 0 w 52"/>
                <a:gd name="T25" fmla="*/ 5 h 73"/>
                <a:gd name="T26" fmla="*/ 1 w 52"/>
                <a:gd name="T27" fmla="*/ 9 h 73"/>
                <a:gd name="T28" fmla="*/ 2 w 52"/>
                <a:gd name="T29" fmla="*/ 12 h 73"/>
                <a:gd name="T30" fmla="*/ 3 w 52"/>
                <a:gd name="T31" fmla="*/ 15 h 73"/>
                <a:gd name="T32" fmla="*/ 5 w 52"/>
                <a:gd name="T33" fmla="*/ 17 h 73"/>
                <a:gd name="T34" fmla="*/ 5 w 52"/>
                <a:gd name="T35" fmla="*/ 18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FF0000"/>
            </a:solidFill>
            <a:ln w="9525">
              <a:noFill/>
              <a:round/>
              <a:headEnd/>
              <a:tailEnd/>
            </a:ln>
          </p:spPr>
          <p:txBody>
            <a:bodyPr/>
            <a:lstStyle/>
            <a:p>
              <a:endParaRPr lang="en-US"/>
            </a:p>
          </p:txBody>
        </p:sp>
        <p:sp>
          <p:nvSpPr>
            <p:cNvPr id="6455" name="Freeform 169"/>
            <p:cNvSpPr>
              <a:spLocks/>
            </p:cNvSpPr>
            <p:nvPr/>
          </p:nvSpPr>
          <p:spPr bwMode="auto">
            <a:xfrm>
              <a:off x="2664" y="2381"/>
              <a:ext cx="26" cy="36"/>
            </a:xfrm>
            <a:custGeom>
              <a:avLst/>
              <a:gdLst>
                <a:gd name="T0" fmla="*/ 5 w 52"/>
                <a:gd name="T1" fmla="*/ 18 h 73"/>
                <a:gd name="T2" fmla="*/ 8 w 52"/>
                <a:gd name="T3" fmla="*/ 18 h 73"/>
                <a:gd name="T4" fmla="*/ 9 w 52"/>
                <a:gd name="T5" fmla="*/ 17 h 73"/>
                <a:gd name="T6" fmla="*/ 10 w 52"/>
                <a:gd name="T7" fmla="*/ 15 h 73"/>
                <a:gd name="T8" fmla="*/ 11 w 52"/>
                <a:gd name="T9" fmla="*/ 12 h 73"/>
                <a:gd name="T10" fmla="*/ 13 w 52"/>
                <a:gd name="T11" fmla="*/ 9 h 73"/>
                <a:gd name="T12" fmla="*/ 13 w 52"/>
                <a:gd name="T13" fmla="*/ 5 h 73"/>
                <a:gd name="T14" fmla="*/ 13 w 52"/>
                <a:gd name="T15" fmla="*/ 3 h 73"/>
                <a:gd name="T16" fmla="*/ 11 w 52"/>
                <a:gd name="T17" fmla="*/ 1 h 73"/>
                <a:gd name="T18" fmla="*/ 7 w 52"/>
                <a:gd name="T19" fmla="*/ 0 h 73"/>
                <a:gd name="T20" fmla="*/ 3 w 52"/>
                <a:gd name="T21" fmla="*/ 1 h 73"/>
                <a:gd name="T22" fmla="*/ 1 w 52"/>
                <a:gd name="T23" fmla="*/ 3 h 73"/>
                <a:gd name="T24" fmla="*/ 0 w 52"/>
                <a:gd name="T25" fmla="*/ 5 h 73"/>
                <a:gd name="T26" fmla="*/ 1 w 52"/>
                <a:gd name="T27" fmla="*/ 9 h 73"/>
                <a:gd name="T28" fmla="*/ 2 w 52"/>
                <a:gd name="T29" fmla="*/ 12 h 73"/>
                <a:gd name="T30" fmla="*/ 3 w 52"/>
                <a:gd name="T31" fmla="*/ 15 h 73"/>
                <a:gd name="T32" fmla="*/ 5 w 52"/>
                <a:gd name="T33" fmla="*/ 17 h 73"/>
                <a:gd name="T34" fmla="*/ 5 w 52"/>
                <a:gd name="T35" fmla="*/ 18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FF0000"/>
            </a:solidFill>
            <a:ln w="9525">
              <a:noFill/>
              <a:round/>
              <a:headEnd/>
              <a:tailEnd/>
            </a:ln>
          </p:spPr>
          <p:txBody>
            <a:bodyPr/>
            <a:lstStyle/>
            <a:p>
              <a:endParaRPr lang="en-US"/>
            </a:p>
          </p:txBody>
        </p:sp>
        <p:sp>
          <p:nvSpPr>
            <p:cNvPr id="6456" name="Freeform 170"/>
            <p:cNvSpPr>
              <a:spLocks/>
            </p:cNvSpPr>
            <p:nvPr/>
          </p:nvSpPr>
          <p:spPr bwMode="auto">
            <a:xfrm>
              <a:off x="2635" y="2396"/>
              <a:ext cx="35" cy="28"/>
            </a:xfrm>
            <a:custGeom>
              <a:avLst/>
              <a:gdLst>
                <a:gd name="T0" fmla="*/ 16 w 72"/>
                <a:gd name="T1" fmla="*/ 14 h 58"/>
                <a:gd name="T2" fmla="*/ 17 w 72"/>
                <a:gd name="T3" fmla="*/ 11 h 58"/>
                <a:gd name="T4" fmla="*/ 17 w 72"/>
                <a:gd name="T5" fmla="*/ 10 h 58"/>
                <a:gd name="T6" fmla="*/ 16 w 72"/>
                <a:gd name="T7" fmla="*/ 8 h 58"/>
                <a:gd name="T8" fmla="*/ 14 w 72"/>
                <a:gd name="T9" fmla="*/ 6 h 58"/>
                <a:gd name="T10" fmla="*/ 12 w 72"/>
                <a:gd name="T11" fmla="*/ 3 h 58"/>
                <a:gd name="T12" fmla="*/ 9 w 72"/>
                <a:gd name="T13" fmla="*/ 1 h 58"/>
                <a:gd name="T14" fmla="*/ 7 w 72"/>
                <a:gd name="T15" fmla="*/ 0 h 58"/>
                <a:gd name="T16" fmla="*/ 4 w 72"/>
                <a:gd name="T17" fmla="*/ 0 h 58"/>
                <a:gd name="T18" fmla="*/ 1 w 72"/>
                <a:gd name="T19" fmla="*/ 3 h 58"/>
                <a:gd name="T20" fmla="*/ 0 w 72"/>
                <a:gd name="T21" fmla="*/ 7 h 58"/>
                <a:gd name="T22" fmla="*/ 1 w 72"/>
                <a:gd name="T23" fmla="*/ 10 h 58"/>
                <a:gd name="T24" fmla="*/ 3 w 72"/>
                <a:gd name="T25" fmla="*/ 12 h 58"/>
                <a:gd name="T26" fmla="*/ 6 w 72"/>
                <a:gd name="T27" fmla="*/ 13 h 58"/>
                <a:gd name="T28" fmla="*/ 9 w 72"/>
                <a:gd name="T29" fmla="*/ 14 h 58"/>
                <a:gd name="T30" fmla="*/ 12 w 72"/>
                <a:gd name="T31" fmla="*/ 14 h 58"/>
                <a:gd name="T32" fmla="*/ 15 w 72"/>
                <a:gd name="T33" fmla="*/ 14 h 58"/>
                <a:gd name="T34" fmla="*/ 16 w 72"/>
                <a:gd name="T35" fmla="*/ 14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FF0000"/>
            </a:solidFill>
            <a:ln w="9525">
              <a:noFill/>
              <a:round/>
              <a:headEnd/>
              <a:tailEnd/>
            </a:ln>
          </p:spPr>
          <p:txBody>
            <a:bodyPr/>
            <a:lstStyle/>
            <a:p>
              <a:endParaRPr lang="en-US"/>
            </a:p>
          </p:txBody>
        </p:sp>
        <p:sp>
          <p:nvSpPr>
            <p:cNvPr id="6457" name="Freeform 171"/>
            <p:cNvSpPr>
              <a:spLocks/>
            </p:cNvSpPr>
            <p:nvPr/>
          </p:nvSpPr>
          <p:spPr bwMode="auto">
            <a:xfrm>
              <a:off x="2635" y="2428"/>
              <a:ext cx="35" cy="29"/>
            </a:xfrm>
            <a:custGeom>
              <a:avLst/>
              <a:gdLst>
                <a:gd name="T0" fmla="*/ 17 w 72"/>
                <a:gd name="T1" fmla="*/ 3 h 56"/>
                <a:gd name="T2" fmla="*/ 16 w 72"/>
                <a:gd name="T3" fmla="*/ 0 h 56"/>
                <a:gd name="T4" fmla="*/ 15 w 72"/>
                <a:gd name="T5" fmla="*/ 0 h 56"/>
                <a:gd name="T6" fmla="*/ 13 w 72"/>
                <a:gd name="T7" fmla="*/ 0 h 56"/>
                <a:gd name="T8" fmla="*/ 9 w 72"/>
                <a:gd name="T9" fmla="*/ 0 h 56"/>
                <a:gd name="T10" fmla="*/ 6 w 72"/>
                <a:gd name="T11" fmla="*/ 1 h 56"/>
                <a:gd name="T12" fmla="*/ 3 w 72"/>
                <a:gd name="T13" fmla="*/ 2 h 56"/>
                <a:gd name="T14" fmla="*/ 1 w 72"/>
                <a:gd name="T15" fmla="*/ 4 h 56"/>
                <a:gd name="T16" fmla="*/ 0 w 72"/>
                <a:gd name="T17" fmla="*/ 7 h 56"/>
                <a:gd name="T18" fmla="*/ 1 w 72"/>
                <a:gd name="T19" fmla="*/ 11 h 56"/>
                <a:gd name="T20" fmla="*/ 4 w 72"/>
                <a:gd name="T21" fmla="*/ 14 h 56"/>
                <a:gd name="T22" fmla="*/ 7 w 72"/>
                <a:gd name="T23" fmla="*/ 15 h 56"/>
                <a:gd name="T24" fmla="*/ 9 w 72"/>
                <a:gd name="T25" fmla="*/ 14 h 56"/>
                <a:gd name="T26" fmla="*/ 12 w 72"/>
                <a:gd name="T27" fmla="*/ 12 h 56"/>
                <a:gd name="T28" fmla="*/ 14 w 72"/>
                <a:gd name="T29" fmla="*/ 9 h 56"/>
                <a:gd name="T30" fmla="*/ 16 w 72"/>
                <a:gd name="T31" fmla="*/ 6 h 56"/>
                <a:gd name="T32" fmla="*/ 17 w 72"/>
                <a:gd name="T33" fmla="*/ 4 h 56"/>
                <a:gd name="T34" fmla="*/ 17 w 72"/>
                <a:gd name="T35" fmla="*/ 3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FF0000"/>
            </a:solidFill>
            <a:ln w="9525">
              <a:noFill/>
              <a:round/>
              <a:headEnd/>
              <a:tailEnd/>
            </a:ln>
          </p:spPr>
          <p:txBody>
            <a:bodyPr/>
            <a:lstStyle/>
            <a:p>
              <a:endParaRPr lang="en-US"/>
            </a:p>
          </p:txBody>
        </p:sp>
        <p:sp>
          <p:nvSpPr>
            <p:cNvPr id="6458" name="Freeform 172"/>
            <p:cNvSpPr>
              <a:spLocks/>
            </p:cNvSpPr>
            <p:nvPr/>
          </p:nvSpPr>
          <p:spPr bwMode="auto">
            <a:xfrm>
              <a:off x="2664" y="2435"/>
              <a:ext cx="27" cy="37"/>
            </a:xfrm>
            <a:custGeom>
              <a:avLst/>
              <a:gdLst>
                <a:gd name="T0" fmla="*/ 8 w 53"/>
                <a:gd name="T1" fmla="*/ 0 h 72"/>
                <a:gd name="T2" fmla="*/ 6 w 53"/>
                <a:gd name="T3" fmla="*/ 0 h 72"/>
                <a:gd name="T4" fmla="*/ 5 w 53"/>
                <a:gd name="T5" fmla="*/ 1 h 72"/>
                <a:gd name="T6" fmla="*/ 4 w 53"/>
                <a:gd name="T7" fmla="*/ 3 h 72"/>
                <a:gd name="T8" fmla="*/ 2 w 53"/>
                <a:gd name="T9" fmla="*/ 6 h 72"/>
                <a:gd name="T10" fmla="*/ 1 w 53"/>
                <a:gd name="T11" fmla="*/ 9 h 72"/>
                <a:gd name="T12" fmla="*/ 0 w 53"/>
                <a:gd name="T13" fmla="*/ 13 h 72"/>
                <a:gd name="T14" fmla="*/ 1 w 53"/>
                <a:gd name="T15" fmla="*/ 16 h 72"/>
                <a:gd name="T16" fmla="*/ 3 w 53"/>
                <a:gd name="T17" fmla="*/ 18 h 72"/>
                <a:gd name="T18" fmla="*/ 7 w 53"/>
                <a:gd name="T19" fmla="*/ 19 h 72"/>
                <a:gd name="T20" fmla="*/ 11 w 53"/>
                <a:gd name="T21" fmla="*/ 18 h 72"/>
                <a:gd name="T22" fmla="*/ 13 w 53"/>
                <a:gd name="T23" fmla="*/ 16 h 72"/>
                <a:gd name="T24" fmla="*/ 14 w 53"/>
                <a:gd name="T25" fmla="*/ 13 h 72"/>
                <a:gd name="T26" fmla="*/ 13 w 53"/>
                <a:gd name="T27" fmla="*/ 9 h 72"/>
                <a:gd name="T28" fmla="*/ 12 w 53"/>
                <a:gd name="T29" fmla="*/ 6 h 72"/>
                <a:gd name="T30" fmla="*/ 10 w 53"/>
                <a:gd name="T31" fmla="*/ 3 h 72"/>
                <a:gd name="T32" fmla="*/ 9 w 53"/>
                <a:gd name="T33" fmla="*/ 1 h 72"/>
                <a:gd name="T34" fmla="*/ 8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FF0000"/>
            </a:solidFill>
            <a:ln w="9525">
              <a:noFill/>
              <a:round/>
              <a:headEnd/>
              <a:tailEnd/>
            </a:ln>
          </p:spPr>
          <p:txBody>
            <a:bodyPr/>
            <a:lstStyle/>
            <a:p>
              <a:endParaRPr lang="en-US"/>
            </a:p>
          </p:txBody>
        </p:sp>
        <p:sp>
          <p:nvSpPr>
            <p:cNvPr id="6459" name="Freeform 173"/>
            <p:cNvSpPr>
              <a:spLocks/>
            </p:cNvSpPr>
            <p:nvPr/>
          </p:nvSpPr>
          <p:spPr bwMode="auto">
            <a:xfrm>
              <a:off x="2684" y="2428"/>
              <a:ext cx="35" cy="29"/>
            </a:xfrm>
            <a:custGeom>
              <a:avLst/>
              <a:gdLst>
                <a:gd name="T0" fmla="*/ 1 w 72"/>
                <a:gd name="T1" fmla="*/ 0 h 57"/>
                <a:gd name="T2" fmla="*/ 0 w 72"/>
                <a:gd name="T3" fmla="*/ 3 h 57"/>
                <a:gd name="T4" fmla="*/ 0 w 72"/>
                <a:gd name="T5" fmla="*/ 4 h 57"/>
                <a:gd name="T6" fmla="*/ 1 w 72"/>
                <a:gd name="T7" fmla="*/ 6 h 57"/>
                <a:gd name="T8" fmla="*/ 3 w 72"/>
                <a:gd name="T9" fmla="*/ 9 h 57"/>
                <a:gd name="T10" fmla="*/ 5 w 72"/>
                <a:gd name="T11" fmla="*/ 11 h 57"/>
                <a:gd name="T12" fmla="*/ 8 w 72"/>
                <a:gd name="T13" fmla="*/ 14 h 57"/>
                <a:gd name="T14" fmla="*/ 10 w 72"/>
                <a:gd name="T15" fmla="*/ 15 h 57"/>
                <a:gd name="T16" fmla="*/ 13 w 72"/>
                <a:gd name="T17" fmla="*/ 14 h 57"/>
                <a:gd name="T18" fmla="*/ 16 w 72"/>
                <a:gd name="T19" fmla="*/ 11 h 57"/>
                <a:gd name="T20" fmla="*/ 17 w 72"/>
                <a:gd name="T21" fmla="*/ 7 h 57"/>
                <a:gd name="T22" fmla="*/ 16 w 72"/>
                <a:gd name="T23" fmla="*/ 4 h 57"/>
                <a:gd name="T24" fmla="*/ 14 w 72"/>
                <a:gd name="T25" fmla="*/ 2 h 57"/>
                <a:gd name="T26" fmla="*/ 11 w 72"/>
                <a:gd name="T27" fmla="*/ 1 h 57"/>
                <a:gd name="T28" fmla="*/ 8 w 72"/>
                <a:gd name="T29" fmla="*/ 0 h 57"/>
                <a:gd name="T30" fmla="*/ 5 w 72"/>
                <a:gd name="T31" fmla="*/ 0 h 57"/>
                <a:gd name="T32" fmla="*/ 2 w 72"/>
                <a:gd name="T33" fmla="*/ 0 h 57"/>
                <a:gd name="T34" fmla="*/ 1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FF0000"/>
            </a:solidFill>
            <a:ln w="9525">
              <a:noFill/>
              <a:round/>
              <a:headEnd/>
              <a:tailEnd/>
            </a:ln>
          </p:spPr>
          <p:txBody>
            <a:bodyPr/>
            <a:lstStyle/>
            <a:p>
              <a:endParaRPr lang="en-US"/>
            </a:p>
          </p:txBody>
        </p:sp>
        <p:sp>
          <p:nvSpPr>
            <p:cNvPr id="6460" name="Freeform 174"/>
            <p:cNvSpPr>
              <a:spLocks/>
            </p:cNvSpPr>
            <p:nvPr/>
          </p:nvSpPr>
          <p:spPr bwMode="auto">
            <a:xfrm>
              <a:off x="2684" y="2395"/>
              <a:ext cx="35" cy="29"/>
            </a:xfrm>
            <a:custGeom>
              <a:avLst/>
              <a:gdLst>
                <a:gd name="T0" fmla="*/ 0 w 72"/>
                <a:gd name="T1" fmla="*/ 12 h 58"/>
                <a:gd name="T2" fmla="*/ 1 w 72"/>
                <a:gd name="T3" fmla="*/ 15 h 58"/>
                <a:gd name="T4" fmla="*/ 2 w 72"/>
                <a:gd name="T5" fmla="*/ 15 h 58"/>
                <a:gd name="T6" fmla="*/ 5 w 72"/>
                <a:gd name="T7" fmla="*/ 15 h 58"/>
                <a:gd name="T8" fmla="*/ 8 w 72"/>
                <a:gd name="T9" fmla="*/ 15 h 58"/>
                <a:gd name="T10" fmla="*/ 11 w 72"/>
                <a:gd name="T11" fmla="*/ 14 h 58"/>
                <a:gd name="T12" fmla="*/ 14 w 72"/>
                <a:gd name="T13" fmla="*/ 13 h 58"/>
                <a:gd name="T14" fmla="*/ 16 w 72"/>
                <a:gd name="T15" fmla="*/ 11 h 58"/>
                <a:gd name="T16" fmla="*/ 17 w 72"/>
                <a:gd name="T17" fmla="*/ 8 h 58"/>
                <a:gd name="T18" fmla="*/ 16 w 72"/>
                <a:gd name="T19" fmla="*/ 4 h 58"/>
                <a:gd name="T20" fmla="*/ 13 w 72"/>
                <a:gd name="T21" fmla="*/ 1 h 58"/>
                <a:gd name="T22" fmla="*/ 10 w 72"/>
                <a:gd name="T23" fmla="*/ 0 h 58"/>
                <a:gd name="T24" fmla="*/ 8 w 72"/>
                <a:gd name="T25" fmla="*/ 2 h 58"/>
                <a:gd name="T26" fmla="*/ 5 w 72"/>
                <a:gd name="T27" fmla="*/ 4 h 58"/>
                <a:gd name="T28" fmla="*/ 3 w 72"/>
                <a:gd name="T29" fmla="*/ 6 h 58"/>
                <a:gd name="T30" fmla="*/ 1 w 72"/>
                <a:gd name="T31" fmla="*/ 9 h 58"/>
                <a:gd name="T32" fmla="*/ 0 w 72"/>
                <a:gd name="T33" fmla="*/ 11 h 58"/>
                <a:gd name="T34" fmla="*/ 0 w 72"/>
                <a:gd name="T35" fmla="*/ 12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FF0000"/>
            </a:solidFill>
            <a:ln w="9525">
              <a:noFill/>
              <a:round/>
              <a:headEnd/>
              <a:tailEnd/>
            </a:ln>
          </p:spPr>
          <p:txBody>
            <a:bodyPr/>
            <a:lstStyle/>
            <a:p>
              <a:endParaRPr lang="en-US"/>
            </a:p>
          </p:txBody>
        </p:sp>
        <p:sp>
          <p:nvSpPr>
            <p:cNvPr id="6461" name="Freeform 175"/>
            <p:cNvSpPr>
              <a:spLocks/>
            </p:cNvSpPr>
            <p:nvPr/>
          </p:nvSpPr>
          <p:spPr bwMode="auto">
            <a:xfrm>
              <a:off x="2471" y="1815"/>
              <a:ext cx="72" cy="84"/>
            </a:xfrm>
            <a:custGeom>
              <a:avLst/>
              <a:gdLst>
                <a:gd name="T0" fmla="*/ 36 w 144"/>
                <a:gd name="T1" fmla="*/ 0 h 167"/>
                <a:gd name="T2" fmla="*/ 36 w 144"/>
                <a:gd name="T3" fmla="*/ 7 h 167"/>
                <a:gd name="T4" fmla="*/ 35 w 144"/>
                <a:gd name="T5" fmla="*/ 15 h 167"/>
                <a:gd name="T6" fmla="*/ 33 w 144"/>
                <a:gd name="T7" fmla="*/ 21 h 167"/>
                <a:gd name="T8" fmla="*/ 29 w 144"/>
                <a:gd name="T9" fmla="*/ 28 h 167"/>
                <a:gd name="T10" fmla="*/ 25 w 144"/>
                <a:gd name="T11" fmla="*/ 34 h 167"/>
                <a:gd name="T12" fmla="*/ 20 w 144"/>
                <a:gd name="T13" fmla="*/ 38 h 167"/>
                <a:gd name="T14" fmla="*/ 15 w 144"/>
                <a:gd name="T15" fmla="*/ 41 h 167"/>
                <a:gd name="T16" fmla="*/ 9 w 144"/>
                <a:gd name="T17" fmla="*/ 42 h 167"/>
                <a:gd name="T18" fmla="*/ 4 w 144"/>
                <a:gd name="T19" fmla="*/ 41 h 167"/>
                <a:gd name="T20" fmla="*/ 1 w 144"/>
                <a:gd name="T21" fmla="*/ 38 h 167"/>
                <a:gd name="T22" fmla="*/ 0 w 144"/>
                <a:gd name="T23" fmla="*/ 35 h 167"/>
                <a:gd name="T24" fmla="*/ 1 w 144"/>
                <a:gd name="T25" fmla="*/ 31 h 167"/>
                <a:gd name="T26" fmla="*/ 3 w 144"/>
                <a:gd name="T27" fmla="*/ 28 h 167"/>
                <a:gd name="T28" fmla="*/ 6 w 144"/>
                <a:gd name="T29" fmla="*/ 24 h 167"/>
                <a:gd name="T30" fmla="*/ 10 w 144"/>
                <a:gd name="T31" fmla="*/ 22 h 167"/>
                <a:gd name="T32" fmla="*/ 15 w 144"/>
                <a:gd name="T33" fmla="*/ 21 h 167"/>
                <a:gd name="T34" fmla="*/ 20 w 144"/>
                <a:gd name="T35" fmla="*/ 20 h 167"/>
                <a:gd name="T36" fmla="*/ 24 w 144"/>
                <a:gd name="T37" fmla="*/ 18 h 167"/>
                <a:gd name="T38" fmla="*/ 27 w 144"/>
                <a:gd name="T39" fmla="*/ 15 h 167"/>
                <a:gd name="T40" fmla="*/ 30 w 144"/>
                <a:gd name="T41" fmla="*/ 11 h 167"/>
                <a:gd name="T42" fmla="*/ 33 w 144"/>
                <a:gd name="T43" fmla="*/ 7 h 167"/>
                <a:gd name="T44" fmla="*/ 35 w 144"/>
                <a:gd name="T45" fmla="*/ 4 h 167"/>
                <a:gd name="T46" fmla="*/ 36 w 144"/>
                <a:gd name="T47" fmla="*/ 1 h 167"/>
                <a:gd name="T48" fmla="*/ 36 w 144"/>
                <a:gd name="T49" fmla="*/ 0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67"/>
                <a:gd name="T77" fmla="*/ 144 w 144"/>
                <a:gd name="T78" fmla="*/ 167 h 1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FF0000"/>
            </a:solidFill>
            <a:ln w="9525">
              <a:noFill/>
              <a:round/>
              <a:headEnd/>
              <a:tailEnd/>
            </a:ln>
          </p:spPr>
          <p:txBody>
            <a:bodyPr/>
            <a:lstStyle/>
            <a:p>
              <a:endParaRPr lang="en-US"/>
            </a:p>
          </p:txBody>
        </p:sp>
        <p:sp>
          <p:nvSpPr>
            <p:cNvPr id="6462" name="Freeform 176"/>
            <p:cNvSpPr>
              <a:spLocks/>
            </p:cNvSpPr>
            <p:nvPr/>
          </p:nvSpPr>
          <p:spPr bwMode="auto">
            <a:xfrm>
              <a:off x="2436" y="1811"/>
              <a:ext cx="102" cy="40"/>
            </a:xfrm>
            <a:custGeom>
              <a:avLst/>
              <a:gdLst>
                <a:gd name="T0" fmla="*/ 51 w 204"/>
                <a:gd name="T1" fmla="*/ 0 h 82"/>
                <a:gd name="T2" fmla="*/ 49 w 204"/>
                <a:gd name="T3" fmla="*/ 2 h 82"/>
                <a:gd name="T4" fmla="*/ 47 w 204"/>
                <a:gd name="T5" fmla="*/ 5 h 82"/>
                <a:gd name="T6" fmla="*/ 44 w 204"/>
                <a:gd name="T7" fmla="*/ 7 h 82"/>
                <a:gd name="T8" fmla="*/ 42 w 204"/>
                <a:gd name="T9" fmla="*/ 10 h 82"/>
                <a:gd name="T10" fmla="*/ 38 w 204"/>
                <a:gd name="T11" fmla="*/ 12 h 82"/>
                <a:gd name="T12" fmla="*/ 35 w 204"/>
                <a:gd name="T13" fmla="*/ 14 h 82"/>
                <a:gd name="T14" fmla="*/ 32 w 204"/>
                <a:gd name="T15" fmla="*/ 16 h 82"/>
                <a:gd name="T16" fmla="*/ 28 w 204"/>
                <a:gd name="T17" fmla="*/ 17 h 82"/>
                <a:gd name="T18" fmla="*/ 25 w 204"/>
                <a:gd name="T19" fmla="*/ 18 h 82"/>
                <a:gd name="T20" fmla="*/ 22 w 204"/>
                <a:gd name="T21" fmla="*/ 19 h 82"/>
                <a:gd name="T22" fmla="*/ 19 w 204"/>
                <a:gd name="T23" fmla="*/ 20 h 82"/>
                <a:gd name="T24" fmla="*/ 15 w 204"/>
                <a:gd name="T25" fmla="*/ 20 h 82"/>
                <a:gd name="T26" fmla="*/ 12 w 204"/>
                <a:gd name="T27" fmla="*/ 20 h 82"/>
                <a:gd name="T28" fmla="*/ 10 w 204"/>
                <a:gd name="T29" fmla="*/ 19 h 82"/>
                <a:gd name="T30" fmla="*/ 6 w 204"/>
                <a:gd name="T31" fmla="*/ 17 h 82"/>
                <a:gd name="T32" fmla="*/ 4 w 204"/>
                <a:gd name="T33" fmla="*/ 16 h 82"/>
                <a:gd name="T34" fmla="*/ 1 w 204"/>
                <a:gd name="T35" fmla="*/ 11 h 82"/>
                <a:gd name="T36" fmla="*/ 0 w 204"/>
                <a:gd name="T37" fmla="*/ 8 h 82"/>
                <a:gd name="T38" fmla="*/ 2 w 204"/>
                <a:gd name="T39" fmla="*/ 5 h 82"/>
                <a:gd name="T40" fmla="*/ 5 w 204"/>
                <a:gd name="T41" fmla="*/ 2 h 82"/>
                <a:gd name="T42" fmla="*/ 9 w 204"/>
                <a:gd name="T43" fmla="*/ 0 h 82"/>
                <a:gd name="T44" fmla="*/ 13 w 204"/>
                <a:gd name="T45" fmla="*/ 0 h 82"/>
                <a:gd name="T46" fmla="*/ 18 w 204"/>
                <a:gd name="T47" fmla="*/ 1 h 82"/>
                <a:gd name="T48" fmla="*/ 23 w 204"/>
                <a:gd name="T49" fmla="*/ 3 h 82"/>
                <a:gd name="T50" fmla="*/ 26 w 204"/>
                <a:gd name="T51" fmla="*/ 5 h 82"/>
                <a:gd name="T52" fmla="*/ 31 w 204"/>
                <a:gd name="T53" fmla="*/ 6 h 82"/>
                <a:gd name="T54" fmla="*/ 36 w 204"/>
                <a:gd name="T55" fmla="*/ 5 h 82"/>
                <a:gd name="T56" fmla="*/ 40 w 204"/>
                <a:gd name="T57" fmla="*/ 4 h 82"/>
                <a:gd name="T58" fmla="*/ 45 w 204"/>
                <a:gd name="T59" fmla="*/ 3 h 82"/>
                <a:gd name="T60" fmla="*/ 48 w 204"/>
                <a:gd name="T61" fmla="*/ 1 h 82"/>
                <a:gd name="T62" fmla="*/ 50 w 204"/>
                <a:gd name="T63" fmla="*/ 0 h 82"/>
                <a:gd name="T64" fmla="*/ 51 w 204"/>
                <a:gd name="T65" fmla="*/ 0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82"/>
                <a:gd name="T101" fmla="*/ 204 w 204"/>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FF0000"/>
            </a:solidFill>
            <a:ln w="9525">
              <a:noFill/>
              <a:round/>
              <a:headEnd/>
              <a:tailEnd/>
            </a:ln>
          </p:spPr>
          <p:txBody>
            <a:bodyPr/>
            <a:lstStyle/>
            <a:p>
              <a:endParaRPr lang="en-US"/>
            </a:p>
          </p:txBody>
        </p:sp>
        <p:sp>
          <p:nvSpPr>
            <p:cNvPr id="6463" name="Freeform 177"/>
            <p:cNvSpPr>
              <a:spLocks/>
            </p:cNvSpPr>
            <p:nvPr/>
          </p:nvSpPr>
          <p:spPr bwMode="auto">
            <a:xfrm>
              <a:off x="2534" y="1815"/>
              <a:ext cx="42" cy="104"/>
            </a:xfrm>
            <a:custGeom>
              <a:avLst/>
              <a:gdLst>
                <a:gd name="T0" fmla="*/ 6 w 84"/>
                <a:gd name="T1" fmla="*/ 0 h 208"/>
                <a:gd name="T2" fmla="*/ 11 w 84"/>
                <a:gd name="T3" fmla="*/ 6 h 208"/>
                <a:gd name="T4" fmla="*/ 15 w 84"/>
                <a:gd name="T5" fmla="*/ 12 h 208"/>
                <a:gd name="T6" fmla="*/ 18 w 84"/>
                <a:gd name="T7" fmla="*/ 19 h 208"/>
                <a:gd name="T8" fmla="*/ 20 w 84"/>
                <a:gd name="T9" fmla="*/ 25 h 208"/>
                <a:gd name="T10" fmla="*/ 21 w 84"/>
                <a:gd name="T11" fmla="*/ 32 h 208"/>
                <a:gd name="T12" fmla="*/ 21 w 84"/>
                <a:gd name="T13" fmla="*/ 39 h 208"/>
                <a:gd name="T14" fmla="*/ 19 w 84"/>
                <a:gd name="T15" fmla="*/ 45 h 208"/>
                <a:gd name="T16" fmla="*/ 14 w 84"/>
                <a:gd name="T17" fmla="*/ 50 h 208"/>
                <a:gd name="T18" fmla="*/ 10 w 84"/>
                <a:gd name="T19" fmla="*/ 52 h 208"/>
                <a:gd name="T20" fmla="*/ 6 w 84"/>
                <a:gd name="T21" fmla="*/ 52 h 208"/>
                <a:gd name="T22" fmla="*/ 3 w 84"/>
                <a:gd name="T23" fmla="*/ 51 h 208"/>
                <a:gd name="T24" fmla="*/ 1 w 84"/>
                <a:gd name="T25" fmla="*/ 47 h 208"/>
                <a:gd name="T26" fmla="*/ 0 w 84"/>
                <a:gd name="T27" fmla="*/ 43 h 208"/>
                <a:gd name="T28" fmla="*/ 1 w 84"/>
                <a:gd name="T29" fmla="*/ 38 h 208"/>
                <a:gd name="T30" fmla="*/ 2 w 84"/>
                <a:gd name="T31" fmla="*/ 34 h 208"/>
                <a:gd name="T32" fmla="*/ 5 w 84"/>
                <a:gd name="T33" fmla="*/ 29 h 208"/>
                <a:gd name="T34" fmla="*/ 9 w 84"/>
                <a:gd name="T35" fmla="*/ 21 h 208"/>
                <a:gd name="T36" fmla="*/ 9 w 84"/>
                <a:gd name="T37" fmla="*/ 12 h 208"/>
                <a:gd name="T38" fmla="*/ 7 w 84"/>
                <a:gd name="T39" fmla="*/ 3 h 208"/>
                <a:gd name="T40" fmla="*/ 6 w 84"/>
                <a:gd name="T41" fmla="*/ 0 h 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208"/>
                <a:gd name="T65" fmla="*/ 84 w 84"/>
                <a:gd name="T66" fmla="*/ 208 h 2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FF0000"/>
            </a:solidFill>
            <a:ln w="9525">
              <a:noFill/>
              <a:round/>
              <a:headEnd/>
              <a:tailEnd/>
            </a:ln>
          </p:spPr>
          <p:txBody>
            <a:bodyPr/>
            <a:lstStyle/>
            <a:p>
              <a:endParaRPr lang="en-US"/>
            </a:p>
          </p:txBody>
        </p:sp>
        <p:sp>
          <p:nvSpPr>
            <p:cNvPr id="6464" name="Freeform 178"/>
            <p:cNvSpPr>
              <a:spLocks/>
            </p:cNvSpPr>
            <p:nvPr/>
          </p:nvSpPr>
          <p:spPr bwMode="auto">
            <a:xfrm>
              <a:off x="2551" y="1812"/>
              <a:ext cx="72" cy="84"/>
            </a:xfrm>
            <a:custGeom>
              <a:avLst/>
              <a:gdLst>
                <a:gd name="T0" fmla="*/ 0 w 144"/>
                <a:gd name="T1" fmla="*/ 0 h 170"/>
                <a:gd name="T2" fmla="*/ 7 w 144"/>
                <a:gd name="T3" fmla="*/ 1 h 170"/>
                <a:gd name="T4" fmla="*/ 13 w 144"/>
                <a:gd name="T5" fmla="*/ 4 h 170"/>
                <a:gd name="T6" fmla="*/ 20 w 144"/>
                <a:gd name="T7" fmla="*/ 8 h 170"/>
                <a:gd name="T8" fmla="*/ 26 w 144"/>
                <a:gd name="T9" fmla="*/ 12 h 170"/>
                <a:gd name="T10" fmla="*/ 31 w 144"/>
                <a:gd name="T11" fmla="*/ 17 h 170"/>
                <a:gd name="T12" fmla="*/ 35 w 144"/>
                <a:gd name="T13" fmla="*/ 22 h 170"/>
                <a:gd name="T14" fmla="*/ 36 w 144"/>
                <a:gd name="T15" fmla="*/ 29 h 170"/>
                <a:gd name="T16" fmla="*/ 36 w 144"/>
                <a:gd name="T17" fmla="*/ 35 h 170"/>
                <a:gd name="T18" fmla="*/ 34 w 144"/>
                <a:gd name="T19" fmla="*/ 39 h 170"/>
                <a:gd name="T20" fmla="*/ 30 w 144"/>
                <a:gd name="T21" fmla="*/ 41 h 170"/>
                <a:gd name="T22" fmla="*/ 27 w 144"/>
                <a:gd name="T23" fmla="*/ 42 h 170"/>
                <a:gd name="T24" fmla="*/ 23 w 144"/>
                <a:gd name="T25" fmla="*/ 40 h 170"/>
                <a:gd name="T26" fmla="*/ 20 w 144"/>
                <a:gd name="T27" fmla="*/ 37 h 170"/>
                <a:gd name="T28" fmla="*/ 18 w 144"/>
                <a:gd name="T29" fmla="*/ 33 h 170"/>
                <a:gd name="T30" fmla="*/ 16 w 144"/>
                <a:gd name="T31" fmla="*/ 29 h 170"/>
                <a:gd name="T32" fmla="*/ 17 w 144"/>
                <a:gd name="T33" fmla="*/ 24 h 170"/>
                <a:gd name="T34" fmla="*/ 17 w 144"/>
                <a:gd name="T35" fmla="*/ 20 h 170"/>
                <a:gd name="T36" fmla="*/ 15 w 144"/>
                <a:gd name="T37" fmla="*/ 15 h 170"/>
                <a:gd name="T38" fmla="*/ 12 w 144"/>
                <a:gd name="T39" fmla="*/ 11 h 170"/>
                <a:gd name="T40" fmla="*/ 9 w 144"/>
                <a:gd name="T41" fmla="*/ 7 h 170"/>
                <a:gd name="T42" fmla="*/ 6 w 144"/>
                <a:gd name="T43" fmla="*/ 4 h 170"/>
                <a:gd name="T44" fmla="*/ 3 w 144"/>
                <a:gd name="T45" fmla="*/ 2 h 170"/>
                <a:gd name="T46" fmla="*/ 1 w 144"/>
                <a:gd name="T47" fmla="*/ 0 h 170"/>
                <a:gd name="T48" fmla="*/ 0 w 144"/>
                <a:gd name="T49" fmla="*/ 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70"/>
                <a:gd name="T77" fmla="*/ 144 w 14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FF0000"/>
            </a:solidFill>
            <a:ln w="9525">
              <a:noFill/>
              <a:round/>
              <a:headEnd/>
              <a:tailEnd/>
            </a:ln>
          </p:spPr>
          <p:txBody>
            <a:bodyPr/>
            <a:lstStyle/>
            <a:p>
              <a:endParaRPr lang="en-US"/>
            </a:p>
          </p:txBody>
        </p:sp>
        <p:sp>
          <p:nvSpPr>
            <p:cNvPr id="6465" name="Freeform 179"/>
            <p:cNvSpPr>
              <a:spLocks/>
            </p:cNvSpPr>
            <p:nvPr/>
          </p:nvSpPr>
          <p:spPr bwMode="auto">
            <a:xfrm>
              <a:off x="2558" y="1793"/>
              <a:ext cx="99" cy="51"/>
            </a:xfrm>
            <a:custGeom>
              <a:avLst/>
              <a:gdLst>
                <a:gd name="T0" fmla="*/ 0 w 199"/>
                <a:gd name="T1" fmla="*/ 4 h 103"/>
                <a:gd name="T2" fmla="*/ 3 w 199"/>
                <a:gd name="T3" fmla="*/ 3 h 103"/>
                <a:gd name="T4" fmla="*/ 6 w 199"/>
                <a:gd name="T5" fmla="*/ 2 h 103"/>
                <a:gd name="T6" fmla="*/ 10 w 199"/>
                <a:gd name="T7" fmla="*/ 1 h 103"/>
                <a:gd name="T8" fmla="*/ 13 w 199"/>
                <a:gd name="T9" fmla="*/ 0 h 103"/>
                <a:gd name="T10" fmla="*/ 17 w 199"/>
                <a:gd name="T11" fmla="*/ 0 h 103"/>
                <a:gd name="T12" fmla="*/ 21 w 199"/>
                <a:gd name="T13" fmla="*/ 0 h 103"/>
                <a:gd name="T14" fmla="*/ 24 w 199"/>
                <a:gd name="T15" fmla="*/ 0 h 103"/>
                <a:gd name="T16" fmla="*/ 28 w 199"/>
                <a:gd name="T17" fmla="*/ 0 h 103"/>
                <a:gd name="T18" fmla="*/ 32 w 199"/>
                <a:gd name="T19" fmla="*/ 1 h 103"/>
                <a:gd name="T20" fmla="*/ 35 w 199"/>
                <a:gd name="T21" fmla="*/ 2 h 103"/>
                <a:gd name="T22" fmla="*/ 38 w 199"/>
                <a:gd name="T23" fmla="*/ 3 h 103"/>
                <a:gd name="T24" fmla="*/ 41 w 199"/>
                <a:gd name="T25" fmla="*/ 4 h 103"/>
                <a:gd name="T26" fmla="*/ 43 w 199"/>
                <a:gd name="T27" fmla="*/ 6 h 103"/>
                <a:gd name="T28" fmla="*/ 45 w 199"/>
                <a:gd name="T29" fmla="*/ 8 h 103"/>
                <a:gd name="T30" fmla="*/ 47 w 199"/>
                <a:gd name="T31" fmla="*/ 11 h 103"/>
                <a:gd name="T32" fmla="*/ 49 w 199"/>
                <a:gd name="T33" fmla="*/ 14 h 103"/>
                <a:gd name="T34" fmla="*/ 49 w 199"/>
                <a:gd name="T35" fmla="*/ 19 h 103"/>
                <a:gd name="T36" fmla="*/ 48 w 199"/>
                <a:gd name="T37" fmla="*/ 22 h 103"/>
                <a:gd name="T38" fmla="*/ 45 w 199"/>
                <a:gd name="T39" fmla="*/ 24 h 103"/>
                <a:gd name="T40" fmla="*/ 41 w 199"/>
                <a:gd name="T41" fmla="*/ 25 h 103"/>
                <a:gd name="T42" fmla="*/ 37 w 199"/>
                <a:gd name="T43" fmla="*/ 25 h 103"/>
                <a:gd name="T44" fmla="*/ 33 w 199"/>
                <a:gd name="T45" fmla="*/ 23 h 103"/>
                <a:gd name="T46" fmla="*/ 29 w 199"/>
                <a:gd name="T47" fmla="*/ 20 h 103"/>
                <a:gd name="T48" fmla="*/ 26 w 199"/>
                <a:gd name="T49" fmla="*/ 15 h 103"/>
                <a:gd name="T50" fmla="*/ 24 w 199"/>
                <a:gd name="T51" fmla="*/ 12 h 103"/>
                <a:gd name="T52" fmla="*/ 20 w 199"/>
                <a:gd name="T53" fmla="*/ 9 h 103"/>
                <a:gd name="T54" fmla="*/ 16 w 199"/>
                <a:gd name="T55" fmla="*/ 7 h 103"/>
                <a:gd name="T56" fmla="*/ 11 w 199"/>
                <a:gd name="T57" fmla="*/ 6 h 103"/>
                <a:gd name="T58" fmla="*/ 7 w 199"/>
                <a:gd name="T59" fmla="*/ 5 h 103"/>
                <a:gd name="T60" fmla="*/ 3 w 199"/>
                <a:gd name="T61" fmla="*/ 4 h 103"/>
                <a:gd name="T62" fmla="*/ 1 w 199"/>
                <a:gd name="T63" fmla="*/ 4 h 103"/>
                <a:gd name="T64" fmla="*/ 0 w 199"/>
                <a:gd name="T65" fmla="*/ 4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9"/>
                <a:gd name="T100" fmla="*/ 0 h 103"/>
                <a:gd name="T101" fmla="*/ 199 w 199"/>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FF0000"/>
            </a:solidFill>
            <a:ln w="9525">
              <a:noFill/>
              <a:round/>
              <a:headEnd/>
              <a:tailEnd/>
            </a:ln>
          </p:spPr>
          <p:txBody>
            <a:bodyPr/>
            <a:lstStyle/>
            <a:p>
              <a:endParaRPr lang="en-US"/>
            </a:p>
          </p:txBody>
        </p:sp>
        <p:sp>
          <p:nvSpPr>
            <p:cNvPr id="6466" name="Freeform 180"/>
            <p:cNvSpPr>
              <a:spLocks/>
            </p:cNvSpPr>
            <p:nvPr/>
          </p:nvSpPr>
          <p:spPr bwMode="auto">
            <a:xfrm>
              <a:off x="2631" y="2659"/>
              <a:ext cx="53" cy="98"/>
            </a:xfrm>
            <a:custGeom>
              <a:avLst/>
              <a:gdLst>
                <a:gd name="T0" fmla="*/ 23 w 107"/>
                <a:gd name="T1" fmla="*/ 0 h 195"/>
                <a:gd name="T2" fmla="*/ 25 w 107"/>
                <a:gd name="T3" fmla="*/ 7 h 195"/>
                <a:gd name="T4" fmla="*/ 26 w 107"/>
                <a:gd name="T5" fmla="*/ 14 h 195"/>
                <a:gd name="T6" fmla="*/ 26 w 107"/>
                <a:gd name="T7" fmla="*/ 22 h 195"/>
                <a:gd name="T8" fmla="*/ 26 w 107"/>
                <a:gd name="T9" fmla="*/ 29 h 195"/>
                <a:gd name="T10" fmla="*/ 24 w 107"/>
                <a:gd name="T11" fmla="*/ 36 h 195"/>
                <a:gd name="T12" fmla="*/ 20 w 107"/>
                <a:gd name="T13" fmla="*/ 41 h 195"/>
                <a:gd name="T14" fmla="*/ 16 w 107"/>
                <a:gd name="T15" fmla="*/ 46 h 195"/>
                <a:gd name="T16" fmla="*/ 11 w 107"/>
                <a:gd name="T17" fmla="*/ 49 h 195"/>
                <a:gd name="T18" fmla="*/ 6 w 107"/>
                <a:gd name="T19" fmla="*/ 49 h 195"/>
                <a:gd name="T20" fmla="*/ 2 w 107"/>
                <a:gd name="T21" fmla="*/ 48 h 195"/>
                <a:gd name="T22" fmla="*/ 0 w 107"/>
                <a:gd name="T23" fmla="*/ 45 h 195"/>
                <a:gd name="T24" fmla="*/ 0 w 107"/>
                <a:gd name="T25" fmla="*/ 41 h 195"/>
                <a:gd name="T26" fmla="*/ 0 w 107"/>
                <a:gd name="T27" fmla="*/ 37 h 195"/>
                <a:gd name="T28" fmla="*/ 3 w 107"/>
                <a:gd name="T29" fmla="*/ 32 h 195"/>
                <a:gd name="T30" fmla="*/ 6 w 107"/>
                <a:gd name="T31" fmla="*/ 29 h 195"/>
                <a:gd name="T32" fmla="*/ 10 w 107"/>
                <a:gd name="T33" fmla="*/ 26 h 195"/>
                <a:gd name="T34" fmla="*/ 14 w 107"/>
                <a:gd name="T35" fmla="*/ 24 h 195"/>
                <a:gd name="T36" fmla="*/ 17 w 107"/>
                <a:gd name="T37" fmla="*/ 20 h 195"/>
                <a:gd name="T38" fmla="*/ 19 w 107"/>
                <a:gd name="T39" fmla="*/ 16 h 195"/>
                <a:gd name="T40" fmla="*/ 21 w 107"/>
                <a:gd name="T41" fmla="*/ 12 h 195"/>
                <a:gd name="T42" fmla="*/ 22 w 107"/>
                <a:gd name="T43" fmla="*/ 7 h 195"/>
                <a:gd name="T44" fmla="*/ 23 w 107"/>
                <a:gd name="T45" fmla="*/ 4 h 195"/>
                <a:gd name="T46" fmla="*/ 23 w 107"/>
                <a:gd name="T47" fmla="*/ 1 h 195"/>
                <a:gd name="T48" fmla="*/ 23 w 107"/>
                <a:gd name="T49" fmla="*/ 0 h 1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195"/>
                <a:gd name="T77" fmla="*/ 107 w 107"/>
                <a:gd name="T78" fmla="*/ 195 h 1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FF0000"/>
            </a:solidFill>
            <a:ln w="9525">
              <a:noFill/>
              <a:round/>
              <a:headEnd/>
              <a:tailEnd/>
            </a:ln>
          </p:spPr>
          <p:txBody>
            <a:bodyPr/>
            <a:lstStyle/>
            <a:p>
              <a:endParaRPr lang="en-US"/>
            </a:p>
          </p:txBody>
        </p:sp>
        <p:sp>
          <p:nvSpPr>
            <p:cNvPr id="6467" name="Freeform 181"/>
            <p:cNvSpPr>
              <a:spLocks/>
            </p:cNvSpPr>
            <p:nvPr/>
          </p:nvSpPr>
          <p:spPr bwMode="auto">
            <a:xfrm>
              <a:off x="2581" y="2656"/>
              <a:ext cx="91" cy="63"/>
            </a:xfrm>
            <a:custGeom>
              <a:avLst/>
              <a:gdLst>
                <a:gd name="T0" fmla="*/ 45 w 183"/>
                <a:gd name="T1" fmla="*/ 0 h 126"/>
                <a:gd name="T2" fmla="*/ 43 w 183"/>
                <a:gd name="T3" fmla="*/ 7 h 126"/>
                <a:gd name="T4" fmla="*/ 39 w 183"/>
                <a:gd name="T5" fmla="*/ 13 h 126"/>
                <a:gd name="T6" fmla="*/ 35 w 183"/>
                <a:gd name="T7" fmla="*/ 19 h 126"/>
                <a:gd name="T8" fmla="*/ 30 w 183"/>
                <a:gd name="T9" fmla="*/ 24 h 126"/>
                <a:gd name="T10" fmla="*/ 24 w 183"/>
                <a:gd name="T11" fmla="*/ 28 h 126"/>
                <a:gd name="T12" fmla="*/ 18 w 183"/>
                <a:gd name="T13" fmla="*/ 31 h 126"/>
                <a:gd name="T14" fmla="*/ 12 w 183"/>
                <a:gd name="T15" fmla="*/ 32 h 126"/>
                <a:gd name="T16" fmla="*/ 6 w 183"/>
                <a:gd name="T17" fmla="*/ 30 h 126"/>
                <a:gd name="T18" fmla="*/ 1 w 183"/>
                <a:gd name="T19" fmla="*/ 28 h 126"/>
                <a:gd name="T20" fmla="*/ 0 w 183"/>
                <a:gd name="T21" fmla="*/ 24 h 126"/>
                <a:gd name="T22" fmla="*/ 0 w 183"/>
                <a:gd name="T23" fmla="*/ 21 h 126"/>
                <a:gd name="T24" fmla="*/ 2 w 183"/>
                <a:gd name="T25" fmla="*/ 18 h 126"/>
                <a:gd name="T26" fmla="*/ 5 w 183"/>
                <a:gd name="T27" fmla="*/ 15 h 126"/>
                <a:gd name="T28" fmla="*/ 9 w 183"/>
                <a:gd name="T29" fmla="*/ 13 h 126"/>
                <a:gd name="T30" fmla="*/ 14 w 183"/>
                <a:gd name="T31" fmla="*/ 12 h 126"/>
                <a:gd name="T32" fmla="*/ 19 w 183"/>
                <a:gd name="T33" fmla="*/ 13 h 126"/>
                <a:gd name="T34" fmla="*/ 24 w 183"/>
                <a:gd name="T35" fmla="*/ 13 h 126"/>
                <a:gd name="T36" fmla="*/ 28 w 183"/>
                <a:gd name="T37" fmla="*/ 12 h 126"/>
                <a:gd name="T38" fmla="*/ 32 w 183"/>
                <a:gd name="T39" fmla="*/ 10 h 126"/>
                <a:gd name="T40" fmla="*/ 37 w 183"/>
                <a:gd name="T41" fmla="*/ 8 h 126"/>
                <a:gd name="T42" fmla="*/ 40 w 183"/>
                <a:gd name="T43" fmla="*/ 5 h 126"/>
                <a:gd name="T44" fmla="*/ 43 w 183"/>
                <a:gd name="T45" fmla="*/ 3 h 126"/>
                <a:gd name="T46" fmla="*/ 45 w 183"/>
                <a:gd name="T47" fmla="*/ 1 h 126"/>
                <a:gd name="T48" fmla="*/ 45 w 183"/>
                <a:gd name="T49" fmla="*/ 0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3"/>
                <a:gd name="T76" fmla="*/ 0 h 126"/>
                <a:gd name="T77" fmla="*/ 183 w 183"/>
                <a:gd name="T78" fmla="*/ 126 h 1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FF0000"/>
            </a:solidFill>
            <a:ln w="9525">
              <a:noFill/>
              <a:round/>
              <a:headEnd/>
              <a:tailEnd/>
            </a:ln>
          </p:spPr>
          <p:txBody>
            <a:bodyPr/>
            <a:lstStyle/>
            <a:p>
              <a:endParaRPr lang="en-US"/>
            </a:p>
          </p:txBody>
        </p:sp>
        <p:sp>
          <p:nvSpPr>
            <p:cNvPr id="6468" name="Freeform 182"/>
            <p:cNvSpPr>
              <a:spLocks/>
            </p:cNvSpPr>
            <p:nvPr/>
          </p:nvSpPr>
          <p:spPr bwMode="auto">
            <a:xfrm>
              <a:off x="2681" y="2658"/>
              <a:ext cx="52" cy="98"/>
            </a:xfrm>
            <a:custGeom>
              <a:avLst/>
              <a:gdLst>
                <a:gd name="T0" fmla="*/ 0 w 102"/>
                <a:gd name="T1" fmla="*/ 0 h 197"/>
                <a:gd name="T2" fmla="*/ 6 w 102"/>
                <a:gd name="T3" fmla="*/ 3 h 197"/>
                <a:gd name="T4" fmla="*/ 12 w 102"/>
                <a:gd name="T5" fmla="*/ 8 h 197"/>
                <a:gd name="T6" fmla="*/ 17 w 102"/>
                <a:gd name="T7" fmla="*/ 13 h 197"/>
                <a:gd name="T8" fmla="*/ 21 w 102"/>
                <a:gd name="T9" fmla="*/ 19 h 197"/>
                <a:gd name="T10" fmla="*/ 24 w 102"/>
                <a:gd name="T11" fmla="*/ 25 h 197"/>
                <a:gd name="T12" fmla="*/ 27 w 102"/>
                <a:gd name="T13" fmla="*/ 32 h 197"/>
                <a:gd name="T14" fmla="*/ 27 w 102"/>
                <a:gd name="T15" fmla="*/ 38 h 197"/>
                <a:gd name="T16" fmla="*/ 24 w 102"/>
                <a:gd name="T17" fmla="*/ 44 h 197"/>
                <a:gd name="T18" fmla="*/ 20 w 102"/>
                <a:gd name="T19" fmla="*/ 47 h 197"/>
                <a:gd name="T20" fmla="*/ 17 w 102"/>
                <a:gd name="T21" fmla="*/ 49 h 197"/>
                <a:gd name="T22" fmla="*/ 13 w 102"/>
                <a:gd name="T23" fmla="*/ 48 h 197"/>
                <a:gd name="T24" fmla="*/ 10 w 102"/>
                <a:gd name="T25" fmla="*/ 45 h 197"/>
                <a:gd name="T26" fmla="*/ 8 w 102"/>
                <a:gd name="T27" fmla="*/ 42 h 197"/>
                <a:gd name="T28" fmla="*/ 7 w 102"/>
                <a:gd name="T29" fmla="*/ 37 h 197"/>
                <a:gd name="T30" fmla="*/ 7 w 102"/>
                <a:gd name="T31" fmla="*/ 33 h 197"/>
                <a:gd name="T32" fmla="*/ 8 w 102"/>
                <a:gd name="T33" fmla="*/ 28 h 197"/>
                <a:gd name="T34" fmla="*/ 10 w 102"/>
                <a:gd name="T35" fmla="*/ 24 h 197"/>
                <a:gd name="T36" fmla="*/ 9 w 102"/>
                <a:gd name="T37" fmla="*/ 19 h 197"/>
                <a:gd name="T38" fmla="*/ 8 w 102"/>
                <a:gd name="T39" fmla="*/ 14 h 197"/>
                <a:gd name="T40" fmla="*/ 6 w 102"/>
                <a:gd name="T41" fmla="*/ 10 h 197"/>
                <a:gd name="T42" fmla="*/ 4 w 102"/>
                <a:gd name="T43" fmla="*/ 6 h 197"/>
                <a:gd name="T44" fmla="*/ 2 w 102"/>
                <a:gd name="T45" fmla="*/ 3 h 197"/>
                <a:gd name="T46" fmla="*/ 1 w 102"/>
                <a:gd name="T47" fmla="*/ 1 h 197"/>
                <a:gd name="T48" fmla="*/ 0 w 102"/>
                <a:gd name="T49" fmla="*/ 0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97"/>
                <a:gd name="T77" fmla="*/ 102 w 102"/>
                <a:gd name="T78" fmla="*/ 197 h 1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FF0000"/>
            </a:solidFill>
            <a:ln w="9525">
              <a:noFill/>
              <a:round/>
              <a:headEnd/>
              <a:tailEnd/>
            </a:ln>
          </p:spPr>
          <p:txBody>
            <a:bodyPr/>
            <a:lstStyle/>
            <a:p>
              <a:endParaRPr lang="en-US"/>
            </a:p>
          </p:txBody>
        </p:sp>
        <p:sp>
          <p:nvSpPr>
            <p:cNvPr id="6469" name="Freeform 183"/>
            <p:cNvSpPr>
              <a:spLocks/>
            </p:cNvSpPr>
            <p:nvPr/>
          </p:nvSpPr>
          <p:spPr bwMode="auto">
            <a:xfrm>
              <a:off x="2684" y="2652"/>
              <a:ext cx="90" cy="64"/>
            </a:xfrm>
            <a:custGeom>
              <a:avLst/>
              <a:gdLst>
                <a:gd name="T0" fmla="*/ 0 w 180"/>
                <a:gd name="T1" fmla="*/ 0 h 129"/>
                <a:gd name="T2" fmla="*/ 7 w 180"/>
                <a:gd name="T3" fmla="*/ 0 h 129"/>
                <a:gd name="T4" fmla="*/ 14 w 180"/>
                <a:gd name="T5" fmla="*/ 0 h 129"/>
                <a:gd name="T6" fmla="*/ 22 w 180"/>
                <a:gd name="T7" fmla="*/ 1 h 129"/>
                <a:gd name="T8" fmla="*/ 28 w 180"/>
                <a:gd name="T9" fmla="*/ 4 h 129"/>
                <a:gd name="T10" fmla="*/ 35 w 180"/>
                <a:gd name="T11" fmla="*/ 7 h 129"/>
                <a:gd name="T12" fmla="*/ 40 w 180"/>
                <a:gd name="T13" fmla="*/ 11 h 129"/>
                <a:gd name="T14" fmla="*/ 44 w 180"/>
                <a:gd name="T15" fmla="*/ 16 h 129"/>
                <a:gd name="T16" fmla="*/ 45 w 180"/>
                <a:gd name="T17" fmla="*/ 22 h 129"/>
                <a:gd name="T18" fmla="*/ 45 w 180"/>
                <a:gd name="T19" fmla="*/ 27 h 129"/>
                <a:gd name="T20" fmla="*/ 43 w 180"/>
                <a:gd name="T21" fmla="*/ 30 h 129"/>
                <a:gd name="T22" fmla="*/ 39 w 180"/>
                <a:gd name="T23" fmla="*/ 32 h 129"/>
                <a:gd name="T24" fmla="*/ 36 w 180"/>
                <a:gd name="T25" fmla="*/ 32 h 129"/>
                <a:gd name="T26" fmla="*/ 31 w 180"/>
                <a:gd name="T27" fmla="*/ 30 h 129"/>
                <a:gd name="T28" fmla="*/ 27 w 180"/>
                <a:gd name="T29" fmla="*/ 27 h 129"/>
                <a:gd name="T30" fmla="*/ 24 w 180"/>
                <a:gd name="T31" fmla="*/ 23 h 129"/>
                <a:gd name="T32" fmla="*/ 23 w 180"/>
                <a:gd name="T33" fmla="*/ 18 h 129"/>
                <a:gd name="T34" fmla="*/ 22 w 180"/>
                <a:gd name="T35" fmla="*/ 14 h 129"/>
                <a:gd name="T36" fmla="*/ 19 w 180"/>
                <a:gd name="T37" fmla="*/ 11 h 129"/>
                <a:gd name="T38" fmla="*/ 15 w 180"/>
                <a:gd name="T39" fmla="*/ 7 h 129"/>
                <a:gd name="T40" fmla="*/ 11 w 180"/>
                <a:gd name="T41" fmla="*/ 5 h 129"/>
                <a:gd name="T42" fmla="*/ 7 w 180"/>
                <a:gd name="T43" fmla="*/ 3 h 129"/>
                <a:gd name="T44" fmla="*/ 3 w 180"/>
                <a:gd name="T45" fmla="*/ 1 h 129"/>
                <a:gd name="T46" fmla="*/ 1 w 180"/>
                <a:gd name="T47" fmla="*/ 0 h 129"/>
                <a:gd name="T48" fmla="*/ 0 w 180"/>
                <a:gd name="T49" fmla="*/ 0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0"/>
                <a:gd name="T76" fmla="*/ 0 h 129"/>
                <a:gd name="T77" fmla="*/ 180 w 180"/>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FF0000"/>
            </a:solidFill>
            <a:ln w="9525">
              <a:noFill/>
              <a:round/>
              <a:headEnd/>
              <a:tailEnd/>
            </a:ln>
          </p:spPr>
          <p:txBody>
            <a:bodyPr/>
            <a:lstStyle/>
            <a:p>
              <a:endParaRPr lang="en-US"/>
            </a:p>
          </p:txBody>
        </p:sp>
        <p:sp>
          <p:nvSpPr>
            <p:cNvPr id="6470" name="Freeform 184"/>
            <p:cNvSpPr>
              <a:spLocks/>
            </p:cNvSpPr>
            <p:nvPr/>
          </p:nvSpPr>
          <p:spPr bwMode="auto">
            <a:xfrm>
              <a:off x="2688" y="2614"/>
              <a:ext cx="103" cy="42"/>
            </a:xfrm>
            <a:custGeom>
              <a:avLst/>
              <a:gdLst>
                <a:gd name="T0" fmla="*/ 0 w 206"/>
                <a:gd name="T1" fmla="*/ 13 h 85"/>
                <a:gd name="T2" fmla="*/ 3 w 206"/>
                <a:gd name="T3" fmla="*/ 11 h 85"/>
                <a:gd name="T4" fmla="*/ 6 w 206"/>
                <a:gd name="T5" fmla="*/ 9 h 85"/>
                <a:gd name="T6" fmla="*/ 9 w 206"/>
                <a:gd name="T7" fmla="*/ 7 h 85"/>
                <a:gd name="T8" fmla="*/ 12 w 206"/>
                <a:gd name="T9" fmla="*/ 5 h 85"/>
                <a:gd name="T10" fmla="*/ 15 w 206"/>
                <a:gd name="T11" fmla="*/ 4 h 85"/>
                <a:gd name="T12" fmla="*/ 19 w 206"/>
                <a:gd name="T13" fmla="*/ 2 h 85"/>
                <a:gd name="T14" fmla="*/ 22 w 206"/>
                <a:gd name="T15" fmla="*/ 1 h 85"/>
                <a:gd name="T16" fmla="*/ 26 w 206"/>
                <a:gd name="T17" fmla="*/ 0 h 85"/>
                <a:gd name="T18" fmla="*/ 29 w 206"/>
                <a:gd name="T19" fmla="*/ 0 h 85"/>
                <a:gd name="T20" fmla="*/ 33 w 206"/>
                <a:gd name="T21" fmla="*/ 0 h 85"/>
                <a:gd name="T22" fmla="*/ 36 w 206"/>
                <a:gd name="T23" fmla="*/ 0 h 85"/>
                <a:gd name="T24" fmla="*/ 39 w 206"/>
                <a:gd name="T25" fmla="*/ 0 h 85"/>
                <a:gd name="T26" fmla="*/ 42 w 206"/>
                <a:gd name="T27" fmla="*/ 1 h 85"/>
                <a:gd name="T28" fmla="*/ 45 w 206"/>
                <a:gd name="T29" fmla="*/ 3 h 85"/>
                <a:gd name="T30" fmla="*/ 48 w 206"/>
                <a:gd name="T31" fmla="*/ 4 h 85"/>
                <a:gd name="T32" fmla="*/ 50 w 206"/>
                <a:gd name="T33" fmla="*/ 7 h 85"/>
                <a:gd name="T34" fmla="*/ 52 w 206"/>
                <a:gd name="T35" fmla="*/ 11 h 85"/>
                <a:gd name="T36" fmla="*/ 52 w 206"/>
                <a:gd name="T37" fmla="*/ 15 h 85"/>
                <a:gd name="T38" fmla="*/ 50 w 206"/>
                <a:gd name="T39" fmla="*/ 18 h 85"/>
                <a:gd name="T40" fmla="*/ 47 w 206"/>
                <a:gd name="T41" fmla="*/ 20 h 85"/>
                <a:gd name="T42" fmla="*/ 42 w 206"/>
                <a:gd name="T43" fmla="*/ 21 h 85"/>
                <a:gd name="T44" fmla="*/ 38 w 206"/>
                <a:gd name="T45" fmla="*/ 21 h 85"/>
                <a:gd name="T46" fmla="*/ 33 w 206"/>
                <a:gd name="T47" fmla="*/ 19 h 85"/>
                <a:gd name="T48" fmla="*/ 29 w 206"/>
                <a:gd name="T49" fmla="*/ 15 h 85"/>
                <a:gd name="T50" fmla="*/ 26 w 206"/>
                <a:gd name="T51" fmla="*/ 13 h 85"/>
                <a:gd name="T52" fmla="*/ 21 w 206"/>
                <a:gd name="T53" fmla="*/ 11 h 85"/>
                <a:gd name="T54" fmla="*/ 17 w 206"/>
                <a:gd name="T55" fmla="*/ 11 h 85"/>
                <a:gd name="T56" fmla="*/ 12 w 206"/>
                <a:gd name="T57" fmla="*/ 11 h 85"/>
                <a:gd name="T58" fmla="*/ 7 w 206"/>
                <a:gd name="T59" fmla="*/ 12 h 85"/>
                <a:gd name="T60" fmla="*/ 3 w 206"/>
                <a:gd name="T61" fmla="*/ 12 h 85"/>
                <a:gd name="T62" fmla="*/ 1 w 206"/>
                <a:gd name="T63" fmla="*/ 13 h 85"/>
                <a:gd name="T64" fmla="*/ 0 w 206"/>
                <a:gd name="T65" fmla="*/ 13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6"/>
                <a:gd name="T100" fmla="*/ 0 h 85"/>
                <a:gd name="T101" fmla="*/ 206 w 20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FF0000"/>
            </a:solidFill>
            <a:ln w="9525">
              <a:noFill/>
              <a:round/>
              <a:headEnd/>
              <a:tailEnd/>
            </a:ln>
          </p:spPr>
          <p:txBody>
            <a:bodyPr/>
            <a:lstStyle/>
            <a:p>
              <a:endParaRPr lang="en-US"/>
            </a:p>
          </p:txBody>
        </p:sp>
        <p:sp>
          <p:nvSpPr>
            <p:cNvPr id="6471" name="Freeform 185"/>
            <p:cNvSpPr>
              <a:spLocks/>
            </p:cNvSpPr>
            <p:nvPr/>
          </p:nvSpPr>
          <p:spPr bwMode="auto">
            <a:xfrm>
              <a:off x="2360" y="2408"/>
              <a:ext cx="74" cy="47"/>
            </a:xfrm>
            <a:custGeom>
              <a:avLst/>
              <a:gdLst>
                <a:gd name="T0" fmla="*/ 0 w 147"/>
                <a:gd name="T1" fmla="*/ 1 h 95"/>
                <a:gd name="T2" fmla="*/ 6 w 147"/>
                <a:gd name="T3" fmla="*/ 0 h 95"/>
                <a:gd name="T4" fmla="*/ 12 w 147"/>
                <a:gd name="T5" fmla="*/ 0 h 95"/>
                <a:gd name="T6" fmla="*/ 17 w 147"/>
                <a:gd name="T7" fmla="*/ 0 h 95"/>
                <a:gd name="T8" fmla="*/ 23 w 147"/>
                <a:gd name="T9" fmla="*/ 2 h 95"/>
                <a:gd name="T10" fmla="*/ 28 w 147"/>
                <a:gd name="T11" fmla="*/ 4 h 95"/>
                <a:gd name="T12" fmla="*/ 32 w 147"/>
                <a:gd name="T13" fmla="*/ 7 h 95"/>
                <a:gd name="T14" fmla="*/ 36 w 147"/>
                <a:gd name="T15" fmla="*/ 11 h 95"/>
                <a:gd name="T16" fmla="*/ 37 w 147"/>
                <a:gd name="T17" fmla="*/ 15 h 95"/>
                <a:gd name="T18" fmla="*/ 37 w 147"/>
                <a:gd name="T19" fmla="*/ 19 h 95"/>
                <a:gd name="T20" fmla="*/ 36 w 147"/>
                <a:gd name="T21" fmla="*/ 22 h 95"/>
                <a:gd name="T22" fmla="*/ 33 w 147"/>
                <a:gd name="T23" fmla="*/ 23 h 95"/>
                <a:gd name="T24" fmla="*/ 30 w 147"/>
                <a:gd name="T25" fmla="*/ 23 h 95"/>
                <a:gd name="T26" fmla="*/ 27 w 147"/>
                <a:gd name="T27" fmla="*/ 22 h 95"/>
                <a:gd name="T28" fmla="*/ 24 w 147"/>
                <a:gd name="T29" fmla="*/ 20 h 95"/>
                <a:gd name="T30" fmla="*/ 21 w 147"/>
                <a:gd name="T31" fmla="*/ 17 h 95"/>
                <a:gd name="T32" fmla="*/ 20 w 147"/>
                <a:gd name="T33" fmla="*/ 13 h 95"/>
                <a:gd name="T34" fmla="*/ 18 w 147"/>
                <a:gd name="T35" fmla="*/ 10 h 95"/>
                <a:gd name="T36" fmla="*/ 16 w 147"/>
                <a:gd name="T37" fmla="*/ 8 h 95"/>
                <a:gd name="T38" fmla="*/ 13 w 147"/>
                <a:gd name="T39" fmla="*/ 5 h 95"/>
                <a:gd name="T40" fmla="*/ 9 w 147"/>
                <a:gd name="T41" fmla="*/ 4 h 95"/>
                <a:gd name="T42" fmla="*/ 6 w 147"/>
                <a:gd name="T43" fmla="*/ 3 h 95"/>
                <a:gd name="T44" fmla="*/ 3 w 147"/>
                <a:gd name="T45" fmla="*/ 1 h 95"/>
                <a:gd name="T46" fmla="*/ 1 w 147"/>
                <a:gd name="T47" fmla="*/ 1 h 95"/>
                <a:gd name="T48" fmla="*/ 0 w 147"/>
                <a:gd name="T49" fmla="*/ 1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7"/>
                <a:gd name="T76" fmla="*/ 0 h 95"/>
                <a:gd name="T77" fmla="*/ 147 w 147"/>
                <a:gd name="T78" fmla="*/ 95 h 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FF0000"/>
            </a:solidFill>
            <a:ln w="9525">
              <a:noFill/>
              <a:round/>
              <a:headEnd/>
              <a:tailEnd/>
            </a:ln>
          </p:spPr>
          <p:txBody>
            <a:bodyPr/>
            <a:lstStyle/>
            <a:p>
              <a:endParaRPr lang="en-US"/>
            </a:p>
          </p:txBody>
        </p:sp>
        <p:sp>
          <p:nvSpPr>
            <p:cNvPr id="6472" name="Freeform 186"/>
            <p:cNvSpPr>
              <a:spLocks/>
            </p:cNvSpPr>
            <p:nvPr/>
          </p:nvSpPr>
          <p:spPr bwMode="auto">
            <a:xfrm>
              <a:off x="2357" y="2414"/>
              <a:ext cx="43" cy="77"/>
            </a:xfrm>
            <a:custGeom>
              <a:avLst/>
              <a:gdLst>
                <a:gd name="T0" fmla="*/ 0 w 87"/>
                <a:gd name="T1" fmla="*/ 0 h 154"/>
                <a:gd name="T2" fmla="*/ 5 w 87"/>
                <a:gd name="T3" fmla="*/ 2 h 154"/>
                <a:gd name="T4" fmla="*/ 9 w 87"/>
                <a:gd name="T5" fmla="*/ 6 h 154"/>
                <a:gd name="T6" fmla="*/ 14 w 87"/>
                <a:gd name="T7" fmla="*/ 10 h 154"/>
                <a:gd name="T8" fmla="*/ 17 w 87"/>
                <a:gd name="T9" fmla="*/ 15 h 154"/>
                <a:gd name="T10" fmla="*/ 20 w 87"/>
                <a:gd name="T11" fmla="*/ 19 h 154"/>
                <a:gd name="T12" fmla="*/ 21 w 87"/>
                <a:gd name="T13" fmla="*/ 24 h 154"/>
                <a:gd name="T14" fmla="*/ 21 w 87"/>
                <a:gd name="T15" fmla="*/ 30 h 154"/>
                <a:gd name="T16" fmla="*/ 20 w 87"/>
                <a:gd name="T17" fmla="*/ 35 h 154"/>
                <a:gd name="T18" fmla="*/ 17 w 87"/>
                <a:gd name="T19" fmla="*/ 38 h 154"/>
                <a:gd name="T20" fmla="*/ 14 w 87"/>
                <a:gd name="T21" fmla="*/ 39 h 154"/>
                <a:gd name="T22" fmla="*/ 12 w 87"/>
                <a:gd name="T23" fmla="*/ 38 h 154"/>
                <a:gd name="T24" fmla="*/ 9 w 87"/>
                <a:gd name="T25" fmla="*/ 36 h 154"/>
                <a:gd name="T26" fmla="*/ 7 w 87"/>
                <a:gd name="T27" fmla="*/ 34 h 154"/>
                <a:gd name="T28" fmla="*/ 6 w 87"/>
                <a:gd name="T29" fmla="*/ 30 h 154"/>
                <a:gd name="T30" fmla="*/ 6 w 87"/>
                <a:gd name="T31" fmla="*/ 26 h 154"/>
                <a:gd name="T32" fmla="*/ 7 w 87"/>
                <a:gd name="T33" fmla="*/ 22 h 154"/>
                <a:gd name="T34" fmla="*/ 8 w 87"/>
                <a:gd name="T35" fmla="*/ 19 h 154"/>
                <a:gd name="T36" fmla="*/ 7 w 87"/>
                <a:gd name="T37" fmla="*/ 15 h 154"/>
                <a:gd name="T38" fmla="*/ 6 w 87"/>
                <a:gd name="T39" fmla="*/ 11 h 154"/>
                <a:gd name="T40" fmla="*/ 5 w 87"/>
                <a:gd name="T41" fmla="*/ 8 h 154"/>
                <a:gd name="T42" fmla="*/ 3 w 87"/>
                <a:gd name="T43" fmla="*/ 5 h 154"/>
                <a:gd name="T44" fmla="*/ 1 w 87"/>
                <a:gd name="T45" fmla="*/ 2 h 154"/>
                <a:gd name="T46" fmla="*/ 0 w 87"/>
                <a:gd name="T47" fmla="*/ 1 h 154"/>
                <a:gd name="T48" fmla="*/ 0 w 87"/>
                <a:gd name="T49" fmla="*/ 0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154"/>
                <a:gd name="T77" fmla="*/ 87 w 87"/>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FF0000"/>
            </a:solidFill>
            <a:ln w="9525">
              <a:noFill/>
              <a:round/>
              <a:headEnd/>
              <a:tailEnd/>
            </a:ln>
          </p:spPr>
          <p:txBody>
            <a:bodyPr/>
            <a:lstStyle/>
            <a:p>
              <a:endParaRPr lang="en-US"/>
            </a:p>
          </p:txBody>
        </p:sp>
        <p:sp>
          <p:nvSpPr>
            <p:cNvPr id="6473" name="Freeform 187"/>
            <p:cNvSpPr>
              <a:spLocks/>
            </p:cNvSpPr>
            <p:nvPr/>
          </p:nvSpPr>
          <p:spPr bwMode="auto">
            <a:xfrm>
              <a:off x="2359" y="2373"/>
              <a:ext cx="81" cy="34"/>
            </a:xfrm>
            <a:custGeom>
              <a:avLst/>
              <a:gdLst>
                <a:gd name="T0" fmla="*/ 0 w 161"/>
                <a:gd name="T1" fmla="*/ 17 h 69"/>
                <a:gd name="T2" fmla="*/ 4 w 161"/>
                <a:gd name="T3" fmla="*/ 13 h 69"/>
                <a:gd name="T4" fmla="*/ 8 w 161"/>
                <a:gd name="T5" fmla="*/ 9 h 69"/>
                <a:gd name="T6" fmla="*/ 13 w 161"/>
                <a:gd name="T7" fmla="*/ 5 h 69"/>
                <a:gd name="T8" fmla="*/ 18 w 161"/>
                <a:gd name="T9" fmla="*/ 2 h 69"/>
                <a:gd name="T10" fmla="*/ 23 w 161"/>
                <a:gd name="T11" fmla="*/ 1 h 69"/>
                <a:gd name="T12" fmla="*/ 28 w 161"/>
                <a:gd name="T13" fmla="*/ 0 h 69"/>
                <a:gd name="T14" fmla="*/ 33 w 161"/>
                <a:gd name="T15" fmla="*/ 1 h 69"/>
                <a:gd name="T16" fmla="*/ 37 w 161"/>
                <a:gd name="T17" fmla="*/ 3 h 69"/>
                <a:gd name="T18" fmla="*/ 40 w 161"/>
                <a:gd name="T19" fmla="*/ 6 h 69"/>
                <a:gd name="T20" fmla="*/ 41 w 161"/>
                <a:gd name="T21" fmla="*/ 9 h 69"/>
                <a:gd name="T22" fmla="*/ 39 w 161"/>
                <a:gd name="T23" fmla="*/ 11 h 69"/>
                <a:gd name="T24" fmla="*/ 37 w 161"/>
                <a:gd name="T25" fmla="*/ 13 h 69"/>
                <a:gd name="T26" fmla="*/ 34 w 161"/>
                <a:gd name="T27" fmla="*/ 15 h 69"/>
                <a:gd name="T28" fmla="*/ 31 w 161"/>
                <a:gd name="T29" fmla="*/ 16 h 69"/>
                <a:gd name="T30" fmla="*/ 27 w 161"/>
                <a:gd name="T31" fmla="*/ 15 h 69"/>
                <a:gd name="T32" fmla="*/ 23 w 161"/>
                <a:gd name="T33" fmla="*/ 13 h 69"/>
                <a:gd name="T34" fmla="*/ 20 w 161"/>
                <a:gd name="T35" fmla="*/ 12 h 69"/>
                <a:gd name="T36" fmla="*/ 16 w 161"/>
                <a:gd name="T37" fmla="*/ 11 h 69"/>
                <a:gd name="T38" fmla="*/ 12 w 161"/>
                <a:gd name="T39" fmla="*/ 12 h 69"/>
                <a:gd name="T40" fmla="*/ 9 w 161"/>
                <a:gd name="T41" fmla="*/ 13 h 69"/>
                <a:gd name="T42" fmla="*/ 6 w 161"/>
                <a:gd name="T43" fmla="*/ 14 h 69"/>
                <a:gd name="T44" fmla="*/ 3 w 161"/>
                <a:gd name="T45" fmla="*/ 16 h 69"/>
                <a:gd name="T46" fmla="*/ 1 w 161"/>
                <a:gd name="T47" fmla="*/ 17 h 69"/>
                <a:gd name="T48" fmla="*/ 0 w 161"/>
                <a:gd name="T49" fmla="*/ 17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69"/>
                <a:gd name="T77" fmla="*/ 161 w 161"/>
                <a:gd name="T78" fmla="*/ 69 h 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FF0000"/>
            </a:solidFill>
            <a:ln w="9525">
              <a:noFill/>
              <a:round/>
              <a:headEnd/>
              <a:tailEnd/>
            </a:ln>
          </p:spPr>
          <p:txBody>
            <a:bodyPr/>
            <a:lstStyle/>
            <a:p>
              <a:endParaRPr lang="en-US"/>
            </a:p>
          </p:txBody>
        </p:sp>
        <p:sp>
          <p:nvSpPr>
            <p:cNvPr id="6474" name="Freeform 188"/>
            <p:cNvSpPr>
              <a:spLocks/>
            </p:cNvSpPr>
            <p:nvPr/>
          </p:nvSpPr>
          <p:spPr bwMode="auto">
            <a:xfrm>
              <a:off x="2356" y="2338"/>
              <a:ext cx="57" cy="66"/>
            </a:xfrm>
            <a:custGeom>
              <a:avLst/>
              <a:gdLst>
                <a:gd name="T0" fmla="*/ 0 w 114"/>
                <a:gd name="T1" fmla="*/ 33 h 133"/>
                <a:gd name="T2" fmla="*/ 1 w 114"/>
                <a:gd name="T3" fmla="*/ 27 h 133"/>
                <a:gd name="T4" fmla="*/ 2 w 114"/>
                <a:gd name="T5" fmla="*/ 22 h 133"/>
                <a:gd name="T6" fmla="*/ 3 w 114"/>
                <a:gd name="T7" fmla="*/ 16 h 133"/>
                <a:gd name="T8" fmla="*/ 6 w 114"/>
                <a:gd name="T9" fmla="*/ 11 h 133"/>
                <a:gd name="T10" fmla="*/ 9 w 114"/>
                <a:gd name="T11" fmla="*/ 6 h 133"/>
                <a:gd name="T12" fmla="*/ 13 w 114"/>
                <a:gd name="T13" fmla="*/ 3 h 133"/>
                <a:gd name="T14" fmla="*/ 17 w 114"/>
                <a:gd name="T15" fmla="*/ 0 h 133"/>
                <a:gd name="T16" fmla="*/ 22 w 114"/>
                <a:gd name="T17" fmla="*/ 0 h 133"/>
                <a:gd name="T18" fmla="*/ 26 w 114"/>
                <a:gd name="T19" fmla="*/ 1 h 133"/>
                <a:gd name="T20" fmla="*/ 28 w 114"/>
                <a:gd name="T21" fmla="*/ 3 h 133"/>
                <a:gd name="T22" fmla="*/ 29 w 114"/>
                <a:gd name="T23" fmla="*/ 5 h 133"/>
                <a:gd name="T24" fmla="*/ 28 w 114"/>
                <a:gd name="T25" fmla="*/ 8 h 133"/>
                <a:gd name="T26" fmla="*/ 27 w 114"/>
                <a:gd name="T27" fmla="*/ 11 h 133"/>
                <a:gd name="T28" fmla="*/ 24 w 114"/>
                <a:gd name="T29" fmla="*/ 14 h 133"/>
                <a:gd name="T30" fmla="*/ 21 w 114"/>
                <a:gd name="T31" fmla="*/ 16 h 133"/>
                <a:gd name="T32" fmla="*/ 16 w 114"/>
                <a:gd name="T33" fmla="*/ 16 h 133"/>
                <a:gd name="T34" fmla="*/ 13 w 114"/>
                <a:gd name="T35" fmla="*/ 17 h 133"/>
                <a:gd name="T36" fmla="*/ 10 w 114"/>
                <a:gd name="T37" fmla="*/ 19 h 133"/>
                <a:gd name="T38" fmla="*/ 7 w 114"/>
                <a:gd name="T39" fmla="*/ 22 h 133"/>
                <a:gd name="T40" fmla="*/ 5 w 114"/>
                <a:gd name="T41" fmla="*/ 24 h 133"/>
                <a:gd name="T42" fmla="*/ 3 w 114"/>
                <a:gd name="T43" fmla="*/ 28 h 133"/>
                <a:gd name="T44" fmla="*/ 2 w 114"/>
                <a:gd name="T45" fmla="*/ 30 h 133"/>
                <a:gd name="T46" fmla="*/ 1 w 114"/>
                <a:gd name="T47" fmla="*/ 32 h 133"/>
                <a:gd name="T48" fmla="*/ 0 w 114"/>
                <a:gd name="T49" fmla="*/ 33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4"/>
                <a:gd name="T76" fmla="*/ 0 h 133"/>
                <a:gd name="T77" fmla="*/ 114 w 114"/>
                <a:gd name="T78" fmla="*/ 133 h 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FF0000"/>
            </a:solidFill>
            <a:ln w="9525">
              <a:noFill/>
              <a:round/>
              <a:headEnd/>
              <a:tailEnd/>
            </a:ln>
          </p:spPr>
          <p:txBody>
            <a:bodyPr/>
            <a:lstStyle/>
            <a:p>
              <a:endParaRPr lang="en-US"/>
            </a:p>
          </p:txBody>
        </p:sp>
        <p:sp>
          <p:nvSpPr>
            <p:cNvPr id="6475" name="Freeform 189"/>
            <p:cNvSpPr>
              <a:spLocks/>
            </p:cNvSpPr>
            <p:nvPr/>
          </p:nvSpPr>
          <p:spPr bwMode="auto">
            <a:xfrm>
              <a:off x="2332" y="2318"/>
              <a:ext cx="35" cy="82"/>
            </a:xfrm>
            <a:custGeom>
              <a:avLst/>
              <a:gdLst>
                <a:gd name="T0" fmla="*/ 7 w 70"/>
                <a:gd name="T1" fmla="*/ 41 h 163"/>
                <a:gd name="T2" fmla="*/ 4 w 70"/>
                <a:gd name="T3" fmla="*/ 37 h 163"/>
                <a:gd name="T4" fmla="*/ 2 w 70"/>
                <a:gd name="T5" fmla="*/ 31 h 163"/>
                <a:gd name="T6" fmla="*/ 1 w 70"/>
                <a:gd name="T7" fmla="*/ 26 h 163"/>
                <a:gd name="T8" fmla="*/ 0 w 70"/>
                <a:gd name="T9" fmla="*/ 20 h 163"/>
                <a:gd name="T10" fmla="*/ 0 w 70"/>
                <a:gd name="T11" fmla="*/ 14 h 163"/>
                <a:gd name="T12" fmla="*/ 1 w 70"/>
                <a:gd name="T13" fmla="*/ 9 h 163"/>
                <a:gd name="T14" fmla="*/ 3 w 70"/>
                <a:gd name="T15" fmla="*/ 5 h 163"/>
                <a:gd name="T16" fmla="*/ 7 w 70"/>
                <a:gd name="T17" fmla="*/ 2 h 163"/>
                <a:gd name="T18" fmla="*/ 11 w 70"/>
                <a:gd name="T19" fmla="*/ 0 h 163"/>
                <a:gd name="T20" fmla="*/ 14 w 70"/>
                <a:gd name="T21" fmla="*/ 1 h 163"/>
                <a:gd name="T22" fmla="*/ 16 w 70"/>
                <a:gd name="T23" fmla="*/ 3 h 163"/>
                <a:gd name="T24" fmla="*/ 18 w 70"/>
                <a:gd name="T25" fmla="*/ 6 h 163"/>
                <a:gd name="T26" fmla="*/ 18 w 70"/>
                <a:gd name="T27" fmla="*/ 9 h 163"/>
                <a:gd name="T28" fmla="*/ 17 w 70"/>
                <a:gd name="T29" fmla="*/ 12 h 163"/>
                <a:gd name="T30" fmla="*/ 15 w 70"/>
                <a:gd name="T31" fmla="*/ 16 h 163"/>
                <a:gd name="T32" fmla="*/ 12 w 70"/>
                <a:gd name="T33" fmla="*/ 19 h 163"/>
                <a:gd name="T34" fmla="*/ 9 w 70"/>
                <a:gd name="T35" fmla="*/ 25 h 163"/>
                <a:gd name="T36" fmla="*/ 7 w 70"/>
                <a:gd name="T37" fmla="*/ 32 h 163"/>
                <a:gd name="T38" fmla="*/ 7 w 70"/>
                <a:gd name="T39" fmla="*/ 38 h 163"/>
                <a:gd name="T40" fmla="*/ 7 w 70"/>
                <a:gd name="T41" fmla="*/ 41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163"/>
                <a:gd name="T65" fmla="*/ 70 w 70"/>
                <a:gd name="T66" fmla="*/ 163 h 1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FF0000"/>
            </a:solidFill>
            <a:ln w="9525">
              <a:noFill/>
              <a:round/>
              <a:headEnd/>
              <a:tailEnd/>
            </a:ln>
          </p:spPr>
          <p:txBody>
            <a:bodyPr/>
            <a:lstStyle/>
            <a:p>
              <a:endParaRPr lang="en-US"/>
            </a:p>
          </p:txBody>
        </p:sp>
        <p:sp>
          <p:nvSpPr>
            <p:cNvPr id="6476" name="Freeform 190"/>
            <p:cNvSpPr>
              <a:spLocks/>
            </p:cNvSpPr>
            <p:nvPr/>
          </p:nvSpPr>
          <p:spPr bwMode="auto">
            <a:xfrm>
              <a:off x="2376" y="1599"/>
              <a:ext cx="180" cy="174"/>
            </a:xfrm>
            <a:custGeom>
              <a:avLst/>
              <a:gdLst>
                <a:gd name="T0" fmla="*/ 2 w 361"/>
                <a:gd name="T1" fmla="*/ 1 h 348"/>
                <a:gd name="T2" fmla="*/ 0 w 361"/>
                <a:gd name="T3" fmla="*/ 1 h 348"/>
                <a:gd name="T4" fmla="*/ 0 w 361"/>
                <a:gd name="T5" fmla="*/ 0 h 348"/>
                <a:gd name="T6" fmla="*/ 2 w 361"/>
                <a:gd name="T7" fmla="*/ 0 h 348"/>
                <a:gd name="T8" fmla="*/ 5 w 361"/>
                <a:gd name="T9" fmla="*/ 1 h 348"/>
                <a:gd name="T10" fmla="*/ 11 w 361"/>
                <a:gd name="T11" fmla="*/ 2 h 348"/>
                <a:gd name="T12" fmla="*/ 17 w 361"/>
                <a:gd name="T13" fmla="*/ 4 h 348"/>
                <a:gd name="T14" fmla="*/ 24 w 361"/>
                <a:gd name="T15" fmla="*/ 7 h 348"/>
                <a:gd name="T16" fmla="*/ 32 w 361"/>
                <a:gd name="T17" fmla="*/ 10 h 348"/>
                <a:gd name="T18" fmla="*/ 40 w 361"/>
                <a:gd name="T19" fmla="*/ 14 h 348"/>
                <a:gd name="T20" fmla="*/ 49 w 361"/>
                <a:gd name="T21" fmla="*/ 19 h 348"/>
                <a:gd name="T22" fmla="*/ 57 w 361"/>
                <a:gd name="T23" fmla="*/ 24 h 348"/>
                <a:gd name="T24" fmla="*/ 65 w 361"/>
                <a:gd name="T25" fmla="*/ 30 h 348"/>
                <a:gd name="T26" fmla="*/ 72 w 361"/>
                <a:gd name="T27" fmla="*/ 37 h 348"/>
                <a:gd name="T28" fmla="*/ 79 w 361"/>
                <a:gd name="T29" fmla="*/ 44 h 348"/>
                <a:gd name="T30" fmla="*/ 85 w 361"/>
                <a:gd name="T31" fmla="*/ 52 h 348"/>
                <a:gd name="T32" fmla="*/ 89 w 361"/>
                <a:gd name="T33" fmla="*/ 62 h 348"/>
                <a:gd name="T34" fmla="*/ 90 w 361"/>
                <a:gd name="T35" fmla="*/ 67 h 348"/>
                <a:gd name="T36" fmla="*/ 89 w 361"/>
                <a:gd name="T37" fmla="*/ 72 h 348"/>
                <a:gd name="T38" fmla="*/ 88 w 361"/>
                <a:gd name="T39" fmla="*/ 76 h 348"/>
                <a:gd name="T40" fmla="*/ 86 w 361"/>
                <a:gd name="T41" fmla="*/ 80 h 348"/>
                <a:gd name="T42" fmla="*/ 84 w 361"/>
                <a:gd name="T43" fmla="*/ 83 h 348"/>
                <a:gd name="T44" fmla="*/ 82 w 361"/>
                <a:gd name="T45" fmla="*/ 85 h 348"/>
                <a:gd name="T46" fmla="*/ 80 w 361"/>
                <a:gd name="T47" fmla="*/ 87 h 348"/>
                <a:gd name="T48" fmla="*/ 80 w 361"/>
                <a:gd name="T49" fmla="*/ 87 h 348"/>
                <a:gd name="T50" fmla="*/ 80 w 361"/>
                <a:gd name="T51" fmla="*/ 87 h 348"/>
                <a:gd name="T52" fmla="*/ 81 w 361"/>
                <a:gd name="T53" fmla="*/ 86 h 348"/>
                <a:gd name="T54" fmla="*/ 82 w 361"/>
                <a:gd name="T55" fmla="*/ 83 h 348"/>
                <a:gd name="T56" fmla="*/ 84 w 361"/>
                <a:gd name="T57" fmla="*/ 80 h 348"/>
                <a:gd name="T58" fmla="*/ 85 w 361"/>
                <a:gd name="T59" fmla="*/ 77 h 348"/>
                <a:gd name="T60" fmla="*/ 85 w 361"/>
                <a:gd name="T61" fmla="*/ 72 h 348"/>
                <a:gd name="T62" fmla="*/ 85 w 361"/>
                <a:gd name="T63" fmla="*/ 67 h 348"/>
                <a:gd name="T64" fmla="*/ 84 w 361"/>
                <a:gd name="T65" fmla="*/ 61 h 348"/>
                <a:gd name="T66" fmla="*/ 81 w 361"/>
                <a:gd name="T67" fmla="*/ 55 h 348"/>
                <a:gd name="T68" fmla="*/ 77 w 361"/>
                <a:gd name="T69" fmla="*/ 48 h 348"/>
                <a:gd name="T70" fmla="*/ 70 w 361"/>
                <a:gd name="T71" fmla="*/ 42 h 348"/>
                <a:gd name="T72" fmla="*/ 62 w 361"/>
                <a:gd name="T73" fmla="*/ 34 h 348"/>
                <a:gd name="T74" fmla="*/ 51 w 361"/>
                <a:gd name="T75" fmla="*/ 26 h 348"/>
                <a:gd name="T76" fmla="*/ 38 w 361"/>
                <a:gd name="T77" fmla="*/ 19 h 348"/>
                <a:gd name="T78" fmla="*/ 22 w 361"/>
                <a:gd name="T79" fmla="*/ 10 h 348"/>
                <a:gd name="T80" fmla="*/ 2 w 361"/>
                <a:gd name="T81" fmla="*/ 1 h 3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1"/>
                <a:gd name="T124" fmla="*/ 0 h 348"/>
                <a:gd name="T125" fmla="*/ 361 w 361"/>
                <a:gd name="T126" fmla="*/ 348 h 3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FF0000"/>
            </a:solidFill>
            <a:ln w="9525">
              <a:noFill/>
              <a:round/>
              <a:headEnd/>
              <a:tailEnd/>
            </a:ln>
          </p:spPr>
          <p:txBody>
            <a:bodyPr/>
            <a:lstStyle/>
            <a:p>
              <a:endParaRPr lang="en-US"/>
            </a:p>
          </p:txBody>
        </p:sp>
        <p:sp>
          <p:nvSpPr>
            <p:cNvPr id="6477" name="Freeform 191"/>
            <p:cNvSpPr>
              <a:spLocks/>
            </p:cNvSpPr>
            <p:nvPr/>
          </p:nvSpPr>
          <p:spPr bwMode="auto">
            <a:xfrm>
              <a:off x="2332" y="2439"/>
              <a:ext cx="63" cy="171"/>
            </a:xfrm>
            <a:custGeom>
              <a:avLst/>
              <a:gdLst>
                <a:gd name="T0" fmla="*/ 7 w 126"/>
                <a:gd name="T1" fmla="*/ 0 h 343"/>
                <a:gd name="T2" fmla="*/ 3 w 126"/>
                <a:gd name="T3" fmla="*/ 7 h 343"/>
                <a:gd name="T4" fmla="*/ 1 w 126"/>
                <a:gd name="T5" fmla="*/ 17 h 343"/>
                <a:gd name="T6" fmla="*/ 0 w 126"/>
                <a:gd name="T7" fmla="*/ 30 h 343"/>
                <a:gd name="T8" fmla="*/ 2 w 126"/>
                <a:gd name="T9" fmla="*/ 43 h 343"/>
                <a:gd name="T10" fmla="*/ 5 w 126"/>
                <a:gd name="T11" fmla="*/ 57 h 343"/>
                <a:gd name="T12" fmla="*/ 11 w 126"/>
                <a:gd name="T13" fmla="*/ 69 h 343"/>
                <a:gd name="T14" fmla="*/ 20 w 126"/>
                <a:gd name="T15" fmla="*/ 79 h 343"/>
                <a:gd name="T16" fmla="*/ 32 w 126"/>
                <a:gd name="T17" fmla="*/ 85 h 343"/>
                <a:gd name="T18" fmla="*/ 31 w 126"/>
                <a:gd name="T19" fmla="*/ 85 h 343"/>
                <a:gd name="T20" fmla="*/ 29 w 126"/>
                <a:gd name="T21" fmla="*/ 83 h 343"/>
                <a:gd name="T22" fmla="*/ 26 w 126"/>
                <a:gd name="T23" fmla="*/ 80 h 343"/>
                <a:gd name="T24" fmla="*/ 22 w 126"/>
                <a:gd name="T25" fmla="*/ 76 h 343"/>
                <a:gd name="T26" fmla="*/ 18 w 126"/>
                <a:gd name="T27" fmla="*/ 72 h 343"/>
                <a:gd name="T28" fmla="*/ 14 w 126"/>
                <a:gd name="T29" fmla="*/ 66 h 343"/>
                <a:gd name="T30" fmla="*/ 11 w 126"/>
                <a:gd name="T31" fmla="*/ 61 h 343"/>
                <a:gd name="T32" fmla="*/ 8 w 126"/>
                <a:gd name="T33" fmla="*/ 55 h 343"/>
                <a:gd name="T34" fmla="*/ 5 w 126"/>
                <a:gd name="T35" fmla="*/ 45 h 343"/>
                <a:gd name="T36" fmla="*/ 4 w 126"/>
                <a:gd name="T37" fmla="*/ 36 h 343"/>
                <a:gd name="T38" fmla="*/ 3 w 126"/>
                <a:gd name="T39" fmla="*/ 27 h 343"/>
                <a:gd name="T40" fmla="*/ 4 w 126"/>
                <a:gd name="T41" fmla="*/ 18 h 343"/>
                <a:gd name="T42" fmla="*/ 5 w 126"/>
                <a:gd name="T43" fmla="*/ 10 h 343"/>
                <a:gd name="T44" fmla="*/ 5 w 126"/>
                <a:gd name="T45" fmla="*/ 5 h 343"/>
                <a:gd name="T46" fmla="*/ 6 w 126"/>
                <a:gd name="T47" fmla="*/ 1 h 343"/>
                <a:gd name="T48" fmla="*/ 7 w 126"/>
                <a:gd name="T49" fmla="*/ 0 h 3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6"/>
                <a:gd name="T76" fmla="*/ 0 h 343"/>
                <a:gd name="T77" fmla="*/ 126 w 126"/>
                <a:gd name="T78" fmla="*/ 343 h 3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FF0000"/>
            </a:solidFill>
            <a:ln w="9525">
              <a:noFill/>
              <a:round/>
              <a:headEnd/>
              <a:tailEnd/>
            </a:ln>
          </p:spPr>
          <p:txBody>
            <a:bodyPr/>
            <a:lstStyle/>
            <a:p>
              <a:endParaRPr lang="en-US"/>
            </a:p>
          </p:txBody>
        </p:sp>
        <p:sp>
          <p:nvSpPr>
            <p:cNvPr id="6478" name="Freeform 192"/>
            <p:cNvSpPr>
              <a:spLocks/>
            </p:cNvSpPr>
            <p:nvPr/>
          </p:nvSpPr>
          <p:spPr bwMode="auto">
            <a:xfrm>
              <a:off x="2684" y="2480"/>
              <a:ext cx="165" cy="80"/>
            </a:xfrm>
            <a:custGeom>
              <a:avLst/>
              <a:gdLst>
                <a:gd name="T0" fmla="*/ 82 w 332"/>
                <a:gd name="T1" fmla="*/ 40 h 160"/>
                <a:gd name="T2" fmla="*/ 81 w 332"/>
                <a:gd name="T3" fmla="*/ 37 h 160"/>
                <a:gd name="T4" fmla="*/ 79 w 332"/>
                <a:gd name="T5" fmla="*/ 33 h 160"/>
                <a:gd name="T6" fmla="*/ 76 w 332"/>
                <a:gd name="T7" fmla="*/ 28 h 160"/>
                <a:gd name="T8" fmla="*/ 72 w 332"/>
                <a:gd name="T9" fmla="*/ 24 h 160"/>
                <a:gd name="T10" fmla="*/ 68 w 332"/>
                <a:gd name="T11" fmla="*/ 20 h 160"/>
                <a:gd name="T12" fmla="*/ 63 w 332"/>
                <a:gd name="T13" fmla="*/ 16 h 160"/>
                <a:gd name="T14" fmla="*/ 57 w 332"/>
                <a:gd name="T15" fmla="*/ 12 h 160"/>
                <a:gd name="T16" fmla="*/ 51 w 332"/>
                <a:gd name="T17" fmla="*/ 9 h 160"/>
                <a:gd name="T18" fmla="*/ 45 w 332"/>
                <a:gd name="T19" fmla="*/ 5 h 160"/>
                <a:gd name="T20" fmla="*/ 39 w 332"/>
                <a:gd name="T21" fmla="*/ 3 h 160"/>
                <a:gd name="T22" fmla="*/ 33 w 332"/>
                <a:gd name="T23" fmla="*/ 1 h 160"/>
                <a:gd name="T24" fmla="*/ 26 w 332"/>
                <a:gd name="T25" fmla="*/ 0 h 160"/>
                <a:gd name="T26" fmla="*/ 19 w 332"/>
                <a:gd name="T27" fmla="*/ 0 h 160"/>
                <a:gd name="T28" fmla="*/ 12 w 332"/>
                <a:gd name="T29" fmla="*/ 1 h 160"/>
                <a:gd name="T30" fmla="*/ 6 w 332"/>
                <a:gd name="T31" fmla="*/ 3 h 160"/>
                <a:gd name="T32" fmla="*/ 0 w 332"/>
                <a:gd name="T33" fmla="*/ 6 h 160"/>
                <a:gd name="T34" fmla="*/ 1 w 332"/>
                <a:gd name="T35" fmla="*/ 5 h 160"/>
                <a:gd name="T36" fmla="*/ 3 w 332"/>
                <a:gd name="T37" fmla="*/ 5 h 160"/>
                <a:gd name="T38" fmla="*/ 8 w 332"/>
                <a:gd name="T39" fmla="*/ 5 h 160"/>
                <a:gd name="T40" fmla="*/ 13 w 332"/>
                <a:gd name="T41" fmla="*/ 4 h 160"/>
                <a:gd name="T42" fmla="*/ 19 w 332"/>
                <a:gd name="T43" fmla="*/ 3 h 160"/>
                <a:gd name="T44" fmla="*/ 26 w 332"/>
                <a:gd name="T45" fmla="*/ 4 h 160"/>
                <a:gd name="T46" fmla="*/ 33 w 332"/>
                <a:gd name="T47" fmla="*/ 5 h 160"/>
                <a:gd name="T48" fmla="*/ 39 w 332"/>
                <a:gd name="T49" fmla="*/ 6 h 160"/>
                <a:gd name="T50" fmla="*/ 48 w 332"/>
                <a:gd name="T51" fmla="*/ 10 h 160"/>
                <a:gd name="T52" fmla="*/ 56 w 332"/>
                <a:gd name="T53" fmla="*/ 15 h 160"/>
                <a:gd name="T54" fmla="*/ 63 w 332"/>
                <a:gd name="T55" fmla="*/ 20 h 160"/>
                <a:gd name="T56" fmla="*/ 70 w 332"/>
                <a:gd name="T57" fmla="*/ 26 h 160"/>
                <a:gd name="T58" fmla="*/ 75 w 332"/>
                <a:gd name="T59" fmla="*/ 31 h 160"/>
                <a:gd name="T60" fmla="*/ 79 w 332"/>
                <a:gd name="T61" fmla="*/ 36 h 160"/>
                <a:gd name="T62" fmla="*/ 82 w 332"/>
                <a:gd name="T63" fmla="*/ 39 h 160"/>
                <a:gd name="T64" fmla="*/ 82 w 332"/>
                <a:gd name="T65" fmla="*/ 40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2"/>
                <a:gd name="T100" fmla="*/ 0 h 160"/>
                <a:gd name="T101" fmla="*/ 332 w 332"/>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FF0000"/>
            </a:solidFill>
            <a:ln w="9525">
              <a:noFill/>
              <a:round/>
              <a:headEnd/>
              <a:tailEnd/>
            </a:ln>
          </p:spPr>
          <p:txBody>
            <a:bodyPr/>
            <a:lstStyle/>
            <a:p>
              <a:endParaRPr lang="en-US"/>
            </a:p>
          </p:txBody>
        </p:sp>
        <p:sp>
          <p:nvSpPr>
            <p:cNvPr id="6479" name="Freeform 193"/>
            <p:cNvSpPr>
              <a:spLocks/>
            </p:cNvSpPr>
            <p:nvPr/>
          </p:nvSpPr>
          <p:spPr bwMode="auto">
            <a:xfrm>
              <a:off x="2464" y="1984"/>
              <a:ext cx="186" cy="670"/>
            </a:xfrm>
            <a:custGeom>
              <a:avLst/>
              <a:gdLst>
                <a:gd name="T0" fmla="*/ 82 w 373"/>
                <a:gd name="T1" fmla="*/ 334 h 1340"/>
                <a:gd name="T2" fmla="*/ 60 w 373"/>
                <a:gd name="T3" fmla="*/ 331 h 1340"/>
                <a:gd name="T4" fmla="*/ 40 w 373"/>
                <a:gd name="T5" fmla="*/ 326 h 1340"/>
                <a:gd name="T6" fmla="*/ 24 w 373"/>
                <a:gd name="T7" fmla="*/ 317 h 1340"/>
                <a:gd name="T8" fmla="*/ 13 w 373"/>
                <a:gd name="T9" fmla="*/ 303 h 1340"/>
                <a:gd name="T10" fmla="*/ 10 w 373"/>
                <a:gd name="T11" fmla="*/ 283 h 1340"/>
                <a:gd name="T12" fmla="*/ 17 w 373"/>
                <a:gd name="T13" fmla="*/ 254 h 1340"/>
                <a:gd name="T14" fmla="*/ 35 w 373"/>
                <a:gd name="T15" fmla="*/ 217 h 1340"/>
                <a:gd name="T16" fmla="*/ 62 w 373"/>
                <a:gd name="T17" fmla="*/ 175 h 1340"/>
                <a:gd name="T18" fmla="*/ 79 w 373"/>
                <a:gd name="T19" fmla="*/ 139 h 1340"/>
                <a:gd name="T20" fmla="*/ 89 w 373"/>
                <a:gd name="T21" fmla="*/ 106 h 1340"/>
                <a:gd name="T22" fmla="*/ 92 w 373"/>
                <a:gd name="T23" fmla="*/ 78 h 1340"/>
                <a:gd name="T24" fmla="*/ 88 w 373"/>
                <a:gd name="T25" fmla="*/ 52 h 1340"/>
                <a:gd name="T26" fmla="*/ 80 w 373"/>
                <a:gd name="T27" fmla="*/ 33 h 1340"/>
                <a:gd name="T28" fmla="*/ 69 w 373"/>
                <a:gd name="T29" fmla="*/ 17 h 1340"/>
                <a:gd name="T30" fmla="*/ 54 w 373"/>
                <a:gd name="T31" fmla="*/ 5 h 1340"/>
                <a:gd name="T32" fmla="*/ 40 w 373"/>
                <a:gd name="T33" fmla="*/ 1 h 1340"/>
                <a:gd name="T34" fmla="*/ 29 w 373"/>
                <a:gd name="T35" fmla="*/ 1 h 1340"/>
                <a:gd name="T36" fmla="*/ 21 w 373"/>
                <a:gd name="T37" fmla="*/ 4 h 1340"/>
                <a:gd name="T38" fmla="*/ 14 w 373"/>
                <a:gd name="T39" fmla="*/ 9 h 1340"/>
                <a:gd name="T40" fmla="*/ 8 w 373"/>
                <a:gd name="T41" fmla="*/ 15 h 1340"/>
                <a:gd name="T42" fmla="*/ 4 w 373"/>
                <a:gd name="T43" fmla="*/ 22 h 1340"/>
                <a:gd name="T44" fmla="*/ 1 w 373"/>
                <a:gd name="T45" fmla="*/ 27 h 1340"/>
                <a:gd name="T46" fmla="*/ 0 w 373"/>
                <a:gd name="T47" fmla="*/ 30 h 1340"/>
                <a:gd name="T48" fmla="*/ 0 w 373"/>
                <a:gd name="T49" fmla="*/ 30 h 1340"/>
                <a:gd name="T50" fmla="*/ 2 w 373"/>
                <a:gd name="T51" fmla="*/ 28 h 1340"/>
                <a:gd name="T52" fmla="*/ 5 w 373"/>
                <a:gd name="T53" fmla="*/ 23 h 1340"/>
                <a:gd name="T54" fmla="*/ 11 w 373"/>
                <a:gd name="T55" fmla="*/ 19 h 1340"/>
                <a:gd name="T56" fmla="*/ 17 w 373"/>
                <a:gd name="T57" fmla="*/ 13 h 1340"/>
                <a:gd name="T58" fmla="*/ 24 w 373"/>
                <a:gd name="T59" fmla="*/ 10 h 1340"/>
                <a:gd name="T60" fmla="*/ 33 w 373"/>
                <a:gd name="T61" fmla="*/ 7 h 1340"/>
                <a:gd name="T62" fmla="*/ 42 w 373"/>
                <a:gd name="T63" fmla="*/ 7 h 1340"/>
                <a:gd name="T64" fmla="*/ 52 w 373"/>
                <a:gd name="T65" fmla="*/ 10 h 1340"/>
                <a:gd name="T66" fmla="*/ 63 w 373"/>
                <a:gd name="T67" fmla="*/ 18 h 1340"/>
                <a:gd name="T68" fmla="*/ 73 w 373"/>
                <a:gd name="T69" fmla="*/ 28 h 1340"/>
                <a:gd name="T70" fmla="*/ 81 w 373"/>
                <a:gd name="T71" fmla="*/ 42 h 1340"/>
                <a:gd name="T72" fmla="*/ 87 w 373"/>
                <a:gd name="T73" fmla="*/ 59 h 1340"/>
                <a:gd name="T74" fmla="*/ 90 w 373"/>
                <a:gd name="T75" fmla="*/ 79 h 1340"/>
                <a:gd name="T76" fmla="*/ 88 w 373"/>
                <a:gd name="T77" fmla="*/ 100 h 1340"/>
                <a:gd name="T78" fmla="*/ 80 w 373"/>
                <a:gd name="T79" fmla="*/ 125 h 1340"/>
                <a:gd name="T80" fmla="*/ 67 w 373"/>
                <a:gd name="T81" fmla="*/ 153 h 1340"/>
                <a:gd name="T82" fmla="*/ 51 w 373"/>
                <a:gd name="T83" fmla="*/ 179 h 1340"/>
                <a:gd name="T84" fmla="*/ 36 w 373"/>
                <a:gd name="T85" fmla="*/ 203 h 1340"/>
                <a:gd name="T86" fmla="*/ 23 w 373"/>
                <a:gd name="T87" fmla="*/ 225 h 1340"/>
                <a:gd name="T88" fmla="*/ 12 w 373"/>
                <a:gd name="T89" fmla="*/ 246 h 1340"/>
                <a:gd name="T90" fmla="*/ 4 w 373"/>
                <a:gd name="T91" fmla="*/ 265 h 1340"/>
                <a:gd name="T92" fmla="*/ 1 w 373"/>
                <a:gd name="T93" fmla="*/ 283 h 1340"/>
                <a:gd name="T94" fmla="*/ 4 w 373"/>
                <a:gd name="T95" fmla="*/ 299 h 1340"/>
                <a:gd name="T96" fmla="*/ 14 w 373"/>
                <a:gd name="T97" fmla="*/ 313 h 1340"/>
                <a:gd name="T98" fmla="*/ 26 w 373"/>
                <a:gd name="T99" fmla="*/ 323 h 1340"/>
                <a:gd name="T100" fmla="*/ 39 w 373"/>
                <a:gd name="T101" fmla="*/ 330 h 1340"/>
                <a:gd name="T102" fmla="*/ 53 w 373"/>
                <a:gd name="T103" fmla="*/ 333 h 1340"/>
                <a:gd name="T104" fmla="*/ 67 w 373"/>
                <a:gd name="T105" fmla="*/ 335 h 1340"/>
                <a:gd name="T106" fmla="*/ 79 w 373"/>
                <a:gd name="T107" fmla="*/ 335 h 1340"/>
                <a:gd name="T108" fmla="*/ 87 w 373"/>
                <a:gd name="T109" fmla="*/ 335 h 1340"/>
                <a:gd name="T110" fmla="*/ 92 w 373"/>
                <a:gd name="T111" fmla="*/ 334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1340"/>
                <a:gd name="T170" fmla="*/ 373 w 373"/>
                <a:gd name="T171" fmla="*/ 1340 h 13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FF0000"/>
            </a:solidFill>
            <a:ln w="9525">
              <a:noFill/>
              <a:round/>
              <a:headEnd/>
              <a:tailEnd/>
            </a:ln>
          </p:spPr>
          <p:txBody>
            <a:bodyPr/>
            <a:lstStyle/>
            <a:p>
              <a:endParaRPr lang="en-US"/>
            </a:p>
          </p:txBody>
        </p:sp>
        <p:sp>
          <p:nvSpPr>
            <p:cNvPr id="6480" name="Freeform 194"/>
            <p:cNvSpPr>
              <a:spLocks/>
            </p:cNvSpPr>
            <p:nvPr/>
          </p:nvSpPr>
          <p:spPr bwMode="auto">
            <a:xfrm>
              <a:off x="2886" y="2685"/>
              <a:ext cx="55" cy="62"/>
            </a:xfrm>
            <a:custGeom>
              <a:avLst/>
              <a:gdLst>
                <a:gd name="T0" fmla="*/ 25 w 110"/>
                <a:gd name="T1" fmla="*/ 16 h 123"/>
                <a:gd name="T2" fmla="*/ 27 w 110"/>
                <a:gd name="T3" fmla="*/ 14 h 123"/>
                <a:gd name="T4" fmla="*/ 28 w 110"/>
                <a:gd name="T5" fmla="*/ 12 h 123"/>
                <a:gd name="T6" fmla="*/ 28 w 110"/>
                <a:gd name="T7" fmla="*/ 10 h 123"/>
                <a:gd name="T8" fmla="*/ 27 w 110"/>
                <a:gd name="T9" fmla="*/ 8 h 123"/>
                <a:gd name="T10" fmla="*/ 26 w 110"/>
                <a:gd name="T11" fmla="*/ 7 h 123"/>
                <a:gd name="T12" fmla="*/ 24 w 110"/>
                <a:gd name="T13" fmla="*/ 6 h 123"/>
                <a:gd name="T14" fmla="*/ 22 w 110"/>
                <a:gd name="T15" fmla="*/ 5 h 123"/>
                <a:gd name="T16" fmla="*/ 20 w 110"/>
                <a:gd name="T17" fmla="*/ 6 h 123"/>
                <a:gd name="T18" fmla="*/ 19 w 110"/>
                <a:gd name="T19" fmla="*/ 4 h 123"/>
                <a:gd name="T20" fmla="*/ 18 w 110"/>
                <a:gd name="T21" fmla="*/ 2 h 123"/>
                <a:gd name="T22" fmla="*/ 16 w 110"/>
                <a:gd name="T23" fmla="*/ 1 h 123"/>
                <a:gd name="T24" fmla="*/ 14 w 110"/>
                <a:gd name="T25" fmla="*/ 0 h 123"/>
                <a:gd name="T26" fmla="*/ 12 w 110"/>
                <a:gd name="T27" fmla="*/ 1 h 123"/>
                <a:gd name="T28" fmla="*/ 11 w 110"/>
                <a:gd name="T29" fmla="*/ 2 h 123"/>
                <a:gd name="T30" fmla="*/ 9 w 110"/>
                <a:gd name="T31" fmla="*/ 4 h 123"/>
                <a:gd name="T32" fmla="*/ 9 w 110"/>
                <a:gd name="T33" fmla="*/ 6 h 123"/>
                <a:gd name="T34" fmla="*/ 7 w 110"/>
                <a:gd name="T35" fmla="*/ 5 h 123"/>
                <a:gd name="T36" fmla="*/ 5 w 110"/>
                <a:gd name="T37" fmla="*/ 5 h 123"/>
                <a:gd name="T38" fmla="*/ 3 w 110"/>
                <a:gd name="T39" fmla="*/ 6 h 123"/>
                <a:gd name="T40" fmla="*/ 1 w 110"/>
                <a:gd name="T41" fmla="*/ 8 h 123"/>
                <a:gd name="T42" fmla="*/ 1 w 110"/>
                <a:gd name="T43" fmla="*/ 10 h 123"/>
                <a:gd name="T44" fmla="*/ 1 w 110"/>
                <a:gd name="T45" fmla="*/ 12 h 123"/>
                <a:gd name="T46" fmla="*/ 1 w 110"/>
                <a:gd name="T47" fmla="*/ 14 h 123"/>
                <a:gd name="T48" fmla="*/ 3 w 110"/>
                <a:gd name="T49" fmla="*/ 16 h 123"/>
                <a:gd name="T50" fmla="*/ 1 w 110"/>
                <a:gd name="T51" fmla="*/ 17 h 123"/>
                <a:gd name="T52" fmla="*/ 0 w 110"/>
                <a:gd name="T53" fmla="*/ 19 h 123"/>
                <a:gd name="T54" fmla="*/ 0 w 110"/>
                <a:gd name="T55" fmla="*/ 21 h 123"/>
                <a:gd name="T56" fmla="*/ 1 w 110"/>
                <a:gd name="T57" fmla="*/ 23 h 123"/>
                <a:gd name="T58" fmla="*/ 2 w 110"/>
                <a:gd name="T59" fmla="*/ 25 h 123"/>
                <a:gd name="T60" fmla="*/ 4 w 110"/>
                <a:gd name="T61" fmla="*/ 26 h 123"/>
                <a:gd name="T62" fmla="*/ 6 w 110"/>
                <a:gd name="T63" fmla="*/ 26 h 123"/>
                <a:gd name="T64" fmla="*/ 9 w 110"/>
                <a:gd name="T65" fmla="*/ 25 h 123"/>
                <a:gd name="T66" fmla="*/ 9 w 110"/>
                <a:gd name="T67" fmla="*/ 28 h 123"/>
                <a:gd name="T68" fmla="*/ 10 w 110"/>
                <a:gd name="T69" fmla="*/ 29 h 123"/>
                <a:gd name="T70" fmla="*/ 12 w 110"/>
                <a:gd name="T71" fmla="*/ 31 h 123"/>
                <a:gd name="T72" fmla="*/ 14 w 110"/>
                <a:gd name="T73" fmla="*/ 31 h 123"/>
                <a:gd name="T74" fmla="*/ 15 w 110"/>
                <a:gd name="T75" fmla="*/ 31 h 123"/>
                <a:gd name="T76" fmla="*/ 18 w 110"/>
                <a:gd name="T77" fmla="*/ 29 h 123"/>
                <a:gd name="T78" fmla="*/ 19 w 110"/>
                <a:gd name="T79" fmla="*/ 28 h 123"/>
                <a:gd name="T80" fmla="*/ 19 w 110"/>
                <a:gd name="T81" fmla="*/ 26 h 123"/>
                <a:gd name="T82" fmla="*/ 22 w 110"/>
                <a:gd name="T83" fmla="*/ 26 h 123"/>
                <a:gd name="T84" fmla="*/ 24 w 110"/>
                <a:gd name="T85" fmla="*/ 26 h 123"/>
                <a:gd name="T86" fmla="*/ 26 w 110"/>
                <a:gd name="T87" fmla="*/ 25 h 123"/>
                <a:gd name="T88" fmla="*/ 27 w 110"/>
                <a:gd name="T89" fmla="*/ 24 h 123"/>
                <a:gd name="T90" fmla="*/ 28 w 110"/>
                <a:gd name="T91" fmla="*/ 22 h 123"/>
                <a:gd name="T92" fmla="*/ 28 w 110"/>
                <a:gd name="T93" fmla="*/ 20 h 123"/>
                <a:gd name="T94" fmla="*/ 27 w 110"/>
                <a:gd name="T95" fmla="*/ 18 h 123"/>
                <a:gd name="T96" fmla="*/ 25 w 110"/>
                <a:gd name="T97" fmla="*/ 16 h 1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
                <a:gd name="T148" fmla="*/ 0 h 123"/>
                <a:gd name="T149" fmla="*/ 110 w 110"/>
                <a:gd name="T150" fmla="*/ 123 h 1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FF0000"/>
            </a:solidFill>
            <a:ln w="9525">
              <a:noFill/>
              <a:round/>
              <a:headEnd/>
              <a:tailEnd/>
            </a:ln>
          </p:spPr>
          <p:txBody>
            <a:bodyPr/>
            <a:lstStyle/>
            <a:p>
              <a:endParaRPr lang="en-US"/>
            </a:p>
          </p:txBody>
        </p:sp>
        <p:sp>
          <p:nvSpPr>
            <p:cNvPr id="6481" name="Freeform 195"/>
            <p:cNvSpPr>
              <a:spLocks/>
            </p:cNvSpPr>
            <p:nvPr/>
          </p:nvSpPr>
          <p:spPr bwMode="auto">
            <a:xfrm>
              <a:off x="2905" y="2708"/>
              <a:ext cx="16" cy="16"/>
            </a:xfrm>
            <a:custGeom>
              <a:avLst/>
              <a:gdLst>
                <a:gd name="T0" fmla="*/ 4 w 31"/>
                <a:gd name="T1" fmla="*/ 8 h 33"/>
                <a:gd name="T2" fmla="*/ 3 w 31"/>
                <a:gd name="T3" fmla="*/ 8 h 33"/>
                <a:gd name="T4" fmla="*/ 1 w 31"/>
                <a:gd name="T5" fmla="*/ 7 h 33"/>
                <a:gd name="T6" fmla="*/ 1 w 31"/>
                <a:gd name="T7" fmla="*/ 6 h 33"/>
                <a:gd name="T8" fmla="*/ 0 w 31"/>
                <a:gd name="T9" fmla="*/ 4 h 33"/>
                <a:gd name="T10" fmla="*/ 1 w 31"/>
                <a:gd name="T11" fmla="*/ 2 h 33"/>
                <a:gd name="T12" fmla="*/ 1 w 31"/>
                <a:gd name="T13" fmla="*/ 1 h 33"/>
                <a:gd name="T14" fmla="*/ 3 w 31"/>
                <a:gd name="T15" fmla="*/ 0 h 33"/>
                <a:gd name="T16" fmla="*/ 4 w 31"/>
                <a:gd name="T17" fmla="*/ 0 h 33"/>
                <a:gd name="T18" fmla="*/ 6 w 31"/>
                <a:gd name="T19" fmla="*/ 0 h 33"/>
                <a:gd name="T20" fmla="*/ 7 w 31"/>
                <a:gd name="T21" fmla="*/ 1 h 33"/>
                <a:gd name="T22" fmla="*/ 8 w 31"/>
                <a:gd name="T23" fmla="*/ 2 h 33"/>
                <a:gd name="T24" fmla="*/ 8 w 31"/>
                <a:gd name="T25" fmla="*/ 4 h 33"/>
                <a:gd name="T26" fmla="*/ 8 w 31"/>
                <a:gd name="T27" fmla="*/ 6 h 33"/>
                <a:gd name="T28" fmla="*/ 7 w 31"/>
                <a:gd name="T29" fmla="*/ 7 h 33"/>
                <a:gd name="T30" fmla="*/ 6 w 31"/>
                <a:gd name="T31" fmla="*/ 8 h 33"/>
                <a:gd name="T32" fmla="*/ 4 w 31"/>
                <a:gd name="T33" fmla="*/ 8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3"/>
                <a:gd name="T53" fmla="*/ 31 w 31"/>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FF0000"/>
            </a:solidFill>
            <a:ln w="9525">
              <a:noFill/>
              <a:round/>
              <a:headEnd/>
              <a:tailEnd/>
            </a:ln>
          </p:spPr>
          <p:txBody>
            <a:bodyPr/>
            <a:lstStyle/>
            <a:p>
              <a:endParaRPr lang="en-US"/>
            </a:p>
          </p:txBody>
        </p:sp>
        <p:sp>
          <p:nvSpPr>
            <p:cNvPr id="6482" name="Freeform 196"/>
            <p:cNvSpPr>
              <a:spLocks/>
            </p:cNvSpPr>
            <p:nvPr/>
          </p:nvSpPr>
          <p:spPr bwMode="auto">
            <a:xfrm>
              <a:off x="2366" y="2699"/>
              <a:ext cx="56" cy="61"/>
            </a:xfrm>
            <a:custGeom>
              <a:avLst/>
              <a:gdLst>
                <a:gd name="T0" fmla="*/ 26 w 111"/>
                <a:gd name="T1" fmla="*/ 15 h 122"/>
                <a:gd name="T2" fmla="*/ 27 w 111"/>
                <a:gd name="T3" fmla="*/ 14 h 122"/>
                <a:gd name="T4" fmla="*/ 28 w 111"/>
                <a:gd name="T5" fmla="*/ 12 h 122"/>
                <a:gd name="T6" fmla="*/ 28 w 111"/>
                <a:gd name="T7" fmla="*/ 10 h 122"/>
                <a:gd name="T8" fmla="*/ 28 w 111"/>
                <a:gd name="T9" fmla="*/ 8 h 122"/>
                <a:gd name="T10" fmla="*/ 26 w 111"/>
                <a:gd name="T11" fmla="*/ 6 h 122"/>
                <a:gd name="T12" fmla="*/ 24 w 111"/>
                <a:gd name="T13" fmla="*/ 6 h 122"/>
                <a:gd name="T14" fmla="*/ 22 w 111"/>
                <a:gd name="T15" fmla="*/ 5 h 122"/>
                <a:gd name="T16" fmla="*/ 20 w 111"/>
                <a:gd name="T17" fmla="*/ 6 h 122"/>
                <a:gd name="T18" fmla="*/ 20 w 111"/>
                <a:gd name="T19" fmla="*/ 4 h 122"/>
                <a:gd name="T20" fmla="*/ 18 w 111"/>
                <a:gd name="T21" fmla="*/ 2 h 122"/>
                <a:gd name="T22" fmla="*/ 16 w 111"/>
                <a:gd name="T23" fmla="*/ 1 h 122"/>
                <a:gd name="T24" fmla="*/ 14 w 111"/>
                <a:gd name="T25" fmla="*/ 0 h 122"/>
                <a:gd name="T26" fmla="*/ 12 w 111"/>
                <a:gd name="T27" fmla="*/ 1 h 122"/>
                <a:gd name="T28" fmla="*/ 11 w 111"/>
                <a:gd name="T29" fmla="*/ 2 h 122"/>
                <a:gd name="T30" fmla="*/ 9 w 111"/>
                <a:gd name="T31" fmla="*/ 4 h 122"/>
                <a:gd name="T32" fmla="*/ 9 w 111"/>
                <a:gd name="T33" fmla="*/ 6 h 122"/>
                <a:gd name="T34" fmla="*/ 7 w 111"/>
                <a:gd name="T35" fmla="*/ 5 h 122"/>
                <a:gd name="T36" fmla="*/ 5 w 111"/>
                <a:gd name="T37" fmla="*/ 5 h 122"/>
                <a:gd name="T38" fmla="*/ 3 w 111"/>
                <a:gd name="T39" fmla="*/ 6 h 122"/>
                <a:gd name="T40" fmla="*/ 1 w 111"/>
                <a:gd name="T41" fmla="*/ 8 h 122"/>
                <a:gd name="T42" fmla="*/ 1 w 111"/>
                <a:gd name="T43" fmla="*/ 10 h 122"/>
                <a:gd name="T44" fmla="*/ 1 w 111"/>
                <a:gd name="T45" fmla="*/ 12 h 122"/>
                <a:gd name="T46" fmla="*/ 1 w 111"/>
                <a:gd name="T47" fmla="*/ 14 h 122"/>
                <a:gd name="T48" fmla="*/ 3 w 111"/>
                <a:gd name="T49" fmla="*/ 15 h 122"/>
                <a:gd name="T50" fmla="*/ 1 w 111"/>
                <a:gd name="T51" fmla="*/ 17 h 122"/>
                <a:gd name="T52" fmla="*/ 1 w 111"/>
                <a:gd name="T53" fmla="*/ 19 h 122"/>
                <a:gd name="T54" fmla="*/ 0 w 111"/>
                <a:gd name="T55" fmla="*/ 21 h 122"/>
                <a:gd name="T56" fmla="*/ 1 w 111"/>
                <a:gd name="T57" fmla="*/ 23 h 122"/>
                <a:gd name="T58" fmla="*/ 2 w 111"/>
                <a:gd name="T59" fmla="*/ 25 h 122"/>
                <a:gd name="T60" fmla="*/ 4 w 111"/>
                <a:gd name="T61" fmla="*/ 26 h 122"/>
                <a:gd name="T62" fmla="*/ 6 w 111"/>
                <a:gd name="T63" fmla="*/ 26 h 122"/>
                <a:gd name="T64" fmla="*/ 9 w 111"/>
                <a:gd name="T65" fmla="*/ 25 h 122"/>
                <a:gd name="T66" fmla="*/ 9 w 111"/>
                <a:gd name="T67" fmla="*/ 27 h 122"/>
                <a:gd name="T68" fmla="*/ 10 w 111"/>
                <a:gd name="T69" fmla="*/ 29 h 122"/>
                <a:gd name="T70" fmla="*/ 12 w 111"/>
                <a:gd name="T71" fmla="*/ 30 h 122"/>
                <a:gd name="T72" fmla="*/ 14 w 111"/>
                <a:gd name="T73" fmla="*/ 31 h 122"/>
                <a:gd name="T74" fmla="*/ 16 w 111"/>
                <a:gd name="T75" fmla="*/ 30 h 122"/>
                <a:gd name="T76" fmla="*/ 18 w 111"/>
                <a:gd name="T77" fmla="*/ 29 h 122"/>
                <a:gd name="T78" fmla="*/ 19 w 111"/>
                <a:gd name="T79" fmla="*/ 27 h 122"/>
                <a:gd name="T80" fmla="*/ 20 w 111"/>
                <a:gd name="T81" fmla="*/ 25 h 122"/>
                <a:gd name="T82" fmla="*/ 22 w 111"/>
                <a:gd name="T83" fmla="*/ 26 h 122"/>
                <a:gd name="T84" fmla="*/ 24 w 111"/>
                <a:gd name="T85" fmla="*/ 26 h 122"/>
                <a:gd name="T86" fmla="*/ 26 w 111"/>
                <a:gd name="T87" fmla="*/ 25 h 122"/>
                <a:gd name="T88" fmla="*/ 28 w 111"/>
                <a:gd name="T89" fmla="*/ 23 h 122"/>
                <a:gd name="T90" fmla="*/ 28 w 111"/>
                <a:gd name="T91" fmla="*/ 21 h 122"/>
                <a:gd name="T92" fmla="*/ 28 w 111"/>
                <a:gd name="T93" fmla="*/ 19 h 122"/>
                <a:gd name="T94" fmla="*/ 27 w 111"/>
                <a:gd name="T95" fmla="*/ 17 h 122"/>
                <a:gd name="T96" fmla="*/ 26 w 111"/>
                <a:gd name="T97" fmla="*/ 15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1"/>
                <a:gd name="T148" fmla="*/ 0 h 122"/>
                <a:gd name="T149" fmla="*/ 111 w 111"/>
                <a:gd name="T150" fmla="*/ 122 h 1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FF0000"/>
            </a:solidFill>
            <a:ln w="9525">
              <a:noFill/>
              <a:round/>
              <a:headEnd/>
              <a:tailEnd/>
            </a:ln>
          </p:spPr>
          <p:txBody>
            <a:bodyPr/>
            <a:lstStyle/>
            <a:p>
              <a:endParaRPr lang="en-US"/>
            </a:p>
          </p:txBody>
        </p:sp>
        <p:sp>
          <p:nvSpPr>
            <p:cNvPr id="6483" name="Freeform 197"/>
            <p:cNvSpPr>
              <a:spLocks/>
            </p:cNvSpPr>
            <p:nvPr/>
          </p:nvSpPr>
          <p:spPr bwMode="auto">
            <a:xfrm>
              <a:off x="2385" y="2721"/>
              <a:ext cx="16" cy="16"/>
            </a:xfrm>
            <a:custGeom>
              <a:avLst/>
              <a:gdLst>
                <a:gd name="T0" fmla="*/ 4 w 32"/>
                <a:gd name="T1" fmla="*/ 8 h 32"/>
                <a:gd name="T2" fmla="*/ 2 w 32"/>
                <a:gd name="T3" fmla="*/ 8 h 32"/>
                <a:gd name="T4" fmla="*/ 1 w 32"/>
                <a:gd name="T5" fmla="*/ 7 h 32"/>
                <a:gd name="T6" fmla="*/ 1 w 32"/>
                <a:gd name="T7" fmla="*/ 6 h 32"/>
                <a:gd name="T8" fmla="*/ 0 w 32"/>
                <a:gd name="T9" fmla="*/ 4 h 32"/>
                <a:gd name="T10" fmla="*/ 1 w 32"/>
                <a:gd name="T11" fmla="*/ 2 h 32"/>
                <a:gd name="T12" fmla="*/ 1 w 32"/>
                <a:gd name="T13" fmla="*/ 1 h 32"/>
                <a:gd name="T14" fmla="*/ 2 w 32"/>
                <a:gd name="T15" fmla="*/ 1 h 32"/>
                <a:gd name="T16" fmla="*/ 4 w 32"/>
                <a:gd name="T17" fmla="*/ 0 h 32"/>
                <a:gd name="T18" fmla="*/ 6 w 32"/>
                <a:gd name="T19" fmla="*/ 1 h 32"/>
                <a:gd name="T20" fmla="*/ 7 w 32"/>
                <a:gd name="T21" fmla="*/ 1 h 32"/>
                <a:gd name="T22" fmla="*/ 8 w 32"/>
                <a:gd name="T23" fmla="*/ 2 h 32"/>
                <a:gd name="T24" fmla="*/ 8 w 32"/>
                <a:gd name="T25" fmla="*/ 4 h 32"/>
                <a:gd name="T26" fmla="*/ 8 w 32"/>
                <a:gd name="T27" fmla="*/ 6 h 32"/>
                <a:gd name="T28" fmla="*/ 7 w 32"/>
                <a:gd name="T29" fmla="*/ 7 h 32"/>
                <a:gd name="T30" fmla="*/ 6 w 32"/>
                <a:gd name="T31" fmla="*/ 8 h 32"/>
                <a:gd name="T32" fmla="*/ 4 w 32"/>
                <a:gd name="T33" fmla="*/ 8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FF0000"/>
            </a:solidFill>
            <a:ln w="9525">
              <a:noFill/>
              <a:round/>
              <a:headEnd/>
              <a:tailEnd/>
            </a:ln>
          </p:spPr>
          <p:txBody>
            <a:bodyPr/>
            <a:lstStyle/>
            <a:p>
              <a:endParaRPr lang="en-US"/>
            </a:p>
          </p:txBody>
        </p:sp>
        <p:sp>
          <p:nvSpPr>
            <p:cNvPr id="6484" name="Freeform 198"/>
            <p:cNvSpPr>
              <a:spLocks/>
            </p:cNvSpPr>
            <p:nvPr/>
          </p:nvSpPr>
          <p:spPr bwMode="auto">
            <a:xfrm>
              <a:off x="2400" y="1686"/>
              <a:ext cx="68" cy="74"/>
            </a:xfrm>
            <a:custGeom>
              <a:avLst/>
              <a:gdLst>
                <a:gd name="T0" fmla="*/ 33 w 136"/>
                <a:gd name="T1" fmla="*/ 16 h 149"/>
                <a:gd name="T2" fmla="*/ 34 w 136"/>
                <a:gd name="T3" fmla="*/ 11 h 149"/>
                <a:gd name="T4" fmla="*/ 33 w 136"/>
                <a:gd name="T5" fmla="*/ 8 h 149"/>
                <a:gd name="T6" fmla="*/ 30 w 136"/>
                <a:gd name="T7" fmla="*/ 7 h 149"/>
                <a:gd name="T8" fmla="*/ 28 w 136"/>
                <a:gd name="T9" fmla="*/ 6 h 149"/>
                <a:gd name="T10" fmla="*/ 25 w 136"/>
                <a:gd name="T11" fmla="*/ 6 h 149"/>
                <a:gd name="T12" fmla="*/ 23 w 136"/>
                <a:gd name="T13" fmla="*/ 4 h 149"/>
                <a:gd name="T14" fmla="*/ 20 w 136"/>
                <a:gd name="T15" fmla="*/ 0 h 149"/>
                <a:gd name="T16" fmla="*/ 14 w 136"/>
                <a:gd name="T17" fmla="*/ 0 h 149"/>
                <a:gd name="T18" fmla="*/ 11 w 136"/>
                <a:gd name="T19" fmla="*/ 4 h 149"/>
                <a:gd name="T20" fmla="*/ 9 w 136"/>
                <a:gd name="T21" fmla="*/ 6 h 149"/>
                <a:gd name="T22" fmla="*/ 6 w 136"/>
                <a:gd name="T23" fmla="*/ 6 h 149"/>
                <a:gd name="T24" fmla="*/ 4 w 136"/>
                <a:gd name="T25" fmla="*/ 6 h 149"/>
                <a:gd name="T26" fmla="*/ 2 w 136"/>
                <a:gd name="T27" fmla="*/ 8 h 149"/>
                <a:gd name="T28" fmla="*/ 0 w 136"/>
                <a:gd name="T29" fmla="*/ 11 h 149"/>
                <a:gd name="T30" fmla="*/ 1 w 136"/>
                <a:gd name="T31" fmla="*/ 16 h 149"/>
                <a:gd name="T32" fmla="*/ 1 w 136"/>
                <a:gd name="T33" fmla="*/ 20 h 149"/>
                <a:gd name="T34" fmla="*/ 0 w 136"/>
                <a:gd name="T35" fmla="*/ 25 h 149"/>
                <a:gd name="T36" fmla="*/ 2 w 136"/>
                <a:gd name="T37" fmla="*/ 28 h 149"/>
                <a:gd name="T38" fmla="*/ 3 w 136"/>
                <a:gd name="T39" fmla="*/ 30 h 149"/>
                <a:gd name="T40" fmla="*/ 6 w 136"/>
                <a:gd name="T41" fmla="*/ 30 h 149"/>
                <a:gd name="T42" fmla="*/ 9 w 136"/>
                <a:gd name="T43" fmla="*/ 30 h 149"/>
                <a:gd name="T44" fmla="*/ 10 w 136"/>
                <a:gd name="T45" fmla="*/ 33 h 149"/>
                <a:gd name="T46" fmla="*/ 14 w 136"/>
                <a:gd name="T47" fmla="*/ 36 h 149"/>
                <a:gd name="T48" fmla="*/ 19 w 136"/>
                <a:gd name="T49" fmla="*/ 36 h 149"/>
                <a:gd name="T50" fmla="*/ 23 w 136"/>
                <a:gd name="T51" fmla="*/ 33 h 149"/>
                <a:gd name="T52" fmla="*/ 25 w 136"/>
                <a:gd name="T53" fmla="*/ 30 h 149"/>
                <a:gd name="T54" fmla="*/ 28 w 136"/>
                <a:gd name="T55" fmla="*/ 31 h 149"/>
                <a:gd name="T56" fmla="*/ 30 w 136"/>
                <a:gd name="T57" fmla="*/ 30 h 149"/>
                <a:gd name="T58" fmla="*/ 32 w 136"/>
                <a:gd name="T59" fmla="*/ 29 h 149"/>
                <a:gd name="T60" fmla="*/ 34 w 136"/>
                <a:gd name="T61" fmla="*/ 25 h 149"/>
                <a:gd name="T62" fmla="*/ 33 w 136"/>
                <a:gd name="T63" fmla="*/ 20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9"/>
                <a:gd name="T98" fmla="*/ 136 w 136"/>
                <a:gd name="T99" fmla="*/ 149 h 1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FF0000"/>
            </a:solidFill>
            <a:ln w="9525">
              <a:noFill/>
              <a:round/>
              <a:headEnd/>
              <a:tailEnd/>
            </a:ln>
          </p:spPr>
          <p:txBody>
            <a:bodyPr/>
            <a:lstStyle/>
            <a:p>
              <a:endParaRPr lang="en-US"/>
            </a:p>
          </p:txBody>
        </p:sp>
        <p:sp>
          <p:nvSpPr>
            <p:cNvPr id="6485" name="Freeform 199"/>
            <p:cNvSpPr>
              <a:spLocks/>
            </p:cNvSpPr>
            <p:nvPr/>
          </p:nvSpPr>
          <p:spPr bwMode="auto">
            <a:xfrm>
              <a:off x="2423" y="1713"/>
              <a:ext cx="20" cy="20"/>
            </a:xfrm>
            <a:custGeom>
              <a:avLst/>
              <a:gdLst>
                <a:gd name="T0" fmla="*/ 5 w 39"/>
                <a:gd name="T1" fmla="*/ 10 h 40"/>
                <a:gd name="T2" fmla="*/ 3 w 39"/>
                <a:gd name="T3" fmla="*/ 10 h 40"/>
                <a:gd name="T4" fmla="*/ 2 w 39"/>
                <a:gd name="T5" fmla="*/ 9 h 40"/>
                <a:gd name="T6" fmla="*/ 1 w 39"/>
                <a:gd name="T7" fmla="*/ 7 h 40"/>
                <a:gd name="T8" fmla="*/ 0 w 39"/>
                <a:gd name="T9" fmla="*/ 5 h 40"/>
                <a:gd name="T10" fmla="*/ 1 w 39"/>
                <a:gd name="T11" fmla="*/ 3 h 40"/>
                <a:gd name="T12" fmla="*/ 2 w 39"/>
                <a:gd name="T13" fmla="*/ 1 h 40"/>
                <a:gd name="T14" fmla="*/ 3 w 39"/>
                <a:gd name="T15" fmla="*/ 1 h 40"/>
                <a:gd name="T16" fmla="*/ 5 w 39"/>
                <a:gd name="T17" fmla="*/ 0 h 40"/>
                <a:gd name="T18" fmla="*/ 7 w 39"/>
                <a:gd name="T19" fmla="*/ 1 h 40"/>
                <a:gd name="T20" fmla="*/ 9 w 39"/>
                <a:gd name="T21" fmla="*/ 1 h 40"/>
                <a:gd name="T22" fmla="*/ 10 w 39"/>
                <a:gd name="T23" fmla="*/ 3 h 40"/>
                <a:gd name="T24" fmla="*/ 10 w 39"/>
                <a:gd name="T25" fmla="*/ 5 h 40"/>
                <a:gd name="T26" fmla="*/ 10 w 39"/>
                <a:gd name="T27" fmla="*/ 7 h 40"/>
                <a:gd name="T28" fmla="*/ 9 w 39"/>
                <a:gd name="T29" fmla="*/ 9 h 40"/>
                <a:gd name="T30" fmla="*/ 7 w 39"/>
                <a:gd name="T31" fmla="*/ 10 h 40"/>
                <a:gd name="T32" fmla="*/ 5 w 39"/>
                <a:gd name="T33" fmla="*/ 1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FF0000"/>
            </a:solidFill>
            <a:ln w="9525">
              <a:noFill/>
              <a:round/>
              <a:headEnd/>
              <a:tailEnd/>
            </a:ln>
          </p:spPr>
          <p:txBody>
            <a:bodyPr/>
            <a:lstStyle/>
            <a:p>
              <a:endParaRPr lang="en-US"/>
            </a:p>
          </p:txBody>
        </p:sp>
        <p:sp>
          <p:nvSpPr>
            <p:cNvPr id="6486" name="Freeform 200"/>
            <p:cNvSpPr>
              <a:spLocks/>
            </p:cNvSpPr>
            <p:nvPr/>
          </p:nvSpPr>
          <p:spPr bwMode="auto">
            <a:xfrm>
              <a:off x="3282" y="2529"/>
              <a:ext cx="64" cy="90"/>
            </a:xfrm>
            <a:custGeom>
              <a:avLst/>
              <a:gdLst>
                <a:gd name="T0" fmla="*/ 0 w 129"/>
                <a:gd name="T1" fmla="*/ 45 h 181"/>
                <a:gd name="T2" fmla="*/ 6 w 129"/>
                <a:gd name="T3" fmla="*/ 43 h 181"/>
                <a:gd name="T4" fmla="*/ 13 w 129"/>
                <a:gd name="T5" fmla="*/ 39 h 181"/>
                <a:gd name="T6" fmla="*/ 19 w 129"/>
                <a:gd name="T7" fmla="*/ 35 h 181"/>
                <a:gd name="T8" fmla="*/ 24 w 129"/>
                <a:gd name="T9" fmla="*/ 30 h 181"/>
                <a:gd name="T10" fmla="*/ 28 w 129"/>
                <a:gd name="T11" fmla="*/ 24 h 181"/>
                <a:gd name="T12" fmla="*/ 31 w 129"/>
                <a:gd name="T13" fmla="*/ 18 h 181"/>
                <a:gd name="T14" fmla="*/ 32 w 129"/>
                <a:gd name="T15" fmla="*/ 12 h 181"/>
                <a:gd name="T16" fmla="*/ 31 w 129"/>
                <a:gd name="T17" fmla="*/ 6 h 181"/>
                <a:gd name="T18" fmla="*/ 28 w 129"/>
                <a:gd name="T19" fmla="*/ 2 h 181"/>
                <a:gd name="T20" fmla="*/ 25 w 129"/>
                <a:gd name="T21" fmla="*/ 0 h 181"/>
                <a:gd name="T22" fmla="*/ 21 w 129"/>
                <a:gd name="T23" fmla="*/ 0 h 181"/>
                <a:gd name="T24" fmla="*/ 18 w 129"/>
                <a:gd name="T25" fmla="*/ 2 h 181"/>
                <a:gd name="T26" fmla="*/ 15 w 129"/>
                <a:gd name="T27" fmla="*/ 5 h 181"/>
                <a:gd name="T28" fmla="*/ 13 w 129"/>
                <a:gd name="T29" fmla="*/ 9 h 181"/>
                <a:gd name="T30" fmla="*/ 12 w 129"/>
                <a:gd name="T31" fmla="*/ 14 h 181"/>
                <a:gd name="T32" fmla="*/ 13 w 129"/>
                <a:gd name="T33" fmla="*/ 19 h 181"/>
                <a:gd name="T34" fmla="*/ 13 w 129"/>
                <a:gd name="T35" fmla="*/ 23 h 181"/>
                <a:gd name="T36" fmla="*/ 12 w 129"/>
                <a:gd name="T37" fmla="*/ 28 h 181"/>
                <a:gd name="T38" fmla="*/ 10 w 129"/>
                <a:gd name="T39" fmla="*/ 32 h 181"/>
                <a:gd name="T40" fmla="*/ 7 w 129"/>
                <a:gd name="T41" fmla="*/ 36 h 181"/>
                <a:gd name="T42" fmla="*/ 4 w 129"/>
                <a:gd name="T43" fmla="*/ 40 h 181"/>
                <a:gd name="T44" fmla="*/ 2 w 129"/>
                <a:gd name="T45" fmla="*/ 42 h 181"/>
                <a:gd name="T46" fmla="*/ 0 w 129"/>
                <a:gd name="T47" fmla="*/ 44 h 181"/>
                <a:gd name="T48" fmla="*/ 0 w 129"/>
                <a:gd name="T49" fmla="*/ 45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
                <a:gd name="T76" fmla="*/ 0 h 181"/>
                <a:gd name="T77" fmla="*/ 129 w 129"/>
                <a:gd name="T78" fmla="*/ 181 h 1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FF0000"/>
            </a:solidFill>
            <a:ln w="9525">
              <a:noFill/>
              <a:round/>
              <a:headEnd/>
              <a:tailEnd/>
            </a:ln>
          </p:spPr>
          <p:txBody>
            <a:bodyPr/>
            <a:lstStyle/>
            <a:p>
              <a:endParaRPr lang="en-US"/>
            </a:p>
          </p:txBody>
        </p:sp>
        <p:sp>
          <p:nvSpPr>
            <p:cNvPr id="6487" name="Freeform 201"/>
            <p:cNvSpPr>
              <a:spLocks/>
            </p:cNvSpPr>
            <p:nvPr/>
          </p:nvSpPr>
          <p:spPr bwMode="auto">
            <a:xfrm>
              <a:off x="3251" y="2513"/>
              <a:ext cx="45" cy="103"/>
            </a:xfrm>
            <a:custGeom>
              <a:avLst/>
              <a:gdLst>
                <a:gd name="T0" fmla="*/ 12 w 90"/>
                <a:gd name="T1" fmla="*/ 52 h 206"/>
                <a:gd name="T2" fmla="*/ 17 w 90"/>
                <a:gd name="T3" fmla="*/ 46 h 206"/>
                <a:gd name="T4" fmla="*/ 20 w 90"/>
                <a:gd name="T5" fmla="*/ 40 h 206"/>
                <a:gd name="T6" fmla="*/ 22 w 90"/>
                <a:gd name="T7" fmla="*/ 32 h 206"/>
                <a:gd name="T8" fmla="*/ 23 w 90"/>
                <a:gd name="T9" fmla="*/ 25 h 206"/>
                <a:gd name="T10" fmla="*/ 22 w 90"/>
                <a:gd name="T11" fmla="*/ 18 h 206"/>
                <a:gd name="T12" fmla="*/ 21 w 90"/>
                <a:gd name="T13" fmla="*/ 12 h 206"/>
                <a:gd name="T14" fmla="*/ 18 w 90"/>
                <a:gd name="T15" fmla="*/ 6 h 206"/>
                <a:gd name="T16" fmla="*/ 13 w 90"/>
                <a:gd name="T17" fmla="*/ 2 h 206"/>
                <a:gd name="T18" fmla="*/ 9 w 90"/>
                <a:gd name="T19" fmla="*/ 0 h 206"/>
                <a:gd name="T20" fmla="*/ 5 w 90"/>
                <a:gd name="T21" fmla="*/ 1 h 206"/>
                <a:gd name="T22" fmla="*/ 2 w 90"/>
                <a:gd name="T23" fmla="*/ 3 h 206"/>
                <a:gd name="T24" fmla="*/ 1 w 90"/>
                <a:gd name="T25" fmla="*/ 6 h 206"/>
                <a:gd name="T26" fmla="*/ 0 w 90"/>
                <a:gd name="T27" fmla="*/ 11 h 206"/>
                <a:gd name="T28" fmla="*/ 1 w 90"/>
                <a:gd name="T29" fmla="*/ 15 h 206"/>
                <a:gd name="T30" fmla="*/ 3 w 90"/>
                <a:gd name="T31" fmla="*/ 20 h 206"/>
                <a:gd name="T32" fmla="*/ 7 w 90"/>
                <a:gd name="T33" fmla="*/ 24 h 206"/>
                <a:gd name="T34" fmla="*/ 10 w 90"/>
                <a:gd name="T35" fmla="*/ 26 h 206"/>
                <a:gd name="T36" fmla="*/ 12 w 90"/>
                <a:gd name="T37" fmla="*/ 30 h 206"/>
                <a:gd name="T38" fmla="*/ 13 w 90"/>
                <a:gd name="T39" fmla="*/ 36 h 206"/>
                <a:gd name="T40" fmla="*/ 13 w 90"/>
                <a:gd name="T41" fmla="*/ 40 h 206"/>
                <a:gd name="T42" fmla="*/ 13 w 90"/>
                <a:gd name="T43" fmla="*/ 45 h 206"/>
                <a:gd name="T44" fmla="*/ 13 w 90"/>
                <a:gd name="T45" fmla="*/ 49 h 206"/>
                <a:gd name="T46" fmla="*/ 12 w 90"/>
                <a:gd name="T47" fmla="*/ 51 h 206"/>
                <a:gd name="T48" fmla="*/ 12 w 90"/>
                <a:gd name="T49" fmla="*/ 52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206"/>
                <a:gd name="T77" fmla="*/ 90 w 90"/>
                <a:gd name="T78" fmla="*/ 206 h 2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FF0000"/>
            </a:solidFill>
            <a:ln w="9525">
              <a:noFill/>
              <a:round/>
              <a:headEnd/>
              <a:tailEnd/>
            </a:ln>
          </p:spPr>
          <p:txBody>
            <a:bodyPr/>
            <a:lstStyle/>
            <a:p>
              <a:endParaRPr lang="en-US"/>
            </a:p>
          </p:txBody>
        </p:sp>
        <p:sp>
          <p:nvSpPr>
            <p:cNvPr id="6488" name="Freeform 202"/>
            <p:cNvSpPr>
              <a:spLocks/>
            </p:cNvSpPr>
            <p:nvPr/>
          </p:nvSpPr>
          <p:spPr bwMode="auto">
            <a:xfrm>
              <a:off x="3283" y="2583"/>
              <a:ext cx="100" cy="50"/>
            </a:xfrm>
            <a:custGeom>
              <a:avLst/>
              <a:gdLst>
                <a:gd name="T0" fmla="*/ 0 w 201"/>
                <a:gd name="T1" fmla="*/ 20 h 99"/>
                <a:gd name="T2" fmla="*/ 3 w 201"/>
                <a:gd name="T3" fmla="*/ 21 h 99"/>
                <a:gd name="T4" fmla="*/ 6 w 201"/>
                <a:gd name="T5" fmla="*/ 22 h 99"/>
                <a:gd name="T6" fmla="*/ 9 w 201"/>
                <a:gd name="T7" fmla="*/ 23 h 99"/>
                <a:gd name="T8" fmla="*/ 13 w 201"/>
                <a:gd name="T9" fmla="*/ 24 h 99"/>
                <a:gd name="T10" fmla="*/ 17 w 201"/>
                <a:gd name="T11" fmla="*/ 25 h 99"/>
                <a:gd name="T12" fmla="*/ 20 w 201"/>
                <a:gd name="T13" fmla="*/ 25 h 99"/>
                <a:gd name="T14" fmla="*/ 24 w 201"/>
                <a:gd name="T15" fmla="*/ 25 h 99"/>
                <a:gd name="T16" fmla="*/ 28 w 201"/>
                <a:gd name="T17" fmla="*/ 25 h 99"/>
                <a:gd name="T18" fmla="*/ 31 w 201"/>
                <a:gd name="T19" fmla="*/ 24 h 99"/>
                <a:gd name="T20" fmla="*/ 35 w 201"/>
                <a:gd name="T21" fmla="*/ 24 h 99"/>
                <a:gd name="T22" fmla="*/ 38 w 201"/>
                <a:gd name="T23" fmla="*/ 23 h 99"/>
                <a:gd name="T24" fmla="*/ 41 w 201"/>
                <a:gd name="T25" fmla="*/ 21 h 99"/>
                <a:gd name="T26" fmla="*/ 43 w 201"/>
                <a:gd name="T27" fmla="*/ 20 h 99"/>
                <a:gd name="T28" fmla="*/ 46 w 201"/>
                <a:gd name="T29" fmla="*/ 17 h 99"/>
                <a:gd name="T30" fmla="*/ 47 w 201"/>
                <a:gd name="T31" fmla="*/ 15 h 99"/>
                <a:gd name="T32" fmla="*/ 49 w 201"/>
                <a:gd name="T33" fmla="*/ 12 h 99"/>
                <a:gd name="T34" fmla="*/ 50 w 201"/>
                <a:gd name="T35" fmla="*/ 7 h 99"/>
                <a:gd name="T36" fmla="*/ 49 w 201"/>
                <a:gd name="T37" fmla="*/ 3 h 99"/>
                <a:gd name="T38" fmla="*/ 46 w 201"/>
                <a:gd name="T39" fmla="*/ 1 h 99"/>
                <a:gd name="T40" fmla="*/ 42 w 201"/>
                <a:gd name="T41" fmla="*/ 0 h 99"/>
                <a:gd name="T42" fmla="*/ 38 w 201"/>
                <a:gd name="T43" fmla="*/ 1 h 99"/>
                <a:gd name="T44" fmla="*/ 34 w 201"/>
                <a:gd name="T45" fmla="*/ 3 h 99"/>
                <a:gd name="T46" fmla="*/ 30 w 201"/>
                <a:gd name="T47" fmla="*/ 5 h 99"/>
                <a:gd name="T48" fmla="*/ 27 w 201"/>
                <a:gd name="T49" fmla="*/ 10 h 99"/>
                <a:gd name="T50" fmla="*/ 24 w 201"/>
                <a:gd name="T51" fmla="*/ 13 h 99"/>
                <a:gd name="T52" fmla="*/ 20 w 201"/>
                <a:gd name="T53" fmla="*/ 16 h 99"/>
                <a:gd name="T54" fmla="*/ 16 w 201"/>
                <a:gd name="T55" fmla="*/ 18 h 99"/>
                <a:gd name="T56" fmla="*/ 11 w 201"/>
                <a:gd name="T57" fmla="*/ 19 h 99"/>
                <a:gd name="T58" fmla="*/ 7 w 201"/>
                <a:gd name="T59" fmla="*/ 19 h 99"/>
                <a:gd name="T60" fmla="*/ 3 w 201"/>
                <a:gd name="T61" fmla="*/ 20 h 99"/>
                <a:gd name="T62" fmla="*/ 1 w 201"/>
                <a:gd name="T63" fmla="*/ 20 h 99"/>
                <a:gd name="T64" fmla="*/ 0 w 201"/>
                <a:gd name="T65" fmla="*/ 20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1"/>
                <a:gd name="T100" fmla="*/ 0 h 99"/>
                <a:gd name="T101" fmla="*/ 201 w 201"/>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FF0000"/>
            </a:solidFill>
            <a:ln w="9525">
              <a:noFill/>
              <a:round/>
              <a:headEnd/>
              <a:tailEnd/>
            </a:ln>
          </p:spPr>
          <p:txBody>
            <a:bodyPr/>
            <a:lstStyle/>
            <a:p>
              <a:endParaRPr lang="en-US"/>
            </a:p>
          </p:txBody>
        </p:sp>
        <p:sp>
          <p:nvSpPr>
            <p:cNvPr id="6489" name="Freeform 203"/>
            <p:cNvSpPr>
              <a:spLocks/>
            </p:cNvSpPr>
            <p:nvPr/>
          </p:nvSpPr>
          <p:spPr bwMode="auto">
            <a:xfrm>
              <a:off x="3281" y="2628"/>
              <a:ext cx="99" cy="50"/>
            </a:xfrm>
            <a:custGeom>
              <a:avLst/>
              <a:gdLst>
                <a:gd name="T0" fmla="*/ 0 w 198"/>
                <a:gd name="T1" fmla="*/ 0 h 100"/>
                <a:gd name="T2" fmla="*/ 4 w 198"/>
                <a:gd name="T3" fmla="*/ 6 h 100"/>
                <a:gd name="T4" fmla="*/ 9 w 198"/>
                <a:gd name="T5" fmla="*/ 11 h 100"/>
                <a:gd name="T6" fmla="*/ 14 w 198"/>
                <a:gd name="T7" fmla="*/ 17 h 100"/>
                <a:gd name="T8" fmla="*/ 20 w 198"/>
                <a:gd name="T9" fmla="*/ 21 h 100"/>
                <a:gd name="T10" fmla="*/ 26 w 198"/>
                <a:gd name="T11" fmla="*/ 24 h 100"/>
                <a:gd name="T12" fmla="*/ 33 w 198"/>
                <a:gd name="T13" fmla="*/ 25 h 100"/>
                <a:gd name="T14" fmla="*/ 39 w 198"/>
                <a:gd name="T15" fmla="*/ 25 h 100"/>
                <a:gd name="T16" fmla="*/ 45 w 198"/>
                <a:gd name="T17" fmla="*/ 23 h 100"/>
                <a:gd name="T18" fmla="*/ 48 w 198"/>
                <a:gd name="T19" fmla="*/ 19 h 100"/>
                <a:gd name="T20" fmla="*/ 50 w 198"/>
                <a:gd name="T21" fmla="*/ 15 h 100"/>
                <a:gd name="T22" fmla="*/ 49 w 198"/>
                <a:gd name="T23" fmla="*/ 12 h 100"/>
                <a:gd name="T24" fmla="*/ 46 w 198"/>
                <a:gd name="T25" fmla="*/ 9 h 100"/>
                <a:gd name="T26" fmla="*/ 43 w 198"/>
                <a:gd name="T27" fmla="*/ 6 h 100"/>
                <a:gd name="T28" fmla="*/ 38 w 198"/>
                <a:gd name="T29" fmla="*/ 6 h 100"/>
                <a:gd name="T30" fmla="*/ 33 w 198"/>
                <a:gd name="T31" fmla="*/ 6 h 100"/>
                <a:gd name="T32" fmla="*/ 28 w 198"/>
                <a:gd name="T33" fmla="*/ 7 h 100"/>
                <a:gd name="T34" fmla="*/ 24 w 198"/>
                <a:gd name="T35" fmla="*/ 9 h 100"/>
                <a:gd name="T36" fmla="*/ 20 w 198"/>
                <a:gd name="T37" fmla="*/ 9 h 100"/>
                <a:gd name="T38" fmla="*/ 14 w 198"/>
                <a:gd name="T39" fmla="*/ 7 h 100"/>
                <a:gd name="T40" fmla="*/ 11 w 198"/>
                <a:gd name="T41" fmla="*/ 6 h 100"/>
                <a:gd name="T42" fmla="*/ 6 w 198"/>
                <a:gd name="T43" fmla="*/ 4 h 100"/>
                <a:gd name="T44" fmla="*/ 3 w 198"/>
                <a:gd name="T45" fmla="*/ 2 h 100"/>
                <a:gd name="T46" fmla="*/ 1 w 198"/>
                <a:gd name="T47" fmla="*/ 1 h 100"/>
                <a:gd name="T48" fmla="*/ 0 w 198"/>
                <a:gd name="T49" fmla="*/ 0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100"/>
                <a:gd name="T77" fmla="*/ 198 w 198"/>
                <a:gd name="T78" fmla="*/ 100 h 1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FF0000"/>
            </a:solidFill>
            <a:ln w="9525">
              <a:noFill/>
              <a:round/>
              <a:headEnd/>
              <a:tailEnd/>
            </a:ln>
          </p:spPr>
          <p:txBody>
            <a:bodyPr/>
            <a:lstStyle/>
            <a:p>
              <a:endParaRPr lang="en-US"/>
            </a:p>
          </p:txBody>
        </p:sp>
        <p:sp>
          <p:nvSpPr>
            <p:cNvPr id="6490" name="Freeform 204"/>
            <p:cNvSpPr>
              <a:spLocks/>
            </p:cNvSpPr>
            <p:nvPr/>
          </p:nvSpPr>
          <p:spPr bwMode="auto">
            <a:xfrm>
              <a:off x="3273" y="2637"/>
              <a:ext cx="68" cy="87"/>
            </a:xfrm>
            <a:custGeom>
              <a:avLst/>
              <a:gdLst>
                <a:gd name="T0" fmla="*/ 0 w 136"/>
                <a:gd name="T1" fmla="*/ 0 h 174"/>
                <a:gd name="T2" fmla="*/ 0 w 136"/>
                <a:gd name="T3" fmla="*/ 7 h 174"/>
                <a:gd name="T4" fmla="*/ 1 w 136"/>
                <a:gd name="T5" fmla="*/ 14 h 174"/>
                <a:gd name="T6" fmla="*/ 2 w 136"/>
                <a:gd name="T7" fmla="*/ 22 h 174"/>
                <a:gd name="T8" fmla="*/ 5 w 136"/>
                <a:gd name="T9" fmla="*/ 28 h 174"/>
                <a:gd name="T10" fmla="*/ 9 w 136"/>
                <a:gd name="T11" fmla="*/ 35 h 174"/>
                <a:gd name="T12" fmla="*/ 13 w 136"/>
                <a:gd name="T13" fmla="*/ 40 h 174"/>
                <a:gd name="T14" fmla="*/ 18 w 136"/>
                <a:gd name="T15" fmla="*/ 43 h 174"/>
                <a:gd name="T16" fmla="*/ 25 w 136"/>
                <a:gd name="T17" fmla="*/ 44 h 174"/>
                <a:gd name="T18" fmla="*/ 29 w 136"/>
                <a:gd name="T19" fmla="*/ 43 h 174"/>
                <a:gd name="T20" fmla="*/ 33 w 136"/>
                <a:gd name="T21" fmla="*/ 41 h 174"/>
                <a:gd name="T22" fmla="*/ 34 w 136"/>
                <a:gd name="T23" fmla="*/ 37 h 174"/>
                <a:gd name="T24" fmla="*/ 34 w 136"/>
                <a:gd name="T25" fmla="*/ 33 h 174"/>
                <a:gd name="T26" fmla="*/ 31 w 136"/>
                <a:gd name="T27" fmla="*/ 29 h 174"/>
                <a:gd name="T28" fmla="*/ 28 w 136"/>
                <a:gd name="T29" fmla="*/ 25 h 174"/>
                <a:gd name="T30" fmla="*/ 24 w 136"/>
                <a:gd name="T31" fmla="*/ 23 h 174"/>
                <a:gd name="T32" fmla="*/ 19 w 136"/>
                <a:gd name="T33" fmla="*/ 22 h 174"/>
                <a:gd name="T34" fmla="*/ 15 w 136"/>
                <a:gd name="T35" fmla="*/ 21 h 174"/>
                <a:gd name="T36" fmla="*/ 11 w 136"/>
                <a:gd name="T37" fmla="*/ 19 h 174"/>
                <a:gd name="T38" fmla="*/ 8 w 136"/>
                <a:gd name="T39" fmla="*/ 15 h 174"/>
                <a:gd name="T40" fmla="*/ 5 w 136"/>
                <a:gd name="T41" fmla="*/ 11 h 174"/>
                <a:gd name="T42" fmla="*/ 3 w 136"/>
                <a:gd name="T43" fmla="*/ 6 h 174"/>
                <a:gd name="T44" fmla="*/ 1 w 136"/>
                <a:gd name="T45" fmla="*/ 3 h 174"/>
                <a:gd name="T46" fmla="*/ 1 w 136"/>
                <a:gd name="T47" fmla="*/ 1 h 174"/>
                <a:gd name="T48" fmla="*/ 0 w 136"/>
                <a:gd name="T49" fmla="*/ 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174"/>
                <a:gd name="T77" fmla="*/ 136 w 136"/>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FF0000"/>
            </a:solidFill>
            <a:ln w="9525">
              <a:noFill/>
              <a:round/>
              <a:headEnd/>
              <a:tailEnd/>
            </a:ln>
          </p:spPr>
          <p:txBody>
            <a:bodyPr/>
            <a:lstStyle/>
            <a:p>
              <a:endParaRPr lang="en-US"/>
            </a:p>
          </p:txBody>
        </p:sp>
        <p:sp>
          <p:nvSpPr>
            <p:cNvPr id="6491" name="Freeform 205"/>
            <p:cNvSpPr>
              <a:spLocks/>
            </p:cNvSpPr>
            <p:nvPr/>
          </p:nvSpPr>
          <p:spPr bwMode="auto">
            <a:xfrm>
              <a:off x="3028" y="2593"/>
              <a:ext cx="234" cy="81"/>
            </a:xfrm>
            <a:custGeom>
              <a:avLst/>
              <a:gdLst>
                <a:gd name="T0" fmla="*/ 2 w 469"/>
                <a:gd name="T1" fmla="*/ 1 h 163"/>
                <a:gd name="T2" fmla="*/ 0 w 469"/>
                <a:gd name="T3" fmla="*/ 0 h 163"/>
                <a:gd name="T4" fmla="*/ 0 w 469"/>
                <a:gd name="T5" fmla="*/ 0 h 163"/>
                <a:gd name="T6" fmla="*/ 1 w 469"/>
                <a:gd name="T7" fmla="*/ 2 h 163"/>
                <a:gd name="T8" fmla="*/ 4 w 469"/>
                <a:gd name="T9" fmla="*/ 4 h 163"/>
                <a:gd name="T10" fmla="*/ 8 w 469"/>
                <a:gd name="T11" fmla="*/ 8 h 163"/>
                <a:gd name="T12" fmla="*/ 13 w 469"/>
                <a:gd name="T13" fmla="*/ 12 h 163"/>
                <a:gd name="T14" fmla="*/ 19 w 469"/>
                <a:gd name="T15" fmla="*/ 16 h 163"/>
                <a:gd name="T16" fmla="*/ 26 w 469"/>
                <a:gd name="T17" fmla="*/ 21 h 163"/>
                <a:gd name="T18" fmla="*/ 34 w 469"/>
                <a:gd name="T19" fmla="*/ 26 h 163"/>
                <a:gd name="T20" fmla="*/ 43 w 469"/>
                <a:gd name="T21" fmla="*/ 30 h 163"/>
                <a:gd name="T22" fmla="*/ 52 w 469"/>
                <a:gd name="T23" fmla="*/ 34 h 163"/>
                <a:gd name="T24" fmla="*/ 62 w 469"/>
                <a:gd name="T25" fmla="*/ 37 h 163"/>
                <a:gd name="T26" fmla="*/ 71 w 469"/>
                <a:gd name="T27" fmla="*/ 39 h 163"/>
                <a:gd name="T28" fmla="*/ 81 w 469"/>
                <a:gd name="T29" fmla="*/ 40 h 163"/>
                <a:gd name="T30" fmla="*/ 91 w 469"/>
                <a:gd name="T31" fmla="*/ 40 h 163"/>
                <a:gd name="T32" fmla="*/ 101 w 469"/>
                <a:gd name="T33" fmla="*/ 38 h 163"/>
                <a:gd name="T34" fmla="*/ 106 w 469"/>
                <a:gd name="T35" fmla="*/ 36 h 163"/>
                <a:gd name="T36" fmla="*/ 110 w 469"/>
                <a:gd name="T37" fmla="*/ 33 h 163"/>
                <a:gd name="T38" fmla="*/ 112 w 469"/>
                <a:gd name="T39" fmla="*/ 30 h 163"/>
                <a:gd name="T40" fmla="*/ 115 w 469"/>
                <a:gd name="T41" fmla="*/ 26 h 163"/>
                <a:gd name="T42" fmla="*/ 116 w 469"/>
                <a:gd name="T43" fmla="*/ 22 h 163"/>
                <a:gd name="T44" fmla="*/ 117 w 469"/>
                <a:gd name="T45" fmla="*/ 20 h 163"/>
                <a:gd name="T46" fmla="*/ 117 w 469"/>
                <a:gd name="T47" fmla="*/ 18 h 163"/>
                <a:gd name="T48" fmla="*/ 117 w 469"/>
                <a:gd name="T49" fmla="*/ 17 h 163"/>
                <a:gd name="T50" fmla="*/ 117 w 469"/>
                <a:gd name="T51" fmla="*/ 17 h 163"/>
                <a:gd name="T52" fmla="*/ 116 w 469"/>
                <a:gd name="T53" fmla="*/ 19 h 163"/>
                <a:gd name="T54" fmla="*/ 115 w 469"/>
                <a:gd name="T55" fmla="*/ 21 h 163"/>
                <a:gd name="T56" fmla="*/ 113 w 469"/>
                <a:gd name="T57" fmla="*/ 24 h 163"/>
                <a:gd name="T58" fmla="*/ 111 w 469"/>
                <a:gd name="T59" fmla="*/ 27 h 163"/>
                <a:gd name="T60" fmla="*/ 108 w 469"/>
                <a:gd name="T61" fmla="*/ 30 h 163"/>
                <a:gd name="T62" fmla="*/ 103 w 469"/>
                <a:gd name="T63" fmla="*/ 32 h 163"/>
                <a:gd name="T64" fmla="*/ 98 w 469"/>
                <a:gd name="T65" fmla="*/ 34 h 163"/>
                <a:gd name="T66" fmla="*/ 91 w 469"/>
                <a:gd name="T67" fmla="*/ 36 h 163"/>
                <a:gd name="T68" fmla="*/ 83 w 469"/>
                <a:gd name="T69" fmla="*/ 36 h 163"/>
                <a:gd name="T70" fmla="*/ 74 w 469"/>
                <a:gd name="T71" fmla="*/ 35 h 163"/>
                <a:gd name="T72" fmla="*/ 63 w 469"/>
                <a:gd name="T73" fmla="*/ 32 h 163"/>
                <a:gd name="T74" fmla="*/ 51 w 469"/>
                <a:gd name="T75" fmla="*/ 28 h 163"/>
                <a:gd name="T76" fmla="*/ 36 w 469"/>
                <a:gd name="T77" fmla="*/ 21 h 163"/>
                <a:gd name="T78" fmla="*/ 20 w 469"/>
                <a:gd name="T79" fmla="*/ 12 h 163"/>
                <a:gd name="T80" fmla="*/ 2 w 469"/>
                <a:gd name="T81" fmla="*/ 1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9"/>
                <a:gd name="T124" fmla="*/ 0 h 163"/>
                <a:gd name="T125" fmla="*/ 469 w 469"/>
                <a:gd name="T126" fmla="*/ 163 h 1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FF0000"/>
            </a:solidFill>
            <a:ln w="9525">
              <a:noFill/>
              <a:round/>
              <a:headEnd/>
              <a:tailEnd/>
            </a:ln>
          </p:spPr>
          <p:txBody>
            <a:bodyPr/>
            <a:lstStyle/>
            <a:p>
              <a:endParaRPr lang="en-US"/>
            </a:p>
          </p:txBody>
        </p:sp>
        <p:sp>
          <p:nvSpPr>
            <p:cNvPr id="6492" name="Freeform 206"/>
            <p:cNvSpPr>
              <a:spLocks/>
            </p:cNvSpPr>
            <p:nvPr/>
          </p:nvSpPr>
          <p:spPr bwMode="auto">
            <a:xfrm>
              <a:off x="3125" y="2508"/>
              <a:ext cx="71" cy="73"/>
            </a:xfrm>
            <a:custGeom>
              <a:avLst/>
              <a:gdLst>
                <a:gd name="T0" fmla="*/ 21 w 142"/>
                <a:gd name="T1" fmla="*/ 34 h 145"/>
                <a:gd name="T2" fmla="*/ 17 w 142"/>
                <a:gd name="T3" fmla="*/ 37 h 145"/>
                <a:gd name="T4" fmla="*/ 12 w 142"/>
                <a:gd name="T5" fmla="*/ 35 h 145"/>
                <a:gd name="T6" fmla="*/ 9 w 142"/>
                <a:gd name="T7" fmla="*/ 31 h 145"/>
                <a:gd name="T8" fmla="*/ 7 w 142"/>
                <a:gd name="T9" fmla="*/ 29 h 145"/>
                <a:gd name="T10" fmla="*/ 5 w 142"/>
                <a:gd name="T11" fmla="*/ 29 h 145"/>
                <a:gd name="T12" fmla="*/ 3 w 142"/>
                <a:gd name="T13" fmla="*/ 27 h 145"/>
                <a:gd name="T14" fmla="*/ 1 w 142"/>
                <a:gd name="T15" fmla="*/ 26 h 145"/>
                <a:gd name="T16" fmla="*/ 0 w 142"/>
                <a:gd name="T17" fmla="*/ 22 h 145"/>
                <a:gd name="T18" fmla="*/ 2 w 142"/>
                <a:gd name="T19" fmla="*/ 17 h 145"/>
                <a:gd name="T20" fmla="*/ 3 w 142"/>
                <a:gd name="T21" fmla="*/ 14 h 145"/>
                <a:gd name="T22" fmla="*/ 3 w 142"/>
                <a:gd name="T23" fmla="*/ 8 h 145"/>
                <a:gd name="T24" fmla="*/ 5 w 142"/>
                <a:gd name="T25" fmla="*/ 5 h 145"/>
                <a:gd name="T26" fmla="*/ 7 w 142"/>
                <a:gd name="T27" fmla="*/ 4 h 145"/>
                <a:gd name="T28" fmla="*/ 9 w 142"/>
                <a:gd name="T29" fmla="*/ 4 h 145"/>
                <a:gd name="T30" fmla="*/ 12 w 142"/>
                <a:gd name="T31" fmla="*/ 5 h 145"/>
                <a:gd name="T32" fmla="*/ 14 w 142"/>
                <a:gd name="T33" fmla="*/ 3 h 145"/>
                <a:gd name="T34" fmla="*/ 19 w 142"/>
                <a:gd name="T35" fmla="*/ 0 h 145"/>
                <a:gd name="T36" fmla="*/ 24 w 142"/>
                <a:gd name="T37" fmla="*/ 1 h 145"/>
                <a:gd name="T38" fmla="*/ 26 w 142"/>
                <a:gd name="T39" fmla="*/ 6 h 145"/>
                <a:gd name="T40" fmla="*/ 28 w 142"/>
                <a:gd name="T41" fmla="*/ 8 h 145"/>
                <a:gd name="T42" fmla="*/ 31 w 142"/>
                <a:gd name="T43" fmla="*/ 8 h 145"/>
                <a:gd name="T44" fmla="*/ 34 w 142"/>
                <a:gd name="T45" fmla="*/ 9 h 145"/>
                <a:gd name="T46" fmla="*/ 35 w 142"/>
                <a:gd name="T47" fmla="*/ 11 h 145"/>
                <a:gd name="T48" fmla="*/ 36 w 142"/>
                <a:gd name="T49" fmla="*/ 15 h 145"/>
                <a:gd name="T50" fmla="*/ 34 w 142"/>
                <a:gd name="T51" fmla="*/ 19 h 145"/>
                <a:gd name="T52" fmla="*/ 33 w 142"/>
                <a:gd name="T53" fmla="*/ 23 h 145"/>
                <a:gd name="T54" fmla="*/ 33 w 142"/>
                <a:gd name="T55" fmla="*/ 28 h 145"/>
                <a:gd name="T56" fmla="*/ 31 w 142"/>
                <a:gd name="T57" fmla="*/ 31 h 145"/>
                <a:gd name="T58" fmla="*/ 28 w 142"/>
                <a:gd name="T59" fmla="*/ 33 h 145"/>
                <a:gd name="T60" fmla="*/ 26 w 142"/>
                <a:gd name="T61" fmla="*/ 33 h 145"/>
                <a:gd name="T62" fmla="*/ 23 w 142"/>
                <a:gd name="T63" fmla="*/ 32 h 1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2"/>
                <a:gd name="T97" fmla="*/ 0 h 145"/>
                <a:gd name="T98" fmla="*/ 142 w 142"/>
                <a:gd name="T99" fmla="*/ 145 h 1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FF0000"/>
            </a:solidFill>
            <a:ln w="9525">
              <a:noFill/>
              <a:round/>
              <a:headEnd/>
              <a:tailEnd/>
            </a:ln>
          </p:spPr>
          <p:txBody>
            <a:bodyPr/>
            <a:lstStyle/>
            <a:p>
              <a:endParaRPr lang="en-US"/>
            </a:p>
          </p:txBody>
        </p:sp>
        <p:sp>
          <p:nvSpPr>
            <p:cNvPr id="6493" name="Freeform 207"/>
            <p:cNvSpPr>
              <a:spLocks/>
            </p:cNvSpPr>
            <p:nvPr/>
          </p:nvSpPr>
          <p:spPr bwMode="auto">
            <a:xfrm>
              <a:off x="3149" y="2534"/>
              <a:ext cx="21" cy="20"/>
            </a:xfrm>
            <a:custGeom>
              <a:avLst/>
              <a:gdLst>
                <a:gd name="T0" fmla="*/ 10 w 40"/>
                <a:gd name="T1" fmla="*/ 4 h 39"/>
                <a:gd name="T2" fmla="*/ 10 w 40"/>
                <a:gd name="T3" fmla="*/ 2 h 39"/>
                <a:gd name="T4" fmla="*/ 8 w 40"/>
                <a:gd name="T5" fmla="*/ 1 h 39"/>
                <a:gd name="T6" fmla="*/ 6 w 40"/>
                <a:gd name="T7" fmla="*/ 0 h 39"/>
                <a:gd name="T8" fmla="*/ 4 w 40"/>
                <a:gd name="T9" fmla="*/ 1 h 39"/>
                <a:gd name="T10" fmla="*/ 2 w 40"/>
                <a:gd name="T11" fmla="*/ 1 h 39"/>
                <a:gd name="T12" fmla="*/ 1 w 40"/>
                <a:gd name="T13" fmla="*/ 3 h 39"/>
                <a:gd name="T14" fmla="*/ 0 w 40"/>
                <a:gd name="T15" fmla="*/ 5 h 39"/>
                <a:gd name="T16" fmla="*/ 1 w 40"/>
                <a:gd name="T17" fmla="*/ 7 h 39"/>
                <a:gd name="T18" fmla="*/ 2 w 40"/>
                <a:gd name="T19" fmla="*/ 8 h 39"/>
                <a:gd name="T20" fmla="*/ 3 w 40"/>
                <a:gd name="T21" fmla="*/ 10 h 39"/>
                <a:gd name="T22" fmla="*/ 5 w 40"/>
                <a:gd name="T23" fmla="*/ 10 h 39"/>
                <a:gd name="T24" fmla="*/ 7 w 40"/>
                <a:gd name="T25" fmla="*/ 10 h 39"/>
                <a:gd name="T26" fmla="*/ 9 w 40"/>
                <a:gd name="T27" fmla="*/ 9 h 39"/>
                <a:gd name="T28" fmla="*/ 10 w 40"/>
                <a:gd name="T29" fmla="*/ 8 h 39"/>
                <a:gd name="T30" fmla="*/ 11 w 40"/>
                <a:gd name="T31" fmla="*/ 6 h 39"/>
                <a:gd name="T32" fmla="*/ 10 w 40"/>
                <a:gd name="T33" fmla="*/ 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9"/>
                <a:gd name="T53" fmla="*/ 40 w 40"/>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FF0000"/>
            </a:solidFill>
            <a:ln w="9525">
              <a:noFill/>
              <a:round/>
              <a:headEnd/>
              <a:tailEnd/>
            </a:ln>
          </p:spPr>
          <p:txBody>
            <a:bodyPr/>
            <a:lstStyle/>
            <a:p>
              <a:endParaRPr lang="en-US"/>
            </a:p>
          </p:txBody>
        </p:sp>
        <p:sp>
          <p:nvSpPr>
            <p:cNvPr id="6494" name="Freeform 208"/>
            <p:cNvSpPr>
              <a:spLocks/>
            </p:cNvSpPr>
            <p:nvPr/>
          </p:nvSpPr>
          <p:spPr bwMode="auto">
            <a:xfrm>
              <a:off x="2944" y="2499"/>
              <a:ext cx="26" cy="26"/>
            </a:xfrm>
            <a:custGeom>
              <a:avLst/>
              <a:gdLst>
                <a:gd name="T0" fmla="*/ 7 w 52"/>
                <a:gd name="T1" fmla="*/ 14 h 50"/>
                <a:gd name="T2" fmla="*/ 10 w 52"/>
                <a:gd name="T3" fmla="*/ 13 h 50"/>
                <a:gd name="T4" fmla="*/ 12 w 52"/>
                <a:gd name="T5" fmla="*/ 11 h 50"/>
                <a:gd name="T6" fmla="*/ 13 w 52"/>
                <a:gd name="T7" fmla="*/ 9 h 50"/>
                <a:gd name="T8" fmla="*/ 13 w 52"/>
                <a:gd name="T9" fmla="*/ 7 h 50"/>
                <a:gd name="T10" fmla="*/ 13 w 52"/>
                <a:gd name="T11" fmla="*/ 4 h 50"/>
                <a:gd name="T12" fmla="*/ 12 w 52"/>
                <a:gd name="T13" fmla="*/ 2 h 50"/>
                <a:gd name="T14" fmla="*/ 10 w 52"/>
                <a:gd name="T15" fmla="*/ 1 h 50"/>
                <a:gd name="T16" fmla="*/ 7 w 52"/>
                <a:gd name="T17" fmla="*/ 0 h 50"/>
                <a:gd name="T18" fmla="*/ 4 w 52"/>
                <a:gd name="T19" fmla="*/ 1 h 50"/>
                <a:gd name="T20" fmla="*/ 2 w 52"/>
                <a:gd name="T21" fmla="*/ 2 h 50"/>
                <a:gd name="T22" fmla="*/ 1 w 52"/>
                <a:gd name="T23" fmla="*/ 4 h 50"/>
                <a:gd name="T24" fmla="*/ 0 w 52"/>
                <a:gd name="T25" fmla="*/ 7 h 50"/>
                <a:gd name="T26" fmla="*/ 1 w 52"/>
                <a:gd name="T27" fmla="*/ 9 h 50"/>
                <a:gd name="T28" fmla="*/ 2 w 52"/>
                <a:gd name="T29" fmla="*/ 11 h 50"/>
                <a:gd name="T30" fmla="*/ 4 w 52"/>
                <a:gd name="T31" fmla="*/ 13 h 50"/>
                <a:gd name="T32" fmla="*/ 7 w 52"/>
                <a:gd name="T33" fmla="*/ 14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0"/>
                <a:gd name="T53" fmla="*/ 52 w 52"/>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FF0000"/>
            </a:solidFill>
            <a:ln w="9525">
              <a:noFill/>
              <a:round/>
              <a:headEnd/>
              <a:tailEnd/>
            </a:ln>
          </p:spPr>
          <p:txBody>
            <a:bodyPr/>
            <a:lstStyle/>
            <a:p>
              <a:endParaRPr lang="en-US"/>
            </a:p>
          </p:txBody>
        </p:sp>
        <p:sp>
          <p:nvSpPr>
            <p:cNvPr id="6495" name="Freeform 209"/>
            <p:cNvSpPr>
              <a:spLocks/>
            </p:cNvSpPr>
            <p:nvPr/>
          </p:nvSpPr>
          <p:spPr bwMode="auto">
            <a:xfrm>
              <a:off x="2930" y="2414"/>
              <a:ext cx="56" cy="78"/>
            </a:xfrm>
            <a:custGeom>
              <a:avLst/>
              <a:gdLst>
                <a:gd name="T0" fmla="*/ 17 w 113"/>
                <a:gd name="T1" fmla="*/ 39 h 156"/>
                <a:gd name="T2" fmla="*/ 11 w 113"/>
                <a:gd name="T3" fmla="*/ 39 h 156"/>
                <a:gd name="T4" fmla="*/ 9 w 113"/>
                <a:gd name="T5" fmla="*/ 38 h 156"/>
                <a:gd name="T6" fmla="*/ 7 w 113"/>
                <a:gd name="T7" fmla="*/ 33 h 156"/>
                <a:gd name="T8" fmla="*/ 4 w 113"/>
                <a:gd name="T9" fmla="*/ 26 h 156"/>
                <a:gd name="T10" fmla="*/ 1 w 113"/>
                <a:gd name="T11" fmla="*/ 20 h 156"/>
                <a:gd name="T12" fmla="*/ 0 w 113"/>
                <a:gd name="T13" fmla="*/ 12 h 156"/>
                <a:gd name="T14" fmla="*/ 1 w 113"/>
                <a:gd name="T15" fmla="*/ 6 h 156"/>
                <a:gd name="T16" fmla="*/ 5 w 113"/>
                <a:gd name="T17" fmla="*/ 2 h 156"/>
                <a:gd name="T18" fmla="*/ 13 w 113"/>
                <a:gd name="T19" fmla="*/ 0 h 156"/>
                <a:gd name="T20" fmla="*/ 22 w 113"/>
                <a:gd name="T21" fmla="*/ 2 h 156"/>
                <a:gd name="T22" fmla="*/ 27 w 113"/>
                <a:gd name="T23" fmla="*/ 6 h 156"/>
                <a:gd name="T24" fmla="*/ 28 w 113"/>
                <a:gd name="T25" fmla="*/ 12 h 156"/>
                <a:gd name="T26" fmla="*/ 26 w 113"/>
                <a:gd name="T27" fmla="*/ 20 h 156"/>
                <a:gd name="T28" fmla="*/ 24 w 113"/>
                <a:gd name="T29" fmla="*/ 26 h 156"/>
                <a:gd name="T30" fmla="*/ 21 w 113"/>
                <a:gd name="T31" fmla="*/ 33 h 156"/>
                <a:gd name="T32" fmla="*/ 18 w 113"/>
                <a:gd name="T33" fmla="*/ 38 h 156"/>
                <a:gd name="T34" fmla="*/ 17 w 113"/>
                <a:gd name="T35" fmla="*/ 39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FF0000"/>
            </a:solidFill>
            <a:ln w="9525">
              <a:noFill/>
              <a:round/>
              <a:headEnd/>
              <a:tailEnd/>
            </a:ln>
          </p:spPr>
          <p:txBody>
            <a:bodyPr/>
            <a:lstStyle/>
            <a:p>
              <a:endParaRPr lang="en-US"/>
            </a:p>
          </p:txBody>
        </p:sp>
        <p:sp>
          <p:nvSpPr>
            <p:cNvPr id="6496" name="Freeform 210"/>
            <p:cNvSpPr>
              <a:spLocks/>
            </p:cNvSpPr>
            <p:nvPr/>
          </p:nvSpPr>
          <p:spPr bwMode="auto">
            <a:xfrm>
              <a:off x="2930" y="2414"/>
              <a:ext cx="56" cy="78"/>
            </a:xfrm>
            <a:custGeom>
              <a:avLst/>
              <a:gdLst>
                <a:gd name="T0" fmla="*/ 17 w 113"/>
                <a:gd name="T1" fmla="*/ 39 h 156"/>
                <a:gd name="T2" fmla="*/ 11 w 113"/>
                <a:gd name="T3" fmla="*/ 39 h 156"/>
                <a:gd name="T4" fmla="*/ 9 w 113"/>
                <a:gd name="T5" fmla="*/ 38 h 156"/>
                <a:gd name="T6" fmla="*/ 7 w 113"/>
                <a:gd name="T7" fmla="*/ 33 h 156"/>
                <a:gd name="T8" fmla="*/ 4 w 113"/>
                <a:gd name="T9" fmla="*/ 26 h 156"/>
                <a:gd name="T10" fmla="*/ 1 w 113"/>
                <a:gd name="T11" fmla="*/ 20 h 156"/>
                <a:gd name="T12" fmla="*/ 0 w 113"/>
                <a:gd name="T13" fmla="*/ 12 h 156"/>
                <a:gd name="T14" fmla="*/ 1 w 113"/>
                <a:gd name="T15" fmla="*/ 6 h 156"/>
                <a:gd name="T16" fmla="*/ 5 w 113"/>
                <a:gd name="T17" fmla="*/ 2 h 156"/>
                <a:gd name="T18" fmla="*/ 13 w 113"/>
                <a:gd name="T19" fmla="*/ 0 h 156"/>
                <a:gd name="T20" fmla="*/ 22 w 113"/>
                <a:gd name="T21" fmla="*/ 2 h 156"/>
                <a:gd name="T22" fmla="*/ 27 w 113"/>
                <a:gd name="T23" fmla="*/ 6 h 156"/>
                <a:gd name="T24" fmla="*/ 28 w 113"/>
                <a:gd name="T25" fmla="*/ 12 h 156"/>
                <a:gd name="T26" fmla="*/ 26 w 113"/>
                <a:gd name="T27" fmla="*/ 20 h 156"/>
                <a:gd name="T28" fmla="*/ 24 w 113"/>
                <a:gd name="T29" fmla="*/ 26 h 156"/>
                <a:gd name="T30" fmla="*/ 21 w 113"/>
                <a:gd name="T31" fmla="*/ 33 h 156"/>
                <a:gd name="T32" fmla="*/ 18 w 113"/>
                <a:gd name="T33" fmla="*/ 38 h 156"/>
                <a:gd name="T34" fmla="*/ 17 w 113"/>
                <a:gd name="T35" fmla="*/ 39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FF0000"/>
            </a:solidFill>
            <a:ln w="9525">
              <a:noFill/>
              <a:round/>
              <a:headEnd/>
              <a:tailEnd/>
            </a:ln>
          </p:spPr>
          <p:txBody>
            <a:bodyPr/>
            <a:lstStyle/>
            <a:p>
              <a:endParaRPr lang="en-US"/>
            </a:p>
          </p:txBody>
        </p:sp>
        <p:sp>
          <p:nvSpPr>
            <p:cNvPr id="6497" name="Freeform 211"/>
            <p:cNvSpPr>
              <a:spLocks/>
            </p:cNvSpPr>
            <p:nvPr/>
          </p:nvSpPr>
          <p:spPr bwMode="auto">
            <a:xfrm>
              <a:off x="2972" y="2447"/>
              <a:ext cx="76" cy="61"/>
            </a:xfrm>
            <a:custGeom>
              <a:avLst/>
              <a:gdLst>
                <a:gd name="T0" fmla="*/ 3 w 152"/>
                <a:gd name="T1" fmla="*/ 30 h 123"/>
                <a:gd name="T2" fmla="*/ 0 w 152"/>
                <a:gd name="T3" fmla="*/ 25 h 123"/>
                <a:gd name="T4" fmla="*/ 1 w 152"/>
                <a:gd name="T5" fmla="*/ 23 h 123"/>
                <a:gd name="T6" fmla="*/ 3 w 152"/>
                <a:gd name="T7" fmla="*/ 18 h 123"/>
                <a:gd name="T8" fmla="*/ 7 w 152"/>
                <a:gd name="T9" fmla="*/ 13 h 123"/>
                <a:gd name="T10" fmla="*/ 12 w 152"/>
                <a:gd name="T11" fmla="*/ 6 h 123"/>
                <a:gd name="T12" fmla="*/ 18 w 152"/>
                <a:gd name="T13" fmla="*/ 2 h 123"/>
                <a:gd name="T14" fmla="*/ 23 w 152"/>
                <a:gd name="T15" fmla="*/ 0 h 123"/>
                <a:gd name="T16" fmla="*/ 29 w 152"/>
                <a:gd name="T17" fmla="*/ 1 h 123"/>
                <a:gd name="T18" fmla="*/ 36 w 152"/>
                <a:gd name="T19" fmla="*/ 8 h 123"/>
                <a:gd name="T20" fmla="*/ 38 w 152"/>
                <a:gd name="T21" fmla="*/ 12 h 123"/>
                <a:gd name="T22" fmla="*/ 38 w 152"/>
                <a:gd name="T23" fmla="*/ 16 h 123"/>
                <a:gd name="T24" fmla="*/ 38 w 152"/>
                <a:gd name="T25" fmla="*/ 19 h 123"/>
                <a:gd name="T26" fmla="*/ 37 w 152"/>
                <a:gd name="T27" fmla="*/ 22 h 123"/>
                <a:gd name="T28" fmla="*/ 35 w 152"/>
                <a:gd name="T29" fmla="*/ 24 h 123"/>
                <a:gd name="T30" fmla="*/ 32 w 152"/>
                <a:gd name="T31" fmla="*/ 26 h 123"/>
                <a:gd name="T32" fmla="*/ 28 w 152"/>
                <a:gd name="T33" fmla="*/ 28 h 123"/>
                <a:gd name="T34" fmla="*/ 25 w 152"/>
                <a:gd name="T35" fmla="*/ 29 h 123"/>
                <a:gd name="T36" fmla="*/ 21 w 152"/>
                <a:gd name="T37" fmla="*/ 30 h 123"/>
                <a:gd name="T38" fmla="*/ 18 w 152"/>
                <a:gd name="T39" fmla="*/ 30 h 123"/>
                <a:gd name="T40" fmla="*/ 13 w 152"/>
                <a:gd name="T41" fmla="*/ 30 h 123"/>
                <a:gd name="T42" fmla="*/ 10 w 152"/>
                <a:gd name="T43" fmla="*/ 30 h 123"/>
                <a:gd name="T44" fmla="*/ 7 w 152"/>
                <a:gd name="T45" fmla="*/ 30 h 123"/>
                <a:gd name="T46" fmla="*/ 5 w 152"/>
                <a:gd name="T47" fmla="*/ 30 h 123"/>
                <a:gd name="T48" fmla="*/ 4 w 152"/>
                <a:gd name="T49" fmla="*/ 30 h 123"/>
                <a:gd name="T50" fmla="*/ 3 w 152"/>
                <a:gd name="T51" fmla="*/ 30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FF0000"/>
            </a:solidFill>
            <a:ln w="9525">
              <a:noFill/>
              <a:round/>
              <a:headEnd/>
              <a:tailEnd/>
            </a:ln>
          </p:spPr>
          <p:txBody>
            <a:bodyPr/>
            <a:lstStyle/>
            <a:p>
              <a:endParaRPr lang="en-US"/>
            </a:p>
          </p:txBody>
        </p:sp>
        <p:sp>
          <p:nvSpPr>
            <p:cNvPr id="6498" name="Freeform 212"/>
            <p:cNvSpPr>
              <a:spLocks/>
            </p:cNvSpPr>
            <p:nvPr/>
          </p:nvSpPr>
          <p:spPr bwMode="auto">
            <a:xfrm>
              <a:off x="2972" y="2517"/>
              <a:ext cx="76" cy="61"/>
            </a:xfrm>
            <a:custGeom>
              <a:avLst/>
              <a:gdLst>
                <a:gd name="T0" fmla="*/ 0 w 153"/>
                <a:gd name="T1" fmla="*/ 6 h 122"/>
                <a:gd name="T2" fmla="*/ 3 w 153"/>
                <a:gd name="T3" fmla="*/ 1 h 122"/>
                <a:gd name="T4" fmla="*/ 3 w 153"/>
                <a:gd name="T5" fmla="*/ 1 h 122"/>
                <a:gd name="T6" fmla="*/ 5 w 153"/>
                <a:gd name="T7" fmla="*/ 1 h 122"/>
                <a:gd name="T8" fmla="*/ 7 w 153"/>
                <a:gd name="T9" fmla="*/ 0 h 122"/>
                <a:gd name="T10" fmla="*/ 10 w 153"/>
                <a:gd name="T11" fmla="*/ 0 h 122"/>
                <a:gd name="T12" fmla="*/ 13 w 153"/>
                <a:gd name="T13" fmla="*/ 1 h 122"/>
                <a:gd name="T14" fmla="*/ 17 w 153"/>
                <a:gd name="T15" fmla="*/ 1 h 122"/>
                <a:gd name="T16" fmla="*/ 21 w 153"/>
                <a:gd name="T17" fmla="*/ 1 h 122"/>
                <a:gd name="T18" fmla="*/ 24 w 153"/>
                <a:gd name="T19" fmla="*/ 2 h 122"/>
                <a:gd name="T20" fmla="*/ 28 w 153"/>
                <a:gd name="T21" fmla="*/ 3 h 122"/>
                <a:gd name="T22" fmla="*/ 31 w 153"/>
                <a:gd name="T23" fmla="*/ 4 h 122"/>
                <a:gd name="T24" fmla="*/ 34 w 153"/>
                <a:gd name="T25" fmla="*/ 6 h 122"/>
                <a:gd name="T26" fmla="*/ 36 w 153"/>
                <a:gd name="T27" fmla="*/ 8 h 122"/>
                <a:gd name="T28" fmla="*/ 38 w 153"/>
                <a:gd name="T29" fmla="*/ 11 h 122"/>
                <a:gd name="T30" fmla="*/ 38 w 153"/>
                <a:gd name="T31" fmla="*/ 14 h 122"/>
                <a:gd name="T32" fmla="*/ 37 w 153"/>
                <a:gd name="T33" fmla="*/ 18 h 122"/>
                <a:gd name="T34" fmla="*/ 35 w 153"/>
                <a:gd name="T35" fmla="*/ 23 h 122"/>
                <a:gd name="T36" fmla="*/ 29 w 153"/>
                <a:gd name="T37" fmla="*/ 29 h 122"/>
                <a:gd name="T38" fmla="*/ 23 w 153"/>
                <a:gd name="T39" fmla="*/ 31 h 122"/>
                <a:gd name="T40" fmla="*/ 17 w 153"/>
                <a:gd name="T41" fmla="*/ 29 h 122"/>
                <a:gd name="T42" fmla="*/ 12 w 153"/>
                <a:gd name="T43" fmla="*/ 24 h 122"/>
                <a:gd name="T44" fmla="*/ 7 w 153"/>
                <a:gd name="T45" fmla="*/ 18 h 122"/>
                <a:gd name="T46" fmla="*/ 3 w 153"/>
                <a:gd name="T47" fmla="*/ 12 h 122"/>
                <a:gd name="T48" fmla="*/ 1 w 153"/>
                <a:gd name="T49" fmla="*/ 8 h 122"/>
                <a:gd name="T50" fmla="*/ 0 w 153"/>
                <a:gd name="T51" fmla="*/ 6 h 1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22"/>
                <a:gd name="T80" fmla="*/ 153 w 153"/>
                <a:gd name="T81" fmla="*/ 122 h 1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FF0000"/>
            </a:solidFill>
            <a:ln w="9525">
              <a:noFill/>
              <a:round/>
              <a:headEnd/>
              <a:tailEnd/>
            </a:ln>
          </p:spPr>
          <p:txBody>
            <a:bodyPr/>
            <a:lstStyle/>
            <a:p>
              <a:endParaRPr lang="en-US"/>
            </a:p>
          </p:txBody>
        </p:sp>
        <p:sp>
          <p:nvSpPr>
            <p:cNvPr id="6499" name="Freeform 213"/>
            <p:cNvSpPr>
              <a:spLocks/>
            </p:cNvSpPr>
            <p:nvPr/>
          </p:nvSpPr>
          <p:spPr bwMode="auto">
            <a:xfrm>
              <a:off x="2930" y="2532"/>
              <a:ext cx="55" cy="78"/>
            </a:xfrm>
            <a:custGeom>
              <a:avLst/>
              <a:gdLst>
                <a:gd name="T0" fmla="*/ 10 w 112"/>
                <a:gd name="T1" fmla="*/ 0 h 156"/>
                <a:gd name="T2" fmla="*/ 16 w 112"/>
                <a:gd name="T3" fmla="*/ 0 h 156"/>
                <a:gd name="T4" fmla="*/ 18 w 112"/>
                <a:gd name="T5" fmla="*/ 2 h 156"/>
                <a:gd name="T6" fmla="*/ 20 w 112"/>
                <a:gd name="T7" fmla="*/ 6 h 156"/>
                <a:gd name="T8" fmla="*/ 23 w 112"/>
                <a:gd name="T9" fmla="*/ 12 h 156"/>
                <a:gd name="T10" fmla="*/ 26 w 112"/>
                <a:gd name="T11" fmla="*/ 20 h 156"/>
                <a:gd name="T12" fmla="*/ 27 w 112"/>
                <a:gd name="T13" fmla="*/ 26 h 156"/>
                <a:gd name="T14" fmla="*/ 26 w 112"/>
                <a:gd name="T15" fmla="*/ 33 h 156"/>
                <a:gd name="T16" fmla="*/ 22 w 112"/>
                <a:gd name="T17" fmla="*/ 38 h 156"/>
                <a:gd name="T18" fmla="*/ 14 w 112"/>
                <a:gd name="T19" fmla="*/ 39 h 156"/>
                <a:gd name="T20" fmla="*/ 5 w 112"/>
                <a:gd name="T21" fmla="*/ 38 h 156"/>
                <a:gd name="T22" fmla="*/ 1 w 112"/>
                <a:gd name="T23" fmla="*/ 33 h 156"/>
                <a:gd name="T24" fmla="*/ 0 w 112"/>
                <a:gd name="T25" fmla="*/ 26 h 156"/>
                <a:gd name="T26" fmla="*/ 1 w 112"/>
                <a:gd name="T27" fmla="*/ 20 h 156"/>
                <a:gd name="T28" fmla="*/ 3 w 112"/>
                <a:gd name="T29" fmla="*/ 12 h 156"/>
                <a:gd name="T30" fmla="*/ 7 w 112"/>
                <a:gd name="T31" fmla="*/ 6 h 156"/>
                <a:gd name="T32" fmla="*/ 9 w 112"/>
                <a:gd name="T33" fmla="*/ 2 h 156"/>
                <a:gd name="T34" fmla="*/ 10 w 112"/>
                <a:gd name="T35" fmla="*/ 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2"/>
                <a:gd name="T55" fmla="*/ 0 h 156"/>
                <a:gd name="T56" fmla="*/ 112 w 112"/>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FF0000"/>
            </a:solidFill>
            <a:ln w="9525">
              <a:noFill/>
              <a:round/>
              <a:headEnd/>
              <a:tailEnd/>
            </a:ln>
          </p:spPr>
          <p:txBody>
            <a:bodyPr/>
            <a:lstStyle/>
            <a:p>
              <a:endParaRPr lang="en-US"/>
            </a:p>
          </p:txBody>
        </p:sp>
        <p:sp>
          <p:nvSpPr>
            <p:cNvPr id="6500" name="Freeform 214"/>
            <p:cNvSpPr>
              <a:spLocks/>
            </p:cNvSpPr>
            <p:nvPr/>
          </p:nvSpPr>
          <p:spPr bwMode="auto">
            <a:xfrm>
              <a:off x="2868" y="2515"/>
              <a:ext cx="75" cy="62"/>
            </a:xfrm>
            <a:custGeom>
              <a:avLst/>
              <a:gdLst>
                <a:gd name="T0" fmla="*/ 34 w 151"/>
                <a:gd name="T1" fmla="*/ 1 h 123"/>
                <a:gd name="T2" fmla="*/ 37 w 151"/>
                <a:gd name="T3" fmla="*/ 6 h 123"/>
                <a:gd name="T4" fmla="*/ 36 w 151"/>
                <a:gd name="T5" fmla="*/ 8 h 123"/>
                <a:gd name="T6" fmla="*/ 34 w 151"/>
                <a:gd name="T7" fmla="*/ 12 h 123"/>
                <a:gd name="T8" fmla="*/ 30 w 151"/>
                <a:gd name="T9" fmla="*/ 18 h 123"/>
                <a:gd name="T10" fmla="*/ 25 w 151"/>
                <a:gd name="T11" fmla="*/ 24 h 123"/>
                <a:gd name="T12" fmla="*/ 20 w 151"/>
                <a:gd name="T13" fmla="*/ 29 h 123"/>
                <a:gd name="T14" fmla="*/ 14 w 151"/>
                <a:gd name="T15" fmla="*/ 31 h 123"/>
                <a:gd name="T16" fmla="*/ 8 w 151"/>
                <a:gd name="T17" fmla="*/ 30 h 123"/>
                <a:gd name="T18" fmla="*/ 2 w 151"/>
                <a:gd name="T19" fmla="*/ 23 h 123"/>
                <a:gd name="T20" fmla="*/ 0 w 151"/>
                <a:gd name="T21" fmla="*/ 18 h 123"/>
                <a:gd name="T22" fmla="*/ 0 w 151"/>
                <a:gd name="T23" fmla="*/ 15 h 123"/>
                <a:gd name="T24" fmla="*/ 0 w 151"/>
                <a:gd name="T25" fmla="*/ 11 h 123"/>
                <a:gd name="T26" fmla="*/ 1 w 151"/>
                <a:gd name="T27" fmla="*/ 8 h 123"/>
                <a:gd name="T28" fmla="*/ 3 w 151"/>
                <a:gd name="T29" fmla="*/ 6 h 123"/>
                <a:gd name="T30" fmla="*/ 6 w 151"/>
                <a:gd name="T31" fmla="*/ 4 h 123"/>
                <a:gd name="T32" fmla="*/ 9 w 151"/>
                <a:gd name="T33" fmla="*/ 3 h 123"/>
                <a:gd name="T34" fmla="*/ 13 w 151"/>
                <a:gd name="T35" fmla="*/ 2 h 123"/>
                <a:gd name="T36" fmla="*/ 16 w 151"/>
                <a:gd name="T37" fmla="*/ 1 h 123"/>
                <a:gd name="T38" fmla="*/ 20 w 151"/>
                <a:gd name="T39" fmla="*/ 1 h 123"/>
                <a:gd name="T40" fmla="*/ 24 w 151"/>
                <a:gd name="T41" fmla="*/ 1 h 123"/>
                <a:gd name="T42" fmla="*/ 27 w 151"/>
                <a:gd name="T43" fmla="*/ 0 h 123"/>
                <a:gd name="T44" fmla="*/ 30 w 151"/>
                <a:gd name="T45" fmla="*/ 0 h 123"/>
                <a:gd name="T46" fmla="*/ 32 w 151"/>
                <a:gd name="T47" fmla="*/ 1 h 123"/>
                <a:gd name="T48" fmla="*/ 34 w 151"/>
                <a:gd name="T49" fmla="*/ 1 h 123"/>
                <a:gd name="T50" fmla="*/ 34 w 151"/>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1"/>
                <a:gd name="T79" fmla="*/ 0 h 123"/>
                <a:gd name="T80" fmla="*/ 151 w 151"/>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FF0000"/>
            </a:solidFill>
            <a:ln w="9525">
              <a:noFill/>
              <a:round/>
              <a:headEnd/>
              <a:tailEnd/>
            </a:ln>
          </p:spPr>
          <p:txBody>
            <a:bodyPr/>
            <a:lstStyle/>
            <a:p>
              <a:endParaRPr lang="en-US"/>
            </a:p>
          </p:txBody>
        </p:sp>
        <p:sp>
          <p:nvSpPr>
            <p:cNvPr id="6501" name="Freeform 215"/>
            <p:cNvSpPr>
              <a:spLocks/>
            </p:cNvSpPr>
            <p:nvPr/>
          </p:nvSpPr>
          <p:spPr bwMode="auto">
            <a:xfrm>
              <a:off x="2867" y="2446"/>
              <a:ext cx="76" cy="62"/>
            </a:xfrm>
            <a:custGeom>
              <a:avLst/>
              <a:gdLst>
                <a:gd name="T0" fmla="*/ 38 w 152"/>
                <a:gd name="T1" fmla="*/ 25 h 123"/>
                <a:gd name="T2" fmla="*/ 35 w 152"/>
                <a:gd name="T3" fmla="*/ 31 h 123"/>
                <a:gd name="T4" fmla="*/ 35 w 152"/>
                <a:gd name="T5" fmla="*/ 31 h 123"/>
                <a:gd name="T6" fmla="*/ 33 w 152"/>
                <a:gd name="T7" fmla="*/ 31 h 123"/>
                <a:gd name="T8" fmla="*/ 30 w 152"/>
                <a:gd name="T9" fmla="*/ 31 h 123"/>
                <a:gd name="T10" fmla="*/ 27 w 152"/>
                <a:gd name="T11" fmla="*/ 31 h 123"/>
                <a:gd name="T12" fmla="*/ 24 w 152"/>
                <a:gd name="T13" fmla="*/ 31 h 123"/>
                <a:gd name="T14" fmla="*/ 21 w 152"/>
                <a:gd name="T15" fmla="*/ 31 h 123"/>
                <a:gd name="T16" fmla="*/ 17 w 152"/>
                <a:gd name="T17" fmla="*/ 30 h 123"/>
                <a:gd name="T18" fmla="*/ 13 w 152"/>
                <a:gd name="T19" fmla="*/ 29 h 123"/>
                <a:gd name="T20" fmla="*/ 10 w 152"/>
                <a:gd name="T21" fmla="*/ 28 h 123"/>
                <a:gd name="T22" fmla="*/ 6 w 152"/>
                <a:gd name="T23" fmla="*/ 27 h 123"/>
                <a:gd name="T24" fmla="*/ 4 w 152"/>
                <a:gd name="T25" fmla="*/ 25 h 123"/>
                <a:gd name="T26" fmla="*/ 2 w 152"/>
                <a:gd name="T27" fmla="*/ 23 h 123"/>
                <a:gd name="T28" fmla="*/ 1 w 152"/>
                <a:gd name="T29" fmla="*/ 20 h 123"/>
                <a:gd name="T30" fmla="*/ 0 w 152"/>
                <a:gd name="T31" fmla="*/ 17 h 123"/>
                <a:gd name="T32" fmla="*/ 1 w 152"/>
                <a:gd name="T33" fmla="*/ 13 h 123"/>
                <a:gd name="T34" fmla="*/ 3 w 152"/>
                <a:gd name="T35" fmla="*/ 9 h 123"/>
                <a:gd name="T36" fmla="*/ 9 w 152"/>
                <a:gd name="T37" fmla="*/ 2 h 123"/>
                <a:gd name="T38" fmla="*/ 14 w 152"/>
                <a:gd name="T39" fmla="*/ 0 h 123"/>
                <a:gd name="T40" fmla="*/ 21 w 152"/>
                <a:gd name="T41" fmla="*/ 2 h 123"/>
                <a:gd name="T42" fmla="*/ 26 w 152"/>
                <a:gd name="T43" fmla="*/ 7 h 123"/>
                <a:gd name="T44" fmla="*/ 31 w 152"/>
                <a:gd name="T45" fmla="*/ 13 h 123"/>
                <a:gd name="T46" fmla="*/ 35 w 152"/>
                <a:gd name="T47" fmla="*/ 19 h 123"/>
                <a:gd name="T48" fmla="*/ 37 w 152"/>
                <a:gd name="T49" fmla="*/ 23 h 123"/>
                <a:gd name="T50" fmla="*/ 38 w 152"/>
                <a:gd name="T51" fmla="*/ 25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FF0000"/>
            </a:solidFill>
            <a:ln w="9525">
              <a:noFill/>
              <a:round/>
              <a:headEnd/>
              <a:tailEnd/>
            </a:ln>
          </p:spPr>
          <p:txBody>
            <a:bodyPr/>
            <a:lstStyle/>
            <a:p>
              <a:endParaRPr lang="en-US"/>
            </a:p>
          </p:txBody>
        </p:sp>
        <p:sp>
          <p:nvSpPr>
            <p:cNvPr id="6502" name="Freeform 216"/>
            <p:cNvSpPr>
              <a:spLocks/>
            </p:cNvSpPr>
            <p:nvPr/>
          </p:nvSpPr>
          <p:spPr bwMode="auto">
            <a:xfrm>
              <a:off x="2555" y="2447"/>
              <a:ext cx="68" cy="74"/>
            </a:xfrm>
            <a:custGeom>
              <a:avLst/>
              <a:gdLst>
                <a:gd name="T0" fmla="*/ 1 w 136"/>
                <a:gd name="T1" fmla="*/ 17 h 148"/>
                <a:gd name="T2" fmla="*/ 0 w 136"/>
                <a:gd name="T3" fmla="*/ 12 h 148"/>
                <a:gd name="T4" fmla="*/ 2 w 136"/>
                <a:gd name="T5" fmla="*/ 9 h 148"/>
                <a:gd name="T6" fmla="*/ 4 w 136"/>
                <a:gd name="T7" fmla="*/ 7 h 148"/>
                <a:gd name="T8" fmla="*/ 6 w 136"/>
                <a:gd name="T9" fmla="*/ 6 h 148"/>
                <a:gd name="T10" fmla="*/ 9 w 136"/>
                <a:gd name="T11" fmla="*/ 6 h 148"/>
                <a:gd name="T12" fmla="*/ 11 w 136"/>
                <a:gd name="T13" fmla="*/ 4 h 148"/>
                <a:gd name="T14" fmla="*/ 14 w 136"/>
                <a:gd name="T15" fmla="*/ 1 h 148"/>
                <a:gd name="T16" fmla="*/ 20 w 136"/>
                <a:gd name="T17" fmla="*/ 1 h 148"/>
                <a:gd name="T18" fmla="*/ 23 w 136"/>
                <a:gd name="T19" fmla="*/ 4 h 148"/>
                <a:gd name="T20" fmla="*/ 25 w 136"/>
                <a:gd name="T21" fmla="*/ 6 h 148"/>
                <a:gd name="T22" fmla="*/ 28 w 136"/>
                <a:gd name="T23" fmla="*/ 6 h 148"/>
                <a:gd name="T24" fmla="*/ 30 w 136"/>
                <a:gd name="T25" fmla="*/ 6 h 148"/>
                <a:gd name="T26" fmla="*/ 33 w 136"/>
                <a:gd name="T27" fmla="*/ 8 h 148"/>
                <a:gd name="T28" fmla="*/ 34 w 136"/>
                <a:gd name="T29" fmla="*/ 11 h 148"/>
                <a:gd name="T30" fmla="*/ 33 w 136"/>
                <a:gd name="T31" fmla="*/ 17 h 148"/>
                <a:gd name="T32" fmla="*/ 33 w 136"/>
                <a:gd name="T33" fmla="*/ 20 h 148"/>
                <a:gd name="T34" fmla="*/ 34 w 136"/>
                <a:gd name="T35" fmla="*/ 25 h 148"/>
                <a:gd name="T36" fmla="*/ 33 w 136"/>
                <a:gd name="T37" fmla="*/ 29 h 148"/>
                <a:gd name="T38" fmla="*/ 30 w 136"/>
                <a:gd name="T39" fmla="*/ 30 h 148"/>
                <a:gd name="T40" fmla="*/ 28 w 136"/>
                <a:gd name="T41" fmla="*/ 31 h 148"/>
                <a:gd name="T42" fmla="*/ 25 w 136"/>
                <a:gd name="T43" fmla="*/ 30 h 148"/>
                <a:gd name="T44" fmla="*/ 23 w 136"/>
                <a:gd name="T45" fmla="*/ 33 h 148"/>
                <a:gd name="T46" fmla="*/ 20 w 136"/>
                <a:gd name="T47" fmla="*/ 37 h 148"/>
                <a:gd name="T48" fmla="*/ 15 w 136"/>
                <a:gd name="T49" fmla="*/ 37 h 148"/>
                <a:gd name="T50" fmla="*/ 11 w 136"/>
                <a:gd name="T51" fmla="*/ 33 h 148"/>
                <a:gd name="T52" fmla="*/ 9 w 136"/>
                <a:gd name="T53" fmla="*/ 31 h 148"/>
                <a:gd name="T54" fmla="*/ 6 w 136"/>
                <a:gd name="T55" fmla="*/ 31 h 148"/>
                <a:gd name="T56" fmla="*/ 4 w 136"/>
                <a:gd name="T57" fmla="*/ 30 h 148"/>
                <a:gd name="T58" fmla="*/ 2 w 136"/>
                <a:gd name="T59" fmla="*/ 29 h 148"/>
                <a:gd name="T60" fmla="*/ 1 w 136"/>
                <a:gd name="T61" fmla="*/ 25 h 148"/>
                <a:gd name="T62" fmla="*/ 2 w 136"/>
                <a:gd name="T63" fmla="*/ 21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8"/>
                <a:gd name="T98" fmla="*/ 136 w 136"/>
                <a:gd name="T99" fmla="*/ 148 h 1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FF0000"/>
            </a:solidFill>
            <a:ln w="9525">
              <a:noFill/>
              <a:round/>
              <a:headEnd/>
              <a:tailEnd/>
            </a:ln>
          </p:spPr>
          <p:txBody>
            <a:bodyPr/>
            <a:lstStyle/>
            <a:p>
              <a:endParaRPr lang="en-US"/>
            </a:p>
          </p:txBody>
        </p:sp>
        <p:sp>
          <p:nvSpPr>
            <p:cNvPr id="6503" name="Freeform 217"/>
            <p:cNvSpPr>
              <a:spLocks/>
            </p:cNvSpPr>
            <p:nvPr/>
          </p:nvSpPr>
          <p:spPr bwMode="auto">
            <a:xfrm>
              <a:off x="2579" y="2473"/>
              <a:ext cx="20" cy="21"/>
            </a:xfrm>
            <a:custGeom>
              <a:avLst/>
              <a:gdLst>
                <a:gd name="T0" fmla="*/ 5 w 39"/>
                <a:gd name="T1" fmla="*/ 11 h 40"/>
                <a:gd name="T2" fmla="*/ 7 w 39"/>
                <a:gd name="T3" fmla="*/ 10 h 40"/>
                <a:gd name="T4" fmla="*/ 9 w 39"/>
                <a:gd name="T5" fmla="*/ 9 h 40"/>
                <a:gd name="T6" fmla="*/ 10 w 39"/>
                <a:gd name="T7" fmla="*/ 7 h 40"/>
                <a:gd name="T8" fmla="*/ 10 w 39"/>
                <a:gd name="T9" fmla="*/ 6 h 40"/>
                <a:gd name="T10" fmla="*/ 10 w 39"/>
                <a:gd name="T11" fmla="*/ 3 h 40"/>
                <a:gd name="T12" fmla="*/ 9 w 39"/>
                <a:gd name="T13" fmla="*/ 2 h 40"/>
                <a:gd name="T14" fmla="*/ 7 w 39"/>
                <a:gd name="T15" fmla="*/ 1 h 40"/>
                <a:gd name="T16" fmla="*/ 5 w 39"/>
                <a:gd name="T17" fmla="*/ 0 h 40"/>
                <a:gd name="T18" fmla="*/ 3 w 39"/>
                <a:gd name="T19" fmla="*/ 1 h 40"/>
                <a:gd name="T20" fmla="*/ 2 w 39"/>
                <a:gd name="T21" fmla="*/ 2 h 40"/>
                <a:gd name="T22" fmla="*/ 1 w 39"/>
                <a:gd name="T23" fmla="*/ 3 h 40"/>
                <a:gd name="T24" fmla="*/ 0 w 39"/>
                <a:gd name="T25" fmla="*/ 6 h 40"/>
                <a:gd name="T26" fmla="*/ 1 w 39"/>
                <a:gd name="T27" fmla="*/ 7 h 40"/>
                <a:gd name="T28" fmla="*/ 2 w 39"/>
                <a:gd name="T29" fmla="*/ 9 h 40"/>
                <a:gd name="T30" fmla="*/ 3 w 39"/>
                <a:gd name="T31" fmla="*/ 10 h 40"/>
                <a:gd name="T32" fmla="*/ 5 w 39"/>
                <a:gd name="T33" fmla="*/ 1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FF0000"/>
            </a:solidFill>
            <a:ln w="9525">
              <a:noFill/>
              <a:round/>
              <a:headEnd/>
              <a:tailEnd/>
            </a:ln>
          </p:spPr>
          <p:txBody>
            <a:bodyPr/>
            <a:lstStyle/>
            <a:p>
              <a:endParaRPr lang="en-US"/>
            </a:p>
          </p:txBody>
        </p:sp>
        <p:sp>
          <p:nvSpPr>
            <p:cNvPr id="6504" name="Freeform 218"/>
            <p:cNvSpPr>
              <a:spLocks/>
            </p:cNvSpPr>
            <p:nvPr/>
          </p:nvSpPr>
          <p:spPr bwMode="auto">
            <a:xfrm>
              <a:off x="2642" y="1923"/>
              <a:ext cx="68" cy="74"/>
            </a:xfrm>
            <a:custGeom>
              <a:avLst/>
              <a:gdLst>
                <a:gd name="T0" fmla="*/ 1 w 136"/>
                <a:gd name="T1" fmla="*/ 17 h 147"/>
                <a:gd name="T2" fmla="*/ 0 w 136"/>
                <a:gd name="T3" fmla="*/ 12 h 147"/>
                <a:gd name="T4" fmla="*/ 2 w 136"/>
                <a:gd name="T5" fmla="*/ 9 h 147"/>
                <a:gd name="T6" fmla="*/ 4 w 136"/>
                <a:gd name="T7" fmla="*/ 7 h 147"/>
                <a:gd name="T8" fmla="*/ 6 w 136"/>
                <a:gd name="T9" fmla="*/ 6 h 147"/>
                <a:gd name="T10" fmla="*/ 9 w 136"/>
                <a:gd name="T11" fmla="*/ 7 h 147"/>
                <a:gd name="T12" fmla="*/ 11 w 136"/>
                <a:gd name="T13" fmla="*/ 4 h 147"/>
                <a:gd name="T14" fmla="*/ 14 w 136"/>
                <a:gd name="T15" fmla="*/ 1 h 147"/>
                <a:gd name="T16" fmla="*/ 20 w 136"/>
                <a:gd name="T17" fmla="*/ 1 h 147"/>
                <a:gd name="T18" fmla="*/ 23 w 136"/>
                <a:gd name="T19" fmla="*/ 4 h 147"/>
                <a:gd name="T20" fmla="*/ 25 w 136"/>
                <a:gd name="T21" fmla="*/ 6 h 147"/>
                <a:gd name="T22" fmla="*/ 28 w 136"/>
                <a:gd name="T23" fmla="*/ 6 h 147"/>
                <a:gd name="T24" fmla="*/ 30 w 136"/>
                <a:gd name="T25" fmla="*/ 7 h 147"/>
                <a:gd name="T26" fmla="*/ 33 w 136"/>
                <a:gd name="T27" fmla="*/ 8 h 147"/>
                <a:gd name="T28" fmla="*/ 34 w 136"/>
                <a:gd name="T29" fmla="*/ 12 h 147"/>
                <a:gd name="T30" fmla="*/ 33 w 136"/>
                <a:gd name="T31" fmla="*/ 17 h 147"/>
                <a:gd name="T32" fmla="*/ 33 w 136"/>
                <a:gd name="T33" fmla="*/ 20 h 147"/>
                <a:gd name="T34" fmla="*/ 34 w 136"/>
                <a:gd name="T35" fmla="*/ 25 h 147"/>
                <a:gd name="T36" fmla="*/ 33 w 136"/>
                <a:gd name="T37" fmla="*/ 29 h 147"/>
                <a:gd name="T38" fmla="*/ 30 w 136"/>
                <a:gd name="T39" fmla="*/ 31 h 147"/>
                <a:gd name="T40" fmla="*/ 28 w 136"/>
                <a:gd name="T41" fmla="*/ 31 h 147"/>
                <a:gd name="T42" fmla="*/ 25 w 136"/>
                <a:gd name="T43" fmla="*/ 31 h 147"/>
                <a:gd name="T44" fmla="*/ 23 w 136"/>
                <a:gd name="T45" fmla="*/ 33 h 147"/>
                <a:gd name="T46" fmla="*/ 20 w 136"/>
                <a:gd name="T47" fmla="*/ 37 h 147"/>
                <a:gd name="T48" fmla="*/ 15 w 136"/>
                <a:gd name="T49" fmla="*/ 37 h 147"/>
                <a:gd name="T50" fmla="*/ 11 w 136"/>
                <a:gd name="T51" fmla="*/ 33 h 147"/>
                <a:gd name="T52" fmla="*/ 9 w 136"/>
                <a:gd name="T53" fmla="*/ 31 h 147"/>
                <a:gd name="T54" fmla="*/ 6 w 136"/>
                <a:gd name="T55" fmla="*/ 31 h 147"/>
                <a:gd name="T56" fmla="*/ 4 w 136"/>
                <a:gd name="T57" fmla="*/ 31 h 147"/>
                <a:gd name="T58" fmla="*/ 2 w 136"/>
                <a:gd name="T59" fmla="*/ 29 h 147"/>
                <a:gd name="T60" fmla="*/ 1 w 136"/>
                <a:gd name="T61" fmla="*/ 26 h 147"/>
                <a:gd name="T62" fmla="*/ 2 w 136"/>
                <a:gd name="T63" fmla="*/ 21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7"/>
                <a:gd name="T98" fmla="*/ 136 w 136"/>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FF0000"/>
            </a:solidFill>
            <a:ln w="9525">
              <a:noFill/>
              <a:round/>
              <a:headEnd/>
              <a:tailEnd/>
            </a:ln>
          </p:spPr>
          <p:txBody>
            <a:bodyPr/>
            <a:lstStyle/>
            <a:p>
              <a:endParaRPr lang="en-US"/>
            </a:p>
          </p:txBody>
        </p:sp>
        <p:sp>
          <p:nvSpPr>
            <p:cNvPr id="6505" name="Freeform 219"/>
            <p:cNvSpPr>
              <a:spLocks/>
            </p:cNvSpPr>
            <p:nvPr/>
          </p:nvSpPr>
          <p:spPr bwMode="auto">
            <a:xfrm>
              <a:off x="2667" y="1949"/>
              <a:ext cx="20" cy="20"/>
            </a:xfrm>
            <a:custGeom>
              <a:avLst/>
              <a:gdLst>
                <a:gd name="T0" fmla="*/ 5 w 39"/>
                <a:gd name="T1" fmla="*/ 10 h 39"/>
                <a:gd name="T2" fmla="*/ 7 w 39"/>
                <a:gd name="T3" fmla="*/ 10 h 39"/>
                <a:gd name="T4" fmla="*/ 9 w 39"/>
                <a:gd name="T5" fmla="*/ 9 h 39"/>
                <a:gd name="T6" fmla="*/ 10 w 39"/>
                <a:gd name="T7" fmla="*/ 7 h 39"/>
                <a:gd name="T8" fmla="*/ 10 w 39"/>
                <a:gd name="T9" fmla="*/ 5 h 39"/>
                <a:gd name="T10" fmla="*/ 10 w 39"/>
                <a:gd name="T11" fmla="*/ 3 h 39"/>
                <a:gd name="T12" fmla="*/ 9 w 39"/>
                <a:gd name="T13" fmla="*/ 2 h 39"/>
                <a:gd name="T14" fmla="*/ 7 w 39"/>
                <a:gd name="T15" fmla="*/ 1 h 39"/>
                <a:gd name="T16" fmla="*/ 5 w 39"/>
                <a:gd name="T17" fmla="*/ 0 h 39"/>
                <a:gd name="T18" fmla="*/ 4 w 39"/>
                <a:gd name="T19" fmla="*/ 1 h 39"/>
                <a:gd name="T20" fmla="*/ 2 w 39"/>
                <a:gd name="T21" fmla="*/ 2 h 39"/>
                <a:gd name="T22" fmla="*/ 1 w 39"/>
                <a:gd name="T23" fmla="*/ 3 h 39"/>
                <a:gd name="T24" fmla="*/ 0 w 39"/>
                <a:gd name="T25" fmla="*/ 5 h 39"/>
                <a:gd name="T26" fmla="*/ 1 w 39"/>
                <a:gd name="T27" fmla="*/ 7 h 39"/>
                <a:gd name="T28" fmla="*/ 2 w 39"/>
                <a:gd name="T29" fmla="*/ 9 h 39"/>
                <a:gd name="T30" fmla="*/ 4 w 39"/>
                <a:gd name="T31" fmla="*/ 10 h 39"/>
                <a:gd name="T32" fmla="*/ 5 w 39"/>
                <a:gd name="T33" fmla="*/ 1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0000"/>
            </a:solidFill>
            <a:ln w="9525">
              <a:noFill/>
              <a:round/>
              <a:headEnd/>
              <a:tailEnd/>
            </a:ln>
          </p:spPr>
          <p:txBody>
            <a:bodyPr/>
            <a:lstStyle/>
            <a:p>
              <a:endParaRPr lang="en-US"/>
            </a:p>
          </p:txBody>
        </p:sp>
        <p:sp>
          <p:nvSpPr>
            <p:cNvPr id="6506" name="Freeform 220"/>
            <p:cNvSpPr>
              <a:spLocks/>
            </p:cNvSpPr>
            <p:nvPr/>
          </p:nvSpPr>
          <p:spPr bwMode="auto">
            <a:xfrm>
              <a:off x="2593" y="1695"/>
              <a:ext cx="30" cy="30"/>
            </a:xfrm>
            <a:custGeom>
              <a:avLst/>
              <a:gdLst>
                <a:gd name="T0" fmla="*/ 15 w 60"/>
                <a:gd name="T1" fmla="*/ 8 h 59"/>
                <a:gd name="T2" fmla="*/ 15 w 60"/>
                <a:gd name="T3" fmla="*/ 6 h 59"/>
                <a:gd name="T4" fmla="*/ 15 w 60"/>
                <a:gd name="T5" fmla="*/ 5 h 59"/>
                <a:gd name="T6" fmla="*/ 14 w 60"/>
                <a:gd name="T7" fmla="*/ 4 h 59"/>
                <a:gd name="T8" fmla="*/ 13 w 60"/>
                <a:gd name="T9" fmla="*/ 3 h 59"/>
                <a:gd name="T10" fmla="*/ 12 w 60"/>
                <a:gd name="T11" fmla="*/ 2 h 59"/>
                <a:gd name="T12" fmla="*/ 11 w 60"/>
                <a:gd name="T13" fmla="*/ 1 h 59"/>
                <a:gd name="T14" fmla="*/ 9 w 60"/>
                <a:gd name="T15" fmla="*/ 1 h 59"/>
                <a:gd name="T16" fmla="*/ 8 w 60"/>
                <a:gd name="T17" fmla="*/ 0 h 59"/>
                <a:gd name="T18" fmla="*/ 5 w 60"/>
                <a:gd name="T19" fmla="*/ 1 h 59"/>
                <a:gd name="T20" fmla="*/ 3 w 60"/>
                <a:gd name="T21" fmla="*/ 3 h 59"/>
                <a:gd name="T22" fmla="*/ 1 w 60"/>
                <a:gd name="T23" fmla="*/ 5 h 59"/>
                <a:gd name="T24" fmla="*/ 0 w 60"/>
                <a:gd name="T25" fmla="*/ 8 h 59"/>
                <a:gd name="T26" fmla="*/ 1 w 60"/>
                <a:gd name="T27" fmla="*/ 9 h 59"/>
                <a:gd name="T28" fmla="*/ 1 w 60"/>
                <a:gd name="T29" fmla="*/ 11 h 59"/>
                <a:gd name="T30" fmla="*/ 2 w 60"/>
                <a:gd name="T31" fmla="*/ 12 h 59"/>
                <a:gd name="T32" fmla="*/ 3 w 60"/>
                <a:gd name="T33" fmla="*/ 13 h 59"/>
                <a:gd name="T34" fmla="*/ 4 w 60"/>
                <a:gd name="T35" fmla="*/ 14 h 59"/>
                <a:gd name="T36" fmla="*/ 5 w 60"/>
                <a:gd name="T37" fmla="*/ 15 h 59"/>
                <a:gd name="T38" fmla="*/ 7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FF0000"/>
            </a:solidFill>
            <a:ln w="9525">
              <a:noFill/>
              <a:round/>
              <a:headEnd/>
              <a:tailEnd/>
            </a:ln>
          </p:spPr>
          <p:txBody>
            <a:bodyPr/>
            <a:lstStyle/>
            <a:p>
              <a:endParaRPr lang="en-US"/>
            </a:p>
          </p:txBody>
        </p:sp>
        <p:sp>
          <p:nvSpPr>
            <p:cNvPr id="6507" name="Freeform 221"/>
            <p:cNvSpPr>
              <a:spLocks/>
            </p:cNvSpPr>
            <p:nvPr/>
          </p:nvSpPr>
          <p:spPr bwMode="auto">
            <a:xfrm>
              <a:off x="2601" y="1702"/>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6508" name="Freeform 222"/>
            <p:cNvSpPr>
              <a:spLocks/>
            </p:cNvSpPr>
            <p:nvPr/>
          </p:nvSpPr>
          <p:spPr bwMode="auto">
            <a:xfrm>
              <a:off x="2352" y="1812"/>
              <a:ext cx="30" cy="30"/>
            </a:xfrm>
            <a:custGeom>
              <a:avLst/>
              <a:gdLst>
                <a:gd name="T0" fmla="*/ 15 w 60"/>
                <a:gd name="T1" fmla="*/ 8 h 60"/>
                <a:gd name="T2" fmla="*/ 15 w 60"/>
                <a:gd name="T3" fmla="*/ 7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2 w 60"/>
                <a:gd name="T21" fmla="*/ 3 h 60"/>
                <a:gd name="T22" fmla="*/ 1 w 60"/>
                <a:gd name="T23" fmla="*/ 5 h 60"/>
                <a:gd name="T24" fmla="*/ 0 w 60"/>
                <a:gd name="T25" fmla="*/ 8 h 60"/>
                <a:gd name="T26" fmla="*/ 0 w 60"/>
                <a:gd name="T27" fmla="*/ 9 h 60"/>
                <a:gd name="T28" fmla="*/ 1 w 60"/>
                <a:gd name="T29" fmla="*/ 11 h 60"/>
                <a:gd name="T30" fmla="*/ 1 w 60"/>
                <a:gd name="T31" fmla="*/ 12 h 60"/>
                <a:gd name="T32" fmla="*/ 2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FF0000"/>
            </a:solidFill>
            <a:ln w="9525">
              <a:noFill/>
              <a:round/>
              <a:headEnd/>
              <a:tailEnd/>
            </a:ln>
          </p:spPr>
          <p:txBody>
            <a:bodyPr/>
            <a:lstStyle/>
            <a:p>
              <a:endParaRPr lang="en-US"/>
            </a:p>
          </p:txBody>
        </p:sp>
        <p:sp>
          <p:nvSpPr>
            <p:cNvPr id="6509" name="Freeform 223"/>
            <p:cNvSpPr>
              <a:spLocks/>
            </p:cNvSpPr>
            <p:nvPr/>
          </p:nvSpPr>
          <p:spPr bwMode="auto">
            <a:xfrm>
              <a:off x="2359" y="1819"/>
              <a:ext cx="15" cy="15"/>
            </a:xfrm>
            <a:custGeom>
              <a:avLst/>
              <a:gdLst>
                <a:gd name="T0" fmla="*/ 4 w 29"/>
                <a:gd name="T1" fmla="*/ 8 h 30"/>
                <a:gd name="T2" fmla="*/ 3 w 29"/>
                <a:gd name="T3" fmla="*/ 8 h 30"/>
                <a:gd name="T4" fmla="*/ 3 w 29"/>
                <a:gd name="T5" fmla="*/ 8 h 30"/>
                <a:gd name="T6" fmla="*/ 2 w 29"/>
                <a:gd name="T7" fmla="*/ 7 h 30"/>
                <a:gd name="T8" fmla="*/ 1 w 29"/>
                <a:gd name="T9" fmla="*/ 7 h 30"/>
                <a:gd name="T10" fmla="*/ 1 w 29"/>
                <a:gd name="T11" fmla="*/ 6 h 30"/>
                <a:gd name="T12" fmla="*/ 1 w 29"/>
                <a:gd name="T13" fmla="*/ 6 h 30"/>
                <a:gd name="T14" fmla="*/ 0 w 29"/>
                <a:gd name="T15" fmla="*/ 5 h 30"/>
                <a:gd name="T16" fmla="*/ 0 w 29"/>
                <a:gd name="T17" fmla="*/ 4 h 30"/>
                <a:gd name="T18" fmla="*/ 0 w 29"/>
                <a:gd name="T19" fmla="*/ 4 h 30"/>
                <a:gd name="T20" fmla="*/ 1 w 29"/>
                <a:gd name="T21" fmla="*/ 3 h 30"/>
                <a:gd name="T22" fmla="*/ 1 w 29"/>
                <a:gd name="T23" fmla="*/ 2 h 30"/>
                <a:gd name="T24" fmla="*/ 1 w 29"/>
                <a:gd name="T25" fmla="*/ 2 h 30"/>
                <a:gd name="T26" fmla="*/ 2 w 29"/>
                <a:gd name="T27" fmla="*/ 1 h 30"/>
                <a:gd name="T28" fmla="*/ 3 w 29"/>
                <a:gd name="T29" fmla="*/ 1 h 30"/>
                <a:gd name="T30" fmla="*/ 3 w 29"/>
                <a:gd name="T31" fmla="*/ 0 h 30"/>
                <a:gd name="T32" fmla="*/ 4 w 29"/>
                <a:gd name="T33" fmla="*/ 0 h 30"/>
                <a:gd name="T34" fmla="*/ 5 w 29"/>
                <a:gd name="T35" fmla="*/ 0 h 30"/>
                <a:gd name="T36" fmla="*/ 6 w 29"/>
                <a:gd name="T37" fmla="*/ 1 h 30"/>
                <a:gd name="T38" fmla="*/ 6 w 29"/>
                <a:gd name="T39" fmla="*/ 1 h 30"/>
                <a:gd name="T40" fmla="*/ 7 w 29"/>
                <a:gd name="T41" fmla="*/ 2 h 30"/>
                <a:gd name="T42" fmla="*/ 7 w 29"/>
                <a:gd name="T43" fmla="*/ 2 h 30"/>
                <a:gd name="T44" fmla="*/ 7 w 29"/>
                <a:gd name="T45" fmla="*/ 3 h 30"/>
                <a:gd name="T46" fmla="*/ 8 w 29"/>
                <a:gd name="T47" fmla="*/ 4 h 30"/>
                <a:gd name="T48" fmla="*/ 8 w 29"/>
                <a:gd name="T49" fmla="*/ 4 h 30"/>
                <a:gd name="T50" fmla="*/ 7 w 29"/>
                <a:gd name="T51" fmla="*/ 6 h 30"/>
                <a:gd name="T52" fmla="*/ 7 w 29"/>
                <a:gd name="T53" fmla="*/ 7 h 30"/>
                <a:gd name="T54" fmla="*/ 6 w 29"/>
                <a:gd name="T55" fmla="*/ 8 h 30"/>
                <a:gd name="T56" fmla="*/ 4 w 29"/>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6510" name="Freeform 224"/>
            <p:cNvSpPr>
              <a:spLocks/>
            </p:cNvSpPr>
            <p:nvPr/>
          </p:nvSpPr>
          <p:spPr bwMode="auto">
            <a:xfrm>
              <a:off x="2336" y="1607"/>
              <a:ext cx="30" cy="29"/>
            </a:xfrm>
            <a:custGeom>
              <a:avLst/>
              <a:gdLst>
                <a:gd name="T0" fmla="*/ 15 w 60"/>
                <a:gd name="T1" fmla="*/ 7 h 59"/>
                <a:gd name="T2" fmla="*/ 15 w 60"/>
                <a:gd name="T3" fmla="*/ 6 h 59"/>
                <a:gd name="T4" fmla="*/ 15 w 60"/>
                <a:gd name="T5" fmla="*/ 4 h 59"/>
                <a:gd name="T6" fmla="*/ 14 w 60"/>
                <a:gd name="T7" fmla="*/ 3 h 59"/>
                <a:gd name="T8" fmla="*/ 13 w 60"/>
                <a:gd name="T9" fmla="*/ 2 h 59"/>
                <a:gd name="T10" fmla="*/ 12 w 60"/>
                <a:gd name="T11" fmla="*/ 1 h 59"/>
                <a:gd name="T12" fmla="*/ 11 w 60"/>
                <a:gd name="T13" fmla="*/ 0 h 59"/>
                <a:gd name="T14" fmla="*/ 9 w 60"/>
                <a:gd name="T15" fmla="*/ 0 h 59"/>
                <a:gd name="T16" fmla="*/ 8 w 60"/>
                <a:gd name="T17" fmla="*/ 0 h 59"/>
                <a:gd name="T18" fmla="*/ 5 w 60"/>
                <a:gd name="T19" fmla="*/ 0 h 59"/>
                <a:gd name="T20" fmla="*/ 3 w 60"/>
                <a:gd name="T21" fmla="*/ 2 h 59"/>
                <a:gd name="T22" fmla="*/ 1 w 60"/>
                <a:gd name="T23" fmla="*/ 4 h 59"/>
                <a:gd name="T24" fmla="*/ 0 w 60"/>
                <a:gd name="T25" fmla="*/ 7 h 59"/>
                <a:gd name="T26" fmla="*/ 1 w 60"/>
                <a:gd name="T27" fmla="*/ 9 h 59"/>
                <a:gd name="T28" fmla="*/ 1 w 60"/>
                <a:gd name="T29" fmla="*/ 10 h 59"/>
                <a:gd name="T30" fmla="*/ 2 w 60"/>
                <a:gd name="T31" fmla="*/ 11 h 59"/>
                <a:gd name="T32" fmla="*/ 3 w 60"/>
                <a:gd name="T33" fmla="*/ 12 h 59"/>
                <a:gd name="T34" fmla="*/ 4 w 60"/>
                <a:gd name="T35" fmla="*/ 13 h 59"/>
                <a:gd name="T36" fmla="*/ 5 w 60"/>
                <a:gd name="T37" fmla="*/ 14 h 59"/>
                <a:gd name="T38" fmla="*/ 6 w 60"/>
                <a:gd name="T39" fmla="*/ 14 h 59"/>
                <a:gd name="T40" fmla="*/ 8 w 60"/>
                <a:gd name="T41" fmla="*/ 14 h 59"/>
                <a:gd name="T42" fmla="*/ 9 w 60"/>
                <a:gd name="T43" fmla="*/ 14 h 59"/>
                <a:gd name="T44" fmla="*/ 11 w 60"/>
                <a:gd name="T45" fmla="*/ 14 h 59"/>
                <a:gd name="T46" fmla="*/ 12 w 60"/>
                <a:gd name="T47" fmla="*/ 13 h 59"/>
                <a:gd name="T48" fmla="*/ 13 w 60"/>
                <a:gd name="T49" fmla="*/ 12 h 59"/>
                <a:gd name="T50" fmla="*/ 14 w 60"/>
                <a:gd name="T51" fmla="*/ 11 h 59"/>
                <a:gd name="T52" fmla="*/ 15 w 60"/>
                <a:gd name="T53" fmla="*/ 10 h 59"/>
                <a:gd name="T54" fmla="*/ 15 w 60"/>
                <a:gd name="T55" fmla="*/ 9 h 59"/>
                <a:gd name="T56" fmla="*/ 15 w 60"/>
                <a:gd name="T57" fmla="*/ 7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FF0000"/>
            </a:solidFill>
            <a:ln w="9525">
              <a:noFill/>
              <a:round/>
              <a:headEnd/>
              <a:tailEnd/>
            </a:ln>
          </p:spPr>
          <p:txBody>
            <a:bodyPr/>
            <a:lstStyle/>
            <a:p>
              <a:endParaRPr lang="en-US"/>
            </a:p>
          </p:txBody>
        </p:sp>
        <p:sp>
          <p:nvSpPr>
            <p:cNvPr id="6511" name="Freeform 225"/>
            <p:cNvSpPr>
              <a:spLocks/>
            </p:cNvSpPr>
            <p:nvPr/>
          </p:nvSpPr>
          <p:spPr bwMode="auto">
            <a:xfrm>
              <a:off x="2343" y="1614"/>
              <a:ext cx="15" cy="15"/>
            </a:xfrm>
            <a:custGeom>
              <a:avLst/>
              <a:gdLst>
                <a:gd name="T0" fmla="*/ 4 w 30"/>
                <a:gd name="T1" fmla="*/ 8 h 29"/>
                <a:gd name="T2" fmla="*/ 3 w 30"/>
                <a:gd name="T3" fmla="*/ 8 h 29"/>
                <a:gd name="T4" fmla="*/ 3 w 30"/>
                <a:gd name="T5" fmla="*/ 7 h 29"/>
                <a:gd name="T6" fmla="*/ 2 w 30"/>
                <a:gd name="T7" fmla="*/ 7 h 29"/>
                <a:gd name="T8" fmla="*/ 1 w 30"/>
                <a:gd name="T9" fmla="*/ 7 h 29"/>
                <a:gd name="T10" fmla="*/ 1 w 30"/>
                <a:gd name="T11" fmla="*/ 6 h 29"/>
                <a:gd name="T12" fmla="*/ 1 w 30"/>
                <a:gd name="T13" fmla="*/ 5 h 29"/>
                <a:gd name="T14" fmla="*/ 0 w 30"/>
                <a:gd name="T15" fmla="*/ 5 h 29"/>
                <a:gd name="T16" fmla="*/ 0 w 30"/>
                <a:gd name="T17" fmla="*/ 4 h 29"/>
                <a:gd name="T18" fmla="*/ 0 w 30"/>
                <a:gd name="T19" fmla="*/ 3 h 29"/>
                <a:gd name="T20" fmla="*/ 1 w 30"/>
                <a:gd name="T21" fmla="*/ 3 h 29"/>
                <a:gd name="T22" fmla="*/ 1 w 30"/>
                <a:gd name="T23" fmla="*/ 2 h 29"/>
                <a:gd name="T24" fmla="*/ 1 w 30"/>
                <a:gd name="T25" fmla="*/ 1 h 29"/>
                <a:gd name="T26" fmla="*/ 2 w 30"/>
                <a:gd name="T27" fmla="*/ 1 h 29"/>
                <a:gd name="T28" fmla="*/ 3 w 30"/>
                <a:gd name="T29" fmla="*/ 1 h 29"/>
                <a:gd name="T30" fmla="*/ 3 w 30"/>
                <a:gd name="T31" fmla="*/ 0 h 29"/>
                <a:gd name="T32" fmla="*/ 4 w 30"/>
                <a:gd name="T33" fmla="*/ 0 h 29"/>
                <a:gd name="T34" fmla="*/ 5 w 30"/>
                <a:gd name="T35" fmla="*/ 0 h 29"/>
                <a:gd name="T36" fmla="*/ 5 w 30"/>
                <a:gd name="T37" fmla="*/ 1 h 29"/>
                <a:gd name="T38" fmla="*/ 6 w 30"/>
                <a:gd name="T39" fmla="*/ 1 h 29"/>
                <a:gd name="T40" fmla="*/ 7 w 30"/>
                <a:gd name="T41" fmla="*/ 1 h 29"/>
                <a:gd name="T42" fmla="*/ 7 w 30"/>
                <a:gd name="T43" fmla="*/ 2 h 29"/>
                <a:gd name="T44" fmla="*/ 7 w 30"/>
                <a:gd name="T45" fmla="*/ 3 h 29"/>
                <a:gd name="T46" fmla="*/ 8 w 30"/>
                <a:gd name="T47" fmla="*/ 3 h 29"/>
                <a:gd name="T48" fmla="*/ 8 w 30"/>
                <a:gd name="T49" fmla="*/ 4 h 29"/>
                <a:gd name="T50" fmla="*/ 7 w 30"/>
                <a:gd name="T51" fmla="*/ 6 h 29"/>
                <a:gd name="T52" fmla="*/ 7 w 30"/>
                <a:gd name="T53" fmla="*/ 7 h 29"/>
                <a:gd name="T54" fmla="*/ 5 w 30"/>
                <a:gd name="T55" fmla="*/ 7 h 29"/>
                <a:gd name="T56" fmla="*/ 4 w 30"/>
                <a:gd name="T57" fmla="*/ 8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FF0000"/>
            </a:solidFill>
            <a:ln w="9525">
              <a:noFill/>
              <a:round/>
              <a:headEnd/>
              <a:tailEnd/>
            </a:ln>
          </p:spPr>
          <p:txBody>
            <a:bodyPr/>
            <a:lstStyle/>
            <a:p>
              <a:endParaRPr lang="en-US"/>
            </a:p>
          </p:txBody>
        </p:sp>
        <p:sp>
          <p:nvSpPr>
            <p:cNvPr id="6512" name="Freeform 226"/>
            <p:cNvSpPr>
              <a:spLocks/>
            </p:cNvSpPr>
            <p:nvPr/>
          </p:nvSpPr>
          <p:spPr bwMode="auto">
            <a:xfrm>
              <a:off x="2456" y="1929"/>
              <a:ext cx="30" cy="30"/>
            </a:xfrm>
            <a:custGeom>
              <a:avLst/>
              <a:gdLst>
                <a:gd name="T0" fmla="*/ 15 w 60"/>
                <a:gd name="T1" fmla="*/ 8 h 60"/>
                <a:gd name="T2" fmla="*/ 15 w 60"/>
                <a:gd name="T3" fmla="*/ 6 h 60"/>
                <a:gd name="T4" fmla="*/ 15 w 60"/>
                <a:gd name="T5" fmla="*/ 5 h 60"/>
                <a:gd name="T6" fmla="*/ 14 w 60"/>
                <a:gd name="T7" fmla="*/ 4 h 60"/>
                <a:gd name="T8" fmla="*/ 13 w 60"/>
                <a:gd name="T9" fmla="*/ 2 h 60"/>
                <a:gd name="T10" fmla="*/ 12 w 60"/>
                <a:gd name="T11" fmla="*/ 2 h 60"/>
                <a:gd name="T12" fmla="*/ 11 w 60"/>
                <a:gd name="T13" fmla="*/ 1 h 60"/>
                <a:gd name="T14" fmla="*/ 9 w 60"/>
                <a:gd name="T15" fmla="*/ 0 h 60"/>
                <a:gd name="T16" fmla="*/ 8 w 60"/>
                <a:gd name="T17" fmla="*/ 0 h 60"/>
                <a:gd name="T18" fmla="*/ 5 w 60"/>
                <a:gd name="T19" fmla="*/ 1 h 60"/>
                <a:gd name="T20" fmla="*/ 3 w 60"/>
                <a:gd name="T21" fmla="*/ 2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6513" name="Freeform 227"/>
            <p:cNvSpPr>
              <a:spLocks/>
            </p:cNvSpPr>
            <p:nvPr/>
          </p:nvSpPr>
          <p:spPr bwMode="auto">
            <a:xfrm>
              <a:off x="2463" y="1937"/>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6514" name="Freeform 228"/>
            <p:cNvSpPr>
              <a:spLocks/>
            </p:cNvSpPr>
            <p:nvPr/>
          </p:nvSpPr>
          <p:spPr bwMode="auto">
            <a:xfrm>
              <a:off x="2357" y="1988"/>
              <a:ext cx="30" cy="29"/>
            </a:xfrm>
            <a:custGeom>
              <a:avLst/>
              <a:gdLst>
                <a:gd name="T0" fmla="*/ 15 w 60"/>
                <a:gd name="T1" fmla="*/ 7 h 59"/>
                <a:gd name="T2" fmla="*/ 15 w 60"/>
                <a:gd name="T3" fmla="*/ 6 h 59"/>
                <a:gd name="T4" fmla="*/ 15 w 60"/>
                <a:gd name="T5" fmla="*/ 4 h 59"/>
                <a:gd name="T6" fmla="*/ 14 w 60"/>
                <a:gd name="T7" fmla="*/ 3 h 59"/>
                <a:gd name="T8" fmla="*/ 13 w 60"/>
                <a:gd name="T9" fmla="*/ 2 h 59"/>
                <a:gd name="T10" fmla="*/ 12 w 60"/>
                <a:gd name="T11" fmla="*/ 1 h 59"/>
                <a:gd name="T12" fmla="*/ 11 w 60"/>
                <a:gd name="T13" fmla="*/ 0 h 59"/>
                <a:gd name="T14" fmla="*/ 9 w 60"/>
                <a:gd name="T15" fmla="*/ 0 h 59"/>
                <a:gd name="T16" fmla="*/ 8 w 60"/>
                <a:gd name="T17" fmla="*/ 0 h 59"/>
                <a:gd name="T18" fmla="*/ 5 w 60"/>
                <a:gd name="T19" fmla="*/ 0 h 59"/>
                <a:gd name="T20" fmla="*/ 3 w 60"/>
                <a:gd name="T21" fmla="*/ 2 h 59"/>
                <a:gd name="T22" fmla="*/ 1 w 60"/>
                <a:gd name="T23" fmla="*/ 4 h 59"/>
                <a:gd name="T24" fmla="*/ 0 w 60"/>
                <a:gd name="T25" fmla="*/ 7 h 59"/>
                <a:gd name="T26" fmla="*/ 1 w 60"/>
                <a:gd name="T27" fmla="*/ 8 h 59"/>
                <a:gd name="T28" fmla="*/ 1 w 60"/>
                <a:gd name="T29" fmla="*/ 10 h 59"/>
                <a:gd name="T30" fmla="*/ 2 w 60"/>
                <a:gd name="T31" fmla="*/ 11 h 59"/>
                <a:gd name="T32" fmla="*/ 3 w 60"/>
                <a:gd name="T33" fmla="*/ 12 h 59"/>
                <a:gd name="T34" fmla="*/ 4 w 60"/>
                <a:gd name="T35" fmla="*/ 13 h 59"/>
                <a:gd name="T36" fmla="*/ 5 w 60"/>
                <a:gd name="T37" fmla="*/ 14 h 59"/>
                <a:gd name="T38" fmla="*/ 6 w 60"/>
                <a:gd name="T39" fmla="*/ 14 h 59"/>
                <a:gd name="T40" fmla="*/ 8 w 60"/>
                <a:gd name="T41" fmla="*/ 14 h 59"/>
                <a:gd name="T42" fmla="*/ 9 w 60"/>
                <a:gd name="T43" fmla="*/ 14 h 59"/>
                <a:gd name="T44" fmla="*/ 11 w 60"/>
                <a:gd name="T45" fmla="*/ 14 h 59"/>
                <a:gd name="T46" fmla="*/ 12 w 60"/>
                <a:gd name="T47" fmla="*/ 13 h 59"/>
                <a:gd name="T48" fmla="*/ 13 w 60"/>
                <a:gd name="T49" fmla="*/ 12 h 59"/>
                <a:gd name="T50" fmla="*/ 14 w 60"/>
                <a:gd name="T51" fmla="*/ 11 h 59"/>
                <a:gd name="T52" fmla="*/ 15 w 60"/>
                <a:gd name="T53" fmla="*/ 10 h 59"/>
                <a:gd name="T54" fmla="*/ 15 w 60"/>
                <a:gd name="T55" fmla="*/ 8 h 59"/>
                <a:gd name="T56" fmla="*/ 15 w 60"/>
                <a:gd name="T57" fmla="*/ 7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FF0000"/>
            </a:solidFill>
            <a:ln w="9525">
              <a:noFill/>
              <a:round/>
              <a:headEnd/>
              <a:tailEnd/>
            </a:ln>
          </p:spPr>
          <p:txBody>
            <a:bodyPr/>
            <a:lstStyle/>
            <a:p>
              <a:endParaRPr lang="en-US"/>
            </a:p>
          </p:txBody>
        </p:sp>
        <p:sp>
          <p:nvSpPr>
            <p:cNvPr id="6515" name="Freeform 229"/>
            <p:cNvSpPr>
              <a:spLocks/>
            </p:cNvSpPr>
            <p:nvPr/>
          </p:nvSpPr>
          <p:spPr bwMode="auto">
            <a:xfrm>
              <a:off x="2365" y="1995"/>
              <a:ext cx="15" cy="15"/>
            </a:xfrm>
            <a:custGeom>
              <a:avLst/>
              <a:gdLst>
                <a:gd name="T0" fmla="*/ 4 w 30"/>
                <a:gd name="T1" fmla="*/ 8 h 29"/>
                <a:gd name="T2" fmla="*/ 4 w 30"/>
                <a:gd name="T3" fmla="*/ 8 h 29"/>
                <a:gd name="T4" fmla="*/ 3 w 30"/>
                <a:gd name="T5" fmla="*/ 7 h 29"/>
                <a:gd name="T6" fmla="*/ 2 w 30"/>
                <a:gd name="T7" fmla="*/ 7 h 29"/>
                <a:gd name="T8" fmla="*/ 2 w 30"/>
                <a:gd name="T9" fmla="*/ 7 h 29"/>
                <a:gd name="T10" fmla="*/ 1 w 30"/>
                <a:gd name="T11" fmla="*/ 6 h 29"/>
                <a:gd name="T12" fmla="*/ 1 w 30"/>
                <a:gd name="T13" fmla="*/ 5 h 29"/>
                <a:gd name="T14" fmla="*/ 0 w 30"/>
                <a:gd name="T15" fmla="*/ 5 h 29"/>
                <a:gd name="T16" fmla="*/ 0 w 30"/>
                <a:gd name="T17" fmla="*/ 4 h 29"/>
                <a:gd name="T18" fmla="*/ 0 w 30"/>
                <a:gd name="T19" fmla="*/ 3 h 29"/>
                <a:gd name="T20" fmla="*/ 1 w 30"/>
                <a:gd name="T21" fmla="*/ 3 h 29"/>
                <a:gd name="T22" fmla="*/ 1 w 30"/>
                <a:gd name="T23" fmla="*/ 2 h 29"/>
                <a:gd name="T24" fmla="*/ 2 w 30"/>
                <a:gd name="T25" fmla="*/ 1 h 29"/>
                <a:gd name="T26" fmla="*/ 2 w 30"/>
                <a:gd name="T27" fmla="*/ 1 h 29"/>
                <a:gd name="T28" fmla="*/ 3 w 30"/>
                <a:gd name="T29" fmla="*/ 1 h 29"/>
                <a:gd name="T30" fmla="*/ 4 w 30"/>
                <a:gd name="T31" fmla="*/ 0 h 29"/>
                <a:gd name="T32" fmla="*/ 4 w 30"/>
                <a:gd name="T33" fmla="*/ 0 h 29"/>
                <a:gd name="T34" fmla="*/ 5 w 30"/>
                <a:gd name="T35" fmla="*/ 0 h 29"/>
                <a:gd name="T36" fmla="*/ 6 w 30"/>
                <a:gd name="T37" fmla="*/ 1 h 29"/>
                <a:gd name="T38" fmla="*/ 6 w 30"/>
                <a:gd name="T39" fmla="*/ 1 h 29"/>
                <a:gd name="T40" fmla="*/ 7 w 30"/>
                <a:gd name="T41" fmla="*/ 1 h 29"/>
                <a:gd name="T42" fmla="*/ 7 w 30"/>
                <a:gd name="T43" fmla="*/ 2 h 29"/>
                <a:gd name="T44" fmla="*/ 8 w 30"/>
                <a:gd name="T45" fmla="*/ 3 h 29"/>
                <a:gd name="T46" fmla="*/ 8 w 30"/>
                <a:gd name="T47" fmla="*/ 3 h 29"/>
                <a:gd name="T48" fmla="*/ 8 w 30"/>
                <a:gd name="T49" fmla="*/ 4 h 29"/>
                <a:gd name="T50" fmla="*/ 8 w 30"/>
                <a:gd name="T51" fmla="*/ 5 h 29"/>
                <a:gd name="T52" fmla="*/ 7 w 30"/>
                <a:gd name="T53" fmla="*/ 7 h 29"/>
                <a:gd name="T54" fmla="*/ 6 w 30"/>
                <a:gd name="T55" fmla="*/ 7 h 29"/>
                <a:gd name="T56" fmla="*/ 4 w 30"/>
                <a:gd name="T57" fmla="*/ 8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0000"/>
            </a:solidFill>
            <a:ln w="9525">
              <a:noFill/>
              <a:round/>
              <a:headEnd/>
              <a:tailEnd/>
            </a:ln>
          </p:spPr>
          <p:txBody>
            <a:bodyPr/>
            <a:lstStyle/>
            <a:p>
              <a:endParaRPr lang="en-US"/>
            </a:p>
          </p:txBody>
        </p:sp>
        <p:sp>
          <p:nvSpPr>
            <p:cNvPr id="6516" name="Freeform 230"/>
            <p:cNvSpPr>
              <a:spLocks/>
            </p:cNvSpPr>
            <p:nvPr/>
          </p:nvSpPr>
          <p:spPr bwMode="auto">
            <a:xfrm>
              <a:off x="2658" y="2044"/>
              <a:ext cx="30" cy="30"/>
            </a:xfrm>
            <a:custGeom>
              <a:avLst/>
              <a:gdLst>
                <a:gd name="T0" fmla="*/ 15 w 59"/>
                <a:gd name="T1" fmla="*/ 8 h 60"/>
                <a:gd name="T2" fmla="*/ 15 w 59"/>
                <a:gd name="T3" fmla="*/ 7 h 60"/>
                <a:gd name="T4" fmla="*/ 15 w 59"/>
                <a:gd name="T5" fmla="*/ 5 h 60"/>
                <a:gd name="T6" fmla="*/ 14 w 59"/>
                <a:gd name="T7" fmla="*/ 4 h 60"/>
                <a:gd name="T8" fmla="*/ 13 w 59"/>
                <a:gd name="T9" fmla="*/ 3 h 60"/>
                <a:gd name="T10" fmla="*/ 12 w 59"/>
                <a:gd name="T11" fmla="*/ 2 h 60"/>
                <a:gd name="T12" fmla="*/ 11 w 59"/>
                <a:gd name="T13" fmla="*/ 1 h 60"/>
                <a:gd name="T14" fmla="*/ 9 w 59"/>
                <a:gd name="T15" fmla="*/ 1 h 60"/>
                <a:gd name="T16" fmla="*/ 8 w 59"/>
                <a:gd name="T17" fmla="*/ 0 h 60"/>
                <a:gd name="T18" fmla="*/ 5 w 59"/>
                <a:gd name="T19" fmla="*/ 1 h 60"/>
                <a:gd name="T20" fmla="*/ 3 w 59"/>
                <a:gd name="T21" fmla="*/ 3 h 60"/>
                <a:gd name="T22" fmla="*/ 1 w 59"/>
                <a:gd name="T23" fmla="*/ 5 h 60"/>
                <a:gd name="T24" fmla="*/ 0 w 59"/>
                <a:gd name="T25" fmla="*/ 8 h 60"/>
                <a:gd name="T26" fmla="*/ 1 w 59"/>
                <a:gd name="T27" fmla="*/ 9 h 60"/>
                <a:gd name="T28" fmla="*/ 1 w 59"/>
                <a:gd name="T29" fmla="*/ 11 h 60"/>
                <a:gd name="T30" fmla="*/ 2 w 59"/>
                <a:gd name="T31" fmla="*/ 12 h 60"/>
                <a:gd name="T32" fmla="*/ 3 w 59"/>
                <a:gd name="T33" fmla="*/ 13 h 60"/>
                <a:gd name="T34" fmla="*/ 4 w 59"/>
                <a:gd name="T35" fmla="*/ 14 h 60"/>
                <a:gd name="T36" fmla="*/ 5 w 59"/>
                <a:gd name="T37" fmla="*/ 15 h 60"/>
                <a:gd name="T38" fmla="*/ 6 w 59"/>
                <a:gd name="T39" fmla="*/ 15 h 60"/>
                <a:gd name="T40" fmla="*/ 8 w 59"/>
                <a:gd name="T41" fmla="*/ 15 h 60"/>
                <a:gd name="T42" fmla="*/ 9 w 59"/>
                <a:gd name="T43" fmla="*/ 15 h 60"/>
                <a:gd name="T44" fmla="*/ 11 w 59"/>
                <a:gd name="T45" fmla="*/ 15 h 60"/>
                <a:gd name="T46" fmla="*/ 12 w 59"/>
                <a:gd name="T47" fmla="*/ 14 h 60"/>
                <a:gd name="T48" fmla="*/ 13 w 59"/>
                <a:gd name="T49" fmla="*/ 13 h 60"/>
                <a:gd name="T50" fmla="*/ 14 w 59"/>
                <a:gd name="T51" fmla="*/ 12 h 60"/>
                <a:gd name="T52" fmla="*/ 15 w 59"/>
                <a:gd name="T53" fmla="*/ 11 h 60"/>
                <a:gd name="T54" fmla="*/ 15 w 59"/>
                <a:gd name="T55" fmla="*/ 9 h 60"/>
                <a:gd name="T56" fmla="*/ 15 w 59"/>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FF0000"/>
            </a:solidFill>
            <a:ln w="9525">
              <a:noFill/>
              <a:round/>
              <a:headEnd/>
              <a:tailEnd/>
            </a:ln>
          </p:spPr>
          <p:txBody>
            <a:bodyPr/>
            <a:lstStyle/>
            <a:p>
              <a:endParaRPr lang="en-US"/>
            </a:p>
          </p:txBody>
        </p:sp>
        <p:sp>
          <p:nvSpPr>
            <p:cNvPr id="6517" name="Freeform 231"/>
            <p:cNvSpPr>
              <a:spLocks/>
            </p:cNvSpPr>
            <p:nvPr/>
          </p:nvSpPr>
          <p:spPr bwMode="auto">
            <a:xfrm>
              <a:off x="2666" y="2051"/>
              <a:ext cx="15" cy="15"/>
            </a:xfrm>
            <a:custGeom>
              <a:avLst/>
              <a:gdLst>
                <a:gd name="T0" fmla="*/ 4 w 30"/>
                <a:gd name="T1" fmla="*/ 8 h 30"/>
                <a:gd name="T2" fmla="*/ 3 w 30"/>
                <a:gd name="T3" fmla="*/ 8 h 30"/>
                <a:gd name="T4" fmla="*/ 3 w 30"/>
                <a:gd name="T5" fmla="*/ 8 h 30"/>
                <a:gd name="T6" fmla="*/ 2 w 30"/>
                <a:gd name="T7" fmla="*/ 7 h 30"/>
                <a:gd name="T8" fmla="*/ 1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1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5 w 30"/>
                <a:gd name="T37" fmla="*/ 1 h 30"/>
                <a:gd name="T38" fmla="*/ 6 w 30"/>
                <a:gd name="T39" fmla="*/ 1 h 30"/>
                <a:gd name="T40" fmla="*/ 7 w 30"/>
                <a:gd name="T41" fmla="*/ 2 h 30"/>
                <a:gd name="T42" fmla="*/ 7 w 30"/>
                <a:gd name="T43" fmla="*/ 2 h 30"/>
                <a:gd name="T44" fmla="*/ 7 w 30"/>
                <a:gd name="T45" fmla="*/ 3 h 30"/>
                <a:gd name="T46" fmla="*/ 8 w 30"/>
                <a:gd name="T47" fmla="*/ 3 h 30"/>
                <a:gd name="T48" fmla="*/ 8 w 30"/>
                <a:gd name="T49" fmla="*/ 4 h 30"/>
                <a:gd name="T50" fmla="*/ 7 w 30"/>
                <a:gd name="T51" fmla="*/ 6 h 30"/>
                <a:gd name="T52" fmla="*/ 7 w 30"/>
                <a:gd name="T53" fmla="*/ 7 h 30"/>
                <a:gd name="T54" fmla="*/ 5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0000"/>
            </a:solidFill>
            <a:ln w="9525">
              <a:noFill/>
              <a:round/>
              <a:headEnd/>
              <a:tailEnd/>
            </a:ln>
          </p:spPr>
          <p:txBody>
            <a:bodyPr/>
            <a:lstStyle/>
            <a:p>
              <a:endParaRPr lang="en-US"/>
            </a:p>
          </p:txBody>
        </p:sp>
        <p:sp>
          <p:nvSpPr>
            <p:cNvPr id="6518" name="Freeform 232"/>
            <p:cNvSpPr>
              <a:spLocks/>
            </p:cNvSpPr>
            <p:nvPr/>
          </p:nvSpPr>
          <p:spPr bwMode="auto">
            <a:xfrm>
              <a:off x="2674" y="1787"/>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FF0000"/>
            </a:solidFill>
            <a:ln w="9525">
              <a:noFill/>
              <a:round/>
              <a:headEnd/>
              <a:tailEnd/>
            </a:ln>
          </p:spPr>
          <p:txBody>
            <a:bodyPr/>
            <a:lstStyle/>
            <a:p>
              <a:endParaRPr lang="en-US"/>
            </a:p>
          </p:txBody>
        </p:sp>
        <p:sp>
          <p:nvSpPr>
            <p:cNvPr id="6519" name="Freeform 233"/>
            <p:cNvSpPr>
              <a:spLocks/>
            </p:cNvSpPr>
            <p:nvPr/>
          </p:nvSpPr>
          <p:spPr bwMode="auto">
            <a:xfrm>
              <a:off x="2682" y="1795"/>
              <a:ext cx="15" cy="15"/>
            </a:xfrm>
            <a:custGeom>
              <a:avLst/>
              <a:gdLst>
                <a:gd name="T0" fmla="*/ 4 w 30"/>
                <a:gd name="T1" fmla="*/ 8 h 30"/>
                <a:gd name="T2" fmla="*/ 3 w 30"/>
                <a:gd name="T3" fmla="*/ 8 h 30"/>
                <a:gd name="T4" fmla="*/ 3 w 30"/>
                <a:gd name="T5" fmla="*/ 8 h 30"/>
                <a:gd name="T6" fmla="*/ 2 w 30"/>
                <a:gd name="T7" fmla="*/ 7 h 30"/>
                <a:gd name="T8" fmla="*/ 1 w 30"/>
                <a:gd name="T9" fmla="*/ 7 h 30"/>
                <a:gd name="T10" fmla="*/ 1 w 30"/>
                <a:gd name="T11" fmla="*/ 6 h 30"/>
                <a:gd name="T12" fmla="*/ 1 w 30"/>
                <a:gd name="T13" fmla="*/ 6 h 30"/>
                <a:gd name="T14" fmla="*/ 0 w 30"/>
                <a:gd name="T15" fmla="*/ 5 h 30"/>
                <a:gd name="T16" fmla="*/ 0 w 30"/>
                <a:gd name="T17" fmla="*/ 4 h 30"/>
                <a:gd name="T18" fmla="*/ 0 w 30"/>
                <a:gd name="T19" fmla="*/ 4 h 30"/>
                <a:gd name="T20" fmla="*/ 1 w 30"/>
                <a:gd name="T21" fmla="*/ 3 h 30"/>
                <a:gd name="T22" fmla="*/ 1 w 30"/>
                <a:gd name="T23" fmla="*/ 2 h 30"/>
                <a:gd name="T24" fmla="*/ 1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4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FF0000"/>
            </a:solidFill>
            <a:ln w="9525">
              <a:noFill/>
              <a:round/>
              <a:headEnd/>
              <a:tailEnd/>
            </a:ln>
          </p:spPr>
          <p:txBody>
            <a:bodyPr/>
            <a:lstStyle/>
            <a:p>
              <a:endParaRPr lang="en-US"/>
            </a:p>
          </p:txBody>
        </p:sp>
        <p:sp>
          <p:nvSpPr>
            <p:cNvPr id="6520" name="Freeform 234"/>
            <p:cNvSpPr>
              <a:spLocks/>
            </p:cNvSpPr>
            <p:nvPr/>
          </p:nvSpPr>
          <p:spPr bwMode="auto">
            <a:xfrm>
              <a:off x="2677" y="2164"/>
              <a:ext cx="30" cy="29"/>
            </a:xfrm>
            <a:custGeom>
              <a:avLst/>
              <a:gdLst>
                <a:gd name="T0" fmla="*/ 16 w 58"/>
                <a:gd name="T1" fmla="*/ 7 h 60"/>
                <a:gd name="T2" fmla="*/ 16 w 58"/>
                <a:gd name="T3" fmla="*/ 6 h 60"/>
                <a:gd name="T4" fmla="*/ 15 w 58"/>
                <a:gd name="T5" fmla="*/ 4 h 60"/>
                <a:gd name="T6" fmla="*/ 14 w 58"/>
                <a:gd name="T7" fmla="*/ 3 h 60"/>
                <a:gd name="T8" fmla="*/ 13 w 58"/>
                <a:gd name="T9" fmla="*/ 2 h 60"/>
                <a:gd name="T10" fmla="*/ 12 w 58"/>
                <a:gd name="T11" fmla="*/ 1 h 60"/>
                <a:gd name="T12" fmla="*/ 11 w 58"/>
                <a:gd name="T13" fmla="*/ 0 h 60"/>
                <a:gd name="T14" fmla="*/ 9 w 58"/>
                <a:gd name="T15" fmla="*/ 0 h 60"/>
                <a:gd name="T16" fmla="*/ 7 w 58"/>
                <a:gd name="T17" fmla="*/ 0 h 60"/>
                <a:gd name="T18" fmla="*/ 5 w 58"/>
                <a:gd name="T19" fmla="*/ 0 h 60"/>
                <a:gd name="T20" fmla="*/ 2 w 58"/>
                <a:gd name="T21" fmla="*/ 2 h 60"/>
                <a:gd name="T22" fmla="*/ 1 w 58"/>
                <a:gd name="T23" fmla="*/ 4 h 60"/>
                <a:gd name="T24" fmla="*/ 0 w 58"/>
                <a:gd name="T25" fmla="*/ 7 h 60"/>
                <a:gd name="T26" fmla="*/ 0 w 58"/>
                <a:gd name="T27" fmla="*/ 8 h 60"/>
                <a:gd name="T28" fmla="*/ 1 w 58"/>
                <a:gd name="T29" fmla="*/ 10 h 60"/>
                <a:gd name="T30" fmla="*/ 1 w 58"/>
                <a:gd name="T31" fmla="*/ 11 h 60"/>
                <a:gd name="T32" fmla="*/ 2 w 58"/>
                <a:gd name="T33" fmla="*/ 12 h 60"/>
                <a:gd name="T34" fmla="*/ 3 w 58"/>
                <a:gd name="T35" fmla="*/ 13 h 60"/>
                <a:gd name="T36" fmla="*/ 5 w 58"/>
                <a:gd name="T37" fmla="*/ 14 h 60"/>
                <a:gd name="T38" fmla="*/ 6 w 58"/>
                <a:gd name="T39" fmla="*/ 14 h 60"/>
                <a:gd name="T40" fmla="*/ 7 w 58"/>
                <a:gd name="T41" fmla="*/ 14 h 60"/>
                <a:gd name="T42" fmla="*/ 9 w 58"/>
                <a:gd name="T43" fmla="*/ 14 h 60"/>
                <a:gd name="T44" fmla="*/ 11 w 58"/>
                <a:gd name="T45" fmla="*/ 14 h 60"/>
                <a:gd name="T46" fmla="*/ 12 w 58"/>
                <a:gd name="T47" fmla="*/ 13 h 60"/>
                <a:gd name="T48" fmla="*/ 13 w 58"/>
                <a:gd name="T49" fmla="*/ 12 h 60"/>
                <a:gd name="T50" fmla="*/ 14 w 58"/>
                <a:gd name="T51" fmla="*/ 11 h 60"/>
                <a:gd name="T52" fmla="*/ 15 w 58"/>
                <a:gd name="T53" fmla="*/ 10 h 60"/>
                <a:gd name="T54" fmla="*/ 16 w 58"/>
                <a:gd name="T55" fmla="*/ 8 h 60"/>
                <a:gd name="T56" fmla="*/ 16 w 58"/>
                <a:gd name="T57" fmla="*/ 7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FF0000"/>
            </a:solidFill>
            <a:ln w="9525">
              <a:noFill/>
              <a:round/>
              <a:headEnd/>
              <a:tailEnd/>
            </a:ln>
          </p:spPr>
          <p:txBody>
            <a:bodyPr/>
            <a:lstStyle/>
            <a:p>
              <a:endParaRPr lang="en-US"/>
            </a:p>
          </p:txBody>
        </p:sp>
        <p:sp>
          <p:nvSpPr>
            <p:cNvPr id="6521" name="Freeform 235"/>
            <p:cNvSpPr>
              <a:spLocks/>
            </p:cNvSpPr>
            <p:nvPr/>
          </p:nvSpPr>
          <p:spPr bwMode="auto">
            <a:xfrm>
              <a:off x="2685" y="2171"/>
              <a:ext cx="14" cy="15"/>
            </a:xfrm>
            <a:custGeom>
              <a:avLst/>
              <a:gdLst>
                <a:gd name="T0" fmla="*/ 4 w 28"/>
                <a:gd name="T1" fmla="*/ 8 h 30"/>
                <a:gd name="T2" fmla="*/ 3 w 28"/>
                <a:gd name="T3" fmla="*/ 8 h 30"/>
                <a:gd name="T4" fmla="*/ 3 w 28"/>
                <a:gd name="T5" fmla="*/ 8 h 30"/>
                <a:gd name="T6" fmla="*/ 2 w 28"/>
                <a:gd name="T7" fmla="*/ 7 h 30"/>
                <a:gd name="T8" fmla="*/ 1 w 28"/>
                <a:gd name="T9" fmla="*/ 7 h 30"/>
                <a:gd name="T10" fmla="*/ 1 w 28"/>
                <a:gd name="T11" fmla="*/ 6 h 30"/>
                <a:gd name="T12" fmla="*/ 1 w 28"/>
                <a:gd name="T13" fmla="*/ 6 h 30"/>
                <a:gd name="T14" fmla="*/ 0 w 28"/>
                <a:gd name="T15" fmla="*/ 5 h 30"/>
                <a:gd name="T16" fmla="*/ 0 w 28"/>
                <a:gd name="T17" fmla="*/ 4 h 30"/>
                <a:gd name="T18" fmla="*/ 0 w 28"/>
                <a:gd name="T19" fmla="*/ 4 h 30"/>
                <a:gd name="T20" fmla="*/ 1 w 28"/>
                <a:gd name="T21" fmla="*/ 3 h 30"/>
                <a:gd name="T22" fmla="*/ 1 w 28"/>
                <a:gd name="T23" fmla="*/ 2 h 30"/>
                <a:gd name="T24" fmla="*/ 1 w 28"/>
                <a:gd name="T25" fmla="*/ 2 h 30"/>
                <a:gd name="T26" fmla="*/ 2 w 28"/>
                <a:gd name="T27" fmla="*/ 1 h 30"/>
                <a:gd name="T28" fmla="*/ 3 w 28"/>
                <a:gd name="T29" fmla="*/ 1 h 30"/>
                <a:gd name="T30" fmla="*/ 3 w 28"/>
                <a:gd name="T31" fmla="*/ 0 h 30"/>
                <a:gd name="T32" fmla="*/ 4 w 28"/>
                <a:gd name="T33" fmla="*/ 0 h 30"/>
                <a:gd name="T34" fmla="*/ 5 w 28"/>
                <a:gd name="T35" fmla="*/ 0 h 30"/>
                <a:gd name="T36" fmla="*/ 5 w 28"/>
                <a:gd name="T37" fmla="*/ 1 h 30"/>
                <a:gd name="T38" fmla="*/ 6 w 28"/>
                <a:gd name="T39" fmla="*/ 1 h 30"/>
                <a:gd name="T40" fmla="*/ 7 w 28"/>
                <a:gd name="T41" fmla="*/ 2 h 30"/>
                <a:gd name="T42" fmla="*/ 7 w 28"/>
                <a:gd name="T43" fmla="*/ 2 h 30"/>
                <a:gd name="T44" fmla="*/ 7 w 28"/>
                <a:gd name="T45" fmla="*/ 3 h 30"/>
                <a:gd name="T46" fmla="*/ 7 w 28"/>
                <a:gd name="T47" fmla="*/ 4 h 30"/>
                <a:gd name="T48" fmla="*/ 7 w 28"/>
                <a:gd name="T49" fmla="*/ 4 h 30"/>
                <a:gd name="T50" fmla="*/ 7 w 28"/>
                <a:gd name="T51" fmla="*/ 6 h 30"/>
                <a:gd name="T52" fmla="*/ 7 w 28"/>
                <a:gd name="T53" fmla="*/ 7 h 30"/>
                <a:gd name="T54" fmla="*/ 5 w 28"/>
                <a:gd name="T55" fmla="*/ 8 h 30"/>
                <a:gd name="T56" fmla="*/ 4 w 28"/>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0000"/>
            </a:solidFill>
            <a:ln w="9525">
              <a:noFill/>
              <a:round/>
              <a:headEnd/>
              <a:tailEnd/>
            </a:ln>
          </p:spPr>
          <p:txBody>
            <a:bodyPr/>
            <a:lstStyle/>
            <a:p>
              <a:endParaRPr lang="en-US"/>
            </a:p>
          </p:txBody>
        </p:sp>
        <p:sp>
          <p:nvSpPr>
            <p:cNvPr id="6522" name="Freeform 236"/>
            <p:cNvSpPr>
              <a:spLocks/>
            </p:cNvSpPr>
            <p:nvPr/>
          </p:nvSpPr>
          <p:spPr bwMode="auto">
            <a:xfrm>
              <a:off x="2539" y="2259"/>
              <a:ext cx="29" cy="30"/>
            </a:xfrm>
            <a:custGeom>
              <a:avLst/>
              <a:gdLst>
                <a:gd name="T0" fmla="*/ 14 w 60"/>
                <a:gd name="T1" fmla="*/ 8 h 60"/>
                <a:gd name="T2" fmla="*/ 14 w 60"/>
                <a:gd name="T3" fmla="*/ 6 h 60"/>
                <a:gd name="T4" fmla="*/ 14 w 60"/>
                <a:gd name="T5" fmla="*/ 5 h 60"/>
                <a:gd name="T6" fmla="*/ 13 w 60"/>
                <a:gd name="T7" fmla="*/ 4 h 60"/>
                <a:gd name="T8" fmla="*/ 12 w 60"/>
                <a:gd name="T9" fmla="*/ 2 h 60"/>
                <a:gd name="T10" fmla="*/ 11 w 60"/>
                <a:gd name="T11" fmla="*/ 2 h 60"/>
                <a:gd name="T12" fmla="*/ 10 w 60"/>
                <a:gd name="T13" fmla="*/ 1 h 60"/>
                <a:gd name="T14" fmla="*/ 8 w 60"/>
                <a:gd name="T15" fmla="*/ 1 h 60"/>
                <a:gd name="T16" fmla="*/ 7 w 60"/>
                <a:gd name="T17" fmla="*/ 0 h 60"/>
                <a:gd name="T18" fmla="*/ 4 w 60"/>
                <a:gd name="T19" fmla="*/ 1 h 60"/>
                <a:gd name="T20" fmla="*/ 2 w 60"/>
                <a:gd name="T21" fmla="*/ 2 h 60"/>
                <a:gd name="T22" fmla="*/ 0 w 60"/>
                <a:gd name="T23" fmla="*/ 5 h 60"/>
                <a:gd name="T24" fmla="*/ 0 w 60"/>
                <a:gd name="T25" fmla="*/ 8 h 60"/>
                <a:gd name="T26" fmla="*/ 0 w 60"/>
                <a:gd name="T27" fmla="*/ 9 h 60"/>
                <a:gd name="T28" fmla="*/ 0 w 60"/>
                <a:gd name="T29" fmla="*/ 11 h 60"/>
                <a:gd name="T30" fmla="*/ 1 w 60"/>
                <a:gd name="T31" fmla="*/ 12 h 60"/>
                <a:gd name="T32" fmla="*/ 2 w 60"/>
                <a:gd name="T33" fmla="*/ 13 h 60"/>
                <a:gd name="T34" fmla="*/ 3 w 60"/>
                <a:gd name="T35" fmla="*/ 14 h 60"/>
                <a:gd name="T36" fmla="*/ 4 w 60"/>
                <a:gd name="T37" fmla="*/ 15 h 60"/>
                <a:gd name="T38" fmla="*/ 6 w 60"/>
                <a:gd name="T39" fmla="*/ 15 h 60"/>
                <a:gd name="T40" fmla="*/ 7 w 60"/>
                <a:gd name="T41" fmla="*/ 15 h 60"/>
                <a:gd name="T42" fmla="*/ 8 w 60"/>
                <a:gd name="T43" fmla="*/ 15 h 60"/>
                <a:gd name="T44" fmla="*/ 10 w 60"/>
                <a:gd name="T45" fmla="*/ 15 h 60"/>
                <a:gd name="T46" fmla="*/ 11 w 60"/>
                <a:gd name="T47" fmla="*/ 14 h 60"/>
                <a:gd name="T48" fmla="*/ 12 w 60"/>
                <a:gd name="T49" fmla="*/ 13 h 60"/>
                <a:gd name="T50" fmla="*/ 13 w 60"/>
                <a:gd name="T51" fmla="*/ 12 h 60"/>
                <a:gd name="T52" fmla="*/ 14 w 60"/>
                <a:gd name="T53" fmla="*/ 11 h 60"/>
                <a:gd name="T54" fmla="*/ 14 w 60"/>
                <a:gd name="T55" fmla="*/ 9 h 60"/>
                <a:gd name="T56" fmla="*/ 14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6523" name="Freeform 237"/>
            <p:cNvSpPr>
              <a:spLocks/>
            </p:cNvSpPr>
            <p:nvPr/>
          </p:nvSpPr>
          <p:spPr bwMode="auto">
            <a:xfrm>
              <a:off x="2546" y="2267"/>
              <a:ext cx="15" cy="15"/>
            </a:xfrm>
            <a:custGeom>
              <a:avLst/>
              <a:gdLst>
                <a:gd name="T0" fmla="*/ 4 w 30"/>
                <a:gd name="T1" fmla="*/ 8 h 30"/>
                <a:gd name="T2" fmla="*/ 3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6524" name="Freeform 238"/>
            <p:cNvSpPr>
              <a:spLocks/>
            </p:cNvSpPr>
            <p:nvPr/>
          </p:nvSpPr>
          <p:spPr bwMode="auto">
            <a:xfrm>
              <a:off x="2416" y="2291"/>
              <a:ext cx="30" cy="30"/>
            </a:xfrm>
            <a:custGeom>
              <a:avLst/>
              <a:gdLst>
                <a:gd name="T0" fmla="*/ 15 w 60"/>
                <a:gd name="T1" fmla="*/ 8 h 59"/>
                <a:gd name="T2" fmla="*/ 15 w 60"/>
                <a:gd name="T3" fmla="*/ 6 h 59"/>
                <a:gd name="T4" fmla="*/ 15 w 60"/>
                <a:gd name="T5" fmla="*/ 5 h 59"/>
                <a:gd name="T6" fmla="*/ 14 w 60"/>
                <a:gd name="T7" fmla="*/ 4 h 59"/>
                <a:gd name="T8" fmla="*/ 13 w 60"/>
                <a:gd name="T9" fmla="*/ 3 h 59"/>
                <a:gd name="T10" fmla="*/ 12 w 60"/>
                <a:gd name="T11" fmla="*/ 2 h 59"/>
                <a:gd name="T12" fmla="*/ 11 w 60"/>
                <a:gd name="T13" fmla="*/ 1 h 59"/>
                <a:gd name="T14" fmla="*/ 9 w 60"/>
                <a:gd name="T15" fmla="*/ 1 h 59"/>
                <a:gd name="T16" fmla="*/ 8 w 60"/>
                <a:gd name="T17" fmla="*/ 0 h 59"/>
                <a:gd name="T18" fmla="*/ 5 w 60"/>
                <a:gd name="T19" fmla="*/ 1 h 59"/>
                <a:gd name="T20" fmla="*/ 3 w 60"/>
                <a:gd name="T21" fmla="*/ 3 h 59"/>
                <a:gd name="T22" fmla="*/ 1 w 60"/>
                <a:gd name="T23" fmla="*/ 5 h 59"/>
                <a:gd name="T24" fmla="*/ 0 w 60"/>
                <a:gd name="T25" fmla="*/ 8 h 59"/>
                <a:gd name="T26" fmla="*/ 1 w 60"/>
                <a:gd name="T27" fmla="*/ 9 h 59"/>
                <a:gd name="T28" fmla="*/ 1 w 60"/>
                <a:gd name="T29" fmla="*/ 11 h 59"/>
                <a:gd name="T30" fmla="*/ 1 w 60"/>
                <a:gd name="T31" fmla="*/ 12 h 59"/>
                <a:gd name="T32" fmla="*/ 2 w 60"/>
                <a:gd name="T33" fmla="*/ 13 h 59"/>
                <a:gd name="T34" fmla="*/ 3 w 60"/>
                <a:gd name="T35" fmla="*/ 14 h 59"/>
                <a:gd name="T36" fmla="*/ 5 w 60"/>
                <a:gd name="T37" fmla="*/ 15 h 59"/>
                <a:gd name="T38" fmla="*/ 6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FF0000"/>
            </a:solidFill>
            <a:ln w="9525">
              <a:noFill/>
              <a:round/>
              <a:headEnd/>
              <a:tailEnd/>
            </a:ln>
          </p:spPr>
          <p:txBody>
            <a:bodyPr/>
            <a:lstStyle/>
            <a:p>
              <a:endParaRPr lang="en-US"/>
            </a:p>
          </p:txBody>
        </p:sp>
        <p:sp>
          <p:nvSpPr>
            <p:cNvPr id="6525" name="Freeform 239"/>
            <p:cNvSpPr>
              <a:spLocks/>
            </p:cNvSpPr>
            <p:nvPr/>
          </p:nvSpPr>
          <p:spPr bwMode="auto">
            <a:xfrm>
              <a:off x="2423" y="2298"/>
              <a:ext cx="15" cy="15"/>
            </a:xfrm>
            <a:custGeom>
              <a:avLst/>
              <a:gdLst>
                <a:gd name="T0" fmla="*/ 4 w 30"/>
                <a:gd name="T1" fmla="*/ 8 h 30"/>
                <a:gd name="T2" fmla="*/ 3 w 30"/>
                <a:gd name="T3" fmla="*/ 8 h 30"/>
                <a:gd name="T4" fmla="*/ 3 w 30"/>
                <a:gd name="T5" fmla="*/ 7 h 30"/>
                <a:gd name="T6" fmla="*/ 2 w 30"/>
                <a:gd name="T7" fmla="*/ 7 h 30"/>
                <a:gd name="T8" fmla="*/ 1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1 w 30"/>
                <a:gd name="T25" fmla="*/ 1 h 30"/>
                <a:gd name="T26" fmla="*/ 2 w 30"/>
                <a:gd name="T27" fmla="*/ 1 h 30"/>
                <a:gd name="T28" fmla="*/ 3 w 30"/>
                <a:gd name="T29" fmla="*/ 1 h 30"/>
                <a:gd name="T30" fmla="*/ 3 w 30"/>
                <a:gd name="T31" fmla="*/ 0 h 30"/>
                <a:gd name="T32" fmla="*/ 4 w 30"/>
                <a:gd name="T33" fmla="*/ 0 h 30"/>
                <a:gd name="T34" fmla="*/ 5 w 30"/>
                <a:gd name="T35" fmla="*/ 0 h 30"/>
                <a:gd name="T36" fmla="*/ 5 w 30"/>
                <a:gd name="T37" fmla="*/ 1 h 30"/>
                <a:gd name="T38" fmla="*/ 6 w 30"/>
                <a:gd name="T39" fmla="*/ 1 h 30"/>
                <a:gd name="T40" fmla="*/ 7 w 30"/>
                <a:gd name="T41" fmla="*/ 1 h 30"/>
                <a:gd name="T42" fmla="*/ 7 w 30"/>
                <a:gd name="T43" fmla="*/ 2 h 30"/>
                <a:gd name="T44" fmla="*/ 7 w 30"/>
                <a:gd name="T45" fmla="*/ 3 h 30"/>
                <a:gd name="T46" fmla="*/ 8 w 30"/>
                <a:gd name="T47" fmla="*/ 3 h 30"/>
                <a:gd name="T48" fmla="*/ 8 w 30"/>
                <a:gd name="T49" fmla="*/ 4 h 30"/>
                <a:gd name="T50" fmla="*/ 7 w 30"/>
                <a:gd name="T51" fmla="*/ 5 h 30"/>
                <a:gd name="T52" fmla="*/ 7 w 30"/>
                <a:gd name="T53" fmla="*/ 7 h 30"/>
                <a:gd name="T54" fmla="*/ 5 w 30"/>
                <a:gd name="T55" fmla="*/ 7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FF0000"/>
            </a:solidFill>
            <a:ln w="9525">
              <a:noFill/>
              <a:round/>
              <a:headEnd/>
              <a:tailEnd/>
            </a:ln>
          </p:spPr>
          <p:txBody>
            <a:bodyPr/>
            <a:lstStyle/>
            <a:p>
              <a:endParaRPr lang="en-US"/>
            </a:p>
          </p:txBody>
        </p:sp>
        <p:sp>
          <p:nvSpPr>
            <p:cNvPr id="6526" name="Freeform 240"/>
            <p:cNvSpPr>
              <a:spLocks/>
            </p:cNvSpPr>
            <p:nvPr/>
          </p:nvSpPr>
          <p:spPr bwMode="auto">
            <a:xfrm>
              <a:off x="2344" y="2212"/>
              <a:ext cx="30" cy="29"/>
            </a:xfrm>
            <a:custGeom>
              <a:avLst/>
              <a:gdLst>
                <a:gd name="T0" fmla="*/ 15 w 60"/>
                <a:gd name="T1" fmla="*/ 7 h 57"/>
                <a:gd name="T2" fmla="*/ 15 w 60"/>
                <a:gd name="T3" fmla="*/ 6 h 57"/>
                <a:gd name="T4" fmla="*/ 15 w 60"/>
                <a:gd name="T5" fmla="*/ 5 h 57"/>
                <a:gd name="T6" fmla="*/ 14 w 60"/>
                <a:gd name="T7" fmla="*/ 3 h 57"/>
                <a:gd name="T8" fmla="*/ 13 w 60"/>
                <a:gd name="T9" fmla="*/ 2 h 57"/>
                <a:gd name="T10" fmla="*/ 12 w 60"/>
                <a:gd name="T11" fmla="*/ 1 h 57"/>
                <a:gd name="T12" fmla="*/ 11 w 60"/>
                <a:gd name="T13" fmla="*/ 1 h 57"/>
                <a:gd name="T14" fmla="*/ 9 w 60"/>
                <a:gd name="T15" fmla="*/ 0 h 57"/>
                <a:gd name="T16" fmla="*/ 8 w 60"/>
                <a:gd name="T17" fmla="*/ 0 h 57"/>
                <a:gd name="T18" fmla="*/ 5 w 60"/>
                <a:gd name="T19" fmla="*/ 1 h 57"/>
                <a:gd name="T20" fmla="*/ 3 w 60"/>
                <a:gd name="T21" fmla="*/ 2 h 57"/>
                <a:gd name="T22" fmla="*/ 1 w 60"/>
                <a:gd name="T23" fmla="*/ 5 h 57"/>
                <a:gd name="T24" fmla="*/ 0 w 60"/>
                <a:gd name="T25" fmla="*/ 7 h 57"/>
                <a:gd name="T26" fmla="*/ 1 w 60"/>
                <a:gd name="T27" fmla="*/ 9 h 57"/>
                <a:gd name="T28" fmla="*/ 1 w 60"/>
                <a:gd name="T29" fmla="*/ 10 h 57"/>
                <a:gd name="T30" fmla="*/ 1 w 60"/>
                <a:gd name="T31" fmla="*/ 12 h 57"/>
                <a:gd name="T32" fmla="*/ 2 w 60"/>
                <a:gd name="T33" fmla="*/ 13 h 57"/>
                <a:gd name="T34" fmla="*/ 3 w 60"/>
                <a:gd name="T35" fmla="*/ 14 h 57"/>
                <a:gd name="T36" fmla="*/ 5 w 60"/>
                <a:gd name="T37" fmla="*/ 14 h 57"/>
                <a:gd name="T38" fmla="*/ 6 w 60"/>
                <a:gd name="T39" fmla="*/ 15 h 57"/>
                <a:gd name="T40" fmla="*/ 8 w 60"/>
                <a:gd name="T41" fmla="*/ 15 h 57"/>
                <a:gd name="T42" fmla="*/ 9 w 60"/>
                <a:gd name="T43" fmla="*/ 15 h 57"/>
                <a:gd name="T44" fmla="*/ 11 w 60"/>
                <a:gd name="T45" fmla="*/ 14 h 57"/>
                <a:gd name="T46" fmla="*/ 12 w 60"/>
                <a:gd name="T47" fmla="*/ 14 h 57"/>
                <a:gd name="T48" fmla="*/ 13 w 60"/>
                <a:gd name="T49" fmla="*/ 13 h 57"/>
                <a:gd name="T50" fmla="*/ 14 w 60"/>
                <a:gd name="T51" fmla="*/ 12 h 57"/>
                <a:gd name="T52" fmla="*/ 15 w 60"/>
                <a:gd name="T53" fmla="*/ 10 h 57"/>
                <a:gd name="T54" fmla="*/ 15 w 60"/>
                <a:gd name="T55" fmla="*/ 9 h 57"/>
                <a:gd name="T56" fmla="*/ 15 w 60"/>
                <a:gd name="T57" fmla="*/ 7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FF0000"/>
            </a:solidFill>
            <a:ln w="9525">
              <a:noFill/>
              <a:round/>
              <a:headEnd/>
              <a:tailEnd/>
            </a:ln>
          </p:spPr>
          <p:txBody>
            <a:bodyPr/>
            <a:lstStyle/>
            <a:p>
              <a:endParaRPr lang="en-US"/>
            </a:p>
          </p:txBody>
        </p:sp>
        <p:sp>
          <p:nvSpPr>
            <p:cNvPr id="6527" name="Freeform 241"/>
            <p:cNvSpPr>
              <a:spLocks/>
            </p:cNvSpPr>
            <p:nvPr/>
          </p:nvSpPr>
          <p:spPr bwMode="auto">
            <a:xfrm>
              <a:off x="2351" y="2219"/>
              <a:ext cx="15" cy="14"/>
            </a:xfrm>
            <a:custGeom>
              <a:avLst/>
              <a:gdLst>
                <a:gd name="T0" fmla="*/ 4 w 30"/>
                <a:gd name="T1" fmla="*/ 7 h 27"/>
                <a:gd name="T2" fmla="*/ 3 w 30"/>
                <a:gd name="T3" fmla="*/ 7 h 27"/>
                <a:gd name="T4" fmla="*/ 3 w 30"/>
                <a:gd name="T5" fmla="*/ 7 h 27"/>
                <a:gd name="T6" fmla="*/ 2 w 30"/>
                <a:gd name="T7" fmla="*/ 7 h 27"/>
                <a:gd name="T8" fmla="*/ 1 w 30"/>
                <a:gd name="T9" fmla="*/ 6 h 27"/>
                <a:gd name="T10" fmla="*/ 1 w 30"/>
                <a:gd name="T11" fmla="*/ 6 h 27"/>
                <a:gd name="T12" fmla="*/ 1 w 30"/>
                <a:gd name="T13" fmla="*/ 5 h 27"/>
                <a:gd name="T14" fmla="*/ 0 w 30"/>
                <a:gd name="T15" fmla="*/ 4 h 27"/>
                <a:gd name="T16" fmla="*/ 0 w 30"/>
                <a:gd name="T17" fmla="*/ 3 h 27"/>
                <a:gd name="T18" fmla="*/ 0 w 30"/>
                <a:gd name="T19" fmla="*/ 3 h 27"/>
                <a:gd name="T20" fmla="*/ 1 w 30"/>
                <a:gd name="T21" fmla="*/ 2 h 27"/>
                <a:gd name="T22" fmla="*/ 1 w 30"/>
                <a:gd name="T23" fmla="*/ 1 h 27"/>
                <a:gd name="T24" fmla="*/ 1 w 30"/>
                <a:gd name="T25" fmla="*/ 1 h 27"/>
                <a:gd name="T26" fmla="*/ 2 w 30"/>
                <a:gd name="T27" fmla="*/ 1 h 27"/>
                <a:gd name="T28" fmla="*/ 3 w 30"/>
                <a:gd name="T29" fmla="*/ 0 h 27"/>
                <a:gd name="T30" fmla="*/ 3 w 30"/>
                <a:gd name="T31" fmla="*/ 0 h 27"/>
                <a:gd name="T32" fmla="*/ 4 w 30"/>
                <a:gd name="T33" fmla="*/ 0 h 27"/>
                <a:gd name="T34" fmla="*/ 5 w 30"/>
                <a:gd name="T35" fmla="*/ 0 h 27"/>
                <a:gd name="T36" fmla="*/ 5 w 30"/>
                <a:gd name="T37" fmla="*/ 0 h 27"/>
                <a:gd name="T38" fmla="*/ 6 w 30"/>
                <a:gd name="T39" fmla="*/ 1 h 27"/>
                <a:gd name="T40" fmla="*/ 7 w 30"/>
                <a:gd name="T41" fmla="*/ 1 h 27"/>
                <a:gd name="T42" fmla="*/ 7 w 30"/>
                <a:gd name="T43" fmla="*/ 1 h 27"/>
                <a:gd name="T44" fmla="*/ 8 w 30"/>
                <a:gd name="T45" fmla="*/ 2 h 27"/>
                <a:gd name="T46" fmla="*/ 8 w 30"/>
                <a:gd name="T47" fmla="*/ 3 h 27"/>
                <a:gd name="T48" fmla="*/ 8 w 30"/>
                <a:gd name="T49" fmla="*/ 3 h 27"/>
                <a:gd name="T50" fmla="*/ 8 w 30"/>
                <a:gd name="T51" fmla="*/ 5 h 27"/>
                <a:gd name="T52" fmla="*/ 7 w 30"/>
                <a:gd name="T53" fmla="*/ 6 h 27"/>
                <a:gd name="T54" fmla="*/ 5 w 30"/>
                <a:gd name="T55" fmla="*/ 7 h 27"/>
                <a:gd name="T56" fmla="*/ 4 w 30"/>
                <a:gd name="T57" fmla="*/ 7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0000"/>
            </a:solidFill>
            <a:ln w="9525">
              <a:noFill/>
              <a:round/>
              <a:headEnd/>
              <a:tailEnd/>
            </a:ln>
          </p:spPr>
          <p:txBody>
            <a:bodyPr/>
            <a:lstStyle/>
            <a:p>
              <a:endParaRPr lang="en-US"/>
            </a:p>
          </p:txBody>
        </p:sp>
        <p:sp>
          <p:nvSpPr>
            <p:cNvPr id="6528" name="Freeform 242"/>
            <p:cNvSpPr>
              <a:spLocks/>
            </p:cNvSpPr>
            <p:nvPr/>
          </p:nvSpPr>
          <p:spPr bwMode="auto">
            <a:xfrm>
              <a:off x="2458" y="2403"/>
              <a:ext cx="30" cy="30"/>
            </a:xfrm>
            <a:custGeom>
              <a:avLst/>
              <a:gdLst>
                <a:gd name="T0" fmla="*/ 15 w 60"/>
                <a:gd name="T1" fmla="*/ 8 h 60"/>
                <a:gd name="T2" fmla="*/ 15 w 60"/>
                <a:gd name="T3" fmla="*/ 6 h 60"/>
                <a:gd name="T4" fmla="*/ 15 w 60"/>
                <a:gd name="T5" fmla="*/ 5 h 60"/>
                <a:gd name="T6" fmla="*/ 14 w 60"/>
                <a:gd name="T7" fmla="*/ 4 h 60"/>
                <a:gd name="T8" fmla="*/ 13 w 60"/>
                <a:gd name="T9" fmla="*/ 2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2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6529" name="Freeform 243"/>
            <p:cNvSpPr>
              <a:spLocks/>
            </p:cNvSpPr>
            <p:nvPr/>
          </p:nvSpPr>
          <p:spPr bwMode="auto">
            <a:xfrm>
              <a:off x="2466" y="2411"/>
              <a:ext cx="15" cy="15"/>
            </a:xfrm>
            <a:custGeom>
              <a:avLst/>
              <a:gdLst>
                <a:gd name="T0" fmla="*/ 4 w 30"/>
                <a:gd name="T1" fmla="*/ 8 h 30"/>
                <a:gd name="T2" fmla="*/ 3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6530" name="Freeform 244"/>
            <p:cNvSpPr>
              <a:spLocks/>
            </p:cNvSpPr>
            <p:nvPr/>
          </p:nvSpPr>
          <p:spPr bwMode="auto">
            <a:xfrm>
              <a:off x="2403" y="2539"/>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2 w 60"/>
                <a:gd name="T21" fmla="*/ 3 h 60"/>
                <a:gd name="T22" fmla="*/ 1 w 60"/>
                <a:gd name="T23" fmla="*/ 5 h 60"/>
                <a:gd name="T24" fmla="*/ 0 w 60"/>
                <a:gd name="T25" fmla="*/ 8 h 60"/>
                <a:gd name="T26" fmla="*/ 0 w 60"/>
                <a:gd name="T27" fmla="*/ 9 h 60"/>
                <a:gd name="T28" fmla="*/ 1 w 60"/>
                <a:gd name="T29" fmla="*/ 11 h 60"/>
                <a:gd name="T30" fmla="*/ 2 w 60"/>
                <a:gd name="T31" fmla="*/ 12 h 60"/>
                <a:gd name="T32" fmla="*/ 2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FF0000"/>
            </a:solidFill>
            <a:ln w="9525">
              <a:noFill/>
              <a:round/>
              <a:headEnd/>
              <a:tailEnd/>
            </a:ln>
          </p:spPr>
          <p:txBody>
            <a:bodyPr/>
            <a:lstStyle/>
            <a:p>
              <a:endParaRPr lang="en-US"/>
            </a:p>
          </p:txBody>
        </p:sp>
        <p:sp>
          <p:nvSpPr>
            <p:cNvPr id="6531" name="Freeform 245"/>
            <p:cNvSpPr>
              <a:spLocks/>
            </p:cNvSpPr>
            <p:nvPr/>
          </p:nvSpPr>
          <p:spPr bwMode="auto">
            <a:xfrm>
              <a:off x="2410" y="2546"/>
              <a:ext cx="15" cy="15"/>
            </a:xfrm>
            <a:custGeom>
              <a:avLst/>
              <a:gdLst>
                <a:gd name="T0" fmla="*/ 4 w 29"/>
                <a:gd name="T1" fmla="*/ 8 h 30"/>
                <a:gd name="T2" fmla="*/ 3 w 29"/>
                <a:gd name="T3" fmla="*/ 8 h 30"/>
                <a:gd name="T4" fmla="*/ 3 w 29"/>
                <a:gd name="T5" fmla="*/ 8 h 30"/>
                <a:gd name="T6" fmla="*/ 2 w 29"/>
                <a:gd name="T7" fmla="*/ 7 h 30"/>
                <a:gd name="T8" fmla="*/ 2 w 29"/>
                <a:gd name="T9" fmla="*/ 7 h 30"/>
                <a:gd name="T10" fmla="*/ 1 w 29"/>
                <a:gd name="T11" fmla="*/ 6 h 30"/>
                <a:gd name="T12" fmla="*/ 1 w 29"/>
                <a:gd name="T13" fmla="*/ 6 h 30"/>
                <a:gd name="T14" fmla="*/ 0 w 29"/>
                <a:gd name="T15" fmla="*/ 5 h 30"/>
                <a:gd name="T16" fmla="*/ 0 w 29"/>
                <a:gd name="T17" fmla="*/ 4 h 30"/>
                <a:gd name="T18" fmla="*/ 0 w 29"/>
                <a:gd name="T19" fmla="*/ 3 h 30"/>
                <a:gd name="T20" fmla="*/ 1 w 29"/>
                <a:gd name="T21" fmla="*/ 3 h 30"/>
                <a:gd name="T22" fmla="*/ 1 w 29"/>
                <a:gd name="T23" fmla="*/ 2 h 30"/>
                <a:gd name="T24" fmla="*/ 2 w 29"/>
                <a:gd name="T25" fmla="*/ 2 h 30"/>
                <a:gd name="T26" fmla="*/ 2 w 29"/>
                <a:gd name="T27" fmla="*/ 1 h 30"/>
                <a:gd name="T28" fmla="*/ 3 w 29"/>
                <a:gd name="T29" fmla="*/ 1 h 30"/>
                <a:gd name="T30" fmla="*/ 3 w 29"/>
                <a:gd name="T31" fmla="*/ 0 h 30"/>
                <a:gd name="T32" fmla="*/ 4 w 29"/>
                <a:gd name="T33" fmla="*/ 0 h 30"/>
                <a:gd name="T34" fmla="*/ 5 w 29"/>
                <a:gd name="T35" fmla="*/ 0 h 30"/>
                <a:gd name="T36" fmla="*/ 6 w 29"/>
                <a:gd name="T37" fmla="*/ 1 h 30"/>
                <a:gd name="T38" fmla="*/ 6 w 29"/>
                <a:gd name="T39" fmla="*/ 1 h 30"/>
                <a:gd name="T40" fmla="*/ 7 w 29"/>
                <a:gd name="T41" fmla="*/ 2 h 30"/>
                <a:gd name="T42" fmla="*/ 7 w 29"/>
                <a:gd name="T43" fmla="*/ 2 h 30"/>
                <a:gd name="T44" fmla="*/ 7 w 29"/>
                <a:gd name="T45" fmla="*/ 3 h 30"/>
                <a:gd name="T46" fmla="*/ 8 w 29"/>
                <a:gd name="T47" fmla="*/ 3 h 30"/>
                <a:gd name="T48" fmla="*/ 8 w 29"/>
                <a:gd name="T49" fmla="*/ 4 h 30"/>
                <a:gd name="T50" fmla="*/ 7 w 29"/>
                <a:gd name="T51" fmla="*/ 6 h 30"/>
                <a:gd name="T52" fmla="*/ 7 w 29"/>
                <a:gd name="T53" fmla="*/ 7 h 30"/>
                <a:gd name="T54" fmla="*/ 6 w 29"/>
                <a:gd name="T55" fmla="*/ 8 h 30"/>
                <a:gd name="T56" fmla="*/ 4 w 29"/>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FF0000"/>
            </a:solidFill>
            <a:ln w="9525">
              <a:noFill/>
              <a:round/>
              <a:headEnd/>
              <a:tailEnd/>
            </a:ln>
          </p:spPr>
          <p:txBody>
            <a:bodyPr/>
            <a:lstStyle/>
            <a:p>
              <a:endParaRPr lang="en-US"/>
            </a:p>
          </p:txBody>
        </p:sp>
        <p:sp>
          <p:nvSpPr>
            <p:cNvPr id="6532" name="Freeform 246"/>
            <p:cNvSpPr>
              <a:spLocks/>
            </p:cNvSpPr>
            <p:nvPr/>
          </p:nvSpPr>
          <p:spPr bwMode="auto">
            <a:xfrm>
              <a:off x="2480" y="2665"/>
              <a:ext cx="30" cy="29"/>
            </a:xfrm>
            <a:custGeom>
              <a:avLst/>
              <a:gdLst>
                <a:gd name="T0" fmla="*/ 15 w 59"/>
                <a:gd name="T1" fmla="*/ 7 h 59"/>
                <a:gd name="T2" fmla="*/ 15 w 59"/>
                <a:gd name="T3" fmla="*/ 5 h 59"/>
                <a:gd name="T4" fmla="*/ 15 w 59"/>
                <a:gd name="T5" fmla="*/ 4 h 59"/>
                <a:gd name="T6" fmla="*/ 14 w 59"/>
                <a:gd name="T7" fmla="*/ 3 h 59"/>
                <a:gd name="T8" fmla="*/ 13 w 59"/>
                <a:gd name="T9" fmla="*/ 2 h 59"/>
                <a:gd name="T10" fmla="*/ 12 w 59"/>
                <a:gd name="T11" fmla="*/ 1 h 59"/>
                <a:gd name="T12" fmla="*/ 11 w 59"/>
                <a:gd name="T13" fmla="*/ 0 h 59"/>
                <a:gd name="T14" fmla="*/ 9 w 59"/>
                <a:gd name="T15" fmla="*/ 0 h 59"/>
                <a:gd name="T16" fmla="*/ 8 w 59"/>
                <a:gd name="T17" fmla="*/ 0 h 59"/>
                <a:gd name="T18" fmla="*/ 5 w 59"/>
                <a:gd name="T19" fmla="*/ 0 h 59"/>
                <a:gd name="T20" fmla="*/ 3 w 59"/>
                <a:gd name="T21" fmla="*/ 2 h 59"/>
                <a:gd name="T22" fmla="*/ 1 w 59"/>
                <a:gd name="T23" fmla="*/ 4 h 59"/>
                <a:gd name="T24" fmla="*/ 0 w 59"/>
                <a:gd name="T25" fmla="*/ 7 h 59"/>
                <a:gd name="T26" fmla="*/ 1 w 59"/>
                <a:gd name="T27" fmla="*/ 8 h 59"/>
                <a:gd name="T28" fmla="*/ 1 w 59"/>
                <a:gd name="T29" fmla="*/ 10 h 59"/>
                <a:gd name="T30" fmla="*/ 2 w 59"/>
                <a:gd name="T31" fmla="*/ 11 h 59"/>
                <a:gd name="T32" fmla="*/ 3 w 59"/>
                <a:gd name="T33" fmla="*/ 12 h 59"/>
                <a:gd name="T34" fmla="*/ 4 w 59"/>
                <a:gd name="T35" fmla="*/ 13 h 59"/>
                <a:gd name="T36" fmla="*/ 5 w 59"/>
                <a:gd name="T37" fmla="*/ 14 h 59"/>
                <a:gd name="T38" fmla="*/ 6 w 59"/>
                <a:gd name="T39" fmla="*/ 14 h 59"/>
                <a:gd name="T40" fmla="*/ 8 w 59"/>
                <a:gd name="T41" fmla="*/ 14 h 59"/>
                <a:gd name="T42" fmla="*/ 9 w 59"/>
                <a:gd name="T43" fmla="*/ 14 h 59"/>
                <a:gd name="T44" fmla="*/ 11 w 59"/>
                <a:gd name="T45" fmla="*/ 14 h 59"/>
                <a:gd name="T46" fmla="*/ 12 w 59"/>
                <a:gd name="T47" fmla="*/ 13 h 59"/>
                <a:gd name="T48" fmla="*/ 13 w 59"/>
                <a:gd name="T49" fmla="*/ 12 h 59"/>
                <a:gd name="T50" fmla="*/ 14 w 59"/>
                <a:gd name="T51" fmla="*/ 11 h 59"/>
                <a:gd name="T52" fmla="*/ 15 w 59"/>
                <a:gd name="T53" fmla="*/ 10 h 59"/>
                <a:gd name="T54" fmla="*/ 15 w 59"/>
                <a:gd name="T55" fmla="*/ 8 h 59"/>
                <a:gd name="T56" fmla="*/ 15 w 59"/>
                <a:gd name="T57" fmla="*/ 7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59"/>
                <a:gd name="T89" fmla="*/ 59 w 59"/>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FF0000"/>
            </a:solidFill>
            <a:ln w="9525">
              <a:noFill/>
              <a:round/>
              <a:headEnd/>
              <a:tailEnd/>
            </a:ln>
          </p:spPr>
          <p:txBody>
            <a:bodyPr/>
            <a:lstStyle/>
            <a:p>
              <a:endParaRPr lang="en-US"/>
            </a:p>
          </p:txBody>
        </p:sp>
        <p:sp>
          <p:nvSpPr>
            <p:cNvPr id="6533" name="Freeform 247"/>
            <p:cNvSpPr>
              <a:spLocks/>
            </p:cNvSpPr>
            <p:nvPr/>
          </p:nvSpPr>
          <p:spPr bwMode="auto">
            <a:xfrm>
              <a:off x="2487" y="2672"/>
              <a:ext cx="15" cy="14"/>
            </a:xfrm>
            <a:custGeom>
              <a:avLst/>
              <a:gdLst>
                <a:gd name="T0" fmla="*/ 4 w 29"/>
                <a:gd name="T1" fmla="*/ 7 h 29"/>
                <a:gd name="T2" fmla="*/ 3 w 29"/>
                <a:gd name="T3" fmla="*/ 7 h 29"/>
                <a:gd name="T4" fmla="*/ 3 w 29"/>
                <a:gd name="T5" fmla="*/ 7 h 29"/>
                <a:gd name="T6" fmla="*/ 2 w 29"/>
                <a:gd name="T7" fmla="*/ 6 h 29"/>
                <a:gd name="T8" fmla="*/ 1 w 29"/>
                <a:gd name="T9" fmla="*/ 6 h 29"/>
                <a:gd name="T10" fmla="*/ 1 w 29"/>
                <a:gd name="T11" fmla="*/ 5 h 29"/>
                <a:gd name="T12" fmla="*/ 1 w 29"/>
                <a:gd name="T13" fmla="*/ 5 h 29"/>
                <a:gd name="T14" fmla="*/ 0 w 29"/>
                <a:gd name="T15" fmla="*/ 4 h 29"/>
                <a:gd name="T16" fmla="*/ 0 w 29"/>
                <a:gd name="T17" fmla="*/ 3 h 29"/>
                <a:gd name="T18" fmla="*/ 0 w 29"/>
                <a:gd name="T19" fmla="*/ 3 h 29"/>
                <a:gd name="T20" fmla="*/ 1 w 29"/>
                <a:gd name="T21" fmla="*/ 2 h 29"/>
                <a:gd name="T22" fmla="*/ 1 w 29"/>
                <a:gd name="T23" fmla="*/ 1 h 29"/>
                <a:gd name="T24" fmla="*/ 1 w 29"/>
                <a:gd name="T25" fmla="*/ 1 h 29"/>
                <a:gd name="T26" fmla="*/ 2 w 29"/>
                <a:gd name="T27" fmla="*/ 0 h 29"/>
                <a:gd name="T28" fmla="*/ 3 w 29"/>
                <a:gd name="T29" fmla="*/ 0 h 29"/>
                <a:gd name="T30" fmla="*/ 3 w 29"/>
                <a:gd name="T31" fmla="*/ 0 h 29"/>
                <a:gd name="T32" fmla="*/ 4 w 29"/>
                <a:gd name="T33" fmla="*/ 0 h 29"/>
                <a:gd name="T34" fmla="*/ 5 w 29"/>
                <a:gd name="T35" fmla="*/ 0 h 29"/>
                <a:gd name="T36" fmla="*/ 5 w 29"/>
                <a:gd name="T37" fmla="*/ 0 h 29"/>
                <a:gd name="T38" fmla="*/ 6 w 29"/>
                <a:gd name="T39" fmla="*/ 0 h 29"/>
                <a:gd name="T40" fmla="*/ 7 w 29"/>
                <a:gd name="T41" fmla="*/ 1 h 29"/>
                <a:gd name="T42" fmla="*/ 7 w 29"/>
                <a:gd name="T43" fmla="*/ 1 h 29"/>
                <a:gd name="T44" fmla="*/ 7 w 29"/>
                <a:gd name="T45" fmla="*/ 2 h 29"/>
                <a:gd name="T46" fmla="*/ 8 w 29"/>
                <a:gd name="T47" fmla="*/ 3 h 29"/>
                <a:gd name="T48" fmla="*/ 8 w 29"/>
                <a:gd name="T49" fmla="*/ 3 h 29"/>
                <a:gd name="T50" fmla="*/ 7 w 29"/>
                <a:gd name="T51" fmla="*/ 5 h 29"/>
                <a:gd name="T52" fmla="*/ 7 w 29"/>
                <a:gd name="T53" fmla="*/ 6 h 29"/>
                <a:gd name="T54" fmla="*/ 5 w 29"/>
                <a:gd name="T55" fmla="*/ 7 h 29"/>
                <a:gd name="T56" fmla="*/ 4 w 29"/>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FF0000"/>
            </a:solidFill>
            <a:ln w="9525">
              <a:noFill/>
              <a:round/>
              <a:headEnd/>
              <a:tailEnd/>
            </a:ln>
          </p:spPr>
          <p:txBody>
            <a:bodyPr/>
            <a:lstStyle/>
            <a:p>
              <a:endParaRPr lang="en-US"/>
            </a:p>
          </p:txBody>
        </p:sp>
        <p:sp>
          <p:nvSpPr>
            <p:cNvPr id="6534" name="Freeform 248"/>
            <p:cNvSpPr>
              <a:spLocks/>
            </p:cNvSpPr>
            <p:nvPr/>
          </p:nvSpPr>
          <p:spPr bwMode="auto">
            <a:xfrm>
              <a:off x="2624" y="2585"/>
              <a:ext cx="30" cy="29"/>
            </a:xfrm>
            <a:custGeom>
              <a:avLst/>
              <a:gdLst>
                <a:gd name="T0" fmla="*/ 15 w 60"/>
                <a:gd name="T1" fmla="*/ 7 h 59"/>
                <a:gd name="T2" fmla="*/ 15 w 60"/>
                <a:gd name="T3" fmla="*/ 6 h 59"/>
                <a:gd name="T4" fmla="*/ 15 w 60"/>
                <a:gd name="T5" fmla="*/ 4 h 59"/>
                <a:gd name="T6" fmla="*/ 14 w 60"/>
                <a:gd name="T7" fmla="*/ 3 h 59"/>
                <a:gd name="T8" fmla="*/ 13 w 60"/>
                <a:gd name="T9" fmla="*/ 2 h 59"/>
                <a:gd name="T10" fmla="*/ 12 w 60"/>
                <a:gd name="T11" fmla="*/ 1 h 59"/>
                <a:gd name="T12" fmla="*/ 11 w 60"/>
                <a:gd name="T13" fmla="*/ 0 h 59"/>
                <a:gd name="T14" fmla="*/ 9 w 60"/>
                <a:gd name="T15" fmla="*/ 0 h 59"/>
                <a:gd name="T16" fmla="*/ 8 w 60"/>
                <a:gd name="T17" fmla="*/ 0 h 59"/>
                <a:gd name="T18" fmla="*/ 5 w 60"/>
                <a:gd name="T19" fmla="*/ 0 h 59"/>
                <a:gd name="T20" fmla="*/ 3 w 60"/>
                <a:gd name="T21" fmla="*/ 2 h 59"/>
                <a:gd name="T22" fmla="*/ 1 w 60"/>
                <a:gd name="T23" fmla="*/ 4 h 59"/>
                <a:gd name="T24" fmla="*/ 0 w 60"/>
                <a:gd name="T25" fmla="*/ 7 h 59"/>
                <a:gd name="T26" fmla="*/ 1 w 60"/>
                <a:gd name="T27" fmla="*/ 9 h 59"/>
                <a:gd name="T28" fmla="*/ 1 w 60"/>
                <a:gd name="T29" fmla="*/ 10 h 59"/>
                <a:gd name="T30" fmla="*/ 2 w 60"/>
                <a:gd name="T31" fmla="*/ 11 h 59"/>
                <a:gd name="T32" fmla="*/ 3 w 60"/>
                <a:gd name="T33" fmla="*/ 12 h 59"/>
                <a:gd name="T34" fmla="*/ 4 w 60"/>
                <a:gd name="T35" fmla="*/ 13 h 59"/>
                <a:gd name="T36" fmla="*/ 5 w 60"/>
                <a:gd name="T37" fmla="*/ 14 h 59"/>
                <a:gd name="T38" fmla="*/ 7 w 60"/>
                <a:gd name="T39" fmla="*/ 14 h 59"/>
                <a:gd name="T40" fmla="*/ 8 w 60"/>
                <a:gd name="T41" fmla="*/ 14 h 59"/>
                <a:gd name="T42" fmla="*/ 9 w 60"/>
                <a:gd name="T43" fmla="*/ 14 h 59"/>
                <a:gd name="T44" fmla="*/ 11 w 60"/>
                <a:gd name="T45" fmla="*/ 14 h 59"/>
                <a:gd name="T46" fmla="*/ 12 w 60"/>
                <a:gd name="T47" fmla="*/ 13 h 59"/>
                <a:gd name="T48" fmla="*/ 13 w 60"/>
                <a:gd name="T49" fmla="*/ 12 h 59"/>
                <a:gd name="T50" fmla="*/ 14 w 60"/>
                <a:gd name="T51" fmla="*/ 11 h 59"/>
                <a:gd name="T52" fmla="*/ 15 w 60"/>
                <a:gd name="T53" fmla="*/ 10 h 59"/>
                <a:gd name="T54" fmla="*/ 15 w 60"/>
                <a:gd name="T55" fmla="*/ 9 h 59"/>
                <a:gd name="T56" fmla="*/ 15 w 60"/>
                <a:gd name="T57" fmla="*/ 7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FF0000"/>
            </a:solidFill>
            <a:ln w="9525">
              <a:noFill/>
              <a:round/>
              <a:headEnd/>
              <a:tailEnd/>
            </a:ln>
          </p:spPr>
          <p:txBody>
            <a:bodyPr/>
            <a:lstStyle/>
            <a:p>
              <a:endParaRPr lang="en-US"/>
            </a:p>
          </p:txBody>
        </p:sp>
        <p:sp>
          <p:nvSpPr>
            <p:cNvPr id="6535" name="Freeform 249"/>
            <p:cNvSpPr>
              <a:spLocks/>
            </p:cNvSpPr>
            <p:nvPr/>
          </p:nvSpPr>
          <p:spPr bwMode="auto">
            <a:xfrm>
              <a:off x="2631" y="2592"/>
              <a:ext cx="15" cy="14"/>
            </a:xfrm>
            <a:custGeom>
              <a:avLst/>
              <a:gdLst>
                <a:gd name="T0" fmla="*/ 4 w 30"/>
                <a:gd name="T1" fmla="*/ 7 h 29"/>
                <a:gd name="T2" fmla="*/ 3 w 30"/>
                <a:gd name="T3" fmla="*/ 7 h 29"/>
                <a:gd name="T4" fmla="*/ 3 w 30"/>
                <a:gd name="T5" fmla="*/ 7 h 29"/>
                <a:gd name="T6" fmla="*/ 2 w 30"/>
                <a:gd name="T7" fmla="*/ 6 h 29"/>
                <a:gd name="T8" fmla="*/ 2 w 30"/>
                <a:gd name="T9" fmla="*/ 6 h 29"/>
                <a:gd name="T10" fmla="*/ 1 w 30"/>
                <a:gd name="T11" fmla="*/ 5 h 29"/>
                <a:gd name="T12" fmla="*/ 1 w 30"/>
                <a:gd name="T13" fmla="*/ 5 h 29"/>
                <a:gd name="T14" fmla="*/ 0 w 30"/>
                <a:gd name="T15" fmla="*/ 4 h 29"/>
                <a:gd name="T16" fmla="*/ 0 w 30"/>
                <a:gd name="T17" fmla="*/ 3 h 29"/>
                <a:gd name="T18" fmla="*/ 0 w 30"/>
                <a:gd name="T19" fmla="*/ 2 h 29"/>
                <a:gd name="T20" fmla="*/ 1 w 30"/>
                <a:gd name="T21" fmla="*/ 2 h 29"/>
                <a:gd name="T22" fmla="*/ 1 w 30"/>
                <a:gd name="T23" fmla="*/ 1 h 29"/>
                <a:gd name="T24" fmla="*/ 2 w 30"/>
                <a:gd name="T25" fmla="*/ 1 h 29"/>
                <a:gd name="T26" fmla="*/ 2 w 30"/>
                <a:gd name="T27" fmla="*/ 0 h 29"/>
                <a:gd name="T28" fmla="*/ 3 w 30"/>
                <a:gd name="T29" fmla="*/ 0 h 29"/>
                <a:gd name="T30" fmla="*/ 3 w 30"/>
                <a:gd name="T31" fmla="*/ 0 h 29"/>
                <a:gd name="T32" fmla="*/ 4 w 30"/>
                <a:gd name="T33" fmla="*/ 0 h 29"/>
                <a:gd name="T34" fmla="*/ 5 w 30"/>
                <a:gd name="T35" fmla="*/ 0 h 29"/>
                <a:gd name="T36" fmla="*/ 6 w 30"/>
                <a:gd name="T37" fmla="*/ 0 h 29"/>
                <a:gd name="T38" fmla="*/ 6 w 30"/>
                <a:gd name="T39" fmla="*/ 0 h 29"/>
                <a:gd name="T40" fmla="*/ 7 w 30"/>
                <a:gd name="T41" fmla="*/ 1 h 29"/>
                <a:gd name="T42" fmla="*/ 7 w 30"/>
                <a:gd name="T43" fmla="*/ 1 h 29"/>
                <a:gd name="T44" fmla="*/ 8 w 30"/>
                <a:gd name="T45" fmla="*/ 2 h 29"/>
                <a:gd name="T46" fmla="*/ 8 w 30"/>
                <a:gd name="T47" fmla="*/ 2 h 29"/>
                <a:gd name="T48" fmla="*/ 8 w 30"/>
                <a:gd name="T49" fmla="*/ 3 h 29"/>
                <a:gd name="T50" fmla="*/ 8 w 30"/>
                <a:gd name="T51" fmla="*/ 5 h 29"/>
                <a:gd name="T52" fmla="*/ 7 w 30"/>
                <a:gd name="T53" fmla="*/ 6 h 29"/>
                <a:gd name="T54" fmla="*/ 6 w 30"/>
                <a:gd name="T55" fmla="*/ 7 h 29"/>
                <a:gd name="T56" fmla="*/ 4 w 30"/>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FF0000"/>
            </a:solidFill>
            <a:ln w="9525">
              <a:noFill/>
              <a:round/>
              <a:headEnd/>
              <a:tailEnd/>
            </a:ln>
          </p:spPr>
          <p:txBody>
            <a:bodyPr/>
            <a:lstStyle/>
            <a:p>
              <a:endParaRPr lang="en-US"/>
            </a:p>
          </p:txBody>
        </p:sp>
        <p:sp>
          <p:nvSpPr>
            <p:cNvPr id="6536" name="Freeform 250"/>
            <p:cNvSpPr>
              <a:spLocks/>
            </p:cNvSpPr>
            <p:nvPr/>
          </p:nvSpPr>
          <p:spPr bwMode="auto">
            <a:xfrm>
              <a:off x="2621" y="2333"/>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FF0000"/>
            </a:solidFill>
            <a:ln w="9525">
              <a:noFill/>
              <a:round/>
              <a:headEnd/>
              <a:tailEnd/>
            </a:ln>
          </p:spPr>
          <p:txBody>
            <a:bodyPr/>
            <a:lstStyle/>
            <a:p>
              <a:endParaRPr lang="en-US"/>
            </a:p>
          </p:txBody>
        </p:sp>
        <p:sp>
          <p:nvSpPr>
            <p:cNvPr id="6537" name="Freeform 251"/>
            <p:cNvSpPr>
              <a:spLocks/>
            </p:cNvSpPr>
            <p:nvPr/>
          </p:nvSpPr>
          <p:spPr bwMode="auto">
            <a:xfrm>
              <a:off x="2628" y="2341"/>
              <a:ext cx="15" cy="15"/>
            </a:xfrm>
            <a:custGeom>
              <a:avLst/>
              <a:gdLst>
                <a:gd name="T0" fmla="*/ 4 w 30"/>
                <a:gd name="T1" fmla="*/ 8 h 29"/>
                <a:gd name="T2" fmla="*/ 3 w 30"/>
                <a:gd name="T3" fmla="*/ 8 h 29"/>
                <a:gd name="T4" fmla="*/ 3 w 30"/>
                <a:gd name="T5" fmla="*/ 7 h 29"/>
                <a:gd name="T6" fmla="*/ 2 w 30"/>
                <a:gd name="T7" fmla="*/ 7 h 29"/>
                <a:gd name="T8" fmla="*/ 1 w 30"/>
                <a:gd name="T9" fmla="*/ 6 h 29"/>
                <a:gd name="T10" fmla="*/ 1 w 30"/>
                <a:gd name="T11" fmla="*/ 6 h 29"/>
                <a:gd name="T12" fmla="*/ 1 w 30"/>
                <a:gd name="T13" fmla="*/ 5 h 29"/>
                <a:gd name="T14" fmla="*/ 0 w 30"/>
                <a:gd name="T15" fmla="*/ 5 h 29"/>
                <a:gd name="T16" fmla="*/ 0 w 30"/>
                <a:gd name="T17" fmla="*/ 4 h 29"/>
                <a:gd name="T18" fmla="*/ 0 w 30"/>
                <a:gd name="T19" fmla="*/ 3 h 29"/>
                <a:gd name="T20" fmla="*/ 1 w 30"/>
                <a:gd name="T21" fmla="*/ 2 h 29"/>
                <a:gd name="T22" fmla="*/ 1 w 30"/>
                <a:gd name="T23" fmla="*/ 2 h 29"/>
                <a:gd name="T24" fmla="*/ 1 w 30"/>
                <a:gd name="T25" fmla="*/ 1 h 29"/>
                <a:gd name="T26" fmla="*/ 2 w 30"/>
                <a:gd name="T27" fmla="*/ 1 h 29"/>
                <a:gd name="T28" fmla="*/ 3 w 30"/>
                <a:gd name="T29" fmla="*/ 1 h 29"/>
                <a:gd name="T30" fmla="*/ 3 w 30"/>
                <a:gd name="T31" fmla="*/ 0 h 29"/>
                <a:gd name="T32" fmla="*/ 4 w 30"/>
                <a:gd name="T33" fmla="*/ 0 h 29"/>
                <a:gd name="T34" fmla="*/ 5 w 30"/>
                <a:gd name="T35" fmla="*/ 0 h 29"/>
                <a:gd name="T36" fmla="*/ 5 w 30"/>
                <a:gd name="T37" fmla="*/ 1 h 29"/>
                <a:gd name="T38" fmla="*/ 6 w 30"/>
                <a:gd name="T39" fmla="*/ 1 h 29"/>
                <a:gd name="T40" fmla="*/ 7 w 30"/>
                <a:gd name="T41" fmla="*/ 1 h 29"/>
                <a:gd name="T42" fmla="*/ 7 w 30"/>
                <a:gd name="T43" fmla="*/ 2 h 29"/>
                <a:gd name="T44" fmla="*/ 7 w 30"/>
                <a:gd name="T45" fmla="*/ 2 h 29"/>
                <a:gd name="T46" fmla="*/ 8 w 30"/>
                <a:gd name="T47" fmla="*/ 3 h 29"/>
                <a:gd name="T48" fmla="*/ 8 w 30"/>
                <a:gd name="T49" fmla="*/ 4 h 29"/>
                <a:gd name="T50" fmla="*/ 7 w 30"/>
                <a:gd name="T51" fmla="*/ 5 h 29"/>
                <a:gd name="T52" fmla="*/ 7 w 30"/>
                <a:gd name="T53" fmla="*/ 6 h 29"/>
                <a:gd name="T54" fmla="*/ 5 w 30"/>
                <a:gd name="T55" fmla="*/ 7 h 29"/>
                <a:gd name="T56" fmla="*/ 4 w 30"/>
                <a:gd name="T57" fmla="*/ 8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FF0000"/>
            </a:solidFill>
            <a:ln w="9525">
              <a:noFill/>
              <a:round/>
              <a:headEnd/>
              <a:tailEnd/>
            </a:ln>
          </p:spPr>
          <p:txBody>
            <a:bodyPr/>
            <a:lstStyle/>
            <a:p>
              <a:endParaRPr lang="en-US"/>
            </a:p>
          </p:txBody>
        </p:sp>
        <p:sp>
          <p:nvSpPr>
            <p:cNvPr id="6538" name="Freeform 252"/>
            <p:cNvSpPr>
              <a:spLocks/>
            </p:cNvSpPr>
            <p:nvPr/>
          </p:nvSpPr>
          <p:spPr bwMode="auto">
            <a:xfrm>
              <a:off x="2709" y="2526"/>
              <a:ext cx="30" cy="30"/>
            </a:xfrm>
            <a:custGeom>
              <a:avLst/>
              <a:gdLst>
                <a:gd name="T0" fmla="*/ 15 w 60"/>
                <a:gd name="T1" fmla="*/ 8 h 59"/>
                <a:gd name="T2" fmla="*/ 15 w 60"/>
                <a:gd name="T3" fmla="*/ 6 h 59"/>
                <a:gd name="T4" fmla="*/ 15 w 60"/>
                <a:gd name="T5" fmla="*/ 5 h 59"/>
                <a:gd name="T6" fmla="*/ 14 w 60"/>
                <a:gd name="T7" fmla="*/ 3 h 59"/>
                <a:gd name="T8" fmla="*/ 13 w 60"/>
                <a:gd name="T9" fmla="*/ 2 h 59"/>
                <a:gd name="T10" fmla="*/ 12 w 60"/>
                <a:gd name="T11" fmla="*/ 1 h 59"/>
                <a:gd name="T12" fmla="*/ 11 w 60"/>
                <a:gd name="T13" fmla="*/ 1 h 59"/>
                <a:gd name="T14" fmla="*/ 9 w 60"/>
                <a:gd name="T15" fmla="*/ 1 h 59"/>
                <a:gd name="T16" fmla="*/ 8 w 60"/>
                <a:gd name="T17" fmla="*/ 0 h 59"/>
                <a:gd name="T18" fmla="*/ 5 w 60"/>
                <a:gd name="T19" fmla="*/ 1 h 59"/>
                <a:gd name="T20" fmla="*/ 3 w 60"/>
                <a:gd name="T21" fmla="*/ 2 h 59"/>
                <a:gd name="T22" fmla="*/ 1 w 60"/>
                <a:gd name="T23" fmla="*/ 5 h 59"/>
                <a:gd name="T24" fmla="*/ 0 w 60"/>
                <a:gd name="T25" fmla="*/ 8 h 59"/>
                <a:gd name="T26" fmla="*/ 1 w 60"/>
                <a:gd name="T27" fmla="*/ 9 h 59"/>
                <a:gd name="T28" fmla="*/ 1 w 60"/>
                <a:gd name="T29" fmla="*/ 11 h 59"/>
                <a:gd name="T30" fmla="*/ 2 w 60"/>
                <a:gd name="T31" fmla="*/ 12 h 59"/>
                <a:gd name="T32" fmla="*/ 3 w 60"/>
                <a:gd name="T33" fmla="*/ 13 h 59"/>
                <a:gd name="T34" fmla="*/ 4 w 60"/>
                <a:gd name="T35" fmla="*/ 14 h 59"/>
                <a:gd name="T36" fmla="*/ 5 w 60"/>
                <a:gd name="T37" fmla="*/ 15 h 59"/>
                <a:gd name="T38" fmla="*/ 6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FF0000"/>
            </a:solidFill>
            <a:ln w="9525">
              <a:noFill/>
              <a:round/>
              <a:headEnd/>
              <a:tailEnd/>
            </a:ln>
          </p:spPr>
          <p:txBody>
            <a:bodyPr/>
            <a:lstStyle/>
            <a:p>
              <a:endParaRPr lang="en-US"/>
            </a:p>
          </p:txBody>
        </p:sp>
        <p:sp>
          <p:nvSpPr>
            <p:cNvPr id="6539" name="Freeform 253"/>
            <p:cNvSpPr>
              <a:spLocks/>
            </p:cNvSpPr>
            <p:nvPr/>
          </p:nvSpPr>
          <p:spPr bwMode="auto">
            <a:xfrm>
              <a:off x="2716" y="2533"/>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6540" name="Freeform 254"/>
            <p:cNvSpPr>
              <a:spLocks/>
            </p:cNvSpPr>
            <p:nvPr/>
          </p:nvSpPr>
          <p:spPr bwMode="auto">
            <a:xfrm>
              <a:off x="2821" y="2427"/>
              <a:ext cx="30" cy="30"/>
            </a:xfrm>
            <a:custGeom>
              <a:avLst/>
              <a:gdLst>
                <a:gd name="T0" fmla="*/ 16 w 58"/>
                <a:gd name="T1" fmla="*/ 7 h 58"/>
                <a:gd name="T2" fmla="*/ 16 w 58"/>
                <a:gd name="T3" fmla="*/ 6 h 58"/>
                <a:gd name="T4" fmla="*/ 15 w 58"/>
                <a:gd name="T5" fmla="*/ 5 h 58"/>
                <a:gd name="T6" fmla="*/ 14 w 58"/>
                <a:gd name="T7" fmla="*/ 3 h 58"/>
                <a:gd name="T8" fmla="*/ 13 w 58"/>
                <a:gd name="T9" fmla="*/ 2 h 58"/>
                <a:gd name="T10" fmla="*/ 12 w 58"/>
                <a:gd name="T11" fmla="*/ 1 h 58"/>
                <a:gd name="T12" fmla="*/ 11 w 58"/>
                <a:gd name="T13" fmla="*/ 1 h 58"/>
                <a:gd name="T14" fmla="*/ 9 w 58"/>
                <a:gd name="T15" fmla="*/ 0 h 58"/>
                <a:gd name="T16" fmla="*/ 7 w 58"/>
                <a:gd name="T17" fmla="*/ 0 h 58"/>
                <a:gd name="T18" fmla="*/ 5 w 58"/>
                <a:gd name="T19" fmla="*/ 1 h 58"/>
                <a:gd name="T20" fmla="*/ 2 w 58"/>
                <a:gd name="T21" fmla="*/ 2 h 58"/>
                <a:gd name="T22" fmla="*/ 1 w 58"/>
                <a:gd name="T23" fmla="*/ 5 h 58"/>
                <a:gd name="T24" fmla="*/ 0 w 58"/>
                <a:gd name="T25" fmla="*/ 7 h 58"/>
                <a:gd name="T26" fmla="*/ 0 w 58"/>
                <a:gd name="T27" fmla="*/ 9 h 58"/>
                <a:gd name="T28" fmla="*/ 1 w 58"/>
                <a:gd name="T29" fmla="*/ 11 h 58"/>
                <a:gd name="T30" fmla="*/ 1 w 58"/>
                <a:gd name="T31" fmla="*/ 12 h 58"/>
                <a:gd name="T32" fmla="*/ 2 w 58"/>
                <a:gd name="T33" fmla="*/ 13 h 58"/>
                <a:gd name="T34" fmla="*/ 3 w 58"/>
                <a:gd name="T35" fmla="*/ 14 h 58"/>
                <a:gd name="T36" fmla="*/ 5 w 58"/>
                <a:gd name="T37" fmla="*/ 15 h 58"/>
                <a:gd name="T38" fmla="*/ 6 w 58"/>
                <a:gd name="T39" fmla="*/ 16 h 58"/>
                <a:gd name="T40" fmla="*/ 7 w 58"/>
                <a:gd name="T41" fmla="*/ 16 h 58"/>
                <a:gd name="T42" fmla="*/ 9 w 58"/>
                <a:gd name="T43" fmla="*/ 16 h 58"/>
                <a:gd name="T44" fmla="*/ 11 w 58"/>
                <a:gd name="T45" fmla="*/ 15 h 58"/>
                <a:gd name="T46" fmla="*/ 12 w 58"/>
                <a:gd name="T47" fmla="*/ 14 h 58"/>
                <a:gd name="T48" fmla="*/ 13 w 58"/>
                <a:gd name="T49" fmla="*/ 13 h 58"/>
                <a:gd name="T50" fmla="*/ 14 w 58"/>
                <a:gd name="T51" fmla="*/ 12 h 58"/>
                <a:gd name="T52" fmla="*/ 15 w 58"/>
                <a:gd name="T53" fmla="*/ 11 h 58"/>
                <a:gd name="T54" fmla="*/ 16 w 58"/>
                <a:gd name="T55" fmla="*/ 9 h 58"/>
                <a:gd name="T56" fmla="*/ 16 w 58"/>
                <a:gd name="T57" fmla="*/ 7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8"/>
                <a:gd name="T89" fmla="*/ 58 w 58"/>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FF0000"/>
            </a:solidFill>
            <a:ln w="9525">
              <a:noFill/>
              <a:round/>
              <a:headEnd/>
              <a:tailEnd/>
            </a:ln>
          </p:spPr>
          <p:txBody>
            <a:bodyPr/>
            <a:lstStyle/>
            <a:p>
              <a:endParaRPr lang="en-US"/>
            </a:p>
          </p:txBody>
        </p:sp>
        <p:sp>
          <p:nvSpPr>
            <p:cNvPr id="6541" name="Freeform 255"/>
            <p:cNvSpPr>
              <a:spLocks/>
            </p:cNvSpPr>
            <p:nvPr/>
          </p:nvSpPr>
          <p:spPr bwMode="auto">
            <a:xfrm>
              <a:off x="2829" y="2435"/>
              <a:ext cx="14" cy="14"/>
            </a:xfrm>
            <a:custGeom>
              <a:avLst/>
              <a:gdLst>
                <a:gd name="T0" fmla="*/ 3 w 29"/>
                <a:gd name="T1" fmla="*/ 7 h 28"/>
                <a:gd name="T2" fmla="*/ 3 w 29"/>
                <a:gd name="T3" fmla="*/ 7 h 28"/>
                <a:gd name="T4" fmla="*/ 2 w 29"/>
                <a:gd name="T5" fmla="*/ 7 h 28"/>
                <a:gd name="T6" fmla="*/ 1 w 29"/>
                <a:gd name="T7" fmla="*/ 7 h 28"/>
                <a:gd name="T8" fmla="*/ 1 w 29"/>
                <a:gd name="T9" fmla="*/ 6 h 28"/>
                <a:gd name="T10" fmla="*/ 0 w 29"/>
                <a:gd name="T11" fmla="*/ 6 h 28"/>
                <a:gd name="T12" fmla="*/ 0 w 29"/>
                <a:gd name="T13" fmla="*/ 5 h 28"/>
                <a:gd name="T14" fmla="*/ 0 w 29"/>
                <a:gd name="T15" fmla="*/ 5 h 28"/>
                <a:gd name="T16" fmla="*/ 0 w 29"/>
                <a:gd name="T17" fmla="*/ 4 h 28"/>
                <a:gd name="T18" fmla="*/ 0 w 29"/>
                <a:gd name="T19" fmla="*/ 3 h 28"/>
                <a:gd name="T20" fmla="*/ 0 w 29"/>
                <a:gd name="T21" fmla="*/ 2 h 28"/>
                <a:gd name="T22" fmla="*/ 0 w 29"/>
                <a:gd name="T23" fmla="*/ 2 h 28"/>
                <a:gd name="T24" fmla="*/ 1 w 29"/>
                <a:gd name="T25" fmla="*/ 1 h 28"/>
                <a:gd name="T26" fmla="*/ 1 w 29"/>
                <a:gd name="T27" fmla="*/ 1 h 28"/>
                <a:gd name="T28" fmla="*/ 2 w 29"/>
                <a:gd name="T29" fmla="*/ 1 h 28"/>
                <a:gd name="T30" fmla="*/ 3 w 29"/>
                <a:gd name="T31" fmla="*/ 0 h 28"/>
                <a:gd name="T32" fmla="*/ 3 w 29"/>
                <a:gd name="T33" fmla="*/ 0 h 28"/>
                <a:gd name="T34" fmla="*/ 4 w 29"/>
                <a:gd name="T35" fmla="*/ 0 h 28"/>
                <a:gd name="T36" fmla="*/ 5 w 29"/>
                <a:gd name="T37" fmla="*/ 1 h 28"/>
                <a:gd name="T38" fmla="*/ 6 w 29"/>
                <a:gd name="T39" fmla="*/ 1 h 28"/>
                <a:gd name="T40" fmla="*/ 6 w 29"/>
                <a:gd name="T41" fmla="*/ 1 h 28"/>
                <a:gd name="T42" fmla="*/ 6 w 29"/>
                <a:gd name="T43" fmla="*/ 2 h 28"/>
                <a:gd name="T44" fmla="*/ 7 w 29"/>
                <a:gd name="T45" fmla="*/ 2 h 28"/>
                <a:gd name="T46" fmla="*/ 7 w 29"/>
                <a:gd name="T47" fmla="*/ 3 h 28"/>
                <a:gd name="T48" fmla="*/ 7 w 29"/>
                <a:gd name="T49" fmla="*/ 4 h 28"/>
                <a:gd name="T50" fmla="*/ 7 w 29"/>
                <a:gd name="T51" fmla="*/ 5 h 28"/>
                <a:gd name="T52" fmla="*/ 6 w 29"/>
                <a:gd name="T53" fmla="*/ 6 h 28"/>
                <a:gd name="T54" fmla="*/ 5 w 29"/>
                <a:gd name="T55" fmla="*/ 7 h 28"/>
                <a:gd name="T56" fmla="*/ 3 w 29"/>
                <a:gd name="T57" fmla="*/ 7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FF0000"/>
            </a:solidFill>
            <a:ln w="9525">
              <a:noFill/>
              <a:round/>
              <a:headEnd/>
              <a:tailEnd/>
            </a:ln>
          </p:spPr>
          <p:txBody>
            <a:bodyPr/>
            <a:lstStyle/>
            <a:p>
              <a:endParaRPr lang="en-US"/>
            </a:p>
          </p:txBody>
        </p:sp>
        <p:sp>
          <p:nvSpPr>
            <p:cNvPr id="6542" name="Freeform 256"/>
            <p:cNvSpPr>
              <a:spLocks/>
            </p:cNvSpPr>
            <p:nvPr/>
          </p:nvSpPr>
          <p:spPr bwMode="auto">
            <a:xfrm>
              <a:off x="2818" y="2606"/>
              <a:ext cx="30" cy="30"/>
            </a:xfrm>
            <a:custGeom>
              <a:avLst/>
              <a:gdLst>
                <a:gd name="T0" fmla="*/ 15 w 60"/>
                <a:gd name="T1" fmla="*/ 8 h 60"/>
                <a:gd name="T2" fmla="*/ 15 w 60"/>
                <a:gd name="T3" fmla="*/ 6 h 60"/>
                <a:gd name="T4" fmla="*/ 15 w 60"/>
                <a:gd name="T5" fmla="*/ 5 h 60"/>
                <a:gd name="T6" fmla="*/ 14 w 60"/>
                <a:gd name="T7" fmla="*/ 3 h 60"/>
                <a:gd name="T8" fmla="*/ 13 w 60"/>
                <a:gd name="T9" fmla="*/ 2 h 60"/>
                <a:gd name="T10" fmla="*/ 12 w 60"/>
                <a:gd name="T11" fmla="*/ 1 h 60"/>
                <a:gd name="T12" fmla="*/ 11 w 60"/>
                <a:gd name="T13" fmla="*/ 1 h 60"/>
                <a:gd name="T14" fmla="*/ 9 w 60"/>
                <a:gd name="T15" fmla="*/ 0 h 60"/>
                <a:gd name="T16" fmla="*/ 8 w 60"/>
                <a:gd name="T17" fmla="*/ 0 h 60"/>
                <a:gd name="T18" fmla="*/ 5 w 60"/>
                <a:gd name="T19" fmla="*/ 1 h 60"/>
                <a:gd name="T20" fmla="*/ 3 w 60"/>
                <a:gd name="T21" fmla="*/ 2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FF0000"/>
            </a:solidFill>
            <a:ln w="9525">
              <a:noFill/>
              <a:round/>
              <a:headEnd/>
              <a:tailEnd/>
            </a:ln>
          </p:spPr>
          <p:txBody>
            <a:bodyPr/>
            <a:lstStyle/>
            <a:p>
              <a:endParaRPr lang="en-US"/>
            </a:p>
          </p:txBody>
        </p:sp>
        <p:sp>
          <p:nvSpPr>
            <p:cNvPr id="6543" name="Freeform 257"/>
            <p:cNvSpPr>
              <a:spLocks/>
            </p:cNvSpPr>
            <p:nvPr/>
          </p:nvSpPr>
          <p:spPr bwMode="auto">
            <a:xfrm>
              <a:off x="2826" y="2613"/>
              <a:ext cx="15" cy="15"/>
            </a:xfrm>
            <a:custGeom>
              <a:avLst/>
              <a:gdLst>
                <a:gd name="T0" fmla="*/ 4 w 30"/>
                <a:gd name="T1" fmla="*/ 8 h 28"/>
                <a:gd name="T2" fmla="*/ 3 w 30"/>
                <a:gd name="T3" fmla="*/ 8 h 28"/>
                <a:gd name="T4" fmla="*/ 3 w 30"/>
                <a:gd name="T5" fmla="*/ 8 h 28"/>
                <a:gd name="T6" fmla="*/ 2 w 30"/>
                <a:gd name="T7" fmla="*/ 8 h 28"/>
                <a:gd name="T8" fmla="*/ 1 w 30"/>
                <a:gd name="T9" fmla="*/ 7 h 28"/>
                <a:gd name="T10" fmla="*/ 1 w 30"/>
                <a:gd name="T11" fmla="*/ 6 h 28"/>
                <a:gd name="T12" fmla="*/ 1 w 30"/>
                <a:gd name="T13" fmla="*/ 5 h 28"/>
                <a:gd name="T14" fmla="*/ 0 w 30"/>
                <a:gd name="T15" fmla="*/ 5 h 28"/>
                <a:gd name="T16" fmla="*/ 0 w 30"/>
                <a:gd name="T17" fmla="*/ 4 h 28"/>
                <a:gd name="T18" fmla="*/ 0 w 30"/>
                <a:gd name="T19" fmla="*/ 3 h 28"/>
                <a:gd name="T20" fmla="*/ 1 w 30"/>
                <a:gd name="T21" fmla="*/ 3 h 28"/>
                <a:gd name="T22" fmla="*/ 1 w 30"/>
                <a:gd name="T23" fmla="*/ 2 h 28"/>
                <a:gd name="T24" fmla="*/ 1 w 30"/>
                <a:gd name="T25" fmla="*/ 1 h 28"/>
                <a:gd name="T26" fmla="*/ 2 w 30"/>
                <a:gd name="T27" fmla="*/ 1 h 28"/>
                <a:gd name="T28" fmla="*/ 3 w 30"/>
                <a:gd name="T29" fmla="*/ 1 h 28"/>
                <a:gd name="T30" fmla="*/ 3 w 30"/>
                <a:gd name="T31" fmla="*/ 0 h 28"/>
                <a:gd name="T32" fmla="*/ 4 w 30"/>
                <a:gd name="T33" fmla="*/ 0 h 28"/>
                <a:gd name="T34" fmla="*/ 5 w 30"/>
                <a:gd name="T35" fmla="*/ 0 h 28"/>
                <a:gd name="T36" fmla="*/ 5 w 30"/>
                <a:gd name="T37" fmla="*/ 1 h 28"/>
                <a:gd name="T38" fmla="*/ 6 w 30"/>
                <a:gd name="T39" fmla="*/ 1 h 28"/>
                <a:gd name="T40" fmla="*/ 7 w 30"/>
                <a:gd name="T41" fmla="*/ 1 h 28"/>
                <a:gd name="T42" fmla="*/ 7 w 30"/>
                <a:gd name="T43" fmla="*/ 2 h 28"/>
                <a:gd name="T44" fmla="*/ 8 w 30"/>
                <a:gd name="T45" fmla="*/ 3 h 28"/>
                <a:gd name="T46" fmla="*/ 8 w 30"/>
                <a:gd name="T47" fmla="*/ 3 h 28"/>
                <a:gd name="T48" fmla="*/ 8 w 30"/>
                <a:gd name="T49" fmla="*/ 4 h 28"/>
                <a:gd name="T50" fmla="*/ 8 w 30"/>
                <a:gd name="T51" fmla="*/ 6 h 28"/>
                <a:gd name="T52" fmla="*/ 7 w 30"/>
                <a:gd name="T53" fmla="*/ 7 h 28"/>
                <a:gd name="T54" fmla="*/ 5 w 30"/>
                <a:gd name="T55" fmla="*/ 8 h 28"/>
                <a:gd name="T56" fmla="*/ 4 w 30"/>
                <a:gd name="T57" fmla="*/ 8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FF0000"/>
            </a:solidFill>
            <a:ln w="9525">
              <a:noFill/>
              <a:round/>
              <a:headEnd/>
              <a:tailEnd/>
            </a:ln>
          </p:spPr>
          <p:txBody>
            <a:bodyPr/>
            <a:lstStyle/>
            <a:p>
              <a:endParaRPr lang="en-US"/>
            </a:p>
          </p:txBody>
        </p:sp>
        <p:sp>
          <p:nvSpPr>
            <p:cNvPr id="6544" name="Freeform 258"/>
            <p:cNvSpPr>
              <a:spLocks/>
            </p:cNvSpPr>
            <p:nvPr/>
          </p:nvSpPr>
          <p:spPr bwMode="auto">
            <a:xfrm>
              <a:off x="2802" y="2723"/>
              <a:ext cx="30" cy="30"/>
            </a:xfrm>
            <a:custGeom>
              <a:avLst/>
              <a:gdLst>
                <a:gd name="T0" fmla="*/ 15 w 59"/>
                <a:gd name="T1" fmla="*/ 8 h 60"/>
                <a:gd name="T2" fmla="*/ 15 w 59"/>
                <a:gd name="T3" fmla="*/ 7 h 60"/>
                <a:gd name="T4" fmla="*/ 15 w 59"/>
                <a:gd name="T5" fmla="*/ 5 h 60"/>
                <a:gd name="T6" fmla="*/ 14 w 59"/>
                <a:gd name="T7" fmla="*/ 4 h 60"/>
                <a:gd name="T8" fmla="*/ 13 w 59"/>
                <a:gd name="T9" fmla="*/ 3 h 60"/>
                <a:gd name="T10" fmla="*/ 12 w 59"/>
                <a:gd name="T11" fmla="*/ 2 h 60"/>
                <a:gd name="T12" fmla="*/ 11 w 59"/>
                <a:gd name="T13" fmla="*/ 1 h 60"/>
                <a:gd name="T14" fmla="*/ 9 w 59"/>
                <a:gd name="T15" fmla="*/ 1 h 60"/>
                <a:gd name="T16" fmla="*/ 8 w 59"/>
                <a:gd name="T17" fmla="*/ 0 h 60"/>
                <a:gd name="T18" fmla="*/ 5 w 59"/>
                <a:gd name="T19" fmla="*/ 1 h 60"/>
                <a:gd name="T20" fmla="*/ 3 w 59"/>
                <a:gd name="T21" fmla="*/ 3 h 60"/>
                <a:gd name="T22" fmla="*/ 1 w 59"/>
                <a:gd name="T23" fmla="*/ 5 h 60"/>
                <a:gd name="T24" fmla="*/ 0 w 59"/>
                <a:gd name="T25" fmla="*/ 8 h 60"/>
                <a:gd name="T26" fmla="*/ 1 w 59"/>
                <a:gd name="T27" fmla="*/ 9 h 60"/>
                <a:gd name="T28" fmla="*/ 1 w 59"/>
                <a:gd name="T29" fmla="*/ 11 h 60"/>
                <a:gd name="T30" fmla="*/ 2 w 59"/>
                <a:gd name="T31" fmla="*/ 12 h 60"/>
                <a:gd name="T32" fmla="*/ 3 w 59"/>
                <a:gd name="T33" fmla="*/ 13 h 60"/>
                <a:gd name="T34" fmla="*/ 4 w 59"/>
                <a:gd name="T35" fmla="*/ 14 h 60"/>
                <a:gd name="T36" fmla="*/ 5 w 59"/>
                <a:gd name="T37" fmla="*/ 15 h 60"/>
                <a:gd name="T38" fmla="*/ 6 w 59"/>
                <a:gd name="T39" fmla="*/ 15 h 60"/>
                <a:gd name="T40" fmla="*/ 8 w 59"/>
                <a:gd name="T41" fmla="*/ 15 h 60"/>
                <a:gd name="T42" fmla="*/ 9 w 59"/>
                <a:gd name="T43" fmla="*/ 15 h 60"/>
                <a:gd name="T44" fmla="*/ 11 w 59"/>
                <a:gd name="T45" fmla="*/ 15 h 60"/>
                <a:gd name="T46" fmla="*/ 12 w 59"/>
                <a:gd name="T47" fmla="*/ 14 h 60"/>
                <a:gd name="T48" fmla="*/ 13 w 59"/>
                <a:gd name="T49" fmla="*/ 13 h 60"/>
                <a:gd name="T50" fmla="*/ 14 w 59"/>
                <a:gd name="T51" fmla="*/ 12 h 60"/>
                <a:gd name="T52" fmla="*/ 15 w 59"/>
                <a:gd name="T53" fmla="*/ 11 h 60"/>
                <a:gd name="T54" fmla="*/ 15 w 59"/>
                <a:gd name="T55" fmla="*/ 9 h 60"/>
                <a:gd name="T56" fmla="*/ 15 w 59"/>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FF0000"/>
            </a:solidFill>
            <a:ln w="9525">
              <a:noFill/>
              <a:round/>
              <a:headEnd/>
              <a:tailEnd/>
            </a:ln>
          </p:spPr>
          <p:txBody>
            <a:bodyPr/>
            <a:lstStyle/>
            <a:p>
              <a:endParaRPr lang="en-US"/>
            </a:p>
          </p:txBody>
        </p:sp>
        <p:sp>
          <p:nvSpPr>
            <p:cNvPr id="6545" name="Freeform 259"/>
            <p:cNvSpPr>
              <a:spLocks/>
            </p:cNvSpPr>
            <p:nvPr/>
          </p:nvSpPr>
          <p:spPr bwMode="auto">
            <a:xfrm>
              <a:off x="2810" y="2730"/>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6 h 30"/>
                <a:gd name="T14" fmla="*/ 0 w 30"/>
                <a:gd name="T15" fmla="*/ 5 h 30"/>
                <a:gd name="T16" fmla="*/ 0 w 30"/>
                <a:gd name="T17" fmla="*/ 4 h 30"/>
                <a:gd name="T18" fmla="*/ 0 w 30"/>
                <a:gd name="T19" fmla="*/ 4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4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6546" name="Freeform 260"/>
            <p:cNvSpPr>
              <a:spLocks/>
            </p:cNvSpPr>
            <p:nvPr/>
          </p:nvSpPr>
          <p:spPr bwMode="auto">
            <a:xfrm>
              <a:off x="3018" y="2652"/>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FF0000"/>
            </a:solidFill>
            <a:ln w="9525">
              <a:noFill/>
              <a:round/>
              <a:headEnd/>
              <a:tailEnd/>
            </a:ln>
          </p:spPr>
          <p:txBody>
            <a:bodyPr/>
            <a:lstStyle/>
            <a:p>
              <a:endParaRPr lang="en-US"/>
            </a:p>
          </p:txBody>
        </p:sp>
        <p:sp>
          <p:nvSpPr>
            <p:cNvPr id="6547" name="Freeform 261"/>
            <p:cNvSpPr>
              <a:spLocks/>
            </p:cNvSpPr>
            <p:nvPr/>
          </p:nvSpPr>
          <p:spPr bwMode="auto">
            <a:xfrm>
              <a:off x="3025" y="2660"/>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1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1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FF0000"/>
            </a:solidFill>
            <a:ln w="9525">
              <a:noFill/>
              <a:round/>
              <a:headEnd/>
              <a:tailEnd/>
            </a:ln>
          </p:spPr>
          <p:txBody>
            <a:bodyPr/>
            <a:lstStyle/>
            <a:p>
              <a:endParaRPr lang="en-US"/>
            </a:p>
          </p:txBody>
        </p:sp>
        <p:sp>
          <p:nvSpPr>
            <p:cNvPr id="6548" name="Freeform 262"/>
            <p:cNvSpPr>
              <a:spLocks/>
            </p:cNvSpPr>
            <p:nvPr/>
          </p:nvSpPr>
          <p:spPr bwMode="auto">
            <a:xfrm>
              <a:off x="3124" y="2731"/>
              <a:ext cx="30" cy="30"/>
            </a:xfrm>
            <a:custGeom>
              <a:avLst/>
              <a:gdLst>
                <a:gd name="T0" fmla="*/ 15 w 60"/>
                <a:gd name="T1" fmla="*/ 8 h 59"/>
                <a:gd name="T2" fmla="*/ 15 w 60"/>
                <a:gd name="T3" fmla="*/ 6 h 59"/>
                <a:gd name="T4" fmla="*/ 15 w 60"/>
                <a:gd name="T5" fmla="*/ 5 h 59"/>
                <a:gd name="T6" fmla="*/ 14 w 60"/>
                <a:gd name="T7" fmla="*/ 4 h 59"/>
                <a:gd name="T8" fmla="*/ 13 w 60"/>
                <a:gd name="T9" fmla="*/ 3 h 59"/>
                <a:gd name="T10" fmla="*/ 12 w 60"/>
                <a:gd name="T11" fmla="*/ 2 h 59"/>
                <a:gd name="T12" fmla="*/ 11 w 60"/>
                <a:gd name="T13" fmla="*/ 1 h 59"/>
                <a:gd name="T14" fmla="*/ 9 w 60"/>
                <a:gd name="T15" fmla="*/ 1 h 59"/>
                <a:gd name="T16" fmla="*/ 8 w 60"/>
                <a:gd name="T17" fmla="*/ 0 h 59"/>
                <a:gd name="T18" fmla="*/ 5 w 60"/>
                <a:gd name="T19" fmla="*/ 1 h 59"/>
                <a:gd name="T20" fmla="*/ 3 w 60"/>
                <a:gd name="T21" fmla="*/ 3 h 59"/>
                <a:gd name="T22" fmla="*/ 1 w 60"/>
                <a:gd name="T23" fmla="*/ 5 h 59"/>
                <a:gd name="T24" fmla="*/ 0 w 60"/>
                <a:gd name="T25" fmla="*/ 8 h 59"/>
                <a:gd name="T26" fmla="*/ 1 w 60"/>
                <a:gd name="T27" fmla="*/ 9 h 59"/>
                <a:gd name="T28" fmla="*/ 1 w 60"/>
                <a:gd name="T29" fmla="*/ 11 h 59"/>
                <a:gd name="T30" fmla="*/ 2 w 60"/>
                <a:gd name="T31" fmla="*/ 12 h 59"/>
                <a:gd name="T32" fmla="*/ 3 w 60"/>
                <a:gd name="T33" fmla="*/ 13 h 59"/>
                <a:gd name="T34" fmla="*/ 4 w 60"/>
                <a:gd name="T35" fmla="*/ 14 h 59"/>
                <a:gd name="T36" fmla="*/ 5 w 60"/>
                <a:gd name="T37" fmla="*/ 15 h 59"/>
                <a:gd name="T38" fmla="*/ 7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FF0000"/>
            </a:solidFill>
            <a:ln w="9525">
              <a:noFill/>
              <a:round/>
              <a:headEnd/>
              <a:tailEnd/>
            </a:ln>
          </p:spPr>
          <p:txBody>
            <a:bodyPr/>
            <a:lstStyle/>
            <a:p>
              <a:endParaRPr lang="en-US"/>
            </a:p>
          </p:txBody>
        </p:sp>
        <p:sp>
          <p:nvSpPr>
            <p:cNvPr id="6549" name="Freeform 263"/>
            <p:cNvSpPr>
              <a:spLocks/>
            </p:cNvSpPr>
            <p:nvPr/>
          </p:nvSpPr>
          <p:spPr bwMode="auto">
            <a:xfrm>
              <a:off x="3132" y="2738"/>
              <a:ext cx="15" cy="15"/>
            </a:xfrm>
            <a:custGeom>
              <a:avLst/>
              <a:gdLst>
                <a:gd name="T0" fmla="*/ 4 w 30"/>
                <a:gd name="T1" fmla="*/ 8 h 29"/>
                <a:gd name="T2" fmla="*/ 4 w 30"/>
                <a:gd name="T3" fmla="*/ 8 h 29"/>
                <a:gd name="T4" fmla="*/ 3 w 30"/>
                <a:gd name="T5" fmla="*/ 7 h 29"/>
                <a:gd name="T6" fmla="*/ 2 w 30"/>
                <a:gd name="T7" fmla="*/ 7 h 29"/>
                <a:gd name="T8" fmla="*/ 2 w 30"/>
                <a:gd name="T9" fmla="*/ 7 h 29"/>
                <a:gd name="T10" fmla="*/ 1 w 30"/>
                <a:gd name="T11" fmla="*/ 6 h 29"/>
                <a:gd name="T12" fmla="*/ 1 w 30"/>
                <a:gd name="T13" fmla="*/ 5 h 29"/>
                <a:gd name="T14" fmla="*/ 0 w 30"/>
                <a:gd name="T15" fmla="*/ 5 h 29"/>
                <a:gd name="T16" fmla="*/ 0 w 30"/>
                <a:gd name="T17" fmla="*/ 4 h 29"/>
                <a:gd name="T18" fmla="*/ 0 w 30"/>
                <a:gd name="T19" fmla="*/ 3 h 29"/>
                <a:gd name="T20" fmla="*/ 1 w 30"/>
                <a:gd name="T21" fmla="*/ 3 h 29"/>
                <a:gd name="T22" fmla="*/ 1 w 30"/>
                <a:gd name="T23" fmla="*/ 2 h 29"/>
                <a:gd name="T24" fmla="*/ 2 w 30"/>
                <a:gd name="T25" fmla="*/ 1 h 29"/>
                <a:gd name="T26" fmla="*/ 2 w 30"/>
                <a:gd name="T27" fmla="*/ 1 h 29"/>
                <a:gd name="T28" fmla="*/ 3 w 30"/>
                <a:gd name="T29" fmla="*/ 1 h 29"/>
                <a:gd name="T30" fmla="*/ 4 w 30"/>
                <a:gd name="T31" fmla="*/ 0 h 29"/>
                <a:gd name="T32" fmla="*/ 4 w 30"/>
                <a:gd name="T33" fmla="*/ 0 h 29"/>
                <a:gd name="T34" fmla="*/ 5 w 30"/>
                <a:gd name="T35" fmla="*/ 0 h 29"/>
                <a:gd name="T36" fmla="*/ 6 w 30"/>
                <a:gd name="T37" fmla="*/ 1 h 29"/>
                <a:gd name="T38" fmla="*/ 6 w 30"/>
                <a:gd name="T39" fmla="*/ 1 h 29"/>
                <a:gd name="T40" fmla="*/ 7 w 30"/>
                <a:gd name="T41" fmla="*/ 1 h 29"/>
                <a:gd name="T42" fmla="*/ 7 w 30"/>
                <a:gd name="T43" fmla="*/ 2 h 29"/>
                <a:gd name="T44" fmla="*/ 8 w 30"/>
                <a:gd name="T45" fmla="*/ 3 h 29"/>
                <a:gd name="T46" fmla="*/ 8 w 30"/>
                <a:gd name="T47" fmla="*/ 3 h 29"/>
                <a:gd name="T48" fmla="*/ 8 w 30"/>
                <a:gd name="T49" fmla="*/ 4 h 29"/>
                <a:gd name="T50" fmla="*/ 8 w 30"/>
                <a:gd name="T51" fmla="*/ 5 h 29"/>
                <a:gd name="T52" fmla="*/ 7 w 30"/>
                <a:gd name="T53" fmla="*/ 7 h 29"/>
                <a:gd name="T54" fmla="*/ 6 w 30"/>
                <a:gd name="T55" fmla="*/ 7 h 29"/>
                <a:gd name="T56" fmla="*/ 4 w 30"/>
                <a:gd name="T57" fmla="*/ 8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FF0000"/>
            </a:solidFill>
            <a:ln w="9525">
              <a:noFill/>
              <a:round/>
              <a:headEnd/>
              <a:tailEnd/>
            </a:ln>
          </p:spPr>
          <p:txBody>
            <a:bodyPr/>
            <a:lstStyle/>
            <a:p>
              <a:endParaRPr lang="en-US"/>
            </a:p>
          </p:txBody>
        </p:sp>
        <p:sp>
          <p:nvSpPr>
            <p:cNvPr id="6550" name="Freeform 264"/>
            <p:cNvSpPr>
              <a:spLocks/>
            </p:cNvSpPr>
            <p:nvPr/>
          </p:nvSpPr>
          <p:spPr bwMode="auto">
            <a:xfrm>
              <a:off x="3079" y="2462"/>
              <a:ext cx="30" cy="30"/>
            </a:xfrm>
            <a:custGeom>
              <a:avLst/>
              <a:gdLst>
                <a:gd name="T0" fmla="*/ 15 w 59"/>
                <a:gd name="T1" fmla="*/ 8 h 60"/>
                <a:gd name="T2" fmla="*/ 15 w 59"/>
                <a:gd name="T3" fmla="*/ 6 h 60"/>
                <a:gd name="T4" fmla="*/ 15 w 59"/>
                <a:gd name="T5" fmla="*/ 5 h 60"/>
                <a:gd name="T6" fmla="*/ 14 w 59"/>
                <a:gd name="T7" fmla="*/ 3 h 60"/>
                <a:gd name="T8" fmla="*/ 13 w 59"/>
                <a:gd name="T9" fmla="*/ 2 h 60"/>
                <a:gd name="T10" fmla="*/ 12 w 59"/>
                <a:gd name="T11" fmla="*/ 1 h 60"/>
                <a:gd name="T12" fmla="*/ 11 w 59"/>
                <a:gd name="T13" fmla="*/ 1 h 60"/>
                <a:gd name="T14" fmla="*/ 9 w 59"/>
                <a:gd name="T15" fmla="*/ 0 h 60"/>
                <a:gd name="T16" fmla="*/ 8 w 59"/>
                <a:gd name="T17" fmla="*/ 0 h 60"/>
                <a:gd name="T18" fmla="*/ 5 w 59"/>
                <a:gd name="T19" fmla="*/ 1 h 60"/>
                <a:gd name="T20" fmla="*/ 3 w 59"/>
                <a:gd name="T21" fmla="*/ 2 h 60"/>
                <a:gd name="T22" fmla="*/ 1 w 59"/>
                <a:gd name="T23" fmla="*/ 5 h 60"/>
                <a:gd name="T24" fmla="*/ 0 w 59"/>
                <a:gd name="T25" fmla="*/ 8 h 60"/>
                <a:gd name="T26" fmla="*/ 0 w 59"/>
                <a:gd name="T27" fmla="*/ 9 h 60"/>
                <a:gd name="T28" fmla="*/ 1 w 59"/>
                <a:gd name="T29" fmla="*/ 11 h 60"/>
                <a:gd name="T30" fmla="*/ 2 w 59"/>
                <a:gd name="T31" fmla="*/ 12 h 60"/>
                <a:gd name="T32" fmla="*/ 3 w 59"/>
                <a:gd name="T33" fmla="*/ 13 h 60"/>
                <a:gd name="T34" fmla="*/ 4 w 59"/>
                <a:gd name="T35" fmla="*/ 14 h 60"/>
                <a:gd name="T36" fmla="*/ 5 w 59"/>
                <a:gd name="T37" fmla="*/ 15 h 60"/>
                <a:gd name="T38" fmla="*/ 7 w 59"/>
                <a:gd name="T39" fmla="*/ 15 h 60"/>
                <a:gd name="T40" fmla="*/ 8 w 59"/>
                <a:gd name="T41" fmla="*/ 15 h 60"/>
                <a:gd name="T42" fmla="*/ 9 w 59"/>
                <a:gd name="T43" fmla="*/ 15 h 60"/>
                <a:gd name="T44" fmla="*/ 11 w 59"/>
                <a:gd name="T45" fmla="*/ 15 h 60"/>
                <a:gd name="T46" fmla="*/ 12 w 59"/>
                <a:gd name="T47" fmla="*/ 14 h 60"/>
                <a:gd name="T48" fmla="*/ 13 w 59"/>
                <a:gd name="T49" fmla="*/ 13 h 60"/>
                <a:gd name="T50" fmla="*/ 14 w 59"/>
                <a:gd name="T51" fmla="*/ 12 h 60"/>
                <a:gd name="T52" fmla="*/ 15 w 59"/>
                <a:gd name="T53" fmla="*/ 11 h 60"/>
                <a:gd name="T54" fmla="*/ 15 w 59"/>
                <a:gd name="T55" fmla="*/ 9 h 60"/>
                <a:gd name="T56" fmla="*/ 15 w 59"/>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FF0000"/>
            </a:solidFill>
            <a:ln w="9525">
              <a:noFill/>
              <a:round/>
              <a:headEnd/>
              <a:tailEnd/>
            </a:ln>
          </p:spPr>
          <p:txBody>
            <a:bodyPr/>
            <a:lstStyle/>
            <a:p>
              <a:endParaRPr lang="en-US"/>
            </a:p>
          </p:txBody>
        </p:sp>
        <p:sp>
          <p:nvSpPr>
            <p:cNvPr id="6551" name="Freeform 265"/>
            <p:cNvSpPr>
              <a:spLocks/>
            </p:cNvSpPr>
            <p:nvPr/>
          </p:nvSpPr>
          <p:spPr bwMode="auto">
            <a:xfrm>
              <a:off x="3087" y="2469"/>
              <a:ext cx="14" cy="15"/>
            </a:xfrm>
            <a:custGeom>
              <a:avLst/>
              <a:gdLst>
                <a:gd name="T0" fmla="*/ 3 w 29"/>
                <a:gd name="T1" fmla="*/ 8 h 28"/>
                <a:gd name="T2" fmla="*/ 3 w 29"/>
                <a:gd name="T3" fmla="*/ 8 h 28"/>
                <a:gd name="T4" fmla="*/ 2 w 29"/>
                <a:gd name="T5" fmla="*/ 8 h 28"/>
                <a:gd name="T6" fmla="*/ 1 w 29"/>
                <a:gd name="T7" fmla="*/ 8 h 28"/>
                <a:gd name="T8" fmla="*/ 1 w 29"/>
                <a:gd name="T9" fmla="*/ 7 h 28"/>
                <a:gd name="T10" fmla="*/ 0 w 29"/>
                <a:gd name="T11" fmla="*/ 6 h 28"/>
                <a:gd name="T12" fmla="*/ 0 w 29"/>
                <a:gd name="T13" fmla="*/ 5 h 28"/>
                <a:gd name="T14" fmla="*/ 0 w 29"/>
                <a:gd name="T15" fmla="*/ 5 h 28"/>
                <a:gd name="T16" fmla="*/ 0 w 29"/>
                <a:gd name="T17" fmla="*/ 4 h 28"/>
                <a:gd name="T18" fmla="*/ 0 w 29"/>
                <a:gd name="T19" fmla="*/ 3 h 28"/>
                <a:gd name="T20" fmla="*/ 0 w 29"/>
                <a:gd name="T21" fmla="*/ 3 h 28"/>
                <a:gd name="T22" fmla="*/ 0 w 29"/>
                <a:gd name="T23" fmla="*/ 2 h 28"/>
                <a:gd name="T24" fmla="*/ 1 w 29"/>
                <a:gd name="T25" fmla="*/ 1 h 28"/>
                <a:gd name="T26" fmla="*/ 1 w 29"/>
                <a:gd name="T27" fmla="*/ 1 h 28"/>
                <a:gd name="T28" fmla="*/ 2 w 29"/>
                <a:gd name="T29" fmla="*/ 1 h 28"/>
                <a:gd name="T30" fmla="*/ 3 w 29"/>
                <a:gd name="T31" fmla="*/ 0 h 28"/>
                <a:gd name="T32" fmla="*/ 3 w 29"/>
                <a:gd name="T33" fmla="*/ 0 h 28"/>
                <a:gd name="T34" fmla="*/ 4 w 29"/>
                <a:gd name="T35" fmla="*/ 0 h 28"/>
                <a:gd name="T36" fmla="*/ 5 w 29"/>
                <a:gd name="T37" fmla="*/ 1 h 28"/>
                <a:gd name="T38" fmla="*/ 5 w 29"/>
                <a:gd name="T39" fmla="*/ 1 h 28"/>
                <a:gd name="T40" fmla="*/ 6 w 29"/>
                <a:gd name="T41" fmla="*/ 1 h 28"/>
                <a:gd name="T42" fmla="*/ 6 w 29"/>
                <a:gd name="T43" fmla="*/ 2 h 28"/>
                <a:gd name="T44" fmla="*/ 7 w 29"/>
                <a:gd name="T45" fmla="*/ 3 h 28"/>
                <a:gd name="T46" fmla="*/ 7 w 29"/>
                <a:gd name="T47" fmla="*/ 3 h 28"/>
                <a:gd name="T48" fmla="*/ 7 w 29"/>
                <a:gd name="T49" fmla="*/ 4 h 28"/>
                <a:gd name="T50" fmla="*/ 7 w 29"/>
                <a:gd name="T51" fmla="*/ 6 h 28"/>
                <a:gd name="T52" fmla="*/ 6 w 29"/>
                <a:gd name="T53" fmla="*/ 7 h 28"/>
                <a:gd name="T54" fmla="*/ 5 w 29"/>
                <a:gd name="T55" fmla="*/ 8 h 28"/>
                <a:gd name="T56" fmla="*/ 3 w 29"/>
                <a:gd name="T57" fmla="*/ 8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FF0000"/>
            </a:solidFill>
            <a:ln w="9525">
              <a:noFill/>
              <a:round/>
              <a:headEnd/>
              <a:tailEnd/>
            </a:ln>
          </p:spPr>
          <p:txBody>
            <a:bodyPr/>
            <a:lstStyle/>
            <a:p>
              <a:endParaRPr lang="en-US"/>
            </a:p>
          </p:txBody>
        </p:sp>
        <p:sp>
          <p:nvSpPr>
            <p:cNvPr id="6552" name="Freeform 266"/>
            <p:cNvSpPr>
              <a:spLocks/>
            </p:cNvSpPr>
            <p:nvPr/>
          </p:nvSpPr>
          <p:spPr bwMode="auto">
            <a:xfrm>
              <a:off x="3234" y="2443"/>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FF0000"/>
            </a:solidFill>
            <a:ln w="9525">
              <a:noFill/>
              <a:round/>
              <a:headEnd/>
              <a:tailEnd/>
            </a:ln>
          </p:spPr>
          <p:txBody>
            <a:bodyPr/>
            <a:lstStyle/>
            <a:p>
              <a:endParaRPr lang="en-US"/>
            </a:p>
          </p:txBody>
        </p:sp>
        <p:sp>
          <p:nvSpPr>
            <p:cNvPr id="6553" name="Freeform 267"/>
            <p:cNvSpPr>
              <a:spLocks/>
            </p:cNvSpPr>
            <p:nvPr/>
          </p:nvSpPr>
          <p:spPr bwMode="auto">
            <a:xfrm>
              <a:off x="3241" y="2450"/>
              <a:ext cx="15" cy="15"/>
            </a:xfrm>
            <a:custGeom>
              <a:avLst/>
              <a:gdLst>
                <a:gd name="T0" fmla="*/ 4 w 30"/>
                <a:gd name="T1" fmla="*/ 8 h 30"/>
                <a:gd name="T2" fmla="*/ 4 w 30"/>
                <a:gd name="T3" fmla="*/ 8 h 30"/>
                <a:gd name="T4" fmla="*/ 3 w 30"/>
                <a:gd name="T5" fmla="*/ 7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1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1 h 30"/>
                <a:gd name="T42" fmla="*/ 7 w 30"/>
                <a:gd name="T43" fmla="*/ 2 h 30"/>
                <a:gd name="T44" fmla="*/ 8 w 30"/>
                <a:gd name="T45" fmla="*/ 3 h 30"/>
                <a:gd name="T46" fmla="*/ 8 w 30"/>
                <a:gd name="T47" fmla="*/ 3 h 30"/>
                <a:gd name="T48" fmla="*/ 8 w 30"/>
                <a:gd name="T49" fmla="*/ 4 h 30"/>
                <a:gd name="T50" fmla="*/ 8 w 30"/>
                <a:gd name="T51" fmla="*/ 5 h 30"/>
                <a:gd name="T52" fmla="*/ 7 w 30"/>
                <a:gd name="T53" fmla="*/ 7 h 30"/>
                <a:gd name="T54" fmla="*/ 6 w 30"/>
                <a:gd name="T55" fmla="*/ 7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FF0000"/>
            </a:solidFill>
            <a:ln w="9525">
              <a:noFill/>
              <a:round/>
              <a:headEnd/>
              <a:tailEnd/>
            </a:ln>
          </p:spPr>
          <p:txBody>
            <a:bodyPr/>
            <a:lstStyle/>
            <a:p>
              <a:endParaRPr lang="en-US"/>
            </a:p>
          </p:txBody>
        </p:sp>
        <p:sp>
          <p:nvSpPr>
            <p:cNvPr id="6554" name="Freeform 268"/>
            <p:cNvSpPr>
              <a:spLocks/>
            </p:cNvSpPr>
            <p:nvPr/>
          </p:nvSpPr>
          <p:spPr bwMode="auto">
            <a:xfrm>
              <a:off x="3207" y="2590"/>
              <a:ext cx="30" cy="30"/>
            </a:xfrm>
            <a:custGeom>
              <a:avLst/>
              <a:gdLst>
                <a:gd name="T0" fmla="*/ 15 w 60"/>
                <a:gd name="T1" fmla="*/ 8 h 60"/>
                <a:gd name="T2" fmla="*/ 15 w 60"/>
                <a:gd name="T3" fmla="*/ 7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2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6555" name="Freeform 269"/>
            <p:cNvSpPr>
              <a:spLocks/>
            </p:cNvSpPr>
            <p:nvPr/>
          </p:nvSpPr>
          <p:spPr bwMode="auto">
            <a:xfrm>
              <a:off x="3215" y="2597"/>
              <a:ext cx="15" cy="15"/>
            </a:xfrm>
            <a:custGeom>
              <a:avLst/>
              <a:gdLst>
                <a:gd name="T0" fmla="*/ 4 w 30"/>
                <a:gd name="T1" fmla="*/ 8 h 30"/>
                <a:gd name="T2" fmla="*/ 3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6556" name="Freeform 270"/>
            <p:cNvSpPr>
              <a:spLocks/>
            </p:cNvSpPr>
            <p:nvPr/>
          </p:nvSpPr>
          <p:spPr bwMode="auto">
            <a:xfrm>
              <a:off x="3231" y="2715"/>
              <a:ext cx="30" cy="30"/>
            </a:xfrm>
            <a:custGeom>
              <a:avLst/>
              <a:gdLst>
                <a:gd name="T0" fmla="*/ 16 w 58"/>
                <a:gd name="T1" fmla="*/ 8 h 59"/>
                <a:gd name="T2" fmla="*/ 16 w 58"/>
                <a:gd name="T3" fmla="*/ 6 h 59"/>
                <a:gd name="T4" fmla="*/ 15 w 58"/>
                <a:gd name="T5" fmla="*/ 5 h 59"/>
                <a:gd name="T6" fmla="*/ 14 w 58"/>
                <a:gd name="T7" fmla="*/ 4 h 59"/>
                <a:gd name="T8" fmla="*/ 13 w 58"/>
                <a:gd name="T9" fmla="*/ 3 h 59"/>
                <a:gd name="T10" fmla="*/ 12 w 58"/>
                <a:gd name="T11" fmla="*/ 2 h 59"/>
                <a:gd name="T12" fmla="*/ 11 w 58"/>
                <a:gd name="T13" fmla="*/ 1 h 59"/>
                <a:gd name="T14" fmla="*/ 9 w 58"/>
                <a:gd name="T15" fmla="*/ 0 h 59"/>
                <a:gd name="T16" fmla="*/ 7 w 58"/>
                <a:gd name="T17" fmla="*/ 0 h 59"/>
                <a:gd name="T18" fmla="*/ 5 w 58"/>
                <a:gd name="T19" fmla="*/ 1 h 59"/>
                <a:gd name="T20" fmla="*/ 2 w 58"/>
                <a:gd name="T21" fmla="*/ 3 h 59"/>
                <a:gd name="T22" fmla="*/ 1 w 58"/>
                <a:gd name="T23" fmla="*/ 5 h 59"/>
                <a:gd name="T24" fmla="*/ 0 w 58"/>
                <a:gd name="T25" fmla="*/ 8 h 59"/>
                <a:gd name="T26" fmla="*/ 0 w 58"/>
                <a:gd name="T27" fmla="*/ 9 h 59"/>
                <a:gd name="T28" fmla="*/ 1 w 58"/>
                <a:gd name="T29" fmla="*/ 11 h 59"/>
                <a:gd name="T30" fmla="*/ 1 w 58"/>
                <a:gd name="T31" fmla="*/ 12 h 59"/>
                <a:gd name="T32" fmla="*/ 2 w 58"/>
                <a:gd name="T33" fmla="*/ 13 h 59"/>
                <a:gd name="T34" fmla="*/ 3 w 58"/>
                <a:gd name="T35" fmla="*/ 14 h 59"/>
                <a:gd name="T36" fmla="*/ 5 w 58"/>
                <a:gd name="T37" fmla="*/ 15 h 59"/>
                <a:gd name="T38" fmla="*/ 6 w 58"/>
                <a:gd name="T39" fmla="*/ 15 h 59"/>
                <a:gd name="T40" fmla="*/ 7 w 58"/>
                <a:gd name="T41" fmla="*/ 15 h 59"/>
                <a:gd name="T42" fmla="*/ 9 w 58"/>
                <a:gd name="T43" fmla="*/ 15 h 59"/>
                <a:gd name="T44" fmla="*/ 11 w 58"/>
                <a:gd name="T45" fmla="*/ 15 h 59"/>
                <a:gd name="T46" fmla="*/ 12 w 58"/>
                <a:gd name="T47" fmla="*/ 14 h 59"/>
                <a:gd name="T48" fmla="*/ 13 w 58"/>
                <a:gd name="T49" fmla="*/ 13 h 59"/>
                <a:gd name="T50" fmla="*/ 14 w 58"/>
                <a:gd name="T51" fmla="*/ 12 h 59"/>
                <a:gd name="T52" fmla="*/ 15 w 58"/>
                <a:gd name="T53" fmla="*/ 11 h 59"/>
                <a:gd name="T54" fmla="*/ 16 w 58"/>
                <a:gd name="T55" fmla="*/ 9 h 59"/>
                <a:gd name="T56" fmla="*/ 16 w 58"/>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FF0000"/>
            </a:solidFill>
            <a:ln w="9525">
              <a:noFill/>
              <a:round/>
              <a:headEnd/>
              <a:tailEnd/>
            </a:ln>
          </p:spPr>
          <p:txBody>
            <a:bodyPr/>
            <a:lstStyle/>
            <a:p>
              <a:endParaRPr lang="en-US"/>
            </a:p>
          </p:txBody>
        </p:sp>
        <p:sp>
          <p:nvSpPr>
            <p:cNvPr id="6557" name="Freeform 271"/>
            <p:cNvSpPr>
              <a:spLocks/>
            </p:cNvSpPr>
            <p:nvPr/>
          </p:nvSpPr>
          <p:spPr bwMode="auto">
            <a:xfrm>
              <a:off x="3239" y="2723"/>
              <a:ext cx="14" cy="14"/>
            </a:xfrm>
            <a:custGeom>
              <a:avLst/>
              <a:gdLst>
                <a:gd name="T0" fmla="*/ 4 w 28"/>
                <a:gd name="T1" fmla="*/ 7 h 29"/>
                <a:gd name="T2" fmla="*/ 3 w 28"/>
                <a:gd name="T3" fmla="*/ 7 h 29"/>
                <a:gd name="T4" fmla="*/ 3 w 28"/>
                <a:gd name="T5" fmla="*/ 7 h 29"/>
                <a:gd name="T6" fmla="*/ 2 w 28"/>
                <a:gd name="T7" fmla="*/ 6 h 29"/>
                <a:gd name="T8" fmla="*/ 1 w 28"/>
                <a:gd name="T9" fmla="*/ 6 h 29"/>
                <a:gd name="T10" fmla="*/ 1 w 28"/>
                <a:gd name="T11" fmla="*/ 5 h 29"/>
                <a:gd name="T12" fmla="*/ 1 w 28"/>
                <a:gd name="T13" fmla="*/ 5 h 29"/>
                <a:gd name="T14" fmla="*/ 0 w 28"/>
                <a:gd name="T15" fmla="*/ 4 h 29"/>
                <a:gd name="T16" fmla="*/ 0 w 28"/>
                <a:gd name="T17" fmla="*/ 3 h 29"/>
                <a:gd name="T18" fmla="*/ 0 w 28"/>
                <a:gd name="T19" fmla="*/ 3 h 29"/>
                <a:gd name="T20" fmla="*/ 1 w 28"/>
                <a:gd name="T21" fmla="*/ 2 h 29"/>
                <a:gd name="T22" fmla="*/ 1 w 28"/>
                <a:gd name="T23" fmla="*/ 1 h 29"/>
                <a:gd name="T24" fmla="*/ 1 w 28"/>
                <a:gd name="T25" fmla="*/ 1 h 29"/>
                <a:gd name="T26" fmla="*/ 2 w 28"/>
                <a:gd name="T27" fmla="*/ 0 h 29"/>
                <a:gd name="T28" fmla="*/ 3 w 28"/>
                <a:gd name="T29" fmla="*/ 0 h 29"/>
                <a:gd name="T30" fmla="*/ 3 w 28"/>
                <a:gd name="T31" fmla="*/ 0 h 29"/>
                <a:gd name="T32" fmla="*/ 4 w 28"/>
                <a:gd name="T33" fmla="*/ 0 h 29"/>
                <a:gd name="T34" fmla="*/ 5 w 28"/>
                <a:gd name="T35" fmla="*/ 0 h 29"/>
                <a:gd name="T36" fmla="*/ 5 w 28"/>
                <a:gd name="T37" fmla="*/ 0 h 29"/>
                <a:gd name="T38" fmla="*/ 6 w 28"/>
                <a:gd name="T39" fmla="*/ 0 h 29"/>
                <a:gd name="T40" fmla="*/ 7 w 28"/>
                <a:gd name="T41" fmla="*/ 1 h 29"/>
                <a:gd name="T42" fmla="*/ 7 w 28"/>
                <a:gd name="T43" fmla="*/ 1 h 29"/>
                <a:gd name="T44" fmla="*/ 7 w 28"/>
                <a:gd name="T45" fmla="*/ 2 h 29"/>
                <a:gd name="T46" fmla="*/ 7 w 28"/>
                <a:gd name="T47" fmla="*/ 3 h 29"/>
                <a:gd name="T48" fmla="*/ 7 w 28"/>
                <a:gd name="T49" fmla="*/ 3 h 29"/>
                <a:gd name="T50" fmla="*/ 7 w 28"/>
                <a:gd name="T51" fmla="*/ 5 h 29"/>
                <a:gd name="T52" fmla="*/ 7 w 28"/>
                <a:gd name="T53" fmla="*/ 6 h 29"/>
                <a:gd name="T54" fmla="*/ 5 w 28"/>
                <a:gd name="T55" fmla="*/ 7 h 29"/>
                <a:gd name="T56" fmla="*/ 4 w 28"/>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29"/>
                <a:gd name="T89" fmla="*/ 28 w 28"/>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FF0000"/>
            </a:solidFill>
            <a:ln w="9525">
              <a:noFill/>
              <a:round/>
              <a:headEnd/>
              <a:tailEnd/>
            </a:ln>
          </p:spPr>
          <p:txBody>
            <a:bodyPr/>
            <a:lstStyle/>
            <a:p>
              <a:endParaRPr lang="en-US"/>
            </a:p>
          </p:txBody>
        </p:sp>
        <p:sp>
          <p:nvSpPr>
            <p:cNvPr id="6558" name="Freeform 272"/>
            <p:cNvSpPr>
              <a:spLocks/>
            </p:cNvSpPr>
            <p:nvPr/>
          </p:nvSpPr>
          <p:spPr bwMode="auto">
            <a:xfrm>
              <a:off x="3380" y="2742"/>
              <a:ext cx="30" cy="30"/>
            </a:xfrm>
            <a:custGeom>
              <a:avLst/>
              <a:gdLst>
                <a:gd name="T0" fmla="*/ 15 w 60"/>
                <a:gd name="T1" fmla="*/ 8 h 58"/>
                <a:gd name="T2" fmla="*/ 15 w 60"/>
                <a:gd name="T3" fmla="*/ 6 h 58"/>
                <a:gd name="T4" fmla="*/ 15 w 60"/>
                <a:gd name="T5" fmla="*/ 5 h 58"/>
                <a:gd name="T6" fmla="*/ 14 w 60"/>
                <a:gd name="T7" fmla="*/ 3 h 58"/>
                <a:gd name="T8" fmla="*/ 13 w 60"/>
                <a:gd name="T9" fmla="*/ 2 h 58"/>
                <a:gd name="T10" fmla="*/ 12 w 60"/>
                <a:gd name="T11" fmla="*/ 1 h 58"/>
                <a:gd name="T12" fmla="*/ 11 w 60"/>
                <a:gd name="T13" fmla="*/ 1 h 58"/>
                <a:gd name="T14" fmla="*/ 9 w 60"/>
                <a:gd name="T15" fmla="*/ 0 h 58"/>
                <a:gd name="T16" fmla="*/ 8 w 60"/>
                <a:gd name="T17" fmla="*/ 0 h 58"/>
                <a:gd name="T18" fmla="*/ 5 w 60"/>
                <a:gd name="T19" fmla="*/ 1 h 58"/>
                <a:gd name="T20" fmla="*/ 2 w 60"/>
                <a:gd name="T21" fmla="*/ 2 h 58"/>
                <a:gd name="T22" fmla="*/ 1 w 60"/>
                <a:gd name="T23" fmla="*/ 5 h 58"/>
                <a:gd name="T24" fmla="*/ 0 w 60"/>
                <a:gd name="T25" fmla="*/ 8 h 58"/>
                <a:gd name="T26" fmla="*/ 1 w 60"/>
                <a:gd name="T27" fmla="*/ 9 h 58"/>
                <a:gd name="T28" fmla="*/ 1 w 60"/>
                <a:gd name="T29" fmla="*/ 11 h 58"/>
                <a:gd name="T30" fmla="*/ 1 w 60"/>
                <a:gd name="T31" fmla="*/ 12 h 58"/>
                <a:gd name="T32" fmla="*/ 2 w 60"/>
                <a:gd name="T33" fmla="*/ 13 h 58"/>
                <a:gd name="T34" fmla="*/ 3 w 60"/>
                <a:gd name="T35" fmla="*/ 14 h 58"/>
                <a:gd name="T36" fmla="*/ 5 w 60"/>
                <a:gd name="T37" fmla="*/ 15 h 58"/>
                <a:gd name="T38" fmla="*/ 6 w 60"/>
                <a:gd name="T39" fmla="*/ 16 h 58"/>
                <a:gd name="T40" fmla="*/ 8 w 60"/>
                <a:gd name="T41" fmla="*/ 16 h 58"/>
                <a:gd name="T42" fmla="*/ 9 w 60"/>
                <a:gd name="T43" fmla="*/ 16 h 58"/>
                <a:gd name="T44" fmla="*/ 11 w 60"/>
                <a:gd name="T45" fmla="*/ 15 h 58"/>
                <a:gd name="T46" fmla="*/ 12 w 60"/>
                <a:gd name="T47" fmla="*/ 14 h 58"/>
                <a:gd name="T48" fmla="*/ 13 w 60"/>
                <a:gd name="T49" fmla="*/ 13 h 58"/>
                <a:gd name="T50" fmla="*/ 14 w 60"/>
                <a:gd name="T51" fmla="*/ 12 h 58"/>
                <a:gd name="T52" fmla="*/ 15 w 60"/>
                <a:gd name="T53" fmla="*/ 11 h 58"/>
                <a:gd name="T54" fmla="*/ 15 w 60"/>
                <a:gd name="T55" fmla="*/ 9 h 58"/>
                <a:gd name="T56" fmla="*/ 15 w 60"/>
                <a:gd name="T57" fmla="*/ 8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8"/>
                <a:gd name="T89" fmla="*/ 60 w 60"/>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FF0000"/>
            </a:solidFill>
            <a:ln w="9525">
              <a:noFill/>
              <a:round/>
              <a:headEnd/>
              <a:tailEnd/>
            </a:ln>
          </p:spPr>
          <p:txBody>
            <a:bodyPr/>
            <a:lstStyle/>
            <a:p>
              <a:endParaRPr lang="en-US"/>
            </a:p>
          </p:txBody>
        </p:sp>
        <p:sp>
          <p:nvSpPr>
            <p:cNvPr id="6559" name="Freeform 273"/>
            <p:cNvSpPr>
              <a:spLocks/>
            </p:cNvSpPr>
            <p:nvPr/>
          </p:nvSpPr>
          <p:spPr bwMode="auto">
            <a:xfrm>
              <a:off x="3388" y="2750"/>
              <a:ext cx="15" cy="14"/>
            </a:xfrm>
            <a:custGeom>
              <a:avLst/>
              <a:gdLst>
                <a:gd name="T0" fmla="*/ 4 w 30"/>
                <a:gd name="T1" fmla="*/ 7 h 28"/>
                <a:gd name="T2" fmla="*/ 3 w 30"/>
                <a:gd name="T3" fmla="*/ 7 h 28"/>
                <a:gd name="T4" fmla="*/ 3 w 30"/>
                <a:gd name="T5" fmla="*/ 7 h 28"/>
                <a:gd name="T6" fmla="*/ 2 w 30"/>
                <a:gd name="T7" fmla="*/ 7 h 28"/>
                <a:gd name="T8" fmla="*/ 1 w 30"/>
                <a:gd name="T9" fmla="*/ 7 h 28"/>
                <a:gd name="T10" fmla="*/ 1 w 30"/>
                <a:gd name="T11" fmla="*/ 6 h 28"/>
                <a:gd name="T12" fmla="*/ 1 w 30"/>
                <a:gd name="T13" fmla="*/ 5 h 28"/>
                <a:gd name="T14" fmla="*/ 0 w 30"/>
                <a:gd name="T15" fmla="*/ 5 h 28"/>
                <a:gd name="T16" fmla="*/ 0 w 30"/>
                <a:gd name="T17" fmla="*/ 4 h 28"/>
                <a:gd name="T18" fmla="*/ 0 w 30"/>
                <a:gd name="T19" fmla="*/ 3 h 28"/>
                <a:gd name="T20" fmla="*/ 1 w 30"/>
                <a:gd name="T21" fmla="*/ 3 h 28"/>
                <a:gd name="T22" fmla="*/ 1 w 30"/>
                <a:gd name="T23" fmla="*/ 2 h 28"/>
                <a:gd name="T24" fmla="*/ 1 w 30"/>
                <a:gd name="T25" fmla="*/ 1 h 28"/>
                <a:gd name="T26" fmla="*/ 2 w 30"/>
                <a:gd name="T27" fmla="*/ 1 h 28"/>
                <a:gd name="T28" fmla="*/ 3 w 30"/>
                <a:gd name="T29" fmla="*/ 1 h 28"/>
                <a:gd name="T30" fmla="*/ 3 w 30"/>
                <a:gd name="T31" fmla="*/ 0 h 28"/>
                <a:gd name="T32" fmla="*/ 4 w 30"/>
                <a:gd name="T33" fmla="*/ 0 h 28"/>
                <a:gd name="T34" fmla="*/ 5 w 30"/>
                <a:gd name="T35" fmla="*/ 0 h 28"/>
                <a:gd name="T36" fmla="*/ 6 w 30"/>
                <a:gd name="T37" fmla="*/ 1 h 28"/>
                <a:gd name="T38" fmla="*/ 6 w 30"/>
                <a:gd name="T39" fmla="*/ 1 h 28"/>
                <a:gd name="T40" fmla="*/ 7 w 30"/>
                <a:gd name="T41" fmla="*/ 1 h 28"/>
                <a:gd name="T42" fmla="*/ 7 w 30"/>
                <a:gd name="T43" fmla="*/ 2 h 28"/>
                <a:gd name="T44" fmla="*/ 8 w 30"/>
                <a:gd name="T45" fmla="*/ 3 h 28"/>
                <a:gd name="T46" fmla="*/ 8 w 30"/>
                <a:gd name="T47" fmla="*/ 3 h 28"/>
                <a:gd name="T48" fmla="*/ 8 w 30"/>
                <a:gd name="T49" fmla="*/ 4 h 28"/>
                <a:gd name="T50" fmla="*/ 8 w 30"/>
                <a:gd name="T51" fmla="*/ 5 h 28"/>
                <a:gd name="T52" fmla="*/ 7 w 30"/>
                <a:gd name="T53" fmla="*/ 7 h 28"/>
                <a:gd name="T54" fmla="*/ 6 w 30"/>
                <a:gd name="T55" fmla="*/ 7 h 28"/>
                <a:gd name="T56" fmla="*/ 4 w 30"/>
                <a:gd name="T57" fmla="*/ 7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FF0000"/>
            </a:solidFill>
            <a:ln w="9525">
              <a:noFill/>
              <a:round/>
              <a:headEnd/>
              <a:tailEnd/>
            </a:ln>
          </p:spPr>
          <p:txBody>
            <a:bodyPr/>
            <a:lstStyle/>
            <a:p>
              <a:endParaRPr lang="en-US"/>
            </a:p>
          </p:txBody>
        </p:sp>
        <p:sp>
          <p:nvSpPr>
            <p:cNvPr id="6560" name="Freeform 274"/>
            <p:cNvSpPr>
              <a:spLocks/>
            </p:cNvSpPr>
            <p:nvPr/>
          </p:nvSpPr>
          <p:spPr bwMode="auto">
            <a:xfrm>
              <a:off x="3407" y="2643"/>
              <a:ext cx="30" cy="30"/>
            </a:xfrm>
            <a:custGeom>
              <a:avLst/>
              <a:gdLst>
                <a:gd name="T0" fmla="*/ 15 w 60"/>
                <a:gd name="T1" fmla="*/ 8 h 59"/>
                <a:gd name="T2" fmla="*/ 15 w 60"/>
                <a:gd name="T3" fmla="*/ 6 h 59"/>
                <a:gd name="T4" fmla="*/ 15 w 60"/>
                <a:gd name="T5" fmla="*/ 5 h 59"/>
                <a:gd name="T6" fmla="*/ 14 w 60"/>
                <a:gd name="T7" fmla="*/ 4 h 59"/>
                <a:gd name="T8" fmla="*/ 13 w 60"/>
                <a:gd name="T9" fmla="*/ 3 h 59"/>
                <a:gd name="T10" fmla="*/ 12 w 60"/>
                <a:gd name="T11" fmla="*/ 2 h 59"/>
                <a:gd name="T12" fmla="*/ 11 w 60"/>
                <a:gd name="T13" fmla="*/ 1 h 59"/>
                <a:gd name="T14" fmla="*/ 9 w 60"/>
                <a:gd name="T15" fmla="*/ 0 h 59"/>
                <a:gd name="T16" fmla="*/ 8 w 60"/>
                <a:gd name="T17" fmla="*/ 0 h 59"/>
                <a:gd name="T18" fmla="*/ 5 w 60"/>
                <a:gd name="T19" fmla="*/ 1 h 59"/>
                <a:gd name="T20" fmla="*/ 3 w 60"/>
                <a:gd name="T21" fmla="*/ 3 h 59"/>
                <a:gd name="T22" fmla="*/ 1 w 60"/>
                <a:gd name="T23" fmla="*/ 5 h 59"/>
                <a:gd name="T24" fmla="*/ 0 w 60"/>
                <a:gd name="T25" fmla="*/ 8 h 59"/>
                <a:gd name="T26" fmla="*/ 1 w 60"/>
                <a:gd name="T27" fmla="*/ 9 h 59"/>
                <a:gd name="T28" fmla="*/ 1 w 60"/>
                <a:gd name="T29" fmla="*/ 11 h 59"/>
                <a:gd name="T30" fmla="*/ 2 w 60"/>
                <a:gd name="T31" fmla="*/ 12 h 59"/>
                <a:gd name="T32" fmla="*/ 3 w 60"/>
                <a:gd name="T33" fmla="*/ 13 h 59"/>
                <a:gd name="T34" fmla="*/ 4 w 60"/>
                <a:gd name="T35" fmla="*/ 14 h 59"/>
                <a:gd name="T36" fmla="*/ 5 w 60"/>
                <a:gd name="T37" fmla="*/ 15 h 59"/>
                <a:gd name="T38" fmla="*/ 6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FF0000"/>
            </a:solidFill>
            <a:ln w="9525">
              <a:noFill/>
              <a:round/>
              <a:headEnd/>
              <a:tailEnd/>
            </a:ln>
          </p:spPr>
          <p:txBody>
            <a:bodyPr/>
            <a:lstStyle/>
            <a:p>
              <a:endParaRPr lang="en-US"/>
            </a:p>
          </p:txBody>
        </p:sp>
        <p:sp>
          <p:nvSpPr>
            <p:cNvPr id="6561" name="Freeform 275"/>
            <p:cNvSpPr>
              <a:spLocks/>
            </p:cNvSpPr>
            <p:nvPr/>
          </p:nvSpPr>
          <p:spPr bwMode="auto">
            <a:xfrm>
              <a:off x="3414" y="2651"/>
              <a:ext cx="15" cy="14"/>
            </a:xfrm>
            <a:custGeom>
              <a:avLst/>
              <a:gdLst>
                <a:gd name="T0" fmla="*/ 4 w 30"/>
                <a:gd name="T1" fmla="*/ 7 h 29"/>
                <a:gd name="T2" fmla="*/ 3 w 30"/>
                <a:gd name="T3" fmla="*/ 7 h 29"/>
                <a:gd name="T4" fmla="*/ 3 w 30"/>
                <a:gd name="T5" fmla="*/ 7 h 29"/>
                <a:gd name="T6" fmla="*/ 2 w 30"/>
                <a:gd name="T7" fmla="*/ 6 h 29"/>
                <a:gd name="T8" fmla="*/ 1 w 30"/>
                <a:gd name="T9" fmla="*/ 6 h 29"/>
                <a:gd name="T10" fmla="*/ 1 w 30"/>
                <a:gd name="T11" fmla="*/ 5 h 29"/>
                <a:gd name="T12" fmla="*/ 1 w 30"/>
                <a:gd name="T13" fmla="*/ 5 h 29"/>
                <a:gd name="T14" fmla="*/ 0 w 30"/>
                <a:gd name="T15" fmla="*/ 4 h 29"/>
                <a:gd name="T16" fmla="*/ 0 w 30"/>
                <a:gd name="T17" fmla="*/ 3 h 29"/>
                <a:gd name="T18" fmla="*/ 0 w 30"/>
                <a:gd name="T19" fmla="*/ 3 h 29"/>
                <a:gd name="T20" fmla="*/ 1 w 30"/>
                <a:gd name="T21" fmla="*/ 2 h 29"/>
                <a:gd name="T22" fmla="*/ 1 w 30"/>
                <a:gd name="T23" fmla="*/ 1 h 29"/>
                <a:gd name="T24" fmla="*/ 1 w 30"/>
                <a:gd name="T25" fmla="*/ 1 h 29"/>
                <a:gd name="T26" fmla="*/ 2 w 30"/>
                <a:gd name="T27" fmla="*/ 0 h 29"/>
                <a:gd name="T28" fmla="*/ 3 w 30"/>
                <a:gd name="T29" fmla="*/ 0 h 29"/>
                <a:gd name="T30" fmla="*/ 3 w 30"/>
                <a:gd name="T31" fmla="*/ 0 h 29"/>
                <a:gd name="T32" fmla="*/ 4 w 30"/>
                <a:gd name="T33" fmla="*/ 0 h 29"/>
                <a:gd name="T34" fmla="*/ 5 w 30"/>
                <a:gd name="T35" fmla="*/ 0 h 29"/>
                <a:gd name="T36" fmla="*/ 6 w 30"/>
                <a:gd name="T37" fmla="*/ 0 h 29"/>
                <a:gd name="T38" fmla="*/ 6 w 30"/>
                <a:gd name="T39" fmla="*/ 0 h 29"/>
                <a:gd name="T40" fmla="*/ 7 w 30"/>
                <a:gd name="T41" fmla="*/ 1 h 29"/>
                <a:gd name="T42" fmla="*/ 7 w 30"/>
                <a:gd name="T43" fmla="*/ 1 h 29"/>
                <a:gd name="T44" fmla="*/ 8 w 30"/>
                <a:gd name="T45" fmla="*/ 2 h 29"/>
                <a:gd name="T46" fmla="*/ 8 w 30"/>
                <a:gd name="T47" fmla="*/ 3 h 29"/>
                <a:gd name="T48" fmla="*/ 8 w 30"/>
                <a:gd name="T49" fmla="*/ 3 h 29"/>
                <a:gd name="T50" fmla="*/ 8 w 30"/>
                <a:gd name="T51" fmla="*/ 5 h 29"/>
                <a:gd name="T52" fmla="*/ 7 w 30"/>
                <a:gd name="T53" fmla="*/ 6 h 29"/>
                <a:gd name="T54" fmla="*/ 6 w 30"/>
                <a:gd name="T55" fmla="*/ 7 h 29"/>
                <a:gd name="T56" fmla="*/ 4 w 30"/>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FF0000"/>
            </a:solidFill>
            <a:ln w="9525">
              <a:noFill/>
              <a:round/>
              <a:headEnd/>
              <a:tailEnd/>
            </a:ln>
          </p:spPr>
          <p:txBody>
            <a:bodyPr/>
            <a:lstStyle/>
            <a:p>
              <a:endParaRPr lang="en-US"/>
            </a:p>
          </p:txBody>
        </p:sp>
        <p:sp>
          <p:nvSpPr>
            <p:cNvPr id="6562" name="Freeform 276"/>
            <p:cNvSpPr>
              <a:spLocks/>
            </p:cNvSpPr>
            <p:nvPr/>
          </p:nvSpPr>
          <p:spPr bwMode="auto">
            <a:xfrm>
              <a:off x="3407" y="2515"/>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FF0000"/>
            </a:solidFill>
            <a:ln w="9525">
              <a:noFill/>
              <a:round/>
              <a:headEnd/>
              <a:tailEnd/>
            </a:ln>
          </p:spPr>
          <p:txBody>
            <a:bodyPr/>
            <a:lstStyle/>
            <a:p>
              <a:endParaRPr lang="en-US"/>
            </a:p>
          </p:txBody>
        </p:sp>
        <p:sp>
          <p:nvSpPr>
            <p:cNvPr id="6563" name="Freeform 277"/>
            <p:cNvSpPr>
              <a:spLocks/>
            </p:cNvSpPr>
            <p:nvPr/>
          </p:nvSpPr>
          <p:spPr bwMode="auto">
            <a:xfrm>
              <a:off x="3414" y="2522"/>
              <a:ext cx="15" cy="15"/>
            </a:xfrm>
            <a:custGeom>
              <a:avLst/>
              <a:gdLst>
                <a:gd name="T0" fmla="*/ 4 w 30"/>
                <a:gd name="T1" fmla="*/ 8 h 30"/>
                <a:gd name="T2" fmla="*/ 3 w 30"/>
                <a:gd name="T3" fmla="*/ 8 h 30"/>
                <a:gd name="T4" fmla="*/ 3 w 30"/>
                <a:gd name="T5" fmla="*/ 7 h 30"/>
                <a:gd name="T6" fmla="*/ 2 w 30"/>
                <a:gd name="T7" fmla="*/ 7 h 30"/>
                <a:gd name="T8" fmla="*/ 1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1 w 30"/>
                <a:gd name="T25" fmla="*/ 1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1 h 30"/>
                <a:gd name="T42" fmla="*/ 7 w 30"/>
                <a:gd name="T43" fmla="*/ 2 h 30"/>
                <a:gd name="T44" fmla="*/ 8 w 30"/>
                <a:gd name="T45" fmla="*/ 3 h 30"/>
                <a:gd name="T46" fmla="*/ 8 w 30"/>
                <a:gd name="T47" fmla="*/ 3 h 30"/>
                <a:gd name="T48" fmla="*/ 8 w 30"/>
                <a:gd name="T49" fmla="*/ 4 h 30"/>
                <a:gd name="T50" fmla="*/ 8 w 30"/>
                <a:gd name="T51" fmla="*/ 5 h 30"/>
                <a:gd name="T52" fmla="*/ 7 w 30"/>
                <a:gd name="T53" fmla="*/ 7 h 30"/>
                <a:gd name="T54" fmla="*/ 6 w 30"/>
                <a:gd name="T55" fmla="*/ 7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FF0000"/>
            </a:solidFill>
            <a:ln w="9525">
              <a:noFill/>
              <a:round/>
              <a:headEnd/>
              <a:tailEnd/>
            </a:ln>
          </p:spPr>
          <p:txBody>
            <a:bodyPr/>
            <a:lstStyle/>
            <a:p>
              <a:endParaRPr lang="en-US"/>
            </a:p>
          </p:txBody>
        </p:sp>
        <p:sp>
          <p:nvSpPr>
            <p:cNvPr id="6564" name="Freeform 278"/>
            <p:cNvSpPr>
              <a:spLocks/>
            </p:cNvSpPr>
            <p:nvPr/>
          </p:nvSpPr>
          <p:spPr bwMode="auto">
            <a:xfrm>
              <a:off x="2347" y="2643"/>
              <a:ext cx="29" cy="30"/>
            </a:xfrm>
            <a:custGeom>
              <a:avLst/>
              <a:gdLst>
                <a:gd name="T0" fmla="*/ 15 w 58"/>
                <a:gd name="T1" fmla="*/ 8 h 59"/>
                <a:gd name="T2" fmla="*/ 15 w 58"/>
                <a:gd name="T3" fmla="*/ 6 h 59"/>
                <a:gd name="T4" fmla="*/ 14 w 58"/>
                <a:gd name="T5" fmla="*/ 5 h 59"/>
                <a:gd name="T6" fmla="*/ 14 w 58"/>
                <a:gd name="T7" fmla="*/ 4 h 59"/>
                <a:gd name="T8" fmla="*/ 13 w 58"/>
                <a:gd name="T9" fmla="*/ 3 h 59"/>
                <a:gd name="T10" fmla="*/ 12 w 58"/>
                <a:gd name="T11" fmla="*/ 2 h 59"/>
                <a:gd name="T12" fmla="*/ 10 w 58"/>
                <a:gd name="T13" fmla="*/ 1 h 59"/>
                <a:gd name="T14" fmla="*/ 9 w 58"/>
                <a:gd name="T15" fmla="*/ 0 h 59"/>
                <a:gd name="T16" fmla="*/ 7 w 58"/>
                <a:gd name="T17" fmla="*/ 0 h 59"/>
                <a:gd name="T18" fmla="*/ 5 w 58"/>
                <a:gd name="T19" fmla="*/ 1 h 59"/>
                <a:gd name="T20" fmla="*/ 2 w 58"/>
                <a:gd name="T21" fmla="*/ 3 h 59"/>
                <a:gd name="T22" fmla="*/ 1 w 58"/>
                <a:gd name="T23" fmla="*/ 5 h 59"/>
                <a:gd name="T24" fmla="*/ 0 w 58"/>
                <a:gd name="T25" fmla="*/ 8 h 59"/>
                <a:gd name="T26" fmla="*/ 0 w 58"/>
                <a:gd name="T27" fmla="*/ 9 h 59"/>
                <a:gd name="T28" fmla="*/ 1 w 58"/>
                <a:gd name="T29" fmla="*/ 11 h 59"/>
                <a:gd name="T30" fmla="*/ 1 w 58"/>
                <a:gd name="T31" fmla="*/ 12 h 59"/>
                <a:gd name="T32" fmla="*/ 2 w 58"/>
                <a:gd name="T33" fmla="*/ 13 h 59"/>
                <a:gd name="T34" fmla="*/ 3 w 58"/>
                <a:gd name="T35" fmla="*/ 14 h 59"/>
                <a:gd name="T36" fmla="*/ 5 w 58"/>
                <a:gd name="T37" fmla="*/ 15 h 59"/>
                <a:gd name="T38" fmla="*/ 6 w 58"/>
                <a:gd name="T39" fmla="*/ 15 h 59"/>
                <a:gd name="T40" fmla="*/ 7 w 58"/>
                <a:gd name="T41" fmla="*/ 15 h 59"/>
                <a:gd name="T42" fmla="*/ 9 w 58"/>
                <a:gd name="T43" fmla="*/ 15 h 59"/>
                <a:gd name="T44" fmla="*/ 10 w 58"/>
                <a:gd name="T45" fmla="*/ 15 h 59"/>
                <a:gd name="T46" fmla="*/ 12 w 58"/>
                <a:gd name="T47" fmla="*/ 14 h 59"/>
                <a:gd name="T48" fmla="*/ 13 w 58"/>
                <a:gd name="T49" fmla="*/ 13 h 59"/>
                <a:gd name="T50" fmla="*/ 14 w 58"/>
                <a:gd name="T51" fmla="*/ 12 h 59"/>
                <a:gd name="T52" fmla="*/ 14 w 58"/>
                <a:gd name="T53" fmla="*/ 11 h 59"/>
                <a:gd name="T54" fmla="*/ 15 w 58"/>
                <a:gd name="T55" fmla="*/ 9 h 59"/>
                <a:gd name="T56" fmla="*/ 15 w 58"/>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FF0000"/>
            </a:solidFill>
            <a:ln w="9525">
              <a:noFill/>
              <a:round/>
              <a:headEnd/>
              <a:tailEnd/>
            </a:ln>
          </p:spPr>
          <p:txBody>
            <a:bodyPr/>
            <a:lstStyle/>
            <a:p>
              <a:endParaRPr lang="en-US"/>
            </a:p>
          </p:txBody>
        </p:sp>
        <p:sp>
          <p:nvSpPr>
            <p:cNvPr id="6565" name="Freeform 279"/>
            <p:cNvSpPr>
              <a:spLocks/>
            </p:cNvSpPr>
            <p:nvPr/>
          </p:nvSpPr>
          <p:spPr bwMode="auto">
            <a:xfrm>
              <a:off x="2354" y="2651"/>
              <a:ext cx="15" cy="14"/>
            </a:xfrm>
            <a:custGeom>
              <a:avLst/>
              <a:gdLst>
                <a:gd name="T0" fmla="*/ 4 w 29"/>
                <a:gd name="T1" fmla="*/ 7 h 29"/>
                <a:gd name="T2" fmla="*/ 3 w 29"/>
                <a:gd name="T3" fmla="*/ 7 h 29"/>
                <a:gd name="T4" fmla="*/ 3 w 29"/>
                <a:gd name="T5" fmla="*/ 7 h 29"/>
                <a:gd name="T6" fmla="*/ 2 w 29"/>
                <a:gd name="T7" fmla="*/ 6 h 29"/>
                <a:gd name="T8" fmla="*/ 1 w 29"/>
                <a:gd name="T9" fmla="*/ 6 h 29"/>
                <a:gd name="T10" fmla="*/ 1 w 29"/>
                <a:gd name="T11" fmla="*/ 5 h 29"/>
                <a:gd name="T12" fmla="*/ 1 w 29"/>
                <a:gd name="T13" fmla="*/ 5 h 29"/>
                <a:gd name="T14" fmla="*/ 0 w 29"/>
                <a:gd name="T15" fmla="*/ 4 h 29"/>
                <a:gd name="T16" fmla="*/ 0 w 29"/>
                <a:gd name="T17" fmla="*/ 3 h 29"/>
                <a:gd name="T18" fmla="*/ 0 w 29"/>
                <a:gd name="T19" fmla="*/ 3 h 29"/>
                <a:gd name="T20" fmla="*/ 1 w 29"/>
                <a:gd name="T21" fmla="*/ 2 h 29"/>
                <a:gd name="T22" fmla="*/ 1 w 29"/>
                <a:gd name="T23" fmla="*/ 1 h 29"/>
                <a:gd name="T24" fmla="*/ 1 w 29"/>
                <a:gd name="T25" fmla="*/ 1 h 29"/>
                <a:gd name="T26" fmla="*/ 2 w 29"/>
                <a:gd name="T27" fmla="*/ 0 h 29"/>
                <a:gd name="T28" fmla="*/ 3 w 29"/>
                <a:gd name="T29" fmla="*/ 0 h 29"/>
                <a:gd name="T30" fmla="*/ 3 w 29"/>
                <a:gd name="T31" fmla="*/ 0 h 29"/>
                <a:gd name="T32" fmla="*/ 4 w 29"/>
                <a:gd name="T33" fmla="*/ 0 h 29"/>
                <a:gd name="T34" fmla="*/ 5 w 29"/>
                <a:gd name="T35" fmla="*/ 0 h 29"/>
                <a:gd name="T36" fmla="*/ 5 w 29"/>
                <a:gd name="T37" fmla="*/ 0 h 29"/>
                <a:gd name="T38" fmla="*/ 6 w 29"/>
                <a:gd name="T39" fmla="*/ 0 h 29"/>
                <a:gd name="T40" fmla="*/ 7 w 29"/>
                <a:gd name="T41" fmla="*/ 1 h 29"/>
                <a:gd name="T42" fmla="*/ 7 w 29"/>
                <a:gd name="T43" fmla="*/ 1 h 29"/>
                <a:gd name="T44" fmla="*/ 7 w 29"/>
                <a:gd name="T45" fmla="*/ 2 h 29"/>
                <a:gd name="T46" fmla="*/ 8 w 29"/>
                <a:gd name="T47" fmla="*/ 3 h 29"/>
                <a:gd name="T48" fmla="*/ 8 w 29"/>
                <a:gd name="T49" fmla="*/ 3 h 29"/>
                <a:gd name="T50" fmla="*/ 7 w 29"/>
                <a:gd name="T51" fmla="*/ 5 h 29"/>
                <a:gd name="T52" fmla="*/ 7 w 29"/>
                <a:gd name="T53" fmla="*/ 6 h 29"/>
                <a:gd name="T54" fmla="*/ 5 w 29"/>
                <a:gd name="T55" fmla="*/ 7 h 29"/>
                <a:gd name="T56" fmla="*/ 4 w 29"/>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FF0000"/>
            </a:solidFill>
            <a:ln w="9525">
              <a:noFill/>
              <a:round/>
              <a:headEnd/>
              <a:tailEnd/>
            </a:ln>
          </p:spPr>
          <p:txBody>
            <a:bodyPr/>
            <a:lstStyle/>
            <a:p>
              <a:endParaRPr lang="en-US"/>
            </a:p>
          </p:txBody>
        </p:sp>
        <p:sp>
          <p:nvSpPr>
            <p:cNvPr id="6566" name="Freeform 280"/>
            <p:cNvSpPr>
              <a:spLocks/>
            </p:cNvSpPr>
            <p:nvPr/>
          </p:nvSpPr>
          <p:spPr bwMode="auto">
            <a:xfrm>
              <a:off x="2485" y="1569"/>
              <a:ext cx="30" cy="30"/>
            </a:xfrm>
            <a:custGeom>
              <a:avLst/>
              <a:gdLst>
                <a:gd name="T0" fmla="*/ 15 w 60"/>
                <a:gd name="T1" fmla="*/ 8 h 60"/>
                <a:gd name="T2" fmla="*/ 15 w 60"/>
                <a:gd name="T3" fmla="*/ 7 h 60"/>
                <a:gd name="T4" fmla="*/ 15 w 60"/>
                <a:gd name="T5" fmla="*/ 5 h 60"/>
                <a:gd name="T6" fmla="*/ 14 w 60"/>
                <a:gd name="T7" fmla="*/ 4 h 60"/>
                <a:gd name="T8" fmla="*/ 13 w 60"/>
                <a:gd name="T9" fmla="*/ 2 h 60"/>
                <a:gd name="T10" fmla="*/ 12 w 60"/>
                <a:gd name="T11" fmla="*/ 2 h 60"/>
                <a:gd name="T12" fmla="*/ 11 w 60"/>
                <a:gd name="T13" fmla="*/ 1 h 60"/>
                <a:gd name="T14" fmla="*/ 9 w 60"/>
                <a:gd name="T15" fmla="*/ 0 h 60"/>
                <a:gd name="T16" fmla="*/ 8 w 60"/>
                <a:gd name="T17" fmla="*/ 0 h 60"/>
                <a:gd name="T18" fmla="*/ 5 w 60"/>
                <a:gd name="T19" fmla="*/ 1 h 60"/>
                <a:gd name="T20" fmla="*/ 3 w 60"/>
                <a:gd name="T21" fmla="*/ 2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6567" name="Freeform 281"/>
            <p:cNvSpPr>
              <a:spLocks/>
            </p:cNvSpPr>
            <p:nvPr/>
          </p:nvSpPr>
          <p:spPr bwMode="auto">
            <a:xfrm>
              <a:off x="2492" y="1577"/>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grpSp>
      <p:grpSp>
        <p:nvGrpSpPr>
          <p:cNvPr id="6148" name="Group 282"/>
          <p:cNvGrpSpPr>
            <a:grpSpLocks/>
          </p:cNvGrpSpPr>
          <p:nvPr/>
        </p:nvGrpSpPr>
        <p:grpSpPr bwMode="auto">
          <a:xfrm rot="-193211">
            <a:off x="211138" y="4581525"/>
            <a:ext cx="1912937" cy="2119313"/>
            <a:chOff x="2332" y="1554"/>
            <a:chExt cx="1105" cy="1218"/>
          </a:xfrm>
        </p:grpSpPr>
        <p:sp>
          <p:nvSpPr>
            <p:cNvPr id="6290" name="Freeform 283"/>
            <p:cNvSpPr>
              <a:spLocks/>
            </p:cNvSpPr>
            <p:nvPr/>
          </p:nvSpPr>
          <p:spPr bwMode="auto">
            <a:xfrm>
              <a:off x="2450" y="2113"/>
              <a:ext cx="30" cy="30"/>
            </a:xfrm>
            <a:custGeom>
              <a:avLst/>
              <a:gdLst>
                <a:gd name="T0" fmla="*/ 7 w 61"/>
                <a:gd name="T1" fmla="*/ 15 h 60"/>
                <a:gd name="T2" fmla="*/ 4 w 61"/>
                <a:gd name="T3" fmla="*/ 15 h 60"/>
                <a:gd name="T4" fmla="*/ 2 w 61"/>
                <a:gd name="T5" fmla="*/ 13 h 60"/>
                <a:gd name="T6" fmla="*/ 0 w 61"/>
                <a:gd name="T7" fmla="*/ 11 h 60"/>
                <a:gd name="T8" fmla="*/ 0 w 61"/>
                <a:gd name="T9" fmla="*/ 8 h 60"/>
                <a:gd name="T10" fmla="*/ 0 w 61"/>
                <a:gd name="T11" fmla="*/ 5 h 60"/>
                <a:gd name="T12" fmla="*/ 2 w 61"/>
                <a:gd name="T13" fmla="*/ 2 h 60"/>
                <a:gd name="T14" fmla="*/ 4 w 61"/>
                <a:gd name="T15" fmla="*/ 1 h 60"/>
                <a:gd name="T16" fmla="*/ 7 w 61"/>
                <a:gd name="T17" fmla="*/ 0 h 60"/>
                <a:gd name="T18" fmla="*/ 10 w 61"/>
                <a:gd name="T19" fmla="*/ 1 h 60"/>
                <a:gd name="T20" fmla="*/ 13 w 61"/>
                <a:gd name="T21" fmla="*/ 2 h 60"/>
                <a:gd name="T22" fmla="*/ 14 w 61"/>
                <a:gd name="T23" fmla="*/ 5 h 60"/>
                <a:gd name="T24" fmla="*/ 15 w 61"/>
                <a:gd name="T25" fmla="*/ 8 h 60"/>
                <a:gd name="T26" fmla="*/ 14 w 61"/>
                <a:gd name="T27" fmla="*/ 11 h 60"/>
                <a:gd name="T28" fmla="*/ 13 w 61"/>
                <a:gd name="T29" fmla="*/ 13 h 60"/>
                <a:gd name="T30" fmla="*/ 10 w 61"/>
                <a:gd name="T31" fmla="*/ 15 h 60"/>
                <a:gd name="T32" fmla="*/ 7 w 61"/>
                <a:gd name="T33" fmla="*/ 15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0000"/>
            </a:solidFill>
            <a:ln w="9525">
              <a:noFill/>
              <a:round/>
              <a:headEnd/>
              <a:tailEnd/>
            </a:ln>
          </p:spPr>
          <p:txBody>
            <a:bodyPr/>
            <a:lstStyle/>
            <a:p>
              <a:endParaRPr lang="en-US"/>
            </a:p>
          </p:txBody>
        </p:sp>
        <p:sp>
          <p:nvSpPr>
            <p:cNvPr id="6291" name="Freeform 284"/>
            <p:cNvSpPr>
              <a:spLocks/>
            </p:cNvSpPr>
            <p:nvPr/>
          </p:nvSpPr>
          <p:spPr bwMode="auto">
            <a:xfrm>
              <a:off x="2431" y="2013"/>
              <a:ext cx="67" cy="91"/>
            </a:xfrm>
            <a:custGeom>
              <a:avLst/>
              <a:gdLst>
                <a:gd name="T0" fmla="*/ 13 w 132"/>
                <a:gd name="T1" fmla="*/ 46 h 182"/>
                <a:gd name="T2" fmla="*/ 21 w 132"/>
                <a:gd name="T3" fmla="*/ 46 h 182"/>
                <a:gd name="T4" fmla="*/ 22 w 132"/>
                <a:gd name="T5" fmla="*/ 44 h 182"/>
                <a:gd name="T6" fmla="*/ 25 w 132"/>
                <a:gd name="T7" fmla="*/ 39 h 182"/>
                <a:gd name="T8" fmla="*/ 29 w 132"/>
                <a:gd name="T9" fmla="*/ 31 h 182"/>
                <a:gd name="T10" fmla="*/ 32 w 132"/>
                <a:gd name="T11" fmla="*/ 23 h 182"/>
                <a:gd name="T12" fmla="*/ 34 w 132"/>
                <a:gd name="T13" fmla="*/ 14 h 182"/>
                <a:gd name="T14" fmla="*/ 33 w 132"/>
                <a:gd name="T15" fmla="*/ 7 h 182"/>
                <a:gd name="T16" fmla="*/ 27 w 132"/>
                <a:gd name="T17" fmla="*/ 3 h 182"/>
                <a:gd name="T18" fmla="*/ 17 w 132"/>
                <a:gd name="T19" fmla="*/ 0 h 182"/>
                <a:gd name="T20" fmla="*/ 7 w 132"/>
                <a:gd name="T21" fmla="*/ 3 h 182"/>
                <a:gd name="T22" fmla="*/ 1 w 132"/>
                <a:gd name="T23" fmla="*/ 7 h 182"/>
                <a:gd name="T24" fmla="*/ 0 w 132"/>
                <a:gd name="T25" fmla="*/ 14 h 182"/>
                <a:gd name="T26" fmla="*/ 2 w 132"/>
                <a:gd name="T27" fmla="*/ 23 h 182"/>
                <a:gd name="T28" fmla="*/ 5 w 132"/>
                <a:gd name="T29" fmla="*/ 31 h 182"/>
                <a:gd name="T30" fmla="*/ 9 w 132"/>
                <a:gd name="T31" fmla="*/ 39 h 182"/>
                <a:gd name="T32" fmla="*/ 12 w 132"/>
                <a:gd name="T33" fmla="*/ 44 h 182"/>
                <a:gd name="T34" fmla="*/ 13 w 132"/>
                <a:gd name="T35" fmla="*/ 46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FF0000"/>
            </a:solidFill>
            <a:ln w="9525">
              <a:noFill/>
              <a:round/>
              <a:headEnd/>
              <a:tailEnd/>
            </a:ln>
          </p:spPr>
          <p:txBody>
            <a:bodyPr/>
            <a:lstStyle/>
            <a:p>
              <a:endParaRPr lang="en-US"/>
            </a:p>
          </p:txBody>
        </p:sp>
        <p:sp>
          <p:nvSpPr>
            <p:cNvPr id="6292" name="Freeform 285"/>
            <p:cNvSpPr>
              <a:spLocks/>
            </p:cNvSpPr>
            <p:nvPr/>
          </p:nvSpPr>
          <p:spPr bwMode="auto">
            <a:xfrm>
              <a:off x="2431" y="2013"/>
              <a:ext cx="67" cy="91"/>
            </a:xfrm>
            <a:custGeom>
              <a:avLst/>
              <a:gdLst>
                <a:gd name="T0" fmla="*/ 13 w 132"/>
                <a:gd name="T1" fmla="*/ 46 h 182"/>
                <a:gd name="T2" fmla="*/ 21 w 132"/>
                <a:gd name="T3" fmla="*/ 46 h 182"/>
                <a:gd name="T4" fmla="*/ 22 w 132"/>
                <a:gd name="T5" fmla="*/ 44 h 182"/>
                <a:gd name="T6" fmla="*/ 25 w 132"/>
                <a:gd name="T7" fmla="*/ 39 h 182"/>
                <a:gd name="T8" fmla="*/ 29 w 132"/>
                <a:gd name="T9" fmla="*/ 31 h 182"/>
                <a:gd name="T10" fmla="*/ 32 w 132"/>
                <a:gd name="T11" fmla="*/ 23 h 182"/>
                <a:gd name="T12" fmla="*/ 34 w 132"/>
                <a:gd name="T13" fmla="*/ 14 h 182"/>
                <a:gd name="T14" fmla="*/ 33 w 132"/>
                <a:gd name="T15" fmla="*/ 7 h 182"/>
                <a:gd name="T16" fmla="*/ 27 w 132"/>
                <a:gd name="T17" fmla="*/ 3 h 182"/>
                <a:gd name="T18" fmla="*/ 17 w 132"/>
                <a:gd name="T19" fmla="*/ 0 h 182"/>
                <a:gd name="T20" fmla="*/ 7 w 132"/>
                <a:gd name="T21" fmla="*/ 3 h 182"/>
                <a:gd name="T22" fmla="*/ 1 w 132"/>
                <a:gd name="T23" fmla="*/ 7 h 182"/>
                <a:gd name="T24" fmla="*/ 0 w 132"/>
                <a:gd name="T25" fmla="*/ 14 h 182"/>
                <a:gd name="T26" fmla="*/ 2 w 132"/>
                <a:gd name="T27" fmla="*/ 23 h 182"/>
                <a:gd name="T28" fmla="*/ 5 w 132"/>
                <a:gd name="T29" fmla="*/ 31 h 182"/>
                <a:gd name="T30" fmla="*/ 9 w 132"/>
                <a:gd name="T31" fmla="*/ 39 h 182"/>
                <a:gd name="T32" fmla="*/ 12 w 132"/>
                <a:gd name="T33" fmla="*/ 44 h 182"/>
                <a:gd name="T34" fmla="*/ 13 w 132"/>
                <a:gd name="T35" fmla="*/ 46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FF0000"/>
            </a:solidFill>
            <a:ln w="9525">
              <a:noFill/>
              <a:round/>
              <a:headEnd/>
              <a:tailEnd/>
            </a:ln>
          </p:spPr>
          <p:txBody>
            <a:bodyPr/>
            <a:lstStyle/>
            <a:p>
              <a:endParaRPr lang="en-US"/>
            </a:p>
          </p:txBody>
        </p:sp>
        <p:sp>
          <p:nvSpPr>
            <p:cNvPr id="6293" name="Freeform 286"/>
            <p:cNvSpPr>
              <a:spLocks/>
            </p:cNvSpPr>
            <p:nvPr/>
          </p:nvSpPr>
          <p:spPr bwMode="auto">
            <a:xfrm>
              <a:off x="2359" y="2051"/>
              <a:ext cx="89" cy="73"/>
            </a:xfrm>
            <a:custGeom>
              <a:avLst/>
              <a:gdLst>
                <a:gd name="T0" fmla="*/ 41 w 177"/>
                <a:gd name="T1" fmla="*/ 36 h 146"/>
                <a:gd name="T2" fmla="*/ 45 w 177"/>
                <a:gd name="T3" fmla="*/ 29 h 146"/>
                <a:gd name="T4" fmla="*/ 43 w 177"/>
                <a:gd name="T5" fmla="*/ 27 h 146"/>
                <a:gd name="T6" fmla="*/ 41 w 177"/>
                <a:gd name="T7" fmla="*/ 22 h 146"/>
                <a:gd name="T8" fmla="*/ 36 w 177"/>
                <a:gd name="T9" fmla="*/ 15 h 146"/>
                <a:gd name="T10" fmla="*/ 31 w 177"/>
                <a:gd name="T11" fmla="*/ 9 h 146"/>
                <a:gd name="T12" fmla="*/ 24 w 177"/>
                <a:gd name="T13" fmla="*/ 3 h 146"/>
                <a:gd name="T14" fmla="*/ 18 w 177"/>
                <a:gd name="T15" fmla="*/ 0 h 146"/>
                <a:gd name="T16" fmla="*/ 10 w 177"/>
                <a:gd name="T17" fmla="*/ 2 h 146"/>
                <a:gd name="T18" fmla="*/ 4 w 177"/>
                <a:gd name="T19" fmla="*/ 9 h 146"/>
                <a:gd name="T20" fmla="*/ 1 w 177"/>
                <a:gd name="T21" fmla="*/ 15 h 146"/>
                <a:gd name="T22" fmla="*/ 0 w 177"/>
                <a:gd name="T23" fmla="*/ 19 h 146"/>
                <a:gd name="T24" fmla="*/ 1 w 177"/>
                <a:gd name="T25" fmla="*/ 23 h 146"/>
                <a:gd name="T26" fmla="*/ 2 w 177"/>
                <a:gd name="T27" fmla="*/ 26 h 146"/>
                <a:gd name="T28" fmla="*/ 5 w 177"/>
                <a:gd name="T29" fmla="*/ 29 h 146"/>
                <a:gd name="T30" fmla="*/ 8 w 177"/>
                <a:gd name="T31" fmla="*/ 31 h 146"/>
                <a:gd name="T32" fmla="*/ 12 w 177"/>
                <a:gd name="T33" fmla="*/ 33 h 146"/>
                <a:gd name="T34" fmla="*/ 16 w 177"/>
                <a:gd name="T35" fmla="*/ 35 h 146"/>
                <a:gd name="T36" fmla="*/ 20 w 177"/>
                <a:gd name="T37" fmla="*/ 36 h 146"/>
                <a:gd name="T38" fmla="*/ 25 w 177"/>
                <a:gd name="T39" fmla="*/ 36 h 146"/>
                <a:gd name="T40" fmla="*/ 29 w 177"/>
                <a:gd name="T41" fmla="*/ 36 h 146"/>
                <a:gd name="T42" fmla="*/ 33 w 177"/>
                <a:gd name="T43" fmla="*/ 37 h 146"/>
                <a:gd name="T44" fmla="*/ 36 w 177"/>
                <a:gd name="T45" fmla="*/ 37 h 146"/>
                <a:gd name="T46" fmla="*/ 39 w 177"/>
                <a:gd name="T47" fmla="*/ 36 h 146"/>
                <a:gd name="T48" fmla="*/ 41 w 177"/>
                <a:gd name="T49" fmla="*/ 36 h 146"/>
                <a:gd name="T50" fmla="*/ 41 w 177"/>
                <a:gd name="T51" fmla="*/ 36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FF0000"/>
            </a:solidFill>
            <a:ln w="9525">
              <a:noFill/>
              <a:round/>
              <a:headEnd/>
              <a:tailEnd/>
            </a:ln>
          </p:spPr>
          <p:txBody>
            <a:bodyPr/>
            <a:lstStyle/>
            <a:p>
              <a:endParaRPr lang="en-US"/>
            </a:p>
          </p:txBody>
        </p:sp>
        <p:sp>
          <p:nvSpPr>
            <p:cNvPr id="6294" name="Freeform 287"/>
            <p:cNvSpPr>
              <a:spLocks/>
            </p:cNvSpPr>
            <p:nvPr/>
          </p:nvSpPr>
          <p:spPr bwMode="auto">
            <a:xfrm>
              <a:off x="2359" y="2133"/>
              <a:ext cx="89" cy="71"/>
            </a:xfrm>
            <a:custGeom>
              <a:avLst/>
              <a:gdLst>
                <a:gd name="T0" fmla="*/ 45 w 178"/>
                <a:gd name="T1" fmla="*/ 6 h 143"/>
                <a:gd name="T2" fmla="*/ 41 w 178"/>
                <a:gd name="T3" fmla="*/ 0 h 143"/>
                <a:gd name="T4" fmla="*/ 41 w 178"/>
                <a:gd name="T5" fmla="*/ 0 h 143"/>
                <a:gd name="T6" fmla="*/ 39 w 178"/>
                <a:gd name="T7" fmla="*/ 0 h 143"/>
                <a:gd name="T8" fmla="*/ 37 w 178"/>
                <a:gd name="T9" fmla="*/ 0 h 143"/>
                <a:gd name="T10" fmla="*/ 33 w 178"/>
                <a:gd name="T11" fmla="*/ 0 h 143"/>
                <a:gd name="T12" fmla="*/ 29 w 178"/>
                <a:gd name="T13" fmla="*/ 0 h 143"/>
                <a:gd name="T14" fmla="*/ 25 w 178"/>
                <a:gd name="T15" fmla="*/ 0 h 143"/>
                <a:gd name="T16" fmla="*/ 20 w 178"/>
                <a:gd name="T17" fmla="*/ 1 h 143"/>
                <a:gd name="T18" fmla="*/ 16 w 178"/>
                <a:gd name="T19" fmla="*/ 1 h 143"/>
                <a:gd name="T20" fmla="*/ 11 w 178"/>
                <a:gd name="T21" fmla="*/ 3 h 143"/>
                <a:gd name="T22" fmla="*/ 8 w 178"/>
                <a:gd name="T23" fmla="*/ 4 h 143"/>
                <a:gd name="T24" fmla="*/ 5 w 178"/>
                <a:gd name="T25" fmla="*/ 6 h 143"/>
                <a:gd name="T26" fmla="*/ 2 w 178"/>
                <a:gd name="T27" fmla="*/ 9 h 143"/>
                <a:gd name="T28" fmla="*/ 1 w 178"/>
                <a:gd name="T29" fmla="*/ 12 h 143"/>
                <a:gd name="T30" fmla="*/ 0 w 178"/>
                <a:gd name="T31" fmla="*/ 16 h 143"/>
                <a:gd name="T32" fmla="*/ 1 w 178"/>
                <a:gd name="T33" fmla="*/ 20 h 143"/>
                <a:gd name="T34" fmla="*/ 3 w 178"/>
                <a:gd name="T35" fmla="*/ 26 h 143"/>
                <a:gd name="T36" fmla="*/ 11 w 178"/>
                <a:gd name="T37" fmla="*/ 33 h 143"/>
                <a:gd name="T38" fmla="*/ 18 w 178"/>
                <a:gd name="T39" fmla="*/ 35 h 143"/>
                <a:gd name="T40" fmla="*/ 24 w 178"/>
                <a:gd name="T41" fmla="*/ 33 h 143"/>
                <a:gd name="T42" fmla="*/ 30 w 178"/>
                <a:gd name="T43" fmla="*/ 27 h 143"/>
                <a:gd name="T44" fmla="*/ 37 w 178"/>
                <a:gd name="T45" fmla="*/ 20 h 143"/>
                <a:gd name="T46" fmla="*/ 41 w 178"/>
                <a:gd name="T47" fmla="*/ 13 h 143"/>
                <a:gd name="T48" fmla="*/ 44 w 178"/>
                <a:gd name="T49" fmla="*/ 8 h 143"/>
                <a:gd name="T50" fmla="*/ 45 w 178"/>
                <a:gd name="T51" fmla="*/ 6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FF0000"/>
            </a:solidFill>
            <a:ln w="9525">
              <a:noFill/>
              <a:round/>
              <a:headEnd/>
              <a:tailEnd/>
            </a:ln>
          </p:spPr>
          <p:txBody>
            <a:bodyPr/>
            <a:lstStyle/>
            <a:p>
              <a:endParaRPr lang="en-US"/>
            </a:p>
          </p:txBody>
        </p:sp>
        <p:sp>
          <p:nvSpPr>
            <p:cNvPr id="6295" name="Freeform 288"/>
            <p:cNvSpPr>
              <a:spLocks/>
            </p:cNvSpPr>
            <p:nvPr/>
          </p:nvSpPr>
          <p:spPr bwMode="auto">
            <a:xfrm>
              <a:off x="2432" y="2151"/>
              <a:ext cx="66" cy="90"/>
            </a:xfrm>
            <a:custGeom>
              <a:avLst/>
              <a:gdLst>
                <a:gd name="T0" fmla="*/ 20 w 132"/>
                <a:gd name="T1" fmla="*/ 0 h 181"/>
                <a:gd name="T2" fmla="*/ 13 w 132"/>
                <a:gd name="T3" fmla="*/ 0 h 181"/>
                <a:gd name="T4" fmla="*/ 12 w 132"/>
                <a:gd name="T5" fmla="*/ 2 h 181"/>
                <a:gd name="T6" fmla="*/ 9 w 132"/>
                <a:gd name="T7" fmla="*/ 7 h 181"/>
                <a:gd name="T8" fmla="*/ 5 w 132"/>
                <a:gd name="T9" fmla="*/ 14 h 181"/>
                <a:gd name="T10" fmla="*/ 2 w 132"/>
                <a:gd name="T11" fmla="*/ 22 h 181"/>
                <a:gd name="T12" fmla="*/ 0 w 132"/>
                <a:gd name="T13" fmla="*/ 30 h 181"/>
                <a:gd name="T14" fmla="*/ 1 w 132"/>
                <a:gd name="T15" fmla="*/ 38 h 181"/>
                <a:gd name="T16" fmla="*/ 6 w 132"/>
                <a:gd name="T17" fmla="*/ 43 h 181"/>
                <a:gd name="T18" fmla="*/ 16 w 132"/>
                <a:gd name="T19" fmla="*/ 45 h 181"/>
                <a:gd name="T20" fmla="*/ 26 w 132"/>
                <a:gd name="T21" fmla="*/ 43 h 181"/>
                <a:gd name="T22" fmla="*/ 32 w 132"/>
                <a:gd name="T23" fmla="*/ 38 h 181"/>
                <a:gd name="T24" fmla="*/ 33 w 132"/>
                <a:gd name="T25" fmla="*/ 30 h 181"/>
                <a:gd name="T26" fmla="*/ 32 w 132"/>
                <a:gd name="T27" fmla="*/ 22 h 181"/>
                <a:gd name="T28" fmla="*/ 28 w 132"/>
                <a:gd name="T29" fmla="*/ 14 h 181"/>
                <a:gd name="T30" fmla="*/ 25 w 132"/>
                <a:gd name="T31" fmla="*/ 7 h 181"/>
                <a:gd name="T32" fmla="*/ 21 w 132"/>
                <a:gd name="T33" fmla="*/ 2 h 181"/>
                <a:gd name="T34" fmla="*/ 20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FF0000"/>
            </a:solidFill>
            <a:ln w="9525">
              <a:noFill/>
              <a:round/>
              <a:headEnd/>
              <a:tailEnd/>
            </a:ln>
          </p:spPr>
          <p:txBody>
            <a:bodyPr/>
            <a:lstStyle/>
            <a:p>
              <a:endParaRPr lang="en-US"/>
            </a:p>
          </p:txBody>
        </p:sp>
        <p:sp>
          <p:nvSpPr>
            <p:cNvPr id="6296" name="Freeform 289"/>
            <p:cNvSpPr>
              <a:spLocks/>
            </p:cNvSpPr>
            <p:nvPr/>
          </p:nvSpPr>
          <p:spPr bwMode="auto">
            <a:xfrm>
              <a:off x="2482" y="2132"/>
              <a:ext cx="88" cy="72"/>
            </a:xfrm>
            <a:custGeom>
              <a:avLst/>
              <a:gdLst>
                <a:gd name="T0" fmla="*/ 3 w 177"/>
                <a:gd name="T1" fmla="*/ 1 h 144"/>
                <a:gd name="T2" fmla="*/ 0 w 177"/>
                <a:gd name="T3" fmla="*/ 6 h 144"/>
                <a:gd name="T4" fmla="*/ 1 w 177"/>
                <a:gd name="T5" fmla="*/ 9 h 144"/>
                <a:gd name="T6" fmla="*/ 4 w 177"/>
                <a:gd name="T7" fmla="*/ 14 h 144"/>
                <a:gd name="T8" fmla="*/ 8 w 177"/>
                <a:gd name="T9" fmla="*/ 21 h 144"/>
                <a:gd name="T10" fmla="*/ 14 w 177"/>
                <a:gd name="T11" fmla="*/ 27 h 144"/>
                <a:gd name="T12" fmla="*/ 20 w 177"/>
                <a:gd name="T13" fmla="*/ 33 h 144"/>
                <a:gd name="T14" fmla="*/ 27 w 177"/>
                <a:gd name="T15" fmla="*/ 36 h 144"/>
                <a:gd name="T16" fmla="*/ 34 w 177"/>
                <a:gd name="T17" fmla="*/ 35 h 144"/>
                <a:gd name="T18" fmla="*/ 41 w 177"/>
                <a:gd name="T19" fmla="*/ 26 h 144"/>
                <a:gd name="T20" fmla="*/ 43 w 177"/>
                <a:gd name="T21" fmla="*/ 21 h 144"/>
                <a:gd name="T22" fmla="*/ 44 w 177"/>
                <a:gd name="T23" fmla="*/ 17 h 144"/>
                <a:gd name="T24" fmla="*/ 44 w 177"/>
                <a:gd name="T25" fmla="*/ 12 h 144"/>
                <a:gd name="T26" fmla="*/ 42 w 177"/>
                <a:gd name="T27" fmla="*/ 9 h 144"/>
                <a:gd name="T28" fmla="*/ 40 w 177"/>
                <a:gd name="T29" fmla="*/ 7 h 144"/>
                <a:gd name="T30" fmla="*/ 36 w 177"/>
                <a:gd name="T31" fmla="*/ 5 h 144"/>
                <a:gd name="T32" fmla="*/ 33 w 177"/>
                <a:gd name="T33" fmla="*/ 3 h 144"/>
                <a:gd name="T34" fmla="*/ 29 w 177"/>
                <a:gd name="T35" fmla="*/ 2 h 144"/>
                <a:gd name="T36" fmla="*/ 24 w 177"/>
                <a:gd name="T37" fmla="*/ 1 h 144"/>
                <a:gd name="T38" fmla="*/ 20 w 177"/>
                <a:gd name="T39" fmla="*/ 1 h 144"/>
                <a:gd name="T40" fmla="*/ 15 w 177"/>
                <a:gd name="T41" fmla="*/ 1 h 144"/>
                <a:gd name="T42" fmla="*/ 12 w 177"/>
                <a:gd name="T43" fmla="*/ 0 h 144"/>
                <a:gd name="T44" fmla="*/ 8 w 177"/>
                <a:gd name="T45" fmla="*/ 0 h 144"/>
                <a:gd name="T46" fmla="*/ 6 w 177"/>
                <a:gd name="T47" fmla="*/ 1 h 144"/>
                <a:gd name="T48" fmla="*/ 4 w 177"/>
                <a:gd name="T49" fmla="*/ 1 h 144"/>
                <a:gd name="T50" fmla="*/ 3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FF0000"/>
            </a:solidFill>
            <a:ln w="9525">
              <a:noFill/>
              <a:round/>
              <a:headEnd/>
              <a:tailEnd/>
            </a:ln>
          </p:spPr>
          <p:txBody>
            <a:bodyPr/>
            <a:lstStyle/>
            <a:p>
              <a:endParaRPr lang="en-US"/>
            </a:p>
          </p:txBody>
        </p:sp>
        <p:sp>
          <p:nvSpPr>
            <p:cNvPr id="6297" name="Freeform 290"/>
            <p:cNvSpPr>
              <a:spLocks/>
            </p:cNvSpPr>
            <p:nvPr/>
          </p:nvSpPr>
          <p:spPr bwMode="auto">
            <a:xfrm>
              <a:off x="2481" y="2051"/>
              <a:ext cx="90" cy="72"/>
            </a:xfrm>
            <a:custGeom>
              <a:avLst/>
              <a:gdLst>
                <a:gd name="T0" fmla="*/ 0 w 180"/>
                <a:gd name="T1" fmla="*/ 29 h 143"/>
                <a:gd name="T2" fmla="*/ 4 w 180"/>
                <a:gd name="T3" fmla="*/ 36 h 143"/>
                <a:gd name="T4" fmla="*/ 5 w 180"/>
                <a:gd name="T5" fmla="*/ 36 h 143"/>
                <a:gd name="T6" fmla="*/ 6 w 180"/>
                <a:gd name="T7" fmla="*/ 36 h 143"/>
                <a:gd name="T8" fmla="*/ 9 w 180"/>
                <a:gd name="T9" fmla="*/ 36 h 143"/>
                <a:gd name="T10" fmla="*/ 12 w 180"/>
                <a:gd name="T11" fmla="*/ 36 h 143"/>
                <a:gd name="T12" fmla="*/ 16 w 180"/>
                <a:gd name="T13" fmla="*/ 36 h 143"/>
                <a:gd name="T14" fmla="*/ 20 w 180"/>
                <a:gd name="T15" fmla="*/ 36 h 143"/>
                <a:gd name="T16" fmla="*/ 25 w 180"/>
                <a:gd name="T17" fmla="*/ 35 h 143"/>
                <a:gd name="T18" fmla="*/ 29 w 180"/>
                <a:gd name="T19" fmla="*/ 34 h 143"/>
                <a:gd name="T20" fmla="*/ 34 w 180"/>
                <a:gd name="T21" fmla="*/ 33 h 143"/>
                <a:gd name="T22" fmla="*/ 37 w 180"/>
                <a:gd name="T23" fmla="*/ 32 h 143"/>
                <a:gd name="T24" fmla="*/ 41 w 180"/>
                <a:gd name="T25" fmla="*/ 30 h 143"/>
                <a:gd name="T26" fmla="*/ 43 w 180"/>
                <a:gd name="T27" fmla="*/ 27 h 143"/>
                <a:gd name="T28" fmla="*/ 45 w 180"/>
                <a:gd name="T29" fmla="*/ 24 h 143"/>
                <a:gd name="T30" fmla="*/ 45 w 180"/>
                <a:gd name="T31" fmla="*/ 20 h 143"/>
                <a:gd name="T32" fmla="*/ 44 w 180"/>
                <a:gd name="T33" fmla="*/ 15 h 143"/>
                <a:gd name="T34" fmla="*/ 42 w 180"/>
                <a:gd name="T35" fmla="*/ 10 h 143"/>
                <a:gd name="T36" fmla="*/ 35 w 180"/>
                <a:gd name="T37" fmla="*/ 2 h 143"/>
                <a:gd name="T38" fmla="*/ 27 w 180"/>
                <a:gd name="T39" fmla="*/ 0 h 143"/>
                <a:gd name="T40" fmla="*/ 21 w 180"/>
                <a:gd name="T41" fmla="*/ 3 h 143"/>
                <a:gd name="T42" fmla="*/ 14 w 180"/>
                <a:gd name="T43" fmla="*/ 8 h 143"/>
                <a:gd name="T44" fmla="*/ 9 w 180"/>
                <a:gd name="T45" fmla="*/ 15 h 143"/>
                <a:gd name="T46" fmla="*/ 4 w 180"/>
                <a:gd name="T47" fmla="*/ 22 h 143"/>
                <a:gd name="T48" fmla="*/ 1 w 180"/>
                <a:gd name="T49" fmla="*/ 27 h 143"/>
                <a:gd name="T50" fmla="*/ 0 w 180"/>
                <a:gd name="T51" fmla="*/ 29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FF0000"/>
            </a:solidFill>
            <a:ln w="9525">
              <a:noFill/>
              <a:round/>
              <a:headEnd/>
              <a:tailEnd/>
            </a:ln>
          </p:spPr>
          <p:txBody>
            <a:bodyPr/>
            <a:lstStyle/>
            <a:p>
              <a:endParaRPr lang="en-US"/>
            </a:p>
          </p:txBody>
        </p:sp>
        <p:sp>
          <p:nvSpPr>
            <p:cNvPr id="6298" name="Freeform 291"/>
            <p:cNvSpPr>
              <a:spLocks/>
            </p:cNvSpPr>
            <p:nvPr/>
          </p:nvSpPr>
          <p:spPr bwMode="auto">
            <a:xfrm>
              <a:off x="2654" y="1594"/>
              <a:ext cx="12" cy="12"/>
            </a:xfrm>
            <a:custGeom>
              <a:avLst/>
              <a:gdLst>
                <a:gd name="T0" fmla="*/ 3 w 24"/>
                <a:gd name="T1" fmla="*/ 6 h 24"/>
                <a:gd name="T2" fmla="*/ 2 w 24"/>
                <a:gd name="T3" fmla="*/ 6 h 24"/>
                <a:gd name="T4" fmla="*/ 1 w 24"/>
                <a:gd name="T5" fmla="*/ 6 h 24"/>
                <a:gd name="T6" fmla="*/ 1 w 24"/>
                <a:gd name="T7" fmla="*/ 4 h 24"/>
                <a:gd name="T8" fmla="*/ 0 w 24"/>
                <a:gd name="T9" fmla="*/ 3 h 24"/>
                <a:gd name="T10" fmla="*/ 1 w 24"/>
                <a:gd name="T11" fmla="*/ 2 h 24"/>
                <a:gd name="T12" fmla="*/ 1 w 24"/>
                <a:gd name="T13" fmla="*/ 1 h 24"/>
                <a:gd name="T14" fmla="*/ 2 w 24"/>
                <a:gd name="T15" fmla="*/ 1 h 24"/>
                <a:gd name="T16" fmla="*/ 3 w 24"/>
                <a:gd name="T17" fmla="*/ 0 h 24"/>
                <a:gd name="T18" fmla="*/ 5 w 24"/>
                <a:gd name="T19" fmla="*/ 1 h 24"/>
                <a:gd name="T20" fmla="*/ 5 w 24"/>
                <a:gd name="T21" fmla="*/ 1 h 24"/>
                <a:gd name="T22" fmla="*/ 6 w 24"/>
                <a:gd name="T23" fmla="*/ 2 h 24"/>
                <a:gd name="T24" fmla="*/ 6 w 24"/>
                <a:gd name="T25" fmla="*/ 3 h 24"/>
                <a:gd name="T26" fmla="*/ 6 w 24"/>
                <a:gd name="T27" fmla="*/ 4 h 24"/>
                <a:gd name="T28" fmla="*/ 5 w 24"/>
                <a:gd name="T29" fmla="*/ 6 h 24"/>
                <a:gd name="T30" fmla="*/ 5 w 24"/>
                <a:gd name="T31" fmla="*/ 6 h 24"/>
                <a:gd name="T32" fmla="*/ 3 w 24"/>
                <a:gd name="T33" fmla="*/ 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FF0000"/>
            </a:solidFill>
            <a:ln w="9525">
              <a:noFill/>
              <a:round/>
              <a:headEnd/>
              <a:tailEnd/>
            </a:ln>
          </p:spPr>
          <p:txBody>
            <a:bodyPr/>
            <a:lstStyle/>
            <a:p>
              <a:endParaRPr lang="en-US"/>
            </a:p>
          </p:txBody>
        </p:sp>
        <p:sp>
          <p:nvSpPr>
            <p:cNvPr id="6299" name="Freeform 292"/>
            <p:cNvSpPr>
              <a:spLocks/>
            </p:cNvSpPr>
            <p:nvPr/>
          </p:nvSpPr>
          <p:spPr bwMode="auto">
            <a:xfrm>
              <a:off x="2647" y="1554"/>
              <a:ext cx="26" cy="37"/>
            </a:xfrm>
            <a:custGeom>
              <a:avLst/>
              <a:gdLst>
                <a:gd name="T0" fmla="*/ 5 w 52"/>
                <a:gd name="T1" fmla="*/ 19 h 73"/>
                <a:gd name="T2" fmla="*/ 8 w 52"/>
                <a:gd name="T3" fmla="*/ 19 h 73"/>
                <a:gd name="T4" fmla="*/ 9 w 52"/>
                <a:gd name="T5" fmla="*/ 18 h 73"/>
                <a:gd name="T6" fmla="*/ 10 w 52"/>
                <a:gd name="T7" fmla="*/ 16 h 73"/>
                <a:gd name="T8" fmla="*/ 11 w 52"/>
                <a:gd name="T9" fmla="*/ 13 h 73"/>
                <a:gd name="T10" fmla="*/ 13 w 52"/>
                <a:gd name="T11" fmla="*/ 9 h 73"/>
                <a:gd name="T12" fmla="*/ 13 w 52"/>
                <a:gd name="T13" fmla="*/ 6 h 73"/>
                <a:gd name="T14" fmla="*/ 13 w 52"/>
                <a:gd name="T15" fmla="*/ 3 h 73"/>
                <a:gd name="T16" fmla="*/ 11 w 52"/>
                <a:gd name="T17" fmla="*/ 1 h 73"/>
                <a:gd name="T18" fmla="*/ 7 w 52"/>
                <a:gd name="T19" fmla="*/ 0 h 73"/>
                <a:gd name="T20" fmla="*/ 3 w 52"/>
                <a:gd name="T21" fmla="*/ 1 h 73"/>
                <a:gd name="T22" fmla="*/ 1 w 52"/>
                <a:gd name="T23" fmla="*/ 3 h 73"/>
                <a:gd name="T24" fmla="*/ 0 w 52"/>
                <a:gd name="T25" fmla="*/ 6 h 73"/>
                <a:gd name="T26" fmla="*/ 1 w 52"/>
                <a:gd name="T27" fmla="*/ 9 h 73"/>
                <a:gd name="T28" fmla="*/ 2 w 52"/>
                <a:gd name="T29" fmla="*/ 13 h 73"/>
                <a:gd name="T30" fmla="*/ 3 w 52"/>
                <a:gd name="T31" fmla="*/ 16 h 73"/>
                <a:gd name="T32" fmla="*/ 5 w 52"/>
                <a:gd name="T33" fmla="*/ 18 h 73"/>
                <a:gd name="T34" fmla="*/ 5 w 52"/>
                <a:gd name="T35" fmla="*/ 19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FF0000"/>
            </a:solidFill>
            <a:ln w="9525">
              <a:noFill/>
              <a:round/>
              <a:headEnd/>
              <a:tailEnd/>
            </a:ln>
          </p:spPr>
          <p:txBody>
            <a:bodyPr/>
            <a:lstStyle/>
            <a:p>
              <a:endParaRPr lang="en-US"/>
            </a:p>
          </p:txBody>
        </p:sp>
        <p:sp>
          <p:nvSpPr>
            <p:cNvPr id="6300" name="Freeform 293"/>
            <p:cNvSpPr>
              <a:spLocks/>
            </p:cNvSpPr>
            <p:nvPr/>
          </p:nvSpPr>
          <p:spPr bwMode="auto">
            <a:xfrm>
              <a:off x="2647" y="1554"/>
              <a:ext cx="26" cy="37"/>
            </a:xfrm>
            <a:custGeom>
              <a:avLst/>
              <a:gdLst>
                <a:gd name="T0" fmla="*/ 5 w 52"/>
                <a:gd name="T1" fmla="*/ 19 h 73"/>
                <a:gd name="T2" fmla="*/ 8 w 52"/>
                <a:gd name="T3" fmla="*/ 19 h 73"/>
                <a:gd name="T4" fmla="*/ 9 w 52"/>
                <a:gd name="T5" fmla="*/ 18 h 73"/>
                <a:gd name="T6" fmla="*/ 10 w 52"/>
                <a:gd name="T7" fmla="*/ 16 h 73"/>
                <a:gd name="T8" fmla="*/ 11 w 52"/>
                <a:gd name="T9" fmla="*/ 13 h 73"/>
                <a:gd name="T10" fmla="*/ 13 w 52"/>
                <a:gd name="T11" fmla="*/ 9 h 73"/>
                <a:gd name="T12" fmla="*/ 13 w 52"/>
                <a:gd name="T13" fmla="*/ 6 h 73"/>
                <a:gd name="T14" fmla="*/ 13 w 52"/>
                <a:gd name="T15" fmla="*/ 3 h 73"/>
                <a:gd name="T16" fmla="*/ 11 w 52"/>
                <a:gd name="T17" fmla="*/ 1 h 73"/>
                <a:gd name="T18" fmla="*/ 7 w 52"/>
                <a:gd name="T19" fmla="*/ 0 h 73"/>
                <a:gd name="T20" fmla="*/ 3 w 52"/>
                <a:gd name="T21" fmla="*/ 1 h 73"/>
                <a:gd name="T22" fmla="*/ 1 w 52"/>
                <a:gd name="T23" fmla="*/ 3 h 73"/>
                <a:gd name="T24" fmla="*/ 0 w 52"/>
                <a:gd name="T25" fmla="*/ 6 h 73"/>
                <a:gd name="T26" fmla="*/ 1 w 52"/>
                <a:gd name="T27" fmla="*/ 9 h 73"/>
                <a:gd name="T28" fmla="*/ 2 w 52"/>
                <a:gd name="T29" fmla="*/ 13 h 73"/>
                <a:gd name="T30" fmla="*/ 3 w 52"/>
                <a:gd name="T31" fmla="*/ 16 h 73"/>
                <a:gd name="T32" fmla="*/ 5 w 52"/>
                <a:gd name="T33" fmla="*/ 18 h 73"/>
                <a:gd name="T34" fmla="*/ 5 w 52"/>
                <a:gd name="T35" fmla="*/ 19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FF0000"/>
            </a:solidFill>
            <a:ln w="9525">
              <a:noFill/>
              <a:round/>
              <a:headEnd/>
              <a:tailEnd/>
            </a:ln>
          </p:spPr>
          <p:txBody>
            <a:bodyPr/>
            <a:lstStyle/>
            <a:p>
              <a:endParaRPr lang="en-US"/>
            </a:p>
          </p:txBody>
        </p:sp>
        <p:sp>
          <p:nvSpPr>
            <p:cNvPr id="6301" name="Freeform 294"/>
            <p:cNvSpPr>
              <a:spLocks/>
            </p:cNvSpPr>
            <p:nvPr/>
          </p:nvSpPr>
          <p:spPr bwMode="auto">
            <a:xfrm>
              <a:off x="2618" y="1569"/>
              <a:ext cx="36" cy="29"/>
            </a:xfrm>
            <a:custGeom>
              <a:avLst/>
              <a:gdLst>
                <a:gd name="T0" fmla="*/ 17 w 71"/>
                <a:gd name="T1" fmla="*/ 15 h 58"/>
                <a:gd name="T2" fmla="*/ 18 w 71"/>
                <a:gd name="T3" fmla="*/ 12 h 58"/>
                <a:gd name="T4" fmla="*/ 18 w 71"/>
                <a:gd name="T5" fmla="*/ 11 h 58"/>
                <a:gd name="T6" fmla="*/ 16 w 71"/>
                <a:gd name="T7" fmla="*/ 9 h 58"/>
                <a:gd name="T8" fmla="*/ 15 w 71"/>
                <a:gd name="T9" fmla="*/ 7 h 58"/>
                <a:gd name="T10" fmla="*/ 13 w 71"/>
                <a:gd name="T11" fmla="*/ 4 h 58"/>
                <a:gd name="T12" fmla="*/ 10 w 71"/>
                <a:gd name="T13" fmla="*/ 2 h 58"/>
                <a:gd name="T14" fmla="*/ 7 w 71"/>
                <a:gd name="T15" fmla="*/ 0 h 58"/>
                <a:gd name="T16" fmla="*/ 4 w 71"/>
                <a:gd name="T17" fmla="*/ 1 h 58"/>
                <a:gd name="T18" fmla="*/ 2 w 71"/>
                <a:gd name="T19" fmla="*/ 5 h 58"/>
                <a:gd name="T20" fmla="*/ 0 w 71"/>
                <a:gd name="T21" fmla="*/ 9 h 58"/>
                <a:gd name="T22" fmla="*/ 1 w 71"/>
                <a:gd name="T23" fmla="*/ 11 h 58"/>
                <a:gd name="T24" fmla="*/ 3 w 71"/>
                <a:gd name="T25" fmla="*/ 13 h 58"/>
                <a:gd name="T26" fmla="*/ 7 w 71"/>
                <a:gd name="T27" fmla="*/ 14 h 58"/>
                <a:gd name="T28" fmla="*/ 10 w 71"/>
                <a:gd name="T29" fmla="*/ 15 h 58"/>
                <a:gd name="T30" fmla="*/ 13 w 71"/>
                <a:gd name="T31" fmla="*/ 15 h 58"/>
                <a:gd name="T32" fmla="*/ 16 w 71"/>
                <a:gd name="T33" fmla="*/ 15 h 58"/>
                <a:gd name="T34" fmla="*/ 17 w 71"/>
                <a:gd name="T35" fmla="*/ 15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FF0000"/>
            </a:solidFill>
            <a:ln w="9525">
              <a:noFill/>
              <a:round/>
              <a:headEnd/>
              <a:tailEnd/>
            </a:ln>
          </p:spPr>
          <p:txBody>
            <a:bodyPr/>
            <a:lstStyle/>
            <a:p>
              <a:endParaRPr lang="en-US"/>
            </a:p>
          </p:txBody>
        </p:sp>
        <p:sp>
          <p:nvSpPr>
            <p:cNvPr id="6302" name="Freeform 295"/>
            <p:cNvSpPr>
              <a:spLocks/>
            </p:cNvSpPr>
            <p:nvPr/>
          </p:nvSpPr>
          <p:spPr bwMode="auto">
            <a:xfrm>
              <a:off x="2618" y="1602"/>
              <a:ext cx="36" cy="28"/>
            </a:xfrm>
            <a:custGeom>
              <a:avLst/>
              <a:gdLst>
                <a:gd name="T0" fmla="*/ 18 w 71"/>
                <a:gd name="T1" fmla="*/ 2 h 57"/>
                <a:gd name="T2" fmla="*/ 17 w 71"/>
                <a:gd name="T3" fmla="*/ 0 h 57"/>
                <a:gd name="T4" fmla="*/ 16 w 71"/>
                <a:gd name="T5" fmla="*/ 0 h 57"/>
                <a:gd name="T6" fmla="*/ 14 w 71"/>
                <a:gd name="T7" fmla="*/ 0 h 57"/>
                <a:gd name="T8" fmla="*/ 10 w 71"/>
                <a:gd name="T9" fmla="*/ 0 h 57"/>
                <a:gd name="T10" fmla="*/ 7 w 71"/>
                <a:gd name="T11" fmla="*/ 0 h 57"/>
                <a:gd name="T12" fmla="*/ 4 w 71"/>
                <a:gd name="T13" fmla="*/ 1 h 57"/>
                <a:gd name="T14" fmla="*/ 1 w 71"/>
                <a:gd name="T15" fmla="*/ 3 h 57"/>
                <a:gd name="T16" fmla="*/ 0 w 71"/>
                <a:gd name="T17" fmla="*/ 6 h 57"/>
                <a:gd name="T18" fmla="*/ 2 w 71"/>
                <a:gd name="T19" fmla="*/ 10 h 57"/>
                <a:gd name="T20" fmla="*/ 4 w 71"/>
                <a:gd name="T21" fmla="*/ 13 h 57"/>
                <a:gd name="T22" fmla="*/ 7 w 71"/>
                <a:gd name="T23" fmla="*/ 14 h 57"/>
                <a:gd name="T24" fmla="*/ 10 w 71"/>
                <a:gd name="T25" fmla="*/ 13 h 57"/>
                <a:gd name="T26" fmla="*/ 13 w 71"/>
                <a:gd name="T27" fmla="*/ 11 h 57"/>
                <a:gd name="T28" fmla="*/ 15 w 71"/>
                <a:gd name="T29" fmla="*/ 8 h 57"/>
                <a:gd name="T30" fmla="*/ 16 w 71"/>
                <a:gd name="T31" fmla="*/ 5 h 57"/>
                <a:gd name="T32" fmla="*/ 18 w 71"/>
                <a:gd name="T33" fmla="*/ 3 h 57"/>
                <a:gd name="T34" fmla="*/ 18 w 71"/>
                <a:gd name="T35" fmla="*/ 2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FF0000"/>
            </a:solidFill>
            <a:ln w="9525">
              <a:noFill/>
              <a:round/>
              <a:headEnd/>
              <a:tailEnd/>
            </a:ln>
          </p:spPr>
          <p:txBody>
            <a:bodyPr/>
            <a:lstStyle/>
            <a:p>
              <a:endParaRPr lang="en-US"/>
            </a:p>
          </p:txBody>
        </p:sp>
        <p:sp>
          <p:nvSpPr>
            <p:cNvPr id="6303" name="Freeform 296"/>
            <p:cNvSpPr>
              <a:spLocks/>
            </p:cNvSpPr>
            <p:nvPr/>
          </p:nvSpPr>
          <p:spPr bwMode="auto">
            <a:xfrm>
              <a:off x="2647" y="1610"/>
              <a:ext cx="26" cy="36"/>
            </a:xfrm>
            <a:custGeom>
              <a:avLst/>
              <a:gdLst>
                <a:gd name="T0" fmla="*/ 8 w 52"/>
                <a:gd name="T1" fmla="*/ 0 h 73"/>
                <a:gd name="T2" fmla="*/ 5 w 52"/>
                <a:gd name="T3" fmla="*/ 0 h 73"/>
                <a:gd name="T4" fmla="*/ 5 w 52"/>
                <a:gd name="T5" fmla="*/ 1 h 73"/>
                <a:gd name="T6" fmla="*/ 3 w 52"/>
                <a:gd name="T7" fmla="*/ 3 h 73"/>
                <a:gd name="T8" fmla="*/ 2 w 52"/>
                <a:gd name="T9" fmla="*/ 5 h 73"/>
                <a:gd name="T10" fmla="*/ 1 w 52"/>
                <a:gd name="T11" fmla="*/ 9 h 73"/>
                <a:gd name="T12" fmla="*/ 0 w 52"/>
                <a:gd name="T13" fmla="*/ 12 h 73"/>
                <a:gd name="T14" fmla="*/ 1 w 52"/>
                <a:gd name="T15" fmla="*/ 15 h 73"/>
                <a:gd name="T16" fmla="*/ 3 w 52"/>
                <a:gd name="T17" fmla="*/ 17 h 73"/>
                <a:gd name="T18" fmla="*/ 7 w 52"/>
                <a:gd name="T19" fmla="*/ 18 h 73"/>
                <a:gd name="T20" fmla="*/ 11 w 52"/>
                <a:gd name="T21" fmla="*/ 17 h 73"/>
                <a:gd name="T22" fmla="*/ 13 w 52"/>
                <a:gd name="T23" fmla="*/ 15 h 73"/>
                <a:gd name="T24" fmla="*/ 13 w 52"/>
                <a:gd name="T25" fmla="*/ 12 h 73"/>
                <a:gd name="T26" fmla="*/ 13 w 52"/>
                <a:gd name="T27" fmla="*/ 9 h 73"/>
                <a:gd name="T28" fmla="*/ 12 w 52"/>
                <a:gd name="T29" fmla="*/ 5 h 73"/>
                <a:gd name="T30" fmla="*/ 10 w 52"/>
                <a:gd name="T31" fmla="*/ 3 h 73"/>
                <a:gd name="T32" fmla="*/ 9 w 52"/>
                <a:gd name="T33" fmla="*/ 1 h 73"/>
                <a:gd name="T34" fmla="*/ 8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FF0000"/>
            </a:solidFill>
            <a:ln w="9525">
              <a:noFill/>
              <a:round/>
              <a:headEnd/>
              <a:tailEnd/>
            </a:ln>
          </p:spPr>
          <p:txBody>
            <a:bodyPr/>
            <a:lstStyle/>
            <a:p>
              <a:endParaRPr lang="en-US"/>
            </a:p>
          </p:txBody>
        </p:sp>
        <p:sp>
          <p:nvSpPr>
            <p:cNvPr id="6304" name="Freeform 297"/>
            <p:cNvSpPr>
              <a:spLocks/>
            </p:cNvSpPr>
            <p:nvPr/>
          </p:nvSpPr>
          <p:spPr bwMode="auto">
            <a:xfrm>
              <a:off x="2667" y="1602"/>
              <a:ext cx="36" cy="28"/>
            </a:xfrm>
            <a:custGeom>
              <a:avLst/>
              <a:gdLst>
                <a:gd name="T0" fmla="*/ 2 w 71"/>
                <a:gd name="T1" fmla="*/ 0 h 57"/>
                <a:gd name="T2" fmla="*/ 0 w 71"/>
                <a:gd name="T3" fmla="*/ 2 h 57"/>
                <a:gd name="T4" fmla="*/ 1 w 71"/>
                <a:gd name="T5" fmla="*/ 3 h 57"/>
                <a:gd name="T6" fmla="*/ 2 w 71"/>
                <a:gd name="T7" fmla="*/ 5 h 57"/>
                <a:gd name="T8" fmla="*/ 4 w 71"/>
                <a:gd name="T9" fmla="*/ 8 h 57"/>
                <a:gd name="T10" fmla="*/ 6 w 71"/>
                <a:gd name="T11" fmla="*/ 11 h 57"/>
                <a:gd name="T12" fmla="*/ 8 w 71"/>
                <a:gd name="T13" fmla="*/ 13 h 57"/>
                <a:gd name="T14" fmla="*/ 11 w 71"/>
                <a:gd name="T15" fmla="*/ 14 h 57"/>
                <a:gd name="T16" fmla="*/ 14 w 71"/>
                <a:gd name="T17" fmla="*/ 13 h 57"/>
                <a:gd name="T18" fmla="*/ 17 w 71"/>
                <a:gd name="T19" fmla="*/ 10 h 57"/>
                <a:gd name="T20" fmla="*/ 18 w 71"/>
                <a:gd name="T21" fmla="*/ 6 h 57"/>
                <a:gd name="T22" fmla="*/ 17 w 71"/>
                <a:gd name="T23" fmla="*/ 3 h 57"/>
                <a:gd name="T24" fmla="*/ 15 w 71"/>
                <a:gd name="T25" fmla="*/ 1 h 57"/>
                <a:gd name="T26" fmla="*/ 12 w 71"/>
                <a:gd name="T27" fmla="*/ 0 h 57"/>
                <a:gd name="T28" fmla="*/ 8 w 71"/>
                <a:gd name="T29" fmla="*/ 0 h 57"/>
                <a:gd name="T30" fmla="*/ 5 w 71"/>
                <a:gd name="T31" fmla="*/ 0 h 57"/>
                <a:gd name="T32" fmla="*/ 3 w 71"/>
                <a:gd name="T33" fmla="*/ 0 h 57"/>
                <a:gd name="T34" fmla="*/ 2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FF0000"/>
            </a:solidFill>
            <a:ln w="9525">
              <a:noFill/>
              <a:round/>
              <a:headEnd/>
              <a:tailEnd/>
            </a:ln>
          </p:spPr>
          <p:txBody>
            <a:bodyPr/>
            <a:lstStyle/>
            <a:p>
              <a:endParaRPr lang="en-US"/>
            </a:p>
          </p:txBody>
        </p:sp>
        <p:sp>
          <p:nvSpPr>
            <p:cNvPr id="6305" name="Freeform 298"/>
            <p:cNvSpPr>
              <a:spLocks/>
            </p:cNvSpPr>
            <p:nvPr/>
          </p:nvSpPr>
          <p:spPr bwMode="auto">
            <a:xfrm>
              <a:off x="2667" y="1569"/>
              <a:ext cx="36" cy="28"/>
            </a:xfrm>
            <a:custGeom>
              <a:avLst/>
              <a:gdLst>
                <a:gd name="T0" fmla="*/ 0 w 71"/>
                <a:gd name="T1" fmla="*/ 11 h 57"/>
                <a:gd name="T2" fmla="*/ 2 w 71"/>
                <a:gd name="T3" fmla="*/ 14 h 57"/>
                <a:gd name="T4" fmla="*/ 3 w 71"/>
                <a:gd name="T5" fmla="*/ 14 h 57"/>
                <a:gd name="T6" fmla="*/ 5 w 71"/>
                <a:gd name="T7" fmla="*/ 14 h 57"/>
                <a:gd name="T8" fmla="*/ 8 w 71"/>
                <a:gd name="T9" fmla="*/ 14 h 57"/>
                <a:gd name="T10" fmla="*/ 12 w 71"/>
                <a:gd name="T11" fmla="*/ 13 h 57"/>
                <a:gd name="T12" fmla="*/ 15 w 71"/>
                <a:gd name="T13" fmla="*/ 12 h 57"/>
                <a:gd name="T14" fmla="*/ 17 w 71"/>
                <a:gd name="T15" fmla="*/ 10 h 57"/>
                <a:gd name="T16" fmla="*/ 18 w 71"/>
                <a:gd name="T17" fmla="*/ 8 h 57"/>
                <a:gd name="T18" fmla="*/ 17 w 71"/>
                <a:gd name="T19" fmla="*/ 4 h 57"/>
                <a:gd name="T20" fmla="*/ 14 w 71"/>
                <a:gd name="T21" fmla="*/ 1 h 57"/>
                <a:gd name="T22" fmla="*/ 11 w 71"/>
                <a:gd name="T23" fmla="*/ 0 h 57"/>
                <a:gd name="T24" fmla="*/ 8 w 71"/>
                <a:gd name="T25" fmla="*/ 1 h 57"/>
                <a:gd name="T26" fmla="*/ 6 w 71"/>
                <a:gd name="T27" fmla="*/ 3 h 57"/>
                <a:gd name="T28" fmla="*/ 4 w 71"/>
                <a:gd name="T29" fmla="*/ 5 h 57"/>
                <a:gd name="T30" fmla="*/ 2 w 71"/>
                <a:gd name="T31" fmla="*/ 8 h 57"/>
                <a:gd name="T32" fmla="*/ 1 w 71"/>
                <a:gd name="T33" fmla="*/ 10 h 57"/>
                <a:gd name="T34" fmla="*/ 0 w 71"/>
                <a:gd name="T35" fmla="*/ 11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FF0000"/>
            </a:solidFill>
            <a:ln w="9525">
              <a:noFill/>
              <a:round/>
              <a:headEnd/>
              <a:tailEnd/>
            </a:ln>
          </p:spPr>
          <p:txBody>
            <a:bodyPr/>
            <a:lstStyle/>
            <a:p>
              <a:endParaRPr lang="en-US"/>
            </a:p>
          </p:txBody>
        </p:sp>
        <p:sp>
          <p:nvSpPr>
            <p:cNvPr id="6306" name="Freeform 299"/>
            <p:cNvSpPr>
              <a:spLocks/>
            </p:cNvSpPr>
            <p:nvPr/>
          </p:nvSpPr>
          <p:spPr bwMode="auto">
            <a:xfrm>
              <a:off x="3368" y="2439"/>
              <a:ext cx="12" cy="12"/>
            </a:xfrm>
            <a:custGeom>
              <a:avLst/>
              <a:gdLst>
                <a:gd name="T0" fmla="*/ 3 w 24"/>
                <a:gd name="T1" fmla="*/ 6 h 24"/>
                <a:gd name="T2" fmla="*/ 2 w 24"/>
                <a:gd name="T3" fmla="*/ 6 h 24"/>
                <a:gd name="T4" fmla="*/ 1 w 24"/>
                <a:gd name="T5" fmla="*/ 5 h 24"/>
                <a:gd name="T6" fmla="*/ 1 w 24"/>
                <a:gd name="T7" fmla="*/ 4 h 24"/>
                <a:gd name="T8" fmla="*/ 0 w 24"/>
                <a:gd name="T9" fmla="*/ 3 h 24"/>
                <a:gd name="T10" fmla="*/ 1 w 24"/>
                <a:gd name="T11" fmla="*/ 2 h 24"/>
                <a:gd name="T12" fmla="*/ 1 w 24"/>
                <a:gd name="T13" fmla="*/ 1 h 24"/>
                <a:gd name="T14" fmla="*/ 2 w 24"/>
                <a:gd name="T15" fmla="*/ 1 h 24"/>
                <a:gd name="T16" fmla="*/ 3 w 24"/>
                <a:gd name="T17" fmla="*/ 0 h 24"/>
                <a:gd name="T18" fmla="*/ 4 w 24"/>
                <a:gd name="T19" fmla="*/ 1 h 24"/>
                <a:gd name="T20" fmla="*/ 5 w 24"/>
                <a:gd name="T21" fmla="*/ 1 h 24"/>
                <a:gd name="T22" fmla="*/ 6 w 24"/>
                <a:gd name="T23" fmla="*/ 2 h 24"/>
                <a:gd name="T24" fmla="*/ 6 w 24"/>
                <a:gd name="T25" fmla="*/ 3 h 24"/>
                <a:gd name="T26" fmla="*/ 6 w 24"/>
                <a:gd name="T27" fmla="*/ 4 h 24"/>
                <a:gd name="T28" fmla="*/ 5 w 24"/>
                <a:gd name="T29" fmla="*/ 5 h 24"/>
                <a:gd name="T30" fmla="*/ 4 w 24"/>
                <a:gd name="T31" fmla="*/ 6 h 24"/>
                <a:gd name="T32" fmla="*/ 3 w 24"/>
                <a:gd name="T33" fmla="*/ 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FF0000"/>
            </a:solidFill>
            <a:ln w="9525">
              <a:noFill/>
              <a:round/>
              <a:headEnd/>
              <a:tailEnd/>
            </a:ln>
          </p:spPr>
          <p:txBody>
            <a:bodyPr/>
            <a:lstStyle/>
            <a:p>
              <a:endParaRPr lang="en-US"/>
            </a:p>
          </p:txBody>
        </p:sp>
        <p:sp>
          <p:nvSpPr>
            <p:cNvPr id="6307" name="Freeform 300"/>
            <p:cNvSpPr>
              <a:spLocks/>
            </p:cNvSpPr>
            <p:nvPr/>
          </p:nvSpPr>
          <p:spPr bwMode="auto">
            <a:xfrm>
              <a:off x="3361" y="2399"/>
              <a:ext cx="26" cy="36"/>
            </a:xfrm>
            <a:custGeom>
              <a:avLst/>
              <a:gdLst>
                <a:gd name="T0" fmla="*/ 4 w 53"/>
                <a:gd name="T1" fmla="*/ 18 h 73"/>
                <a:gd name="T2" fmla="*/ 8 w 53"/>
                <a:gd name="T3" fmla="*/ 18 h 73"/>
                <a:gd name="T4" fmla="*/ 8 w 53"/>
                <a:gd name="T5" fmla="*/ 17 h 73"/>
                <a:gd name="T6" fmla="*/ 9 w 53"/>
                <a:gd name="T7" fmla="*/ 15 h 73"/>
                <a:gd name="T8" fmla="*/ 11 w 53"/>
                <a:gd name="T9" fmla="*/ 12 h 73"/>
                <a:gd name="T10" fmla="*/ 12 w 53"/>
                <a:gd name="T11" fmla="*/ 9 h 73"/>
                <a:gd name="T12" fmla="*/ 13 w 53"/>
                <a:gd name="T13" fmla="*/ 5 h 73"/>
                <a:gd name="T14" fmla="*/ 12 w 53"/>
                <a:gd name="T15" fmla="*/ 3 h 73"/>
                <a:gd name="T16" fmla="*/ 10 w 53"/>
                <a:gd name="T17" fmla="*/ 1 h 73"/>
                <a:gd name="T18" fmla="*/ 6 w 53"/>
                <a:gd name="T19" fmla="*/ 0 h 73"/>
                <a:gd name="T20" fmla="*/ 2 w 53"/>
                <a:gd name="T21" fmla="*/ 1 h 73"/>
                <a:gd name="T22" fmla="*/ 0 w 53"/>
                <a:gd name="T23" fmla="*/ 3 h 73"/>
                <a:gd name="T24" fmla="*/ 0 w 53"/>
                <a:gd name="T25" fmla="*/ 5 h 73"/>
                <a:gd name="T26" fmla="*/ 0 w 53"/>
                <a:gd name="T27" fmla="*/ 9 h 73"/>
                <a:gd name="T28" fmla="*/ 1 w 53"/>
                <a:gd name="T29" fmla="*/ 12 h 73"/>
                <a:gd name="T30" fmla="*/ 3 w 53"/>
                <a:gd name="T31" fmla="*/ 15 h 73"/>
                <a:gd name="T32" fmla="*/ 4 w 53"/>
                <a:gd name="T33" fmla="*/ 17 h 73"/>
                <a:gd name="T34" fmla="*/ 4 w 53"/>
                <a:gd name="T35" fmla="*/ 18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FF0000"/>
            </a:solidFill>
            <a:ln w="9525">
              <a:noFill/>
              <a:round/>
              <a:headEnd/>
              <a:tailEnd/>
            </a:ln>
          </p:spPr>
          <p:txBody>
            <a:bodyPr/>
            <a:lstStyle/>
            <a:p>
              <a:endParaRPr lang="en-US"/>
            </a:p>
          </p:txBody>
        </p:sp>
        <p:sp>
          <p:nvSpPr>
            <p:cNvPr id="6308" name="Freeform 301"/>
            <p:cNvSpPr>
              <a:spLocks/>
            </p:cNvSpPr>
            <p:nvPr/>
          </p:nvSpPr>
          <p:spPr bwMode="auto">
            <a:xfrm>
              <a:off x="3361" y="2399"/>
              <a:ext cx="26" cy="36"/>
            </a:xfrm>
            <a:custGeom>
              <a:avLst/>
              <a:gdLst>
                <a:gd name="T0" fmla="*/ 4 w 53"/>
                <a:gd name="T1" fmla="*/ 18 h 73"/>
                <a:gd name="T2" fmla="*/ 8 w 53"/>
                <a:gd name="T3" fmla="*/ 18 h 73"/>
                <a:gd name="T4" fmla="*/ 8 w 53"/>
                <a:gd name="T5" fmla="*/ 17 h 73"/>
                <a:gd name="T6" fmla="*/ 9 w 53"/>
                <a:gd name="T7" fmla="*/ 15 h 73"/>
                <a:gd name="T8" fmla="*/ 11 w 53"/>
                <a:gd name="T9" fmla="*/ 12 h 73"/>
                <a:gd name="T10" fmla="*/ 12 w 53"/>
                <a:gd name="T11" fmla="*/ 9 h 73"/>
                <a:gd name="T12" fmla="*/ 13 w 53"/>
                <a:gd name="T13" fmla="*/ 5 h 73"/>
                <a:gd name="T14" fmla="*/ 12 w 53"/>
                <a:gd name="T15" fmla="*/ 3 h 73"/>
                <a:gd name="T16" fmla="*/ 10 w 53"/>
                <a:gd name="T17" fmla="*/ 1 h 73"/>
                <a:gd name="T18" fmla="*/ 6 w 53"/>
                <a:gd name="T19" fmla="*/ 0 h 73"/>
                <a:gd name="T20" fmla="*/ 2 w 53"/>
                <a:gd name="T21" fmla="*/ 1 h 73"/>
                <a:gd name="T22" fmla="*/ 0 w 53"/>
                <a:gd name="T23" fmla="*/ 3 h 73"/>
                <a:gd name="T24" fmla="*/ 0 w 53"/>
                <a:gd name="T25" fmla="*/ 5 h 73"/>
                <a:gd name="T26" fmla="*/ 0 w 53"/>
                <a:gd name="T27" fmla="*/ 9 h 73"/>
                <a:gd name="T28" fmla="*/ 1 w 53"/>
                <a:gd name="T29" fmla="*/ 12 h 73"/>
                <a:gd name="T30" fmla="*/ 3 w 53"/>
                <a:gd name="T31" fmla="*/ 15 h 73"/>
                <a:gd name="T32" fmla="*/ 4 w 53"/>
                <a:gd name="T33" fmla="*/ 17 h 73"/>
                <a:gd name="T34" fmla="*/ 4 w 53"/>
                <a:gd name="T35" fmla="*/ 18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FF0000"/>
            </a:solidFill>
            <a:ln w="9525">
              <a:noFill/>
              <a:round/>
              <a:headEnd/>
              <a:tailEnd/>
            </a:ln>
          </p:spPr>
          <p:txBody>
            <a:bodyPr/>
            <a:lstStyle/>
            <a:p>
              <a:endParaRPr lang="en-US"/>
            </a:p>
          </p:txBody>
        </p:sp>
        <p:sp>
          <p:nvSpPr>
            <p:cNvPr id="6309" name="Freeform 302"/>
            <p:cNvSpPr>
              <a:spLocks/>
            </p:cNvSpPr>
            <p:nvPr/>
          </p:nvSpPr>
          <p:spPr bwMode="auto">
            <a:xfrm>
              <a:off x="3331" y="2414"/>
              <a:ext cx="36" cy="29"/>
            </a:xfrm>
            <a:custGeom>
              <a:avLst/>
              <a:gdLst>
                <a:gd name="T0" fmla="*/ 17 w 71"/>
                <a:gd name="T1" fmla="*/ 15 h 58"/>
                <a:gd name="T2" fmla="*/ 18 w 71"/>
                <a:gd name="T3" fmla="*/ 12 h 58"/>
                <a:gd name="T4" fmla="*/ 18 w 71"/>
                <a:gd name="T5" fmla="*/ 11 h 58"/>
                <a:gd name="T6" fmla="*/ 16 w 71"/>
                <a:gd name="T7" fmla="*/ 9 h 58"/>
                <a:gd name="T8" fmla="*/ 15 w 71"/>
                <a:gd name="T9" fmla="*/ 6 h 58"/>
                <a:gd name="T10" fmla="*/ 13 w 71"/>
                <a:gd name="T11" fmla="*/ 4 h 58"/>
                <a:gd name="T12" fmla="*/ 10 w 71"/>
                <a:gd name="T13" fmla="*/ 2 h 58"/>
                <a:gd name="T14" fmla="*/ 7 w 71"/>
                <a:gd name="T15" fmla="*/ 0 h 58"/>
                <a:gd name="T16" fmla="*/ 4 w 71"/>
                <a:gd name="T17" fmla="*/ 1 h 58"/>
                <a:gd name="T18" fmla="*/ 2 w 71"/>
                <a:gd name="T19" fmla="*/ 4 h 58"/>
                <a:gd name="T20" fmla="*/ 0 w 71"/>
                <a:gd name="T21" fmla="*/ 8 h 58"/>
                <a:gd name="T22" fmla="*/ 1 w 71"/>
                <a:gd name="T23" fmla="*/ 11 h 58"/>
                <a:gd name="T24" fmla="*/ 4 w 71"/>
                <a:gd name="T25" fmla="*/ 13 h 58"/>
                <a:gd name="T26" fmla="*/ 7 w 71"/>
                <a:gd name="T27" fmla="*/ 14 h 58"/>
                <a:gd name="T28" fmla="*/ 10 w 71"/>
                <a:gd name="T29" fmla="*/ 15 h 58"/>
                <a:gd name="T30" fmla="*/ 14 w 71"/>
                <a:gd name="T31" fmla="*/ 15 h 58"/>
                <a:gd name="T32" fmla="*/ 16 w 71"/>
                <a:gd name="T33" fmla="*/ 15 h 58"/>
                <a:gd name="T34" fmla="*/ 17 w 71"/>
                <a:gd name="T35" fmla="*/ 15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FF0000"/>
            </a:solidFill>
            <a:ln w="9525">
              <a:noFill/>
              <a:round/>
              <a:headEnd/>
              <a:tailEnd/>
            </a:ln>
          </p:spPr>
          <p:txBody>
            <a:bodyPr/>
            <a:lstStyle/>
            <a:p>
              <a:endParaRPr lang="en-US"/>
            </a:p>
          </p:txBody>
        </p:sp>
        <p:sp>
          <p:nvSpPr>
            <p:cNvPr id="6310" name="Freeform 303"/>
            <p:cNvSpPr>
              <a:spLocks/>
            </p:cNvSpPr>
            <p:nvPr/>
          </p:nvSpPr>
          <p:spPr bwMode="auto">
            <a:xfrm>
              <a:off x="3331" y="2447"/>
              <a:ext cx="37" cy="28"/>
            </a:xfrm>
            <a:custGeom>
              <a:avLst/>
              <a:gdLst>
                <a:gd name="T0" fmla="*/ 19 w 72"/>
                <a:gd name="T1" fmla="*/ 3 h 56"/>
                <a:gd name="T2" fmla="*/ 17 w 72"/>
                <a:gd name="T3" fmla="*/ 0 h 56"/>
                <a:gd name="T4" fmla="*/ 16 w 72"/>
                <a:gd name="T5" fmla="*/ 0 h 56"/>
                <a:gd name="T6" fmla="*/ 14 w 72"/>
                <a:gd name="T7" fmla="*/ 0 h 56"/>
                <a:gd name="T8" fmla="*/ 11 w 72"/>
                <a:gd name="T9" fmla="*/ 0 h 56"/>
                <a:gd name="T10" fmla="*/ 7 w 72"/>
                <a:gd name="T11" fmla="*/ 1 h 56"/>
                <a:gd name="T12" fmla="*/ 4 w 72"/>
                <a:gd name="T13" fmla="*/ 2 h 56"/>
                <a:gd name="T14" fmla="*/ 1 w 72"/>
                <a:gd name="T15" fmla="*/ 4 h 56"/>
                <a:gd name="T16" fmla="*/ 0 w 72"/>
                <a:gd name="T17" fmla="*/ 7 h 56"/>
                <a:gd name="T18" fmla="*/ 2 w 72"/>
                <a:gd name="T19" fmla="*/ 11 h 56"/>
                <a:gd name="T20" fmla="*/ 5 w 72"/>
                <a:gd name="T21" fmla="*/ 14 h 56"/>
                <a:gd name="T22" fmla="*/ 8 w 72"/>
                <a:gd name="T23" fmla="*/ 14 h 56"/>
                <a:gd name="T24" fmla="*/ 10 w 72"/>
                <a:gd name="T25" fmla="*/ 14 h 56"/>
                <a:gd name="T26" fmla="*/ 13 w 72"/>
                <a:gd name="T27" fmla="*/ 11 h 56"/>
                <a:gd name="T28" fmla="*/ 15 w 72"/>
                <a:gd name="T29" fmla="*/ 9 h 56"/>
                <a:gd name="T30" fmla="*/ 17 w 72"/>
                <a:gd name="T31" fmla="*/ 6 h 56"/>
                <a:gd name="T32" fmla="*/ 19 w 72"/>
                <a:gd name="T33" fmla="*/ 4 h 56"/>
                <a:gd name="T34" fmla="*/ 19 w 72"/>
                <a:gd name="T35" fmla="*/ 3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FF0000"/>
            </a:solidFill>
            <a:ln w="9525">
              <a:noFill/>
              <a:round/>
              <a:headEnd/>
              <a:tailEnd/>
            </a:ln>
          </p:spPr>
          <p:txBody>
            <a:bodyPr/>
            <a:lstStyle/>
            <a:p>
              <a:endParaRPr lang="en-US"/>
            </a:p>
          </p:txBody>
        </p:sp>
        <p:sp>
          <p:nvSpPr>
            <p:cNvPr id="6311" name="Freeform 304"/>
            <p:cNvSpPr>
              <a:spLocks/>
            </p:cNvSpPr>
            <p:nvPr/>
          </p:nvSpPr>
          <p:spPr bwMode="auto">
            <a:xfrm>
              <a:off x="3361" y="2454"/>
              <a:ext cx="26" cy="37"/>
            </a:xfrm>
            <a:custGeom>
              <a:avLst/>
              <a:gdLst>
                <a:gd name="T0" fmla="*/ 8 w 53"/>
                <a:gd name="T1" fmla="*/ 0 h 72"/>
                <a:gd name="T2" fmla="*/ 5 w 53"/>
                <a:gd name="T3" fmla="*/ 0 h 72"/>
                <a:gd name="T4" fmla="*/ 4 w 53"/>
                <a:gd name="T5" fmla="*/ 1 h 72"/>
                <a:gd name="T6" fmla="*/ 3 w 53"/>
                <a:gd name="T7" fmla="*/ 3 h 72"/>
                <a:gd name="T8" fmla="*/ 2 w 53"/>
                <a:gd name="T9" fmla="*/ 6 h 72"/>
                <a:gd name="T10" fmla="*/ 0 w 53"/>
                <a:gd name="T11" fmla="*/ 9 h 72"/>
                <a:gd name="T12" fmla="*/ 0 w 53"/>
                <a:gd name="T13" fmla="*/ 13 h 72"/>
                <a:gd name="T14" fmla="*/ 0 w 53"/>
                <a:gd name="T15" fmla="*/ 16 h 72"/>
                <a:gd name="T16" fmla="*/ 2 w 53"/>
                <a:gd name="T17" fmla="*/ 18 h 72"/>
                <a:gd name="T18" fmla="*/ 6 w 53"/>
                <a:gd name="T19" fmla="*/ 19 h 72"/>
                <a:gd name="T20" fmla="*/ 10 w 53"/>
                <a:gd name="T21" fmla="*/ 18 h 72"/>
                <a:gd name="T22" fmla="*/ 12 w 53"/>
                <a:gd name="T23" fmla="*/ 16 h 72"/>
                <a:gd name="T24" fmla="*/ 13 w 53"/>
                <a:gd name="T25" fmla="*/ 13 h 72"/>
                <a:gd name="T26" fmla="*/ 12 w 53"/>
                <a:gd name="T27" fmla="*/ 9 h 72"/>
                <a:gd name="T28" fmla="*/ 11 w 53"/>
                <a:gd name="T29" fmla="*/ 6 h 72"/>
                <a:gd name="T30" fmla="*/ 10 w 53"/>
                <a:gd name="T31" fmla="*/ 3 h 72"/>
                <a:gd name="T32" fmla="*/ 8 w 53"/>
                <a:gd name="T33" fmla="*/ 1 h 72"/>
                <a:gd name="T34" fmla="*/ 8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FF0000"/>
            </a:solidFill>
            <a:ln w="9525">
              <a:noFill/>
              <a:round/>
              <a:headEnd/>
              <a:tailEnd/>
            </a:ln>
          </p:spPr>
          <p:txBody>
            <a:bodyPr/>
            <a:lstStyle/>
            <a:p>
              <a:endParaRPr lang="en-US"/>
            </a:p>
          </p:txBody>
        </p:sp>
        <p:sp>
          <p:nvSpPr>
            <p:cNvPr id="6312" name="Freeform 305"/>
            <p:cNvSpPr>
              <a:spLocks/>
            </p:cNvSpPr>
            <p:nvPr/>
          </p:nvSpPr>
          <p:spPr bwMode="auto">
            <a:xfrm>
              <a:off x="3381" y="2447"/>
              <a:ext cx="36" cy="28"/>
            </a:xfrm>
            <a:custGeom>
              <a:avLst/>
              <a:gdLst>
                <a:gd name="T0" fmla="*/ 2 w 71"/>
                <a:gd name="T1" fmla="*/ 0 h 56"/>
                <a:gd name="T2" fmla="*/ 0 w 71"/>
                <a:gd name="T3" fmla="*/ 3 h 56"/>
                <a:gd name="T4" fmla="*/ 1 w 71"/>
                <a:gd name="T5" fmla="*/ 4 h 56"/>
                <a:gd name="T6" fmla="*/ 2 w 71"/>
                <a:gd name="T7" fmla="*/ 6 h 56"/>
                <a:gd name="T8" fmla="*/ 4 w 71"/>
                <a:gd name="T9" fmla="*/ 9 h 56"/>
                <a:gd name="T10" fmla="*/ 6 w 71"/>
                <a:gd name="T11" fmla="*/ 11 h 56"/>
                <a:gd name="T12" fmla="*/ 8 w 71"/>
                <a:gd name="T13" fmla="*/ 14 h 56"/>
                <a:gd name="T14" fmla="*/ 11 w 71"/>
                <a:gd name="T15" fmla="*/ 14 h 56"/>
                <a:gd name="T16" fmla="*/ 14 w 71"/>
                <a:gd name="T17" fmla="*/ 14 h 56"/>
                <a:gd name="T18" fmla="*/ 17 w 71"/>
                <a:gd name="T19" fmla="*/ 11 h 56"/>
                <a:gd name="T20" fmla="*/ 18 w 71"/>
                <a:gd name="T21" fmla="*/ 7 h 56"/>
                <a:gd name="T22" fmla="*/ 17 w 71"/>
                <a:gd name="T23" fmla="*/ 4 h 56"/>
                <a:gd name="T24" fmla="*/ 15 w 71"/>
                <a:gd name="T25" fmla="*/ 2 h 56"/>
                <a:gd name="T26" fmla="*/ 12 w 71"/>
                <a:gd name="T27" fmla="*/ 1 h 56"/>
                <a:gd name="T28" fmla="*/ 8 w 71"/>
                <a:gd name="T29" fmla="*/ 0 h 56"/>
                <a:gd name="T30" fmla="*/ 5 w 71"/>
                <a:gd name="T31" fmla="*/ 0 h 56"/>
                <a:gd name="T32" fmla="*/ 3 w 71"/>
                <a:gd name="T33" fmla="*/ 0 h 56"/>
                <a:gd name="T34" fmla="*/ 2 w 71"/>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6"/>
                <a:gd name="T56" fmla="*/ 71 w 71"/>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FF0000"/>
            </a:solidFill>
            <a:ln w="9525">
              <a:noFill/>
              <a:round/>
              <a:headEnd/>
              <a:tailEnd/>
            </a:ln>
          </p:spPr>
          <p:txBody>
            <a:bodyPr/>
            <a:lstStyle/>
            <a:p>
              <a:endParaRPr lang="en-US"/>
            </a:p>
          </p:txBody>
        </p:sp>
        <p:sp>
          <p:nvSpPr>
            <p:cNvPr id="6313" name="Freeform 306"/>
            <p:cNvSpPr>
              <a:spLocks/>
            </p:cNvSpPr>
            <p:nvPr/>
          </p:nvSpPr>
          <p:spPr bwMode="auto">
            <a:xfrm>
              <a:off x="3380" y="2414"/>
              <a:ext cx="37" cy="28"/>
            </a:xfrm>
            <a:custGeom>
              <a:avLst/>
              <a:gdLst>
                <a:gd name="T0" fmla="*/ 0 w 72"/>
                <a:gd name="T1" fmla="*/ 11 h 57"/>
                <a:gd name="T2" fmla="*/ 2 w 72"/>
                <a:gd name="T3" fmla="*/ 14 h 57"/>
                <a:gd name="T4" fmla="*/ 3 w 72"/>
                <a:gd name="T5" fmla="*/ 14 h 57"/>
                <a:gd name="T6" fmla="*/ 5 w 72"/>
                <a:gd name="T7" fmla="*/ 14 h 57"/>
                <a:gd name="T8" fmla="*/ 8 w 72"/>
                <a:gd name="T9" fmla="*/ 14 h 57"/>
                <a:gd name="T10" fmla="*/ 12 w 72"/>
                <a:gd name="T11" fmla="*/ 13 h 57"/>
                <a:gd name="T12" fmla="*/ 16 w 72"/>
                <a:gd name="T13" fmla="*/ 12 h 57"/>
                <a:gd name="T14" fmla="*/ 18 w 72"/>
                <a:gd name="T15" fmla="*/ 10 h 57"/>
                <a:gd name="T16" fmla="*/ 19 w 72"/>
                <a:gd name="T17" fmla="*/ 7 h 57"/>
                <a:gd name="T18" fmla="*/ 17 w 72"/>
                <a:gd name="T19" fmla="*/ 4 h 57"/>
                <a:gd name="T20" fmla="*/ 14 w 72"/>
                <a:gd name="T21" fmla="*/ 1 h 57"/>
                <a:gd name="T22" fmla="*/ 12 w 72"/>
                <a:gd name="T23" fmla="*/ 0 h 57"/>
                <a:gd name="T24" fmla="*/ 9 w 72"/>
                <a:gd name="T25" fmla="*/ 1 h 57"/>
                <a:gd name="T26" fmla="*/ 6 w 72"/>
                <a:gd name="T27" fmla="*/ 3 h 57"/>
                <a:gd name="T28" fmla="*/ 4 w 72"/>
                <a:gd name="T29" fmla="*/ 5 h 57"/>
                <a:gd name="T30" fmla="*/ 2 w 72"/>
                <a:gd name="T31" fmla="*/ 8 h 57"/>
                <a:gd name="T32" fmla="*/ 1 w 72"/>
                <a:gd name="T33" fmla="*/ 10 h 57"/>
                <a:gd name="T34" fmla="*/ 0 w 72"/>
                <a:gd name="T35" fmla="*/ 11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FF0000"/>
            </a:solidFill>
            <a:ln w="9525">
              <a:noFill/>
              <a:round/>
              <a:headEnd/>
              <a:tailEnd/>
            </a:ln>
          </p:spPr>
          <p:txBody>
            <a:bodyPr/>
            <a:lstStyle/>
            <a:p>
              <a:endParaRPr lang="en-US"/>
            </a:p>
          </p:txBody>
        </p:sp>
        <p:sp>
          <p:nvSpPr>
            <p:cNvPr id="6314" name="Freeform 307"/>
            <p:cNvSpPr>
              <a:spLocks/>
            </p:cNvSpPr>
            <p:nvPr/>
          </p:nvSpPr>
          <p:spPr bwMode="auto">
            <a:xfrm>
              <a:off x="2672" y="2420"/>
              <a:ext cx="11" cy="12"/>
            </a:xfrm>
            <a:custGeom>
              <a:avLst/>
              <a:gdLst>
                <a:gd name="T0" fmla="*/ 3 w 23"/>
                <a:gd name="T1" fmla="*/ 6 h 24"/>
                <a:gd name="T2" fmla="*/ 1 w 23"/>
                <a:gd name="T3" fmla="*/ 6 h 24"/>
                <a:gd name="T4" fmla="*/ 1 w 23"/>
                <a:gd name="T5" fmla="*/ 5 h 24"/>
                <a:gd name="T6" fmla="*/ 0 w 23"/>
                <a:gd name="T7" fmla="*/ 5 h 24"/>
                <a:gd name="T8" fmla="*/ 0 w 23"/>
                <a:gd name="T9" fmla="*/ 3 h 24"/>
                <a:gd name="T10" fmla="*/ 0 w 23"/>
                <a:gd name="T11" fmla="*/ 2 h 24"/>
                <a:gd name="T12" fmla="*/ 1 w 23"/>
                <a:gd name="T13" fmla="*/ 1 h 24"/>
                <a:gd name="T14" fmla="*/ 1 w 23"/>
                <a:gd name="T15" fmla="*/ 1 h 24"/>
                <a:gd name="T16" fmla="*/ 3 w 23"/>
                <a:gd name="T17" fmla="*/ 0 h 24"/>
                <a:gd name="T18" fmla="*/ 4 w 23"/>
                <a:gd name="T19" fmla="*/ 1 h 24"/>
                <a:gd name="T20" fmla="*/ 5 w 23"/>
                <a:gd name="T21" fmla="*/ 1 h 24"/>
                <a:gd name="T22" fmla="*/ 5 w 23"/>
                <a:gd name="T23" fmla="*/ 2 h 24"/>
                <a:gd name="T24" fmla="*/ 5 w 23"/>
                <a:gd name="T25" fmla="*/ 3 h 24"/>
                <a:gd name="T26" fmla="*/ 5 w 23"/>
                <a:gd name="T27" fmla="*/ 5 h 24"/>
                <a:gd name="T28" fmla="*/ 5 w 23"/>
                <a:gd name="T29" fmla="*/ 5 h 24"/>
                <a:gd name="T30" fmla="*/ 4 w 23"/>
                <a:gd name="T31" fmla="*/ 6 h 24"/>
                <a:gd name="T32" fmla="*/ 3 w 23"/>
                <a:gd name="T33" fmla="*/ 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FF0000"/>
            </a:solidFill>
            <a:ln w="9525">
              <a:noFill/>
              <a:round/>
              <a:headEnd/>
              <a:tailEnd/>
            </a:ln>
          </p:spPr>
          <p:txBody>
            <a:bodyPr/>
            <a:lstStyle/>
            <a:p>
              <a:endParaRPr lang="en-US"/>
            </a:p>
          </p:txBody>
        </p:sp>
        <p:sp>
          <p:nvSpPr>
            <p:cNvPr id="6315" name="Freeform 308"/>
            <p:cNvSpPr>
              <a:spLocks/>
            </p:cNvSpPr>
            <p:nvPr/>
          </p:nvSpPr>
          <p:spPr bwMode="auto">
            <a:xfrm>
              <a:off x="2664" y="2381"/>
              <a:ext cx="26" cy="36"/>
            </a:xfrm>
            <a:custGeom>
              <a:avLst/>
              <a:gdLst>
                <a:gd name="T0" fmla="*/ 5 w 52"/>
                <a:gd name="T1" fmla="*/ 18 h 73"/>
                <a:gd name="T2" fmla="*/ 8 w 52"/>
                <a:gd name="T3" fmla="*/ 18 h 73"/>
                <a:gd name="T4" fmla="*/ 9 w 52"/>
                <a:gd name="T5" fmla="*/ 17 h 73"/>
                <a:gd name="T6" fmla="*/ 10 w 52"/>
                <a:gd name="T7" fmla="*/ 15 h 73"/>
                <a:gd name="T8" fmla="*/ 11 w 52"/>
                <a:gd name="T9" fmla="*/ 12 h 73"/>
                <a:gd name="T10" fmla="*/ 13 w 52"/>
                <a:gd name="T11" fmla="*/ 9 h 73"/>
                <a:gd name="T12" fmla="*/ 13 w 52"/>
                <a:gd name="T13" fmla="*/ 5 h 73"/>
                <a:gd name="T14" fmla="*/ 13 w 52"/>
                <a:gd name="T15" fmla="*/ 3 h 73"/>
                <a:gd name="T16" fmla="*/ 11 w 52"/>
                <a:gd name="T17" fmla="*/ 1 h 73"/>
                <a:gd name="T18" fmla="*/ 7 w 52"/>
                <a:gd name="T19" fmla="*/ 0 h 73"/>
                <a:gd name="T20" fmla="*/ 3 w 52"/>
                <a:gd name="T21" fmla="*/ 1 h 73"/>
                <a:gd name="T22" fmla="*/ 1 w 52"/>
                <a:gd name="T23" fmla="*/ 3 h 73"/>
                <a:gd name="T24" fmla="*/ 0 w 52"/>
                <a:gd name="T25" fmla="*/ 5 h 73"/>
                <a:gd name="T26" fmla="*/ 1 w 52"/>
                <a:gd name="T27" fmla="*/ 9 h 73"/>
                <a:gd name="T28" fmla="*/ 2 w 52"/>
                <a:gd name="T29" fmla="*/ 12 h 73"/>
                <a:gd name="T30" fmla="*/ 3 w 52"/>
                <a:gd name="T31" fmla="*/ 15 h 73"/>
                <a:gd name="T32" fmla="*/ 5 w 52"/>
                <a:gd name="T33" fmla="*/ 17 h 73"/>
                <a:gd name="T34" fmla="*/ 5 w 52"/>
                <a:gd name="T35" fmla="*/ 18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FF0000"/>
            </a:solidFill>
            <a:ln w="9525">
              <a:noFill/>
              <a:round/>
              <a:headEnd/>
              <a:tailEnd/>
            </a:ln>
          </p:spPr>
          <p:txBody>
            <a:bodyPr/>
            <a:lstStyle/>
            <a:p>
              <a:endParaRPr lang="en-US"/>
            </a:p>
          </p:txBody>
        </p:sp>
        <p:sp>
          <p:nvSpPr>
            <p:cNvPr id="6316" name="Freeform 309"/>
            <p:cNvSpPr>
              <a:spLocks/>
            </p:cNvSpPr>
            <p:nvPr/>
          </p:nvSpPr>
          <p:spPr bwMode="auto">
            <a:xfrm>
              <a:off x="2664" y="2381"/>
              <a:ext cx="26" cy="36"/>
            </a:xfrm>
            <a:custGeom>
              <a:avLst/>
              <a:gdLst>
                <a:gd name="T0" fmla="*/ 5 w 52"/>
                <a:gd name="T1" fmla="*/ 18 h 73"/>
                <a:gd name="T2" fmla="*/ 8 w 52"/>
                <a:gd name="T3" fmla="*/ 18 h 73"/>
                <a:gd name="T4" fmla="*/ 9 w 52"/>
                <a:gd name="T5" fmla="*/ 17 h 73"/>
                <a:gd name="T6" fmla="*/ 10 w 52"/>
                <a:gd name="T7" fmla="*/ 15 h 73"/>
                <a:gd name="T8" fmla="*/ 11 w 52"/>
                <a:gd name="T9" fmla="*/ 12 h 73"/>
                <a:gd name="T10" fmla="*/ 13 w 52"/>
                <a:gd name="T11" fmla="*/ 9 h 73"/>
                <a:gd name="T12" fmla="*/ 13 w 52"/>
                <a:gd name="T13" fmla="*/ 5 h 73"/>
                <a:gd name="T14" fmla="*/ 13 w 52"/>
                <a:gd name="T15" fmla="*/ 3 h 73"/>
                <a:gd name="T16" fmla="*/ 11 w 52"/>
                <a:gd name="T17" fmla="*/ 1 h 73"/>
                <a:gd name="T18" fmla="*/ 7 w 52"/>
                <a:gd name="T19" fmla="*/ 0 h 73"/>
                <a:gd name="T20" fmla="*/ 3 w 52"/>
                <a:gd name="T21" fmla="*/ 1 h 73"/>
                <a:gd name="T22" fmla="*/ 1 w 52"/>
                <a:gd name="T23" fmla="*/ 3 h 73"/>
                <a:gd name="T24" fmla="*/ 0 w 52"/>
                <a:gd name="T25" fmla="*/ 5 h 73"/>
                <a:gd name="T26" fmla="*/ 1 w 52"/>
                <a:gd name="T27" fmla="*/ 9 h 73"/>
                <a:gd name="T28" fmla="*/ 2 w 52"/>
                <a:gd name="T29" fmla="*/ 12 h 73"/>
                <a:gd name="T30" fmla="*/ 3 w 52"/>
                <a:gd name="T31" fmla="*/ 15 h 73"/>
                <a:gd name="T32" fmla="*/ 5 w 52"/>
                <a:gd name="T33" fmla="*/ 17 h 73"/>
                <a:gd name="T34" fmla="*/ 5 w 52"/>
                <a:gd name="T35" fmla="*/ 18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FF0000"/>
            </a:solidFill>
            <a:ln w="9525">
              <a:noFill/>
              <a:round/>
              <a:headEnd/>
              <a:tailEnd/>
            </a:ln>
          </p:spPr>
          <p:txBody>
            <a:bodyPr/>
            <a:lstStyle/>
            <a:p>
              <a:endParaRPr lang="en-US"/>
            </a:p>
          </p:txBody>
        </p:sp>
        <p:sp>
          <p:nvSpPr>
            <p:cNvPr id="6317" name="Freeform 310"/>
            <p:cNvSpPr>
              <a:spLocks/>
            </p:cNvSpPr>
            <p:nvPr/>
          </p:nvSpPr>
          <p:spPr bwMode="auto">
            <a:xfrm>
              <a:off x="2635" y="2396"/>
              <a:ext cx="35" cy="28"/>
            </a:xfrm>
            <a:custGeom>
              <a:avLst/>
              <a:gdLst>
                <a:gd name="T0" fmla="*/ 16 w 72"/>
                <a:gd name="T1" fmla="*/ 14 h 58"/>
                <a:gd name="T2" fmla="*/ 17 w 72"/>
                <a:gd name="T3" fmla="*/ 11 h 58"/>
                <a:gd name="T4" fmla="*/ 17 w 72"/>
                <a:gd name="T5" fmla="*/ 10 h 58"/>
                <a:gd name="T6" fmla="*/ 16 w 72"/>
                <a:gd name="T7" fmla="*/ 8 h 58"/>
                <a:gd name="T8" fmla="*/ 14 w 72"/>
                <a:gd name="T9" fmla="*/ 6 h 58"/>
                <a:gd name="T10" fmla="*/ 12 w 72"/>
                <a:gd name="T11" fmla="*/ 3 h 58"/>
                <a:gd name="T12" fmla="*/ 9 w 72"/>
                <a:gd name="T13" fmla="*/ 1 h 58"/>
                <a:gd name="T14" fmla="*/ 7 w 72"/>
                <a:gd name="T15" fmla="*/ 0 h 58"/>
                <a:gd name="T16" fmla="*/ 4 w 72"/>
                <a:gd name="T17" fmla="*/ 0 h 58"/>
                <a:gd name="T18" fmla="*/ 1 w 72"/>
                <a:gd name="T19" fmla="*/ 3 h 58"/>
                <a:gd name="T20" fmla="*/ 0 w 72"/>
                <a:gd name="T21" fmla="*/ 7 h 58"/>
                <a:gd name="T22" fmla="*/ 1 w 72"/>
                <a:gd name="T23" fmla="*/ 10 h 58"/>
                <a:gd name="T24" fmla="*/ 3 w 72"/>
                <a:gd name="T25" fmla="*/ 12 h 58"/>
                <a:gd name="T26" fmla="*/ 6 w 72"/>
                <a:gd name="T27" fmla="*/ 13 h 58"/>
                <a:gd name="T28" fmla="*/ 9 w 72"/>
                <a:gd name="T29" fmla="*/ 14 h 58"/>
                <a:gd name="T30" fmla="*/ 12 w 72"/>
                <a:gd name="T31" fmla="*/ 14 h 58"/>
                <a:gd name="T32" fmla="*/ 15 w 72"/>
                <a:gd name="T33" fmla="*/ 14 h 58"/>
                <a:gd name="T34" fmla="*/ 16 w 72"/>
                <a:gd name="T35" fmla="*/ 14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FF0000"/>
            </a:solidFill>
            <a:ln w="9525">
              <a:noFill/>
              <a:round/>
              <a:headEnd/>
              <a:tailEnd/>
            </a:ln>
          </p:spPr>
          <p:txBody>
            <a:bodyPr/>
            <a:lstStyle/>
            <a:p>
              <a:endParaRPr lang="en-US"/>
            </a:p>
          </p:txBody>
        </p:sp>
        <p:sp>
          <p:nvSpPr>
            <p:cNvPr id="6318" name="Freeform 311"/>
            <p:cNvSpPr>
              <a:spLocks/>
            </p:cNvSpPr>
            <p:nvPr/>
          </p:nvSpPr>
          <p:spPr bwMode="auto">
            <a:xfrm>
              <a:off x="2635" y="2428"/>
              <a:ext cx="35" cy="29"/>
            </a:xfrm>
            <a:custGeom>
              <a:avLst/>
              <a:gdLst>
                <a:gd name="T0" fmla="*/ 17 w 72"/>
                <a:gd name="T1" fmla="*/ 3 h 56"/>
                <a:gd name="T2" fmla="*/ 16 w 72"/>
                <a:gd name="T3" fmla="*/ 0 h 56"/>
                <a:gd name="T4" fmla="*/ 15 w 72"/>
                <a:gd name="T5" fmla="*/ 0 h 56"/>
                <a:gd name="T6" fmla="*/ 13 w 72"/>
                <a:gd name="T7" fmla="*/ 0 h 56"/>
                <a:gd name="T8" fmla="*/ 9 w 72"/>
                <a:gd name="T9" fmla="*/ 0 h 56"/>
                <a:gd name="T10" fmla="*/ 6 w 72"/>
                <a:gd name="T11" fmla="*/ 1 h 56"/>
                <a:gd name="T12" fmla="*/ 3 w 72"/>
                <a:gd name="T13" fmla="*/ 2 h 56"/>
                <a:gd name="T14" fmla="*/ 1 w 72"/>
                <a:gd name="T15" fmla="*/ 4 h 56"/>
                <a:gd name="T16" fmla="*/ 0 w 72"/>
                <a:gd name="T17" fmla="*/ 7 h 56"/>
                <a:gd name="T18" fmla="*/ 1 w 72"/>
                <a:gd name="T19" fmla="*/ 11 h 56"/>
                <a:gd name="T20" fmla="*/ 4 w 72"/>
                <a:gd name="T21" fmla="*/ 14 h 56"/>
                <a:gd name="T22" fmla="*/ 7 w 72"/>
                <a:gd name="T23" fmla="*/ 15 h 56"/>
                <a:gd name="T24" fmla="*/ 9 w 72"/>
                <a:gd name="T25" fmla="*/ 14 h 56"/>
                <a:gd name="T26" fmla="*/ 12 w 72"/>
                <a:gd name="T27" fmla="*/ 12 h 56"/>
                <a:gd name="T28" fmla="*/ 14 w 72"/>
                <a:gd name="T29" fmla="*/ 9 h 56"/>
                <a:gd name="T30" fmla="*/ 16 w 72"/>
                <a:gd name="T31" fmla="*/ 6 h 56"/>
                <a:gd name="T32" fmla="*/ 17 w 72"/>
                <a:gd name="T33" fmla="*/ 4 h 56"/>
                <a:gd name="T34" fmla="*/ 17 w 72"/>
                <a:gd name="T35" fmla="*/ 3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FF0000"/>
            </a:solidFill>
            <a:ln w="9525">
              <a:noFill/>
              <a:round/>
              <a:headEnd/>
              <a:tailEnd/>
            </a:ln>
          </p:spPr>
          <p:txBody>
            <a:bodyPr/>
            <a:lstStyle/>
            <a:p>
              <a:endParaRPr lang="en-US"/>
            </a:p>
          </p:txBody>
        </p:sp>
        <p:sp>
          <p:nvSpPr>
            <p:cNvPr id="6319" name="Freeform 312"/>
            <p:cNvSpPr>
              <a:spLocks/>
            </p:cNvSpPr>
            <p:nvPr/>
          </p:nvSpPr>
          <p:spPr bwMode="auto">
            <a:xfrm>
              <a:off x="2664" y="2435"/>
              <a:ext cx="27" cy="37"/>
            </a:xfrm>
            <a:custGeom>
              <a:avLst/>
              <a:gdLst>
                <a:gd name="T0" fmla="*/ 8 w 53"/>
                <a:gd name="T1" fmla="*/ 0 h 72"/>
                <a:gd name="T2" fmla="*/ 6 w 53"/>
                <a:gd name="T3" fmla="*/ 0 h 72"/>
                <a:gd name="T4" fmla="*/ 5 w 53"/>
                <a:gd name="T5" fmla="*/ 1 h 72"/>
                <a:gd name="T6" fmla="*/ 4 w 53"/>
                <a:gd name="T7" fmla="*/ 3 h 72"/>
                <a:gd name="T8" fmla="*/ 2 w 53"/>
                <a:gd name="T9" fmla="*/ 6 h 72"/>
                <a:gd name="T10" fmla="*/ 1 w 53"/>
                <a:gd name="T11" fmla="*/ 9 h 72"/>
                <a:gd name="T12" fmla="*/ 0 w 53"/>
                <a:gd name="T13" fmla="*/ 13 h 72"/>
                <a:gd name="T14" fmla="*/ 1 w 53"/>
                <a:gd name="T15" fmla="*/ 16 h 72"/>
                <a:gd name="T16" fmla="*/ 3 w 53"/>
                <a:gd name="T17" fmla="*/ 18 h 72"/>
                <a:gd name="T18" fmla="*/ 7 w 53"/>
                <a:gd name="T19" fmla="*/ 19 h 72"/>
                <a:gd name="T20" fmla="*/ 11 w 53"/>
                <a:gd name="T21" fmla="*/ 18 h 72"/>
                <a:gd name="T22" fmla="*/ 13 w 53"/>
                <a:gd name="T23" fmla="*/ 16 h 72"/>
                <a:gd name="T24" fmla="*/ 14 w 53"/>
                <a:gd name="T25" fmla="*/ 13 h 72"/>
                <a:gd name="T26" fmla="*/ 13 w 53"/>
                <a:gd name="T27" fmla="*/ 9 h 72"/>
                <a:gd name="T28" fmla="*/ 12 w 53"/>
                <a:gd name="T29" fmla="*/ 6 h 72"/>
                <a:gd name="T30" fmla="*/ 10 w 53"/>
                <a:gd name="T31" fmla="*/ 3 h 72"/>
                <a:gd name="T32" fmla="*/ 9 w 53"/>
                <a:gd name="T33" fmla="*/ 1 h 72"/>
                <a:gd name="T34" fmla="*/ 8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FF0000"/>
            </a:solidFill>
            <a:ln w="9525">
              <a:noFill/>
              <a:round/>
              <a:headEnd/>
              <a:tailEnd/>
            </a:ln>
          </p:spPr>
          <p:txBody>
            <a:bodyPr/>
            <a:lstStyle/>
            <a:p>
              <a:endParaRPr lang="en-US"/>
            </a:p>
          </p:txBody>
        </p:sp>
        <p:sp>
          <p:nvSpPr>
            <p:cNvPr id="6320" name="Freeform 313"/>
            <p:cNvSpPr>
              <a:spLocks/>
            </p:cNvSpPr>
            <p:nvPr/>
          </p:nvSpPr>
          <p:spPr bwMode="auto">
            <a:xfrm>
              <a:off x="2684" y="2428"/>
              <a:ext cx="35" cy="29"/>
            </a:xfrm>
            <a:custGeom>
              <a:avLst/>
              <a:gdLst>
                <a:gd name="T0" fmla="*/ 1 w 72"/>
                <a:gd name="T1" fmla="*/ 0 h 57"/>
                <a:gd name="T2" fmla="*/ 0 w 72"/>
                <a:gd name="T3" fmla="*/ 3 h 57"/>
                <a:gd name="T4" fmla="*/ 0 w 72"/>
                <a:gd name="T5" fmla="*/ 4 h 57"/>
                <a:gd name="T6" fmla="*/ 1 w 72"/>
                <a:gd name="T7" fmla="*/ 6 h 57"/>
                <a:gd name="T8" fmla="*/ 3 w 72"/>
                <a:gd name="T9" fmla="*/ 9 h 57"/>
                <a:gd name="T10" fmla="*/ 5 w 72"/>
                <a:gd name="T11" fmla="*/ 11 h 57"/>
                <a:gd name="T12" fmla="*/ 8 w 72"/>
                <a:gd name="T13" fmla="*/ 14 h 57"/>
                <a:gd name="T14" fmla="*/ 10 w 72"/>
                <a:gd name="T15" fmla="*/ 15 h 57"/>
                <a:gd name="T16" fmla="*/ 13 w 72"/>
                <a:gd name="T17" fmla="*/ 14 h 57"/>
                <a:gd name="T18" fmla="*/ 16 w 72"/>
                <a:gd name="T19" fmla="*/ 11 h 57"/>
                <a:gd name="T20" fmla="*/ 17 w 72"/>
                <a:gd name="T21" fmla="*/ 7 h 57"/>
                <a:gd name="T22" fmla="*/ 16 w 72"/>
                <a:gd name="T23" fmla="*/ 4 h 57"/>
                <a:gd name="T24" fmla="*/ 14 w 72"/>
                <a:gd name="T25" fmla="*/ 2 h 57"/>
                <a:gd name="T26" fmla="*/ 11 w 72"/>
                <a:gd name="T27" fmla="*/ 1 h 57"/>
                <a:gd name="T28" fmla="*/ 8 w 72"/>
                <a:gd name="T29" fmla="*/ 0 h 57"/>
                <a:gd name="T30" fmla="*/ 5 w 72"/>
                <a:gd name="T31" fmla="*/ 0 h 57"/>
                <a:gd name="T32" fmla="*/ 2 w 72"/>
                <a:gd name="T33" fmla="*/ 0 h 57"/>
                <a:gd name="T34" fmla="*/ 1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FF0000"/>
            </a:solidFill>
            <a:ln w="9525">
              <a:noFill/>
              <a:round/>
              <a:headEnd/>
              <a:tailEnd/>
            </a:ln>
          </p:spPr>
          <p:txBody>
            <a:bodyPr/>
            <a:lstStyle/>
            <a:p>
              <a:endParaRPr lang="en-US"/>
            </a:p>
          </p:txBody>
        </p:sp>
        <p:sp>
          <p:nvSpPr>
            <p:cNvPr id="6321" name="Freeform 314"/>
            <p:cNvSpPr>
              <a:spLocks/>
            </p:cNvSpPr>
            <p:nvPr/>
          </p:nvSpPr>
          <p:spPr bwMode="auto">
            <a:xfrm>
              <a:off x="2684" y="2395"/>
              <a:ext cx="35" cy="29"/>
            </a:xfrm>
            <a:custGeom>
              <a:avLst/>
              <a:gdLst>
                <a:gd name="T0" fmla="*/ 0 w 72"/>
                <a:gd name="T1" fmla="*/ 12 h 58"/>
                <a:gd name="T2" fmla="*/ 1 w 72"/>
                <a:gd name="T3" fmla="*/ 15 h 58"/>
                <a:gd name="T4" fmla="*/ 2 w 72"/>
                <a:gd name="T5" fmla="*/ 15 h 58"/>
                <a:gd name="T6" fmla="*/ 5 w 72"/>
                <a:gd name="T7" fmla="*/ 15 h 58"/>
                <a:gd name="T8" fmla="*/ 8 w 72"/>
                <a:gd name="T9" fmla="*/ 15 h 58"/>
                <a:gd name="T10" fmla="*/ 11 w 72"/>
                <a:gd name="T11" fmla="*/ 14 h 58"/>
                <a:gd name="T12" fmla="*/ 14 w 72"/>
                <a:gd name="T13" fmla="*/ 13 h 58"/>
                <a:gd name="T14" fmla="*/ 16 w 72"/>
                <a:gd name="T15" fmla="*/ 11 h 58"/>
                <a:gd name="T16" fmla="*/ 17 w 72"/>
                <a:gd name="T17" fmla="*/ 8 h 58"/>
                <a:gd name="T18" fmla="*/ 16 w 72"/>
                <a:gd name="T19" fmla="*/ 4 h 58"/>
                <a:gd name="T20" fmla="*/ 13 w 72"/>
                <a:gd name="T21" fmla="*/ 1 h 58"/>
                <a:gd name="T22" fmla="*/ 10 w 72"/>
                <a:gd name="T23" fmla="*/ 0 h 58"/>
                <a:gd name="T24" fmla="*/ 8 w 72"/>
                <a:gd name="T25" fmla="*/ 2 h 58"/>
                <a:gd name="T26" fmla="*/ 5 w 72"/>
                <a:gd name="T27" fmla="*/ 4 h 58"/>
                <a:gd name="T28" fmla="*/ 3 w 72"/>
                <a:gd name="T29" fmla="*/ 6 h 58"/>
                <a:gd name="T30" fmla="*/ 1 w 72"/>
                <a:gd name="T31" fmla="*/ 9 h 58"/>
                <a:gd name="T32" fmla="*/ 0 w 72"/>
                <a:gd name="T33" fmla="*/ 11 h 58"/>
                <a:gd name="T34" fmla="*/ 0 w 72"/>
                <a:gd name="T35" fmla="*/ 12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FF0000"/>
            </a:solidFill>
            <a:ln w="9525">
              <a:noFill/>
              <a:round/>
              <a:headEnd/>
              <a:tailEnd/>
            </a:ln>
          </p:spPr>
          <p:txBody>
            <a:bodyPr/>
            <a:lstStyle/>
            <a:p>
              <a:endParaRPr lang="en-US"/>
            </a:p>
          </p:txBody>
        </p:sp>
        <p:sp>
          <p:nvSpPr>
            <p:cNvPr id="6322" name="Freeform 315"/>
            <p:cNvSpPr>
              <a:spLocks/>
            </p:cNvSpPr>
            <p:nvPr/>
          </p:nvSpPr>
          <p:spPr bwMode="auto">
            <a:xfrm>
              <a:off x="2471" y="1815"/>
              <a:ext cx="72" cy="84"/>
            </a:xfrm>
            <a:custGeom>
              <a:avLst/>
              <a:gdLst>
                <a:gd name="T0" fmla="*/ 36 w 144"/>
                <a:gd name="T1" fmla="*/ 0 h 167"/>
                <a:gd name="T2" fmla="*/ 36 w 144"/>
                <a:gd name="T3" fmla="*/ 7 h 167"/>
                <a:gd name="T4" fmla="*/ 35 w 144"/>
                <a:gd name="T5" fmla="*/ 15 h 167"/>
                <a:gd name="T6" fmla="*/ 33 w 144"/>
                <a:gd name="T7" fmla="*/ 21 h 167"/>
                <a:gd name="T8" fmla="*/ 29 w 144"/>
                <a:gd name="T9" fmla="*/ 28 h 167"/>
                <a:gd name="T10" fmla="*/ 25 w 144"/>
                <a:gd name="T11" fmla="*/ 34 h 167"/>
                <a:gd name="T12" fmla="*/ 20 w 144"/>
                <a:gd name="T13" fmla="*/ 38 h 167"/>
                <a:gd name="T14" fmla="*/ 15 w 144"/>
                <a:gd name="T15" fmla="*/ 41 h 167"/>
                <a:gd name="T16" fmla="*/ 9 w 144"/>
                <a:gd name="T17" fmla="*/ 42 h 167"/>
                <a:gd name="T18" fmla="*/ 4 w 144"/>
                <a:gd name="T19" fmla="*/ 41 h 167"/>
                <a:gd name="T20" fmla="*/ 1 w 144"/>
                <a:gd name="T21" fmla="*/ 38 h 167"/>
                <a:gd name="T22" fmla="*/ 0 w 144"/>
                <a:gd name="T23" fmla="*/ 35 h 167"/>
                <a:gd name="T24" fmla="*/ 1 w 144"/>
                <a:gd name="T25" fmla="*/ 31 h 167"/>
                <a:gd name="T26" fmla="*/ 3 w 144"/>
                <a:gd name="T27" fmla="*/ 28 h 167"/>
                <a:gd name="T28" fmla="*/ 6 w 144"/>
                <a:gd name="T29" fmla="*/ 24 h 167"/>
                <a:gd name="T30" fmla="*/ 10 w 144"/>
                <a:gd name="T31" fmla="*/ 22 h 167"/>
                <a:gd name="T32" fmla="*/ 15 w 144"/>
                <a:gd name="T33" fmla="*/ 21 h 167"/>
                <a:gd name="T34" fmla="*/ 20 w 144"/>
                <a:gd name="T35" fmla="*/ 20 h 167"/>
                <a:gd name="T36" fmla="*/ 24 w 144"/>
                <a:gd name="T37" fmla="*/ 18 h 167"/>
                <a:gd name="T38" fmla="*/ 27 w 144"/>
                <a:gd name="T39" fmla="*/ 15 h 167"/>
                <a:gd name="T40" fmla="*/ 30 w 144"/>
                <a:gd name="T41" fmla="*/ 11 h 167"/>
                <a:gd name="T42" fmla="*/ 33 w 144"/>
                <a:gd name="T43" fmla="*/ 7 h 167"/>
                <a:gd name="T44" fmla="*/ 35 w 144"/>
                <a:gd name="T45" fmla="*/ 4 h 167"/>
                <a:gd name="T46" fmla="*/ 36 w 144"/>
                <a:gd name="T47" fmla="*/ 1 h 167"/>
                <a:gd name="T48" fmla="*/ 36 w 144"/>
                <a:gd name="T49" fmla="*/ 0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67"/>
                <a:gd name="T77" fmla="*/ 144 w 144"/>
                <a:gd name="T78" fmla="*/ 167 h 1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FF0000"/>
            </a:solidFill>
            <a:ln w="9525">
              <a:noFill/>
              <a:round/>
              <a:headEnd/>
              <a:tailEnd/>
            </a:ln>
          </p:spPr>
          <p:txBody>
            <a:bodyPr/>
            <a:lstStyle/>
            <a:p>
              <a:endParaRPr lang="en-US"/>
            </a:p>
          </p:txBody>
        </p:sp>
        <p:sp>
          <p:nvSpPr>
            <p:cNvPr id="6323" name="Freeform 316"/>
            <p:cNvSpPr>
              <a:spLocks/>
            </p:cNvSpPr>
            <p:nvPr/>
          </p:nvSpPr>
          <p:spPr bwMode="auto">
            <a:xfrm>
              <a:off x="2436" y="1811"/>
              <a:ext cx="102" cy="40"/>
            </a:xfrm>
            <a:custGeom>
              <a:avLst/>
              <a:gdLst>
                <a:gd name="T0" fmla="*/ 51 w 204"/>
                <a:gd name="T1" fmla="*/ 0 h 82"/>
                <a:gd name="T2" fmla="*/ 49 w 204"/>
                <a:gd name="T3" fmla="*/ 2 h 82"/>
                <a:gd name="T4" fmla="*/ 47 w 204"/>
                <a:gd name="T5" fmla="*/ 5 h 82"/>
                <a:gd name="T6" fmla="*/ 44 w 204"/>
                <a:gd name="T7" fmla="*/ 7 h 82"/>
                <a:gd name="T8" fmla="*/ 42 w 204"/>
                <a:gd name="T9" fmla="*/ 10 h 82"/>
                <a:gd name="T10" fmla="*/ 38 w 204"/>
                <a:gd name="T11" fmla="*/ 12 h 82"/>
                <a:gd name="T12" fmla="*/ 35 w 204"/>
                <a:gd name="T13" fmla="*/ 14 h 82"/>
                <a:gd name="T14" fmla="*/ 32 w 204"/>
                <a:gd name="T15" fmla="*/ 16 h 82"/>
                <a:gd name="T16" fmla="*/ 28 w 204"/>
                <a:gd name="T17" fmla="*/ 17 h 82"/>
                <a:gd name="T18" fmla="*/ 25 w 204"/>
                <a:gd name="T19" fmla="*/ 18 h 82"/>
                <a:gd name="T20" fmla="*/ 22 w 204"/>
                <a:gd name="T21" fmla="*/ 19 h 82"/>
                <a:gd name="T22" fmla="*/ 19 w 204"/>
                <a:gd name="T23" fmla="*/ 20 h 82"/>
                <a:gd name="T24" fmla="*/ 15 w 204"/>
                <a:gd name="T25" fmla="*/ 20 h 82"/>
                <a:gd name="T26" fmla="*/ 12 w 204"/>
                <a:gd name="T27" fmla="*/ 20 h 82"/>
                <a:gd name="T28" fmla="*/ 10 w 204"/>
                <a:gd name="T29" fmla="*/ 19 h 82"/>
                <a:gd name="T30" fmla="*/ 6 w 204"/>
                <a:gd name="T31" fmla="*/ 17 h 82"/>
                <a:gd name="T32" fmla="*/ 4 w 204"/>
                <a:gd name="T33" fmla="*/ 16 h 82"/>
                <a:gd name="T34" fmla="*/ 1 w 204"/>
                <a:gd name="T35" fmla="*/ 11 h 82"/>
                <a:gd name="T36" fmla="*/ 0 w 204"/>
                <a:gd name="T37" fmla="*/ 8 h 82"/>
                <a:gd name="T38" fmla="*/ 2 w 204"/>
                <a:gd name="T39" fmla="*/ 5 h 82"/>
                <a:gd name="T40" fmla="*/ 5 w 204"/>
                <a:gd name="T41" fmla="*/ 2 h 82"/>
                <a:gd name="T42" fmla="*/ 9 w 204"/>
                <a:gd name="T43" fmla="*/ 0 h 82"/>
                <a:gd name="T44" fmla="*/ 13 w 204"/>
                <a:gd name="T45" fmla="*/ 0 h 82"/>
                <a:gd name="T46" fmla="*/ 18 w 204"/>
                <a:gd name="T47" fmla="*/ 1 h 82"/>
                <a:gd name="T48" fmla="*/ 23 w 204"/>
                <a:gd name="T49" fmla="*/ 3 h 82"/>
                <a:gd name="T50" fmla="*/ 26 w 204"/>
                <a:gd name="T51" fmla="*/ 5 h 82"/>
                <a:gd name="T52" fmla="*/ 31 w 204"/>
                <a:gd name="T53" fmla="*/ 6 h 82"/>
                <a:gd name="T54" fmla="*/ 36 w 204"/>
                <a:gd name="T55" fmla="*/ 5 h 82"/>
                <a:gd name="T56" fmla="*/ 40 w 204"/>
                <a:gd name="T57" fmla="*/ 4 h 82"/>
                <a:gd name="T58" fmla="*/ 45 w 204"/>
                <a:gd name="T59" fmla="*/ 3 h 82"/>
                <a:gd name="T60" fmla="*/ 48 w 204"/>
                <a:gd name="T61" fmla="*/ 1 h 82"/>
                <a:gd name="T62" fmla="*/ 50 w 204"/>
                <a:gd name="T63" fmla="*/ 0 h 82"/>
                <a:gd name="T64" fmla="*/ 51 w 204"/>
                <a:gd name="T65" fmla="*/ 0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82"/>
                <a:gd name="T101" fmla="*/ 204 w 204"/>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FF0000"/>
            </a:solidFill>
            <a:ln w="9525">
              <a:noFill/>
              <a:round/>
              <a:headEnd/>
              <a:tailEnd/>
            </a:ln>
          </p:spPr>
          <p:txBody>
            <a:bodyPr/>
            <a:lstStyle/>
            <a:p>
              <a:endParaRPr lang="en-US"/>
            </a:p>
          </p:txBody>
        </p:sp>
        <p:sp>
          <p:nvSpPr>
            <p:cNvPr id="6324" name="Freeform 317"/>
            <p:cNvSpPr>
              <a:spLocks/>
            </p:cNvSpPr>
            <p:nvPr/>
          </p:nvSpPr>
          <p:spPr bwMode="auto">
            <a:xfrm>
              <a:off x="2534" y="1815"/>
              <a:ext cx="42" cy="104"/>
            </a:xfrm>
            <a:custGeom>
              <a:avLst/>
              <a:gdLst>
                <a:gd name="T0" fmla="*/ 6 w 84"/>
                <a:gd name="T1" fmla="*/ 0 h 208"/>
                <a:gd name="T2" fmla="*/ 11 w 84"/>
                <a:gd name="T3" fmla="*/ 6 h 208"/>
                <a:gd name="T4" fmla="*/ 15 w 84"/>
                <a:gd name="T5" fmla="*/ 12 h 208"/>
                <a:gd name="T6" fmla="*/ 18 w 84"/>
                <a:gd name="T7" fmla="*/ 19 h 208"/>
                <a:gd name="T8" fmla="*/ 20 w 84"/>
                <a:gd name="T9" fmla="*/ 25 h 208"/>
                <a:gd name="T10" fmla="*/ 21 w 84"/>
                <a:gd name="T11" fmla="*/ 32 h 208"/>
                <a:gd name="T12" fmla="*/ 21 w 84"/>
                <a:gd name="T13" fmla="*/ 39 h 208"/>
                <a:gd name="T14" fmla="*/ 19 w 84"/>
                <a:gd name="T15" fmla="*/ 45 h 208"/>
                <a:gd name="T16" fmla="*/ 14 w 84"/>
                <a:gd name="T17" fmla="*/ 50 h 208"/>
                <a:gd name="T18" fmla="*/ 10 w 84"/>
                <a:gd name="T19" fmla="*/ 52 h 208"/>
                <a:gd name="T20" fmla="*/ 6 w 84"/>
                <a:gd name="T21" fmla="*/ 52 h 208"/>
                <a:gd name="T22" fmla="*/ 3 w 84"/>
                <a:gd name="T23" fmla="*/ 51 h 208"/>
                <a:gd name="T24" fmla="*/ 1 w 84"/>
                <a:gd name="T25" fmla="*/ 47 h 208"/>
                <a:gd name="T26" fmla="*/ 0 w 84"/>
                <a:gd name="T27" fmla="*/ 43 h 208"/>
                <a:gd name="T28" fmla="*/ 1 w 84"/>
                <a:gd name="T29" fmla="*/ 38 h 208"/>
                <a:gd name="T30" fmla="*/ 2 w 84"/>
                <a:gd name="T31" fmla="*/ 34 h 208"/>
                <a:gd name="T32" fmla="*/ 5 w 84"/>
                <a:gd name="T33" fmla="*/ 29 h 208"/>
                <a:gd name="T34" fmla="*/ 9 w 84"/>
                <a:gd name="T35" fmla="*/ 21 h 208"/>
                <a:gd name="T36" fmla="*/ 9 w 84"/>
                <a:gd name="T37" fmla="*/ 12 h 208"/>
                <a:gd name="T38" fmla="*/ 7 w 84"/>
                <a:gd name="T39" fmla="*/ 3 h 208"/>
                <a:gd name="T40" fmla="*/ 6 w 84"/>
                <a:gd name="T41" fmla="*/ 0 h 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208"/>
                <a:gd name="T65" fmla="*/ 84 w 84"/>
                <a:gd name="T66" fmla="*/ 208 h 2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FF0000"/>
            </a:solidFill>
            <a:ln w="9525">
              <a:noFill/>
              <a:round/>
              <a:headEnd/>
              <a:tailEnd/>
            </a:ln>
          </p:spPr>
          <p:txBody>
            <a:bodyPr/>
            <a:lstStyle/>
            <a:p>
              <a:endParaRPr lang="en-US"/>
            </a:p>
          </p:txBody>
        </p:sp>
        <p:sp>
          <p:nvSpPr>
            <p:cNvPr id="6325" name="Freeform 318"/>
            <p:cNvSpPr>
              <a:spLocks/>
            </p:cNvSpPr>
            <p:nvPr/>
          </p:nvSpPr>
          <p:spPr bwMode="auto">
            <a:xfrm>
              <a:off x="2551" y="1812"/>
              <a:ext cx="72" cy="84"/>
            </a:xfrm>
            <a:custGeom>
              <a:avLst/>
              <a:gdLst>
                <a:gd name="T0" fmla="*/ 0 w 144"/>
                <a:gd name="T1" fmla="*/ 0 h 170"/>
                <a:gd name="T2" fmla="*/ 7 w 144"/>
                <a:gd name="T3" fmla="*/ 1 h 170"/>
                <a:gd name="T4" fmla="*/ 13 w 144"/>
                <a:gd name="T5" fmla="*/ 4 h 170"/>
                <a:gd name="T6" fmla="*/ 20 w 144"/>
                <a:gd name="T7" fmla="*/ 8 h 170"/>
                <a:gd name="T8" fmla="*/ 26 w 144"/>
                <a:gd name="T9" fmla="*/ 12 h 170"/>
                <a:gd name="T10" fmla="*/ 31 w 144"/>
                <a:gd name="T11" fmla="*/ 17 h 170"/>
                <a:gd name="T12" fmla="*/ 35 w 144"/>
                <a:gd name="T13" fmla="*/ 22 h 170"/>
                <a:gd name="T14" fmla="*/ 36 w 144"/>
                <a:gd name="T15" fmla="*/ 29 h 170"/>
                <a:gd name="T16" fmla="*/ 36 w 144"/>
                <a:gd name="T17" fmla="*/ 35 h 170"/>
                <a:gd name="T18" fmla="*/ 34 w 144"/>
                <a:gd name="T19" fmla="*/ 39 h 170"/>
                <a:gd name="T20" fmla="*/ 30 w 144"/>
                <a:gd name="T21" fmla="*/ 41 h 170"/>
                <a:gd name="T22" fmla="*/ 27 w 144"/>
                <a:gd name="T23" fmla="*/ 42 h 170"/>
                <a:gd name="T24" fmla="*/ 23 w 144"/>
                <a:gd name="T25" fmla="*/ 40 h 170"/>
                <a:gd name="T26" fmla="*/ 20 w 144"/>
                <a:gd name="T27" fmla="*/ 37 h 170"/>
                <a:gd name="T28" fmla="*/ 18 w 144"/>
                <a:gd name="T29" fmla="*/ 33 h 170"/>
                <a:gd name="T30" fmla="*/ 16 w 144"/>
                <a:gd name="T31" fmla="*/ 29 h 170"/>
                <a:gd name="T32" fmla="*/ 17 w 144"/>
                <a:gd name="T33" fmla="*/ 24 h 170"/>
                <a:gd name="T34" fmla="*/ 17 w 144"/>
                <a:gd name="T35" fmla="*/ 20 h 170"/>
                <a:gd name="T36" fmla="*/ 15 w 144"/>
                <a:gd name="T37" fmla="*/ 15 h 170"/>
                <a:gd name="T38" fmla="*/ 12 w 144"/>
                <a:gd name="T39" fmla="*/ 11 h 170"/>
                <a:gd name="T40" fmla="*/ 9 w 144"/>
                <a:gd name="T41" fmla="*/ 7 h 170"/>
                <a:gd name="T42" fmla="*/ 6 w 144"/>
                <a:gd name="T43" fmla="*/ 4 h 170"/>
                <a:gd name="T44" fmla="*/ 3 w 144"/>
                <a:gd name="T45" fmla="*/ 2 h 170"/>
                <a:gd name="T46" fmla="*/ 1 w 144"/>
                <a:gd name="T47" fmla="*/ 0 h 170"/>
                <a:gd name="T48" fmla="*/ 0 w 144"/>
                <a:gd name="T49" fmla="*/ 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70"/>
                <a:gd name="T77" fmla="*/ 144 w 14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FF0000"/>
            </a:solidFill>
            <a:ln w="9525">
              <a:noFill/>
              <a:round/>
              <a:headEnd/>
              <a:tailEnd/>
            </a:ln>
          </p:spPr>
          <p:txBody>
            <a:bodyPr/>
            <a:lstStyle/>
            <a:p>
              <a:endParaRPr lang="en-US"/>
            </a:p>
          </p:txBody>
        </p:sp>
        <p:sp>
          <p:nvSpPr>
            <p:cNvPr id="6326" name="Freeform 319"/>
            <p:cNvSpPr>
              <a:spLocks/>
            </p:cNvSpPr>
            <p:nvPr/>
          </p:nvSpPr>
          <p:spPr bwMode="auto">
            <a:xfrm>
              <a:off x="2558" y="1793"/>
              <a:ext cx="99" cy="51"/>
            </a:xfrm>
            <a:custGeom>
              <a:avLst/>
              <a:gdLst>
                <a:gd name="T0" fmla="*/ 0 w 199"/>
                <a:gd name="T1" fmla="*/ 4 h 103"/>
                <a:gd name="T2" fmla="*/ 3 w 199"/>
                <a:gd name="T3" fmla="*/ 3 h 103"/>
                <a:gd name="T4" fmla="*/ 6 w 199"/>
                <a:gd name="T5" fmla="*/ 2 h 103"/>
                <a:gd name="T6" fmla="*/ 10 w 199"/>
                <a:gd name="T7" fmla="*/ 1 h 103"/>
                <a:gd name="T8" fmla="*/ 13 w 199"/>
                <a:gd name="T9" fmla="*/ 0 h 103"/>
                <a:gd name="T10" fmla="*/ 17 w 199"/>
                <a:gd name="T11" fmla="*/ 0 h 103"/>
                <a:gd name="T12" fmla="*/ 21 w 199"/>
                <a:gd name="T13" fmla="*/ 0 h 103"/>
                <a:gd name="T14" fmla="*/ 24 w 199"/>
                <a:gd name="T15" fmla="*/ 0 h 103"/>
                <a:gd name="T16" fmla="*/ 28 w 199"/>
                <a:gd name="T17" fmla="*/ 0 h 103"/>
                <a:gd name="T18" fmla="*/ 32 w 199"/>
                <a:gd name="T19" fmla="*/ 1 h 103"/>
                <a:gd name="T20" fmla="*/ 35 w 199"/>
                <a:gd name="T21" fmla="*/ 2 h 103"/>
                <a:gd name="T22" fmla="*/ 38 w 199"/>
                <a:gd name="T23" fmla="*/ 3 h 103"/>
                <a:gd name="T24" fmla="*/ 41 w 199"/>
                <a:gd name="T25" fmla="*/ 4 h 103"/>
                <a:gd name="T26" fmla="*/ 43 w 199"/>
                <a:gd name="T27" fmla="*/ 6 h 103"/>
                <a:gd name="T28" fmla="*/ 45 w 199"/>
                <a:gd name="T29" fmla="*/ 8 h 103"/>
                <a:gd name="T30" fmla="*/ 47 w 199"/>
                <a:gd name="T31" fmla="*/ 11 h 103"/>
                <a:gd name="T32" fmla="*/ 49 w 199"/>
                <a:gd name="T33" fmla="*/ 14 h 103"/>
                <a:gd name="T34" fmla="*/ 49 w 199"/>
                <a:gd name="T35" fmla="*/ 19 h 103"/>
                <a:gd name="T36" fmla="*/ 48 w 199"/>
                <a:gd name="T37" fmla="*/ 22 h 103"/>
                <a:gd name="T38" fmla="*/ 45 w 199"/>
                <a:gd name="T39" fmla="*/ 24 h 103"/>
                <a:gd name="T40" fmla="*/ 41 w 199"/>
                <a:gd name="T41" fmla="*/ 25 h 103"/>
                <a:gd name="T42" fmla="*/ 37 w 199"/>
                <a:gd name="T43" fmla="*/ 25 h 103"/>
                <a:gd name="T44" fmla="*/ 33 w 199"/>
                <a:gd name="T45" fmla="*/ 23 h 103"/>
                <a:gd name="T46" fmla="*/ 29 w 199"/>
                <a:gd name="T47" fmla="*/ 20 h 103"/>
                <a:gd name="T48" fmla="*/ 26 w 199"/>
                <a:gd name="T49" fmla="*/ 15 h 103"/>
                <a:gd name="T50" fmla="*/ 24 w 199"/>
                <a:gd name="T51" fmla="*/ 12 h 103"/>
                <a:gd name="T52" fmla="*/ 20 w 199"/>
                <a:gd name="T53" fmla="*/ 9 h 103"/>
                <a:gd name="T54" fmla="*/ 16 w 199"/>
                <a:gd name="T55" fmla="*/ 7 h 103"/>
                <a:gd name="T56" fmla="*/ 11 w 199"/>
                <a:gd name="T57" fmla="*/ 6 h 103"/>
                <a:gd name="T58" fmla="*/ 7 w 199"/>
                <a:gd name="T59" fmla="*/ 5 h 103"/>
                <a:gd name="T60" fmla="*/ 3 w 199"/>
                <a:gd name="T61" fmla="*/ 4 h 103"/>
                <a:gd name="T62" fmla="*/ 1 w 199"/>
                <a:gd name="T63" fmla="*/ 4 h 103"/>
                <a:gd name="T64" fmla="*/ 0 w 199"/>
                <a:gd name="T65" fmla="*/ 4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9"/>
                <a:gd name="T100" fmla="*/ 0 h 103"/>
                <a:gd name="T101" fmla="*/ 199 w 199"/>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FF0000"/>
            </a:solidFill>
            <a:ln w="9525">
              <a:noFill/>
              <a:round/>
              <a:headEnd/>
              <a:tailEnd/>
            </a:ln>
          </p:spPr>
          <p:txBody>
            <a:bodyPr/>
            <a:lstStyle/>
            <a:p>
              <a:endParaRPr lang="en-US"/>
            </a:p>
          </p:txBody>
        </p:sp>
        <p:sp>
          <p:nvSpPr>
            <p:cNvPr id="6327" name="Freeform 320"/>
            <p:cNvSpPr>
              <a:spLocks/>
            </p:cNvSpPr>
            <p:nvPr/>
          </p:nvSpPr>
          <p:spPr bwMode="auto">
            <a:xfrm>
              <a:off x="2631" y="2659"/>
              <a:ext cx="53" cy="98"/>
            </a:xfrm>
            <a:custGeom>
              <a:avLst/>
              <a:gdLst>
                <a:gd name="T0" fmla="*/ 23 w 107"/>
                <a:gd name="T1" fmla="*/ 0 h 195"/>
                <a:gd name="T2" fmla="*/ 25 w 107"/>
                <a:gd name="T3" fmla="*/ 7 h 195"/>
                <a:gd name="T4" fmla="*/ 26 w 107"/>
                <a:gd name="T5" fmla="*/ 14 h 195"/>
                <a:gd name="T6" fmla="*/ 26 w 107"/>
                <a:gd name="T7" fmla="*/ 22 h 195"/>
                <a:gd name="T8" fmla="*/ 26 w 107"/>
                <a:gd name="T9" fmla="*/ 29 h 195"/>
                <a:gd name="T10" fmla="*/ 24 w 107"/>
                <a:gd name="T11" fmla="*/ 36 h 195"/>
                <a:gd name="T12" fmla="*/ 20 w 107"/>
                <a:gd name="T13" fmla="*/ 41 h 195"/>
                <a:gd name="T14" fmla="*/ 16 w 107"/>
                <a:gd name="T15" fmla="*/ 46 h 195"/>
                <a:gd name="T16" fmla="*/ 11 w 107"/>
                <a:gd name="T17" fmla="*/ 49 h 195"/>
                <a:gd name="T18" fmla="*/ 6 w 107"/>
                <a:gd name="T19" fmla="*/ 49 h 195"/>
                <a:gd name="T20" fmla="*/ 2 w 107"/>
                <a:gd name="T21" fmla="*/ 48 h 195"/>
                <a:gd name="T22" fmla="*/ 0 w 107"/>
                <a:gd name="T23" fmla="*/ 45 h 195"/>
                <a:gd name="T24" fmla="*/ 0 w 107"/>
                <a:gd name="T25" fmla="*/ 41 h 195"/>
                <a:gd name="T26" fmla="*/ 0 w 107"/>
                <a:gd name="T27" fmla="*/ 37 h 195"/>
                <a:gd name="T28" fmla="*/ 3 w 107"/>
                <a:gd name="T29" fmla="*/ 32 h 195"/>
                <a:gd name="T30" fmla="*/ 6 w 107"/>
                <a:gd name="T31" fmla="*/ 29 h 195"/>
                <a:gd name="T32" fmla="*/ 10 w 107"/>
                <a:gd name="T33" fmla="*/ 26 h 195"/>
                <a:gd name="T34" fmla="*/ 14 w 107"/>
                <a:gd name="T35" fmla="*/ 24 h 195"/>
                <a:gd name="T36" fmla="*/ 17 w 107"/>
                <a:gd name="T37" fmla="*/ 20 h 195"/>
                <a:gd name="T38" fmla="*/ 19 w 107"/>
                <a:gd name="T39" fmla="*/ 16 h 195"/>
                <a:gd name="T40" fmla="*/ 21 w 107"/>
                <a:gd name="T41" fmla="*/ 12 h 195"/>
                <a:gd name="T42" fmla="*/ 22 w 107"/>
                <a:gd name="T43" fmla="*/ 7 h 195"/>
                <a:gd name="T44" fmla="*/ 23 w 107"/>
                <a:gd name="T45" fmla="*/ 4 h 195"/>
                <a:gd name="T46" fmla="*/ 23 w 107"/>
                <a:gd name="T47" fmla="*/ 1 h 195"/>
                <a:gd name="T48" fmla="*/ 23 w 107"/>
                <a:gd name="T49" fmla="*/ 0 h 1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195"/>
                <a:gd name="T77" fmla="*/ 107 w 107"/>
                <a:gd name="T78" fmla="*/ 195 h 1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FF0000"/>
            </a:solidFill>
            <a:ln w="9525">
              <a:noFill/>
              <a:round/>
              <a:headEnd/>
              <a:tailEnd/>
            </a:ln>
          </p:spPr>
          <p:txBody>
            <a:bodyPr/>
            <a:lstStyle/>
            <a:p>
              <a:endParaRPr lang="en-US"/>
            </a:p>
          </p:txBody>
        </p:sp>
        <p:sp>
          <p:nvSpPr>
            <p:cNvPr id="6328" name="Freeform 321"/>
            <p:cNvSpPr>
              <a:spLocks/>
            </p:cNvSpPr>
            <p:nvPr/>
          </p:nvSpPr>
          <p:spPr bwMode="auto">
            <a:xfrm>
              <a:off x="2581" y="2656"/>
              <a:ext cx="91" cy="63"/>
            </a:xfrm>
            <a:custGeom>
              <a:avLst/>
              <a:gdLst>
                <a:gd name="T0" fmla="*/ 45 w 183"/>
                <a:gd name="T1" fmla="*/ 0 h 126"/>
                <a:gd name="T2" fmla="*/ 43 w 183"/>
                <a:gd name="T3" fmla="*/ 7 h 126"/>
                <a:gd name="T4" fmla="*/ 39 w 183"/>
                <a:gd name="T5" fmla="*/ 13 h 126"/>
                <a:gd name="T6" fmla="*/ 35 w 183"/>
                <a:gd name="T7" fmla="*/ 19 h 126"/>
                <a:gd name="T8" fmla="*/ 30 w 183"/>
                <a:gd name="T9" fmla="*/ 24 h 126"/>
                <a:gd name="T10" fmla="*/ 24 w 183"/>
                <a:gd name="T11" fmla="*/ 28 h 126"/>
                <a:gd name="T12" fmla="*/ 18 w 183"/>
                <a:gd name="T13" fmla="*/ 31 h 126"/>
                <a:gd name="T14" fmla="*/ 12 w 183"/>
                <a:gd name="T15" fmla="*/ 32 h 126"/>
                <a:gd name="T16" fmla="*/ 6 w 183"/>
                <a:gd name="T17" fmla="*/ 30 h 126"/>
                <a:gd name="T18" fmla="*/ 1 w 183"/>
                <a:gd name="T19" fmla="*/ 28 h 126"/>
                <a:gd name="T20" fmla="*/ 0 w 183"/>
                <a:gd name="T21" fmla="*/ 24 h 126"/>
                <a:gd name="T22" fmla="*/ 0 w 183"/>
                <a:gd name="T23" fmla="*/ 21 h 126"/>
                <a:gd name="T24" fmla="*/ 2 w 183"/>
                <a:gd name="T25" fmla="*/ 18 h 126"/>
                <a:gd name="T26" fmla="*/ 5 w 183"/>
                <a:gd name="T27" fmla="*/ 15 h 126"/>
                <a:gd name="T28" fmla="*/ 9 w 183"/>
                <a:gd name="T29" fmla="*/ 13 h 126"/>
                <a:gd name="T30" fmla="*/ 14 w 183"/>
                <a:gd name="T31" fmla="*/ 12 h 126"/>
                <a:gd name="T32" fmla="*/ 19 w 183"/>
                <a:gd name="T33" fmla="*/ 13 h 126"/>
                <a:gd name="T34" fmla="*/ 24 w 183"/>
                <a:gd name="T35" fmla="*/ 13 h 126"/>
                <a:gd name="T36" fmla="*/ 28 w 183"/>
                <a:gd name="T37" fmla="*/ 12 h 126"/>
                <a:gd name="T38" fmla="*/ 32 w 183"/>
                <a:gd name="T39" fmla="*/ 10 h 126"/>
                <a:gd name="T40" fmla="*/ 37 w 183"/>
                <a:gd name="T41" fmla="*/ 8 h 126"/>
                <a:gd name="T42" fmla="*/ 40 w 183"/>
                <a:gd name="T43" fmla="*/ 5 h 126"/>
                <a:gd name="T44" fmla="*/ 43 w 183"/>
                <a:gd name="T45" fmla="*/ 3 h 126"/>
                <a:gd name="T46" fmla="*/ 45 w 183"/>
                <a:gd name="T47" fmla="*/ 1 h 126"/>
                <a:gd name="T48" fmla="*/ 45 w 183"/>
                <a:gd name="T49" fmla="*/ 0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3"/>
                <a:gd name="T76" fmla="*/ 0 h 126"/>
                <a:gd name="T77" fmla="*/ 183 w 183"/>
                <a:gd name="T78" fmla="*/ 126 h 1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FF0000"/>
            </a:solidFill>
            <a:ln w="9525">
              <a:noFill/>
              <a:round/>
              <a:headEnd/>
              <a:tailEnd/>
            </a:ln>
          </p:spPr>
          <p:txBody>
            <a:bodyPr/>
            <a:lstStyle/>
            <a:p>
              <a:endParaRPr lang="en-US"/>
            </a:p>
          </p:txBody>
        </p:sp>
        <p:sp>
          <p:nvSpPr>
            <p:cNvPr id="6329" name="Freeform 322"/>
            <p:cNvSpPr>
              <a:spLocks/>
            </p:cNvSpPr>
            <p:nvPr/>
          </p:nvSpPr>
          <p:spPr bwMode="auto">
            <a:xfrm>
              <a:off x="2681" y="2658"/>
              <a:ext cx="52" cy="98"/>
            </a:xfrm>
            <a:custGeom>
              <a:avLst/>
              <a:gdLst>
                <a:gd name="T0" fmla="*/ 0 w 102"/>
                <a:gd name="T1" fmla="*/ 0 h 197"/>
                <a:gd name="T2" fmla="*/ 6 w 102"/>
                <a:gd name="T3" fmla="*/ 3 h 197"/>
                <a:gd name="T4" fmla="*/ 12 w 102"/>
                <a:gd name="T5" fmla="*/ 8 h 197"/>
                <a:gd name="T6" fmla="*/ 17 w 102"/>
                <a:gd name="T7" fmla="*/ 13 h 197"/>
                <a:gd name="T8" fmla="*/ 21 w 102"/>
                <a:gd name="T9" fmla="*/ 19 h 197"/>
                <a:gd name="T10" fmla="*/ 24 w 102"/>
                <a:gd name="T11" fmla="*/ 25 h 197"/>
                <a:gd name="T12" fmla="*/ 27 w 102"/>
                <a:gd name="T13" fmla="*/ 32 h 197"/>
                <a:gd name="T14" fmla="*/ 27 w 102"/>
                <a:gd name="T15" fmla="*/ 38 h 197"/>
                <a:gd name="T16" fmla="*/ 24 w 102"/>
                <a:gd name="T17" fmla="*/ 44 h 197"/>
                <a:gd name="T18" fmla="*/ 20 w 102"/>
                <a:gd name="T19" fmla="*/ 47 h 197"/>
                <a:gd name="T20" fmla="*/ 17 w 102"/>
                <a:gd name="T21" fmla="*/ 49 h 197"/>
                <a:gd name="T22" fmla="*/ 13 w 102"/>
                <a:gd name="T23" fmla="*/ 48 h 197"/>
                <a:gd name="T24" fmla="*/ 10 w 102"/>
                <a:gd name="T25" fmla="*/ 45 h 197"/>
                <a:gd name="T26" fmla="*/ 8 w 102"/>
                <a:gd name="T27" fmla="*/ 42 h 197"/>
                <a:gd name="T28" fmla="*/ 7 w 102"/>
                <a:gd name="T29" fmla="*/ 37 h 197"/>
                <a:gd name="T30" fmla="*/ 7 w 102"/>
                <a:gd name="T31" fmla="*/ 33 h 197"/>
                <a:gd name="T32" fmla="*/ 8 w 102"/>
                <a:gd name="T33" fmla="*/ 28 h 197"/>
                <a:gd name="T34" fmla="*/ 10 w 102"/>
                <a:gd name="T35" fmla="*/ 24 h 197"/>
                <a:gd name="T36" fmla="*/ 9 w 102"/>
                <a:gd name="T37" fmla="*/ 19 h 197"/>
                <a:gd name="T38" fmla="*/ 8 w 102"/>
                <a:gd name="T39" fmla="*/ 14 h 197"/>
                <a:gd name="T40" fmla="*/ 6 w 102"/>
                <a:gd name="T41" fmla="*/ 10 h 197"/>
                <a:gd name="T42" fmla="*/ 4 w 102"/>
                <a:gd name="T43" fmla="*/ 6 h 197"/>
                <a:gd name="T44" fmla="*/ 2 w 102"/>
                <a:gd name="T45" fmla="*/ 3 h 197"/>
                <a:gd name="T46" fmla="*/ 1 w 102"/>
                <a:gd name="T47" fmla="*/ 1 h 197"/>
                <a:gd name="T48" fmla="*/ 0 w 102"/>
                <a:gd name="T49" fmla="*/ 0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97"/>
                <a:gd name="T77" fmla="*/ 102 w 102"/>
                <a:gd name="T78" fmla="*/ 197 h 1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FF0000"/>
            </a:solidFill>
            <a:ln w="9525">
              <a:noFill/>
              <a:round/>
              <a:headEnd/>
              <a:tailEnd/>
            </a:ln>
          </p:spPr>
          <p:txBody>
            <a:bodyPr/>
            <a:lstStyle/>
            <a:p>
              <a:endParaRPr lang="en-US"/>
            </a:p>
          </p:txBody>
        </p:sp>
        <p:sp>
          <p:nvSpPr>
            <p:cNvPr id="6330" name="Freeform 323"/>
            <p:cNvSpPr>
              <a:spLocks/>
            </p:cNvSpPr>
            <p:nvPr/>
          </p:nvSpPr>
          <p:spPr bwMode="auto">
            <a:xfrm>
              <a:off x="2684" y="2652"/>
              <a:ext cx="90" cy="64"/>
            </a:xfrm>
            <a:custGeom>
              <a:avLst/>
              <a:gdLst>
                <a:gd name="T0" fmla="*/ 0 w 180"/>
                <a:gd name="T1" fmla="*/ 0 h 129"/>
                <a:gd name="T2" fmla="*/ 7 w 180"/>
                <a:gd name="T3" fmla="*/ 0 h 129"/>
                <a:gd name="T4" fmla="*/ 14 w 180"/>
                <a:gd name="T5" fmla="*/ 0 h 129"/>
                <a:gd name="T6" fmla="*/ 22 w 180"/>
                <a:gd name="T7" fmla="*/ 1 h 129"/>
                <a:gd name="T8" fmla="*/ 28 w 180"/>
                <a:gd name="T9" fmla="*/ 4 h 129"/>
                <a:gd name="T10" fmla="*/ 35 w 180"/>
                <a:gd name="T11" fmla="*/ 7 h 129"/>
                <a:gd name="T12" fmla="*/ 40 w 180"/>
                <a:gd name="T13" fmla="*/ 11 h 129"/>
                <a:gd name="T14" fmla="*/ 44 w 180"/>
                <a:gd name="T15" fmla="*/ 16 h 129"/>
                <a:gd name="T16" fmla="*/ 45 w 180"/>
                <a:gd name="T17" fmla="*/ 22 h 129"/>
                <a:gd name="T18" fmla="*/ 45 w 180"/>
                <a:gd name="T19" fmla="*/ 27 h 129"/>
                <a:gd name="T20" fmla="*/ 43 w 180"/>
                <a:gd name="T21" fmla="*/ 30 h 129"/>
                <a:gd name="T22" fmla="*/ 39 w 180"/>
                <a:gd name="T23" fmla="*/ 32 h 129"/>
                <a:gd name="T24" fmla="*/ 36 w 180"/>
                <a:gd name="T25" fmla="*/ 32 h 129"/>
                <a:gd name="T26" fmla="*/ 31 w 180"/>
                <a:gd name="T27" fmla="*/ 30 h 129"/>
                <a:gd name="T28" fmla="*/ 27 w 180"/>
                <a:gd name="T29" fmla="*/ 27 h 129"/>
                <a:gd name="T30" fmla="*/ 24 w 180"/>
                <a:gd name="T31" fmla="*/ 23 h 129"/>
                <a:gd name="T32" fmla="*/ 23 w 180"/>
                <a:gd name="T33" fmla="*/ 18 h 129"/>
                <a:gd name="T34" fmla="*/ 22 w 180"/>
                <a:gd name="T35" fmla="*/ 14 h 129"/>
                <a:gd name="T36" fmla="*/ 19 w 180"/>
                <a:gd name="T37" fmla="*/ 11 h 129"/>
                <a:gd name="T38" fmla="*/ 15 w 180"/>
                <a:gd name="T39" fmla="*/ 7 h 129"/>
                <a:gd name="T40" fmla="*/ 11 w 180"/>
                <a:gd name="T41" fmla="*/ 5 h 129"/>
                <a:gd name="T42" fmla="*/ 7 w 180"/>
                <a:gd name="T43" fmla="*/ 3 h 129"/>
                <a:gd name="T44" fmla="*/ 3 w 180"/>
                <a:gd name="T45" fmla="*/ 1 h 129"/>
                <a:gd name="T46" fmla="*/ 1 w 180"/>
                <a:gd name="T47" fmla="*/ 0 h 129"/>
                <a:gd name="T48" fmla="*/ 0 w 180"/>
                <a:gd name="T49" fmla="*/ 0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0"/>
                <a:gd name="T76" fmla="*/ 0 h 129"/>
                <a:gd name="T77" fmla="*/ 180 w 180"/>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FF0000"/>
            </a:solidFill>
            <a:ln w="9525">
              <a:noFill/>
              <a:round/>
              <a:headEnd/>
              <a:tailEnd/>
            </a:ln>
          </p:spPr>
          <p:txBody>
            <a:bodyPr/>
            <a:lstStyle/>
            <a:p>
              <a:endParaRPr lang="en-US"/>
            </a:p>
          </p:txBody>
        </p:sp>
        <p:sp>
          <p:nvSpPr>
            <p:cNvPr id="6331" name="Freeform 324"/>
            <p:cNvSpPr>
              <a:spLocks/>
            </p:cNvSpPr>
            <p:nvPr/>
          </p:nvSpPr>
          <p:spPr bwMode="auto">
            <a:xfrm>
              <a:off x="2688" y="2614"/>
              <a:ext cx="103" cy="42"/>
            </a:xfrm>
            <a:custGeom>
              <a:avLst/>
              <a:gdLst>
                <a:gd name="T0" fmla="*/ 0 w 206"/>
                <a:gd name="T1" fmla="*/ 13 h 85"/>
                <a:gd name="T2" fmla="*/ 3 w 206"/>
                <a:gd name="T3" fmla="*/ 11 h 85"/>
                <a:gd name="T4" fmla="*/ 6 w 206"/>
                <a:gd name="T5" fmla="*/ 9 h 85"/>
                <a:gd name="T6" fmla="*/ 9 w 206"/>
                <a:gd name="T7" fmla="*/ 7 h 85"/>
                <a:gd name="T8" fmla="*/ 12 w 206"/>
                <a:gd name="T9" fmla="*/ 5 h 85"/>
                <a:gd name="T10" fmla="*/ 15 w 206"/>
                <a:gd name="T11" fmla="*/ 4 h 85"/>
                <a:gd name="T12" fmla="*/ 19 w 206"/>
                <a:gd name="T13" fmla="*/ 2 h 85"/>
                <a:gd name="T14" fmla="*/ 22 w 206"/>
                <a:gd name="T15" fmla="*/ 1 h 85"/>
                <a:gd name="T16" fmla="*/ 26 w 206"/>
                <a:gd name="T17" fmla="*/ 0 h 85"/>
                <a:gd name="T18" fmla="*/ 29 w 206"/>
                <a:gd name="T19" fmla="*/ 0 h 85"/>
                <a:gd name="T20" fmla="*/ 33 w 206"/>
                <a:gd name="T21" fmla="*/ 0 h 85"/>
                <a:gd name="T22" fmla="*/ 36 w 206"/>
                <a:gd name="T23" fmla="*/ 0 h 85"/>
                <a:gd name="T24" fmla="*/ 39 w 206"/>
                <a:gd name="T25" fmla="*/ 0 h 85"/>
                <a:gd name="T26" fmla="*/ 42 w 206"/>
                <a:gd name="T27" fmla="*/ 1 h 85"/>
                <a:gd name="T28" fmla="*/ 45 w 206"/>
                <a:gd name="T29" fmla="*/ 3 h 85"/>
                <a:gd name="T30" fmla="*/ 48 w 206"/>
                <a:gd name="T31" fmla="*/ 4 h 85"/>
                <a:gd name="T32" fmla="*/ 50 w 206"/>
                <a:gd name="T33" fmla="*/ 7 h 85"/>
                <a:gd name="T34" fmla="*/ 52 w 206"/>
                <a:gd name="T35" fmla="*/ 11 h 85"/>
                <a:gd name="T36" fmla="*/ 52 w 206"/>
                <a:gd name="T37" fmla="*/ 15 h 85"/>
                <a:gd name="T38" fmla="*/ 50 w 206"/>
                <a:gd name="T39" fmla="*/ 18 h 85"/>
                <a:gd name="T40" fmla="*/ 47 w 206"/>
                <a:gd name="T41" fmla="*/ 20 h 85"/>
                <a:gd name="T42" fmla="*/ 42 w 206"/>
                <a:gd name="T43" fmla="*/ 21 h 85"/>
                <a:gd name="T44" fmla="*/ 38 w 206"/>
                <a:gd name="T45" fmla="*/ 21 h 85"/>
                <a:gd name="T46" fmla="*/ 33 w 206"/>
                <a:gd name="T47" fmla="*/ 19 h 85"/>
                <a:gd name="T48" fmla="*/ 29 w 206"/>
                <a:gd name="T49" fmla="*/ 15 h 85"/>
                <a:gd name="T50" fmla="*/ 26 w 206"/>
                <a:gd name="T51" fmla="*/ 13 h 85"/>
                <a:gd name="T52" fmla="*/ 21 w 206"/>
                <a:gd name="T53" fmla="*/ 11 h 85"/>
                <a:gd name="T54" fmla="*/ 17 w 206"/>
                <a:gd name="T55" fmla="*/ 11 h 85"/>
                <a:gd name="T56" fmla="*/ 12 w 206"/>
                <a:gd name="T57" fmla="*/ 11 h 85"/>
                <a:gd name="T58" fmla="*/ 7 w 206"/>
                <a:gd name="T59" fmla="*/ 12 h 85"/>
                <a:gd name="T60" fmla="*/ 3 w 206"/>
                <a:gd name="T61" fmla="*/ 12 h 85"/>
                <a:gd name="T62" fmla="*/ 1 w 206"/>
                <a:gd name="T63" fmla="*/ 13 h 85"/>
                <a:gd name="T64" fmla="*/ 0 w 206"/>
                <a:gd name="T65" fmla="*/ 13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6"/>
                <a:gd name="T100" fmla="*/ 0 h 85"/>
                <a:gd name="T101" fmla="*/ 206 w 20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FF0000"/>
            </a:solidFill>
            <a:ln w="9525">
              <a:noFill/>
              <a:round/>
              <a:headEnd/>
              <a:tailEnd/>
            </a:ln>
          </p:spPr>
          <p:txBody>
            <a:bodyPr/>
            <a:lstStyle/>
            <a:p>
              <a:endParaRPr lang="en-US"/>
            </a:p>
          </p:txBody>
        </p:sp>
        <p:sp>
          <p:nvSpPr>
            <p:cNvPr id="6332" name="Freeform 325"/>
            <p:cNvSpPr>
              <a:spLocks/>
            </p:cNvSpPr>
            <p:nvPr/>
          </p:nvSpPr>
          <p:spPr bwMode="auto">
            <a:xfrm>
              <a:off x="2360" y="2408"/>
              <a:ext cx="74" cy="47"/>
            </a:xfrm>
            <a:custGeom>
              <a:avLst/>
              <a:gdLst>
                <a:gd name="T0" fmla="*/ 0 w 147"/>
                <a:gd name="T1" fmla="*/ 1 h 95"/>
                <a:gd name="T2" fmla="*/ 6 w 147"/>
                <a:gd name="T3" fmla="*/ 0 h 95"/>
                <a:gd name="T4" fmla="*/ 12 w 147"/>
                <a:gd name="T5" fmla="*/ 0 h 95"/>
                <a:gd name="T6" fmla="*/ 17 w 147"/>
                <a:gd name="T7" fmla="*/ 0 h 95"/>
                <a:gd name="T8" fmla="*/ 23 w 147"/>
                <a:gd name="T9" fmla="*/ 2 h 95"/>
                <a:gd name="T10" fmla="*/ 28 w 147"/>
                <a:gd name="T11" fmla="*/ 4 h 95"/>
                <a:gd name="T12" fmla="*/ 32 w 147"/>
                <a:gd name="T13" fmla="*/ 7 h 95"/>
                <a:gd name="T14" fmla="*/ 36 w 147"/>
                <a:gd name="T15" fmla="*/ 11 h 95"/>
                <a:gd name="T16" fmla="*/ 37 w 147"/>
                <a:gd name="T17" fmla="*/ 15 h 95"/>
                <a:gd name="T18" fmla="*/ 37 w 147"/>
                <a:gd name="T19" fmla="*/ 19 h 95"/>
                <a:gd name="T20" fmla="*/ 36 w 147"/>
                <a:gd name="T21" fmla="*/ 22 h 95"/>
                <a:gd name="T22" fmla="*/ 33 w 147"/>
                <a:gd name="T23" fmla="*/ 23 h 95"/>
                <a:gd name="T24" fmla="*/ 30 w 147"/>
                <a:gd name="T25" fmla="*/ 23 h 95"/>
                <a:gd name="T26" fmla="*/ 27 w 147"/>
                <a:gd name="T27" fmla="*/ 22 h 95"/>
                <a:gd name="T28" fmla="*/ 24 w 147"/>
                <a:gd name="T29" fmla="*/ 20 h 95"/>
                <a:gd name="T30" fmla="*/ 21 w 147"/>
                <a:gd name="T31" fmla="*/ 17 h 95"/>
                <a:gd name="T32" fmla="*/ 20 w 147"/>
                <a:gd name="T33" fmla="*/ 13 h 95"/>
                <a:gd name="T34" fmla="*/ 18 w 147"/>
                <a:gd name="T35" fmla="*/ 10 h 95"/>
                <a:gd name="T36" fmla="*/ 16 w 147"/>
                <a:gd name="T37" fmla="*/ 8 h 95"/>
                <a:gd name="T38" fmla="*/ 13 w 147"/>
                <a:gd name="T39" fmla="*/ 5 h 95"/>
                <a:gd name="T40" fmla="*/ 9 w 147"/>
                <a:gd name="T41" fmla="*/ 4 h 95"/>
                <a:gd name="T42" fmla="*/ 6 w 147"/>
                <a:gd name="T43" fmla="*/ 3 h 95"/>
                <a:gd name="T44" fmla="*/ 3 w 147"/>
                <a:gd name="T45" fmla="*/ 1 h 95"/>
                <a:gd name="T46" fmla="*/ 1 w 147"/>
                <a:gd name="T47" fmla="*/ 1 h 95"/>
                <a:gd name="T48" fmla="*/ 0 w 147"/>
                <a:gd name="T49" fmla="*/ 1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7"/>
                <a:gd name="T76" fmla="*/ 0 h 95"/>
                <a:gd name="T77" fmla="*/ 147 w 147"/>
                <a:gd name="T78" fmla="*/ 95 h 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FF0000"/>
            </a:solidFill>
            <a:ln w="9525">
              <a:noFill/>
              <a:round/>
              <a:headEnd/>
              <a:tailEnd/>
            </a:ln>
          </p:spPr>
          <p:txBody>
            <a:bodyPr/>
            <a:lstStyle/>
            <a:p>
              <a:endParaRPr lang="en-US"/>
            </a:p>
          </p:txBody>
        </p:sp>
        <p:sp>
          <p:nvSpPr>
            <p:cNvPr id="6333" name="Freeform 326"/>
            <p:cNvSpPr>
              <a:spLocks/>
            </p:cNvSpPr>
            <p:nvPr/>
          </p:nvSpPr>
          <p:spPr bwMode="auto">
            <a:xfrm>
              <a:off x="2357" y="2414"/>
              <a:ext cx="43" cy="77"/>
            </a:xfrm>
            <a:custGeom>
              <a:avLst/>
              <a:gdLst>
                <a:gd name="T0" fmla="*/ 0 w 87"/>
                <a:gd name="T1" fmla="*/ 0 h 154"/>
                <a:gd name="T2" fmla="*/ 5 w 87"/>
                <a:gd name="T3" fmla="*/ 2 h 154"/>
                <a:gd name="T4" fmla="*/ 9 w 87"/>
                <a:gd name="T5" fmla="*/ 6 h 154"/>
                <a:gd name="T6" fmla="*/ 14 w 87"/>
                <a:gd name="T7" fmla="*/ 10 h 154"/>
                <a:gd name="T8" fmla="*/ 17 w 87"/>
                <a:gd name="T9" fmla="*/ 15 h 154"/>
                <a:gd name="T10" fmla="*/ 20 w 87"/>
                <a:gd name="T11" fmla="*/ 19 h 154"/>
                <a:gd name="T12" fmla="*/ 21 w 87"/>
                <a:gd name="T13" fmla="*/ 24 h 154"/>
                <a:gd name="T14" fmla="*/ 21 w 87"/>
                <a:gd name="T15" fmla="*/ 30 h 154"/>
                <a:gd name="T16" fmla="*/ 20 w 87"/>
                <a:gd name="T17" fmla="*/ 35 h 154"/>
                <a:gd name="T18" fmla="*/ 17 w 87"/>
                <a:gd name="T19" fmla="*/ 38 h 154"/>
                <a:gd name="T20" fmla="*/ 14 w 87"/>
                <a:gd name="T21" fmla="*/ 39 h 154"/>
                <a:gd name="T22" fmla="*/ 12 w 87"/>
                <a:gd name="T23" fmla="*/ 38 h 154"/>
                <a:gd name="T24" fmla="*/ 9 w 87"/>
                <a:gd name="T25" fmla="*/ 36 h 154"/>
                <a:gd name="T26" fmla="*/ 7 w 87"/>
                <a:gd name="T27" fmla="*/ 34 h 154"/>
                <a:gd name="T28" fmla="*/ 6 w 87"/>
                <a:gd name="T29" fmla="*/ 30 h 154"/>
                <a:gd name="T30" fmla="*/ 6 w 87"/>
                <a:gd name="T31" fmla="*/ 26 h 154"/>
                <a:gd name="T32" fmla="*/ 7 w 87"/>
                <a:gd name="T33" fmla="*/ 22 h 154"/>
                <a:gd name="T34" fmla="*/ 8 w 87"/>
                <a:gd name="T35" fmla="*/ 19 h 154"/>
                <a:gd name="T36" fmla="*/ 7 w 87"/>
                <a:gd name="T37" fmla="*/ 15 h 154"/>
                <a:gd name="T38" fmla="*/ 6 w 87"/>
                <a:gd name="T39" fmla="*/ 11 h 154"/>
                <a:gd name="T40" fmla="*/ 5 w 87"/>
                <a:gd name="T41" fmla="*/ 8 h 154"/>
                <a:gd name="T42" fmla="*/ 3 w 87"/>
                <a:gd name="T43" fmla="*/ 5 h 154"/>
                <a:gd name="T44" fmla="*/ 1 w 87"/>
                <a:gd name="T45" fmla="*/ 2 h 154"/>
                <a:gd name="T46" fmla="*/ 0 w 87"/>
                <a:gd name="T47" fmla="*/ 1 h 154"/>
                <a:gd name="T48" fmla="*/ 0 w 87"/>
                <a:gd name="T49" fmla="*/ 0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154"/>
                <a:gd name="T77" fmla="*/ 87 w 87"/>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FF0000"/>
            </a:solidFill>
            <a:ln w="9525">
              <a:noFill/>
              <a:round/>
              <a:headEnd/>
              <a:tailEnd/>
            </a:ln>
          </p:spPr>
          <p:txBody>
            <a:bodyPr/>
            <a:lstStyle/>
            <a:p>
              <a:endParaRPr lang="en-US"/>
            </a:p>
          </p:txBody>
        </p:sp>
        <p:sp>
          <p:nvSpPr>
            <p:cNvPr id="6334" name="Freeform 327"/>
            <p:cNvSpPr>
              <a:spLocks/>
            </p:cNvSpPr>
            <p:nvPr/>
          </p:nvSpPr>
          <p:spPr bwMode="auto">
            <a:xfrm>
              <a:off x="2359" y="2373"/>
              <a:ext cx="81" cy="34"/>
            </a:xfrm>
            <a:custGeom>
              <a:avLst/>
              <a:gdLst>
                <a:gd name="T0" fmla="*/ 0 w 161"/>
                <a:gd name="T1" fmla="*/ 17 h 69"/>
                <a:gd name="T2" fmla="*/ 4 w 161"/>
                <a:gd name="T3" fmla="*/ 13 h 69"/>
                <a:gd name="T4" fmla="*/ 8 w 161"/>
                <a:gd name="T5" fmla="*/ 9 h 69"/>
                <a:gd name="T6" fmla="*/ 13 w 161"/>
                <a:gd name="T7" fmla="*/ 5 h 69"/>
                <a:gd name="T8" fmla="*/ 18 w 161"/>
                <a:gd name="T9" fmla="*/ 2 h 69"/>
                <a:gd name="T10" fmla="*/ 23 w 161"/>
                <a:gd name="T11" fmla="*/ 1 h 69"/>
                <a:gd name="T12" fmla="*/ 28 w 161"/>
                <a:gd name="T13" fmla="*/ 0 h 69"/>
                <a:gd name="T14" fmla="*/ 33 w 161"/>
                <a:gd name="T15" fmla="*/ 1 h 69"/>
                <a:gd name="T16" fmla="*/ 37 w 161"/>
                <a:gd name="T17" fmla="*/ 3 h 69"/>
                <a:gd name="T18" fmla="*/ 40 w 161"/>
                <a:gd name="T19" fmla="*/ 6 h 69"/>
                <a:gd name="T20" fmla="*/ 41 w 161"/>
                <a:gd name="T21" fmla="*/ 9 h 69"/>
                <a:gd name="T22" fmla="*/ 39 w 161"/>
                <a:gd name="T23" fmla="*/ 11 h 69"/>
                <a:gd name="T24" fmla="*/ 37 w 161"/>
                <a:gd name="T25" fmla="*/ 13 h 69"/>
                <a:gd name="T26" fmla="*/ 34 w 161"/>
                <a:gd name="T27" fmla="*/ 15 h 69"/>
                <a:gd name="T28" fmla="*/ 31 w 161"/>
                <a:gd name="T29" fmla="*/ 16 h 69"/>
                <a:gd name="T30" fmla="*/ 27 w 161"/>
                <a:gd name="T31" fmla="*/ 15 h 69"/>
                <a:gd name="T32" fmla="*/ 23 w 161"/>
                <a:gd name="T33" fmla="*/ 13 h 69"/>
                <a:gd name="T34" fmla="*/ 20 w 161"/>
                <a:gd name="T35" fmla="*/ 12 h 69"/>
                <a:gd name="T36" fmla="*/ 16 w 161"/>
                <a:gd name="T37" fmla="*/ 11 h 69"/>
                <a:gd name="T38" fmla="*/ 12 w 161"/>
                <a:gd name="T39" fmla="*/ 12 h 69"/>
                <a:gd name="T40" fmla="*/ 9 w 161"/>
                <a:gd name="T41" fmla="*/ 13 h 69"/>
                <a:gd name="T42" fmla="*/ 6 w 161"/>
                <a:gd name="T43" fmla="*/ 14 h 69"/>
                <a:gd name="T44" fmla="*/ 3 w 161"/>
                <a:gd name="T45" fmla="*/ 16 h 69"/>
                <a:gd name="T46" fmla="*/ 1 w 161"/>
                <a:gd name="T47" fmla="*/ 17 h 69"/>
                <a:gd name="T48" fmla="*/ 0 w 161"/>
                <a:gd name="T49" fmla="*/ 17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69"/>
                <a:gd name="T77" fmla="*/ 161 w 161"/>
                <a:gd name="T78" fmla="*/ 69 h 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FF0000"/>
            </a:solidFill>
            <a:ln w="9525">
              <a:noFill/>
              <a:round/>
              <a:headEnd/>
              <a:tailEnd/>
            </a:ln>
          </p:spPr>
          <p:txBody>
            <a:bodyPr/>
            <a:lstStyle/>
            <a:p>
              <a:endParaRPr lang="en-US"/>
            </a:p>
          </p:txBody>
        </p:sp>
        <p:sp>
          <p:nvSpPr>
            <p:cNvPr id="6335" name="Freeform 328"/>
            <p:cNvSpPr>
              <a:spLocks/>
            </p:cNvSpPr>
            <p:nvPr/>
          </p:nvSpPr>
          <p:spPr bwMode="auto">
            <a:xfrm>
              <a:off x="2356" y="2338"/>
              <a:ext cx="57" cy="66"/>
            </a:xfrm>
            <a:custGeom>
              <a:avLst/>
              <a:gdLst>
                <a:gd name="T0" fmla="*/ 0 w 114"/>
                <a:gd name="T1" fmla="*/ 33 h 133"/>
                <a:gd name="T2" fmla="*/ 1 w 114"/>
                <a:gd name="T3" fmla="*/ 27 h 133"/>
                <a:gd name="T4" fmla="*/ 2 w 114"/>
                <a:gd name="T5" fmla="*/ 22 h 133"/>
                <a:gd name="T6" fmla="*/ 3 w 114"/>
                <a:gd name="T7" fmla="*/ 16 h 133"/>
                <a:gd name="T8" fmla="*/ 6 w 114"/>
                <a:gd name="T9" fmla="*/ 11 h 133"/>
                <a:gd name="T10" fmla="*/ 9 w 114"/>
                <a:gd name="T11" fmla="*/ 6 h 133"/>
                <a:gd name="T12" fmla="*/ 13 w 114"/>
                <a:gd name="T13" fmla="*/ 3 h 133"/>
                <a:gd name="T14" fmla="*/ 17 w 114"/>
                <a:gd name="T15" fmla="*/ 0 h 133"/>
                <a:gd name="T16" fmla="*/ 22 w 114"/>
                <a:gd name="T17" fmla="*/ 0 h 133"/>
                <a:gd name="T18" fmla="*/ 26 w 114"/>
                <a:gd name="T19" fmla="*/ 1 h 133"/>
                <a:gd name="T20" fmla="*/ 28 w 114"/>
                <a:gd name="T21" fmla="*/ 3 h 133"/>
                <a:gd name="T22" fmla="*/ 29 w 114"/>
                <a:gd name="T23" fmla="*/ 5 h 133"/>
                <a:gd name="T24" fmla="*/ 28 w 114"/>
                <a:gd name="T25" fmla="*/ 8 h 133"/>
                <a:gd name="T26" fmla="*/ 27 w 114"/>
                <a:gd name="T27" fmla="*/ 11 h 133"/>
                <a:gd name="T28" fmla="*/ 24 w 114"/>
                <a:gd name="T29" fmla="*/ 14 h 133"/>
                <a:gd name="T30" fmla="*/ 21 w 114"/>
                <a:gd name="T31" fmla="*/ 16 h 133"/>
                <a:gd name="T32" fmla="*/ 16 w 114"/>
                <a:gd name="T33" fmla="*/ 16 h 133"/>
                <a:gd name="T34" fmla="*/ 13 w 114"/>
                <a:gd name="T35" fmla="*/ 17 h 133"/>
                <a:gd name="T36" fmla="*/ 10 w 114"/>
                <a:gd name="T37" fmla="*/ 19 h 133"/>
                <a:gd name="T38" fmla="*/ 7 w 114"/>
                <a:gd name="T39" fmla="*/ 22 h 133"/>
                <a:gd name="T40" fmla="*/ 5 w 114"/>
                <a:gd name="T41" fmla="*/ 24 h 133"/>
                <a:gd name="T42" fmla="*/ 3 w 114"/>
                <a:gd name="T43" fmla="*/ 28 h 133"/>
                <a:gd name="T44" fmla="*/ 2 w 114"/>
                <a:gd name="T45" fmla="*/ 30 h 133"/>
                <a:gd name="T46" fmla="*/ 1 w 114"/>
                <a:gd name="T47" fmla="*/ 32 h 133"/>
                <a:gd name="T48" fmla="*/ 0 w 114"/>
                <a:gd name="T49" fmla="*/ 33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4"/>
                <a:gd name="T76" fmla="*/ 0 h 133"/>
                <a:gd name="T77" fmla="*/ 114 w 114"/>
                <a:gd name="T78" fmla="*/ 133 h 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FF0000"/>
            </a:solidFill>
            <a:ln w="9525">
              <a:noFill/>
              <a:round/>
              <a:headEnd/>
              <a:tailEnd/>
            </a:ln>
          </p:spPr>
          <p:txBody>
            <a:bodyPr/>
            <a:lstStyle/>
            <a:p>
              <a:endParaRPr lang="en-US"/>
            </a:p>
          </p:txBody>
        </p:sp>
        <p:sp>
          <p:nvSpPr>
            <p:cNvPr id="6336" name="Freeform 329"/>
            <p:cNvSpPr>
              <a:spLocks/>
            </p:cNvSpPr>
            <p:nvPr/>
          </p:nvSpPr>
          <p:spPr bwMode="auto">
            <a:xfrm>
              <a:off x="2332" y="2318"/>
              <a:ext cx="35" cy="82"/>
            </a:xfrm>
            <a:custGeom>
              <a:avLst/>
              <a:gdLst>
                <a:gd name="T0" fmla="*/ 7 w 70"/>
                <a:gd name="T1" fmla="*/ 41 h 163"/>
                <a:gd name="T2" fmla="*/ 4 w 70"/>
                <a:gd name="T3" fmla="*/ 37 h 163"/>
                <a:gd name="T4" fmla="*/ 2 w 70"/>
                <a:gd name="T5" fmla="*/ 31 h 163"/>
                <a:gd name="T6" fmla="*/ 1 w 70"/>
                <a:gd name="T7" fmla="*/ 26 h 163"/>
                <a:gd name="T8" fmla="*/ 0 w 70"/>
                <a:gd name="T9" fmla="*/ 20 h 163"/>
                <a:gd name="T10" fmla="*/ 0 w 70"/>
                <a:gd name="T11" fmla="*/ 14 h 163"/>
                <a:gd name="T12" fmla="*/ 1 w 70"/>
                <a:gd name="T13" fmla="*/ 9 h 163"/>
                <a:gd name="T14" fmla="*/ 3 w 70"/>
                <a:gd name="T15" fmla="*/ 5 h 163"/>
                <a:gd name="T16" fmla="*/ 7 w 70"/>
                <a:gd name="T17" fmla="*/ 2 h 163"/>
                <a:gd name="T18" fmla="*/ 11 w 70"/>
                <a:gd name="T19" fmla="*/ 0 h 163"/>
                <a:gd name="T20" fmla="*/ 14 w 70"/>
                <a:gd name="T21" fmla="*/ 1 h 163"/>
                <a:gd name="T22" fmla="*/ 16 w 70"/>
                <a:gd name="T23" fmla="*/ 3 h 163"/>
                <a:gd name="T24" fmla="*/ 18 w 70"/>
                <a:gd name="T25" fmla="*/ 6 h 163"/>
                <a:gd name="T26" fmla="*/ 18 w 70"/>
                <a:gd name="T27" fmla="*/ 9 h 163"/>
                <a:gd name="T28" fmla="*/ 17 w 70"/>
                <a:gd name="T29" fmla="*/ 12 h 163"/>
                <a:gd name="T30" fmla="*/ 15 w 70"/>
                <a:gd name="T31" fmla="*/ 16 h 163"/>
                <a:gd name="T32" fmla="*/ 12 w 70"/>
                <a:gd name="T33" fmla="*/ 19 h 163"/>
                <a:gd name="T34" fmla="*/ 9 w 70"/>
                <a:gd name="T35" fmla="*/ 25 h 163"/>
                <a:gd name="T36" fmla="*/ 7 w 70"/>
                <a:gd name="T37" fmla="*/ 32 h 163"/>
                <a:gd name="T38" fmla="*/ 7 w 70"/>
                <a:gd name="T39" fmla="*/ 38 h 163"/>
                <a:gd name="T40" fmla="*/ 7 w 70"/>
                <a:gd name="T41" fmla="*/ 41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163"/>
                <a:gd name="T65" fmla="*/ 70 w 70"/>
                <a:gd name="T66" fmla="*/ 163 h 1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FF0000"/>
            </a:solidFill>
            <a:ln w="9525">
              <a:noFill/>
              <a:round/>
              <a:headEnd/>
              <a:tailEnd/>
            </a:ln>
          </p:spPr>
          <p:txBody>
            <a:bodyPr/>
            <a:lstStyle/>
            <a:p>
              <a:endParaRPr lang="en-US"/>
            </a:p>
          </p:txBody>
        </p:sp>
        <p:sp>
          <p:nvSpPr>
            <p:cNvPr id="6337" name="Freeform 330"/>
            <p:cNvSpPr>
              <a:spLocks/>
            </p:cNvSpPr>
            <p:nvPr/>
          </p:nvSpPr>
          <p:spPr bwMode="auto">
            <a:xfrm>
              <a:off x="2376" y="1599"/>
              <a:ext cx="180" cy="174"/>
            </a:xfrm>
            <a:custGeom>
              <a:avLst/>
              <a:gdLst>
                <a:gd name="T0" fmla="*/ 2 w 361"/>
                <a:gd name="T1" fmla="*/ 1 h 348"/>
                <a:gd name="T2" fmla="*/ 0 w 361"/>
                <a:gd name="T3" fmla="*/ 1 h 348"/>
                <a:gd name="T4" fmla="*/ 0 w 361"/>
                <a:gd name="T5" fmla="*/ 0 h 348"/>
                <a:gd name="T6" fmla="*/ 2 w 361"/>
                <a:gd name="T7" fmla="*/ 0 h 348"/>
                <a:gd name="T8" fmla="*/ 5 w 361"/>
                <a:gd name="T9" fmla="*/ 1 h 348"/>
                <a:gd name="T10" fmla="*/ 11 w 361"/>
                <a:gd name="T11" fmla="*/ 2 h 348"/>
                <a:gd name="T12" fmla="*/ 17 w 361"/>
                <a:gd name="T13" fmla="*/ 4 h 348"/>
                <a:gd name="T14" fmla="*/ 24 w 361"/>
                <a:gd name="T15" fmla="*/ 7 h 348"/>
                <a:gd name="T16" fmla="*/ 32 w 361"/>
                <a:gd name="T17" fmla="*/ 10 h 348"/>
                <a:gd name="T18" fmla="*/ 40 w 361"/>
                <a:gd name="T19" fmla="*/ 14 h 348"/>
                <a:gd name="T20" fmla="*/ 49 w 361"/>
                <a:gd name="T21" fmla="*/ 19 h 348"/>
                <a:gd name="T22" fmla="*/ 57 w 361"/>
                <a:gd name="T23" fmla="*/ 24 h 348"/>
                <a:gd name="T24" fmla="*/ 65 w 361"/>
                <a:gd name="T25" fmla="*/ 30 h 348"/>
                <a:gd name="T26" fmla="*/ 72 w 361"/>
                <a:gd name="T27" fmla="*/ 37 h 348"/>
                <a:gd name="T28" fmla="*/ 79 w 361"/>
                <a:gd name="T29" fmla="*/ 44 h 348"/>
                <a:gd name="T30" fmla="*/ 85 w 361"/>
                <a:gd name="T31" fmla="*/ 52 h 348"/>
                <a:gd name="T32" fmla="*/ 89 w 361"/>
                <a:gd name="T33" fmla="*/ 62 h 348"/>
                <a:gd name="T34" fmla="*/ 90 w 361"/>
                <a:gd name="T35" fmla="*/ 67 h 348"/>
                <a:gd name="T36" fmla="*/ 89 w 361"/>
                <a:gd name="T37" fmla="*/ 72 h 348"/>
                <a:gd name="T38" fmla="*/ 88 w 361"/>
                <a:gd name="T39" fmla="*/ 76 h 348"/>
                <a:gd name="T40" fmla="*/ 86 w 361"/>
                <a:gd name="T41" fmla="*/ 80 h 348"/>
                <a:gd name="T42" fmla="*/ 84 w 361"/>
                <a:gd name="T43" fmla="*/ 83 h 348"/>
                <a:gd name="T44" fmla="*/ 82 w 361"/>
                <a:gd name="T45" fmla="*/ 85 h 348"/>
                <a:gd name="T46" fmla="*/ 80 w 361"/>
                <a:gd name="T47" fmla="*/ 87 h 348"/>
                <a:gd name="T48" fmla="*/ 80 w 361"/>
                <a:gd name="T49" fmla="*/ 87 h 348"/>
                <a:gd name="T50" fmla="*/ 80 w 361"/>
                <a:gd name="T51" fmla="*/ 87 h 348"/>
                <a:gd name="T52" fmla="*/ 81 w 361"/>
                <a:gd name="T53" fmla="*/ 86 h 348"/>
                <a:gd name="T54" fmla="*/ 82 w 361"/>
                <a:gd name="T55" fmla="*/ 83 h 348"/>
                <a:gd name="T56" fmla="*/ 84 w 361"/>
                <a:gd name="T57" fmla="*/ 80 h 348"/>
                <a:gd name="T58" fmla="*/ 85 w 361"/>
                <a:gd name="T59" fmla="*/ 77 h 348"/>
                <a:gd name="T60" fmla="*/ 85 w 361"/>
                <a:gd name="T61" fmla="*/ 72 h 348"/>
                <a:gd name="T62" fmla="*/ 85 w 361"/>
                <a:gd name="T63" fmla="*/ 67 h 348"/>
                <a:gd name="T64" fmla="*/ 84 w 361"/>
                <a:gd name="T65" fmla="*/ 61 h 348"/>
                <a:gd name="T66" fmla="*/ 81 w 361"/>
                <a:gd name="T67" fmla="*/ 55 h 348"/>
                <a:gd name="T68" fmla="*/ 77 w 361"/>
                <a:gd name="T69" fmla="*/ 48 h 348"/>
                <a:gd name="T70" fmla="*/ 70 w 361"/>
                <a:gd name="T71" fmla="*/ 42 h 348"/>
                <a:gd name="T72" fmla="*/ 62 w 361"/>
                <a:gd name="T73" fmla="*/ 34 h 348"/>
                <a:gd name="T74" fmla="*/ 51 w 361"/>
                <a:gd name="T75" fmla="*/ 26 h 348"/>
                <a:gd name="T76" fmla="*/ 38 w 361"/>
                <a:gd name="T77" fmla="*/ 19 h 348"/>
                <a:gd name="T78" fmla="*/ 22 w 361"/>
                <a:gd name="T79" fmla="*/ 10 h 348"/>
                <a:gd name="T80" fmla="*/ 2 w 361"/>
                <a:gd name="T81" fmla="*/ 1 h 3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1"/>
                <a:gd name="T124" fmla="*/ 0 h 348"/>
                <a:gd name="T125" fmla="*/ 361 w 361"/>
                <a:gd name="T126" fmla="*/ 348 h 3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FF0000"/>
            </a:solidFill>
            <a:ln w="9525">
              <a:noFill/>
              <a:round/>
              <a:headEnd/>
              <a:tailEnd/>
            </a:ln>
          </p:spPr>
          <p:txBody>
            <a:bodyPr/>
            <a:lstStyle/>
            <a:p>
              <a:endParaRPr lang="en-US"/>
            </a:p>
          </p:txBody>
        </p:sp>
        <p:sp>
          <p:nvSpPr>
            <p:cNvPr id="6338" name="Freeform 331"/>
            <p:cNvSpPr>
              <a:spLocks/>
            </p:cNvSpPr>
            <p:nvPr/>
          </p:nvSpPr>
          <p:spPr bwMode="auto">
            <a:xfrm>
              <a:off x="2332" y="2439"/>
              <a:ext cx="63" cy="171"/>
            </a:xfrm>
            <a:custGeom>
              <a:avLst/>
              <a:gdLst>
                <a:gd name="T0" fmla="*/ 7 w 126"/>
                <a:gd name="T1" fmla="*/ 0 h 343"/>
                <a:gd name="T2" fmla="*/ 3 w 126"/>
                <a:gd name="T3" fmla="*/ 7 h 343"/>
                <a:gd name="T4" fmla="*/ 1 w 126"/>
                <a:gd name="T5" fmla="*/ 17 h 343"/>
                <a:gd name="T6" fmla="*/ 0 w 126"/>
                <a:gd name="T7" fmla="*/ 30 h 343"/>
                <a:gd name="T8" fmla="*/ 2 w 126"/>
                <a:gd name="T9" fmla="*/ 43 h 343"/>
                <a:gd name="T10" fmla="*/ 5 w 126"/>
                <a:gd name="T11" fmla="*/ 57 h 343"/>
                <a:gd name="T12" fmla="*/ 11 w 126"/>
                <a:gd name="T13" fmla="*/ 69 h 343"/>
                <a:gd name="T14" fmla="*/ 20 w 126"/>
                <a:gd name="T15" fmla="*/ 79 h 343"/>
                <a:gd name="T16" fmla="*/ 32 w 126"/>
                <a:gd name="T17" fmla="*/ 85 h 343"/>
                <a:gd name="T18" fmla="*/ 31 w 126"/>
                <a:gd name="T19" fmla="*/ 85 h 343"/>
                <a:gd name="T20" fmla="*/ 29 w 126"/>
                <a:gd name="T21" fmla="*/ 83 h 343"/>
                <a:gd name="T22" fmla="*/ 26 w 126"/>
                <a:gd name="T23" fmla="*/ 80 h 343"/>
                <a:gd name="T24" fmla="*/ 22 w 126"/>
                <a:gd name="T25" fmla="*/ 76 h 343"/>
                <a:gd name="T26" fmla="*/ 18 w 126"/>
                <a:gd name="T27" fmla="*/ 72 h 343"/>
                <a:gd name="T28" fmla="*/ 14 w 126"/>
                <a:gd name="T29" fmla="*/ 66 h 343"/>
                <a:gd name="T30" fmla="*/ 11 w 126"/>
                <a:gd name="T31" fmla="*/ 61 h 343"/>
                <a:gd name="T32" fmla="*/ 8 w 126"/>
                <a:gd name="T33" fmla="*/ 55 h 343"/>
                <a:gd name="T34" fmla="*/ 5 w 126"/>
                <a:gd name="T35" fmla="*/ 45 h 343"/>
                <a:gd name="T36" fmla="*/ 4 w 126"/>
                <a:gd name="T37" fmla="*/ 36 h 343"/>
                <a:gd name="T38" fmla="*/ 3 w 126"/>
                <a:gd name="T39" fmla="*/ 27 h 343"/>
                <a:gd name="T40" fmla="*/ 4 w 126"/>
                <a:gd name="T41" fmla="*/ 18 h 343"/>
                <a:gd name="T42" fmla="*/ 5 w 126"/>
                <a:gd name="T43" fmla="*/ 10 h 343"/>
                <a:gd name="T44" fmla="*/ 5 w 126"/>
                <a:gd name="T45" fmla="*/ 5 h 343"/>
                <a:gd name="T46" fmla="*/ 6 w 126"/>
                <a:gd name="T47" fmla="*/ 1 h 343"/>
                <a:gd name="T48" fmla="*/ 7 w 126"/>
                <a:gd name="T49" fmla="*/ 0 h 3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6"/>
                <a:gd name="T76" fmla="*/ 0 h 343"/>
                <a:gd name="T77" fmla="*/ 126 w 126"/>
                <a:gd name="T78" fmla="*/ 343 h 3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FF0000"/>
            </a:solidFill>
            <a:ln w="9525">
              <a:noFill/>
              <a:round/>
              <a:headEnd/>
              <a:tailEnd/>
            </a:ln>
          </p:spPr>
          <p:txBody>
            <a:bodyPr/>
            <a:lstStyle/>
            <a:p>
              <a:endParaRPr lang="en-US"/>
            </a:p>
          </p:txBody>
        </p:sp>
        <p:sp>
          <p:nvSpPr>
            <p:cNvPr id="6339" name="Freeform 332"/>
            <p:cNvSpPr>
              <a:spLocks/>
            </p:cNvSpPr>
            <p:nvPr/>
          </p:nvSpPr>
          <p:spPr bwMode="auto">
            <a:xfrm>
              <a:off x="2684" y="2480"/>
              <a:ext cx="165" cy="80"/>
            </a:xfrm>
            <a:custGeom>
              <a:avLst/>
              <a:gdLst>
                <a:gd name="T0" fmla="*/ 82 w 332"/>
                <a:gd name="T1" fmla="*/ 40 h 160"/>
                <a:gd name="T2" fmla="*/ 81 w 332"/>
                <a:gd name="T3" fmla="*/ 37 h 160"/>
                <a:gd name="T4" fmla="*/ 79 w 332"/>
                <a:gd name="T5" fmla="*/ 33 h 160"/>
                <a:gd name="T6" fmla="*/ 76 w 332"/>
                <a:gd name="T7" fmla="*/ 28 h 160"/>
                <a:gd name="T8" fmla="*/ 72 w 332"/>
                <a:gd name="T9" fmla="*/ 24 h 160"/>
                <a:gd name="T10" fmla="*/ 68 w 332"/>
                <a:gd name="T11" fmla="*/ 20 h 160"/>
                <a:gd name="T12" fmla="*/ 63 w 332"/>
                <a:gd name="T13" fmla="*/ 16 h 160"/>
                <a:gd name="T14" fmla="*/ 57 w 332"/>
                <a:gd name="T15" fmla="*/ 12 h 160"/>
                <a:gd name="T16" fmla="*/ 51 w 332"/>
                <a:gd name="T17" fmla="*/ 9 h 160"/>
                <a:gd name="T18" fmla="*/ 45 w 332"/>
                <a:gd name="T19" fmla="*/ 5 h 160"/>
                <a:gd name="T20" fmla="*/ 39 w 332"/>
                <a:gd name="T21" fmla="*/ 3 h 160"/>
                <a:gd name="T22" fmla="*/ 33 w 332"/>
                <a:gd name="T23" fmla="*/ 1 h 160"/>
                <a:gd name="T24" fmla="*/ 26 w 332"/>
                <a:gd name="T25" fmla="*/ 0 h 160"/>
                <a:gd name="T26" fmla="*/ 19 w 332"/>
                <a:gd name="T27" fmla="*/ 0 h 160"/>
                <a:gd name="T28" fmla="*/ 12 w 332"/>
                <a:gd name="T29" fmla="*/ 1 h 160"/>
                <a:gd name="T30" fmla="*/ 6 w 332"/>
                <a:gd name="T31" fmla="*/ 3 h 160"/>
                <a:gd name="T32" fmla="*/ 0 w 332"/>
                <a:gd name="T33" fmla="*/ 6 h 160"/>
                <a:gd name="T34" fmla="*/ 1 w 332"/>
                <a:gd name="T35" fmla="*/ 5 h 160"/>
                <a:gd name="T36" fmla="*/ 3 w 332"/>
                <a:gd name="T37" fmla="*/ 5 h 160"/>
                <a:gd name="T38" fmla="*/ 8 w 332"/>
                <a:gd name="T39" fmla="*/ 5 h 160"/>
                <a:gd name="T40" fmla="*/ 13 w 332"/>
                <a:gd name="T41" fmla="*/ 4 h 160"/>
                <a:gd name="T42" fmla="*/ 19 w 332"/>
                <a:gd name="T43" fmla="*/ 3 h 160"/>
                <a:gd name="T44" fmla="*/ 26 w 332"/>
                <a:gd name="T45" fmla="*/ 4 h 160"/>
                <a:gd name="T46" fmla="*/ 33 w 332"/>
                <a:gd name="T47" fmla="*/ 5 h 160"/>
                <a:gd name="T48" fmla="*/ 39 w 332"/>
                <a:gd name="T49" fmla="*/ 6 h 160"/>
                <a:gd name="T50" fmla="*/ 48 w 332"/>
                <a:gd name="T51" fmla="*/ 10 h 160"/>
                <a:gd name="T52" fmla="*/ 56 w 332"/>
                <a:gd name="T53" fmla="*/ 15 h 160"/>
                <a:gd name="T54" fmla="*/ 63 w 332"/>
                <a:gd name="T55" fmla="*/ 20 h 160"/>
                <a:gd name="T56" fmla="*/ 70 w 332"/>
                <a:gd name="T57" fmla="*/ 26 h 160"/>
                <a:gd name="T58" fmla="*/ 75 w 332"/>
                <a:gd name="T59" fmla="*/ 31 h 160"/>
                <a:gd name="T60" fmla="*/ 79 w 332"/>
                <a:gd name="T61" fmla="*/ 36 h 160"/>
                <a:gd name="T62" fmla="*/ 82 w 332"/>
                <a:gd name="T63" fmla="*/ 39 h 160"/>
                <a:gd name="T64" fmla="*/ 82 w 332"/>
                <a:gd name="T65" fmla="*/ 40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2"/>
                <a:gd name="T100" fmla="*/ 0 h 160"/>
                <a:gd name="T101" fmla="*/ 332 w 332"/>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FF0000"/>
            </a:solidFill>
            <a:ln w="9525">
              <a:noFill/>
              <a:round/>
              <a:headEnd/>
              <a:tailEnd/>
            </a:ln>
          </p:spPr>
          <p:txBody>
            <a:bodyPr/>
            <a:lstStyle/>
            <a:p>
              <a:endParaRPr lang="en-US"/>
            </a:p>
          </p:txBody>
        </p:sp>
        <p:sp>
          <p:nvSpPr>
            <p:cNvPr id="6340" name="Freeform 333"/>
            <p:cNvSpPr>
              <a:spLocks/>
            </p:cNvSpPr>
            <p:nvPr/>
          </p:nvSpPr>
          <p:spPr bwMode="auto">
            <a:xfrm>
              <a:off x="2464" y="1984"/>
              <a:ext cx="186" cy="670"/>
            </a:xfrm>
            <a:custGeom>
              <a:avLst/>
              <a:gdLst>
                <a:gd name="T0" fmla="*/ 82 w 373"/>
                <a:gd name="T1" fmla="*/ 334 h 1340"/>
                <a:gd name="T2" fmla="*/ 60 w 373"/>
                <a:gd name="T3" fmla="*/ 331 h 1340"/>
                <a:gd name="T4" fmla="*/ 40 w 373"/>
                <a:gd name="T5" fmla="*/ 326 h 1340"/>
                <a:gd name="T6" fmla="*/ 24 w 373"/>
                <a:gd name="T7" fmla="*/ 317 h 1340"/>
                <a:gd name="T8" fmla="*/ 13 w 373"/>
                <a:gd name="T9" fmla="*/ 303 h 1340"/>
                <a:gd name="T10" fmla="*/ 10 w 373"/>
                <a:gd name="T11" fmla="*/ 283 h 1340"/>
                <a:gd name="T12" fmla="*/ 17 w 373"/>
                <a:gd name="T13" fmla="*/ 254 h 1340"/>
                <a:gd name="T14" fmla="*/ 35 w 373"/>
                <a:gd name="T15" fmla="*/ 217 h 1340"/>
                <a:gd name="T16" fmla="*/ 62 w 373"/>
                <a:gd name="T17" fmla="*/ 175 h 1340"/>
                <a:gd name="T18" fmla="*/ 79 w 373"/>
                <a:gd name="T19" fmla="*/ 139 h 1340"/>
                <a:gd name="T20" fmla="*/ 89 w 373"/>
                <a:gd name="T21" fmla="*/ 106 h 1340"/>
                <a:gd name="T22" fmla="*/ 92 w 373"/>
                <a:gd name="T23" fmla="*/ 78 h 1340"/>
                <a:gd name="T24" fmla="*/ 88 w 373"/>
                <a:gd name="T25" fmla="*/ 52 h 1340"/>
                <a:gd name="T26" fmla="*/ 80 w 373"/>
                <a:gd name="T27" fmla="*/ 33 h 1340"/>
                <a:gd name="T28" fmla="*/ 69 w 373"/>
                <a:gd name="T29" fmla="*/ 17 h 1340"/>
                <a:gd name="T30" fmla="*/ 54 w 373"/>
                <a:gd name="T31" fmla="*/ 5 h 1340"/>
                <a:gd name="T32" fmla="*/ 40 w 373"/>
                <a:gd name="T33" fmla="*/ 1 h 1340"/>
                <a:gd name="T34" fmla="*/ 29 w 373"/>
                <a:gd name="T35" fmla="*/ 1 h 1340"/>
                <a:gd name="T36" fmla="*/ 21 w 373"/>
                <a:gd name="T37" fmla="*/ 4 h 1340"/>
                <a:gd name="T38" fmla="*/ 14 w 373"/>
                <a:gd name="T39" fmla="*/ 9 h 1340"/>
                <a:gd name="T40" fmla="*/ 8 w 373"/>
                <a:gd name="T41" fmla="*/ 15 h 1340"/>
                <a:gd name="T42" fmla="*/ 4 w 373"/>
                <a:gd name="T43" fmla="*/ 22 h 1340"/>
                <a:gd name="T44" fmla="*/ 1 w 373"/>
                <a:gd name="T45" fmla="*/ 27 h 1340"/>
                <a:gd name="T46" fmla="*/ 0 w 373"/>
                <a:gd name="T47" fmla="*/ 30 h 1340"/>
                <a:gd name="T48" fmla="*/ 0 w 373"/>
                <a:gd name="T49" fmla="*/ 30 h 1340"/>
                <a:gd name="T50" fmla="*/ 2 w 373"/>
                <a:gd name="T51" fmla="*/ 28 h 1340"/>
                <a:gd name="T52" fmla="*/ 5 w 373"/>
                <a:gd name="T53" fmla="*/ 23 h 1340"/>
                <a:gd name="T54" fmla="*/ 11 w 373"/>
                <a:gd name="T55" fmla="*/ 19 h 1340"/>
                <a:gd name="T56" fmla="*/ 17 w 373"/>
                <a:gd name="T57" fmla="*/ 13 h 1340"/>
                <a:gd name="T58" fmla="*/ 24 w 373"/>
                <a:gd name="T59" fmla="*/ 10 h 1340"/>
                <a:gd name="T60" fmla="*/ 33 w 373"/>
                <a:gd name="T61" fmla="*/ 7 h 1340"/>
                <a:gd name="T62" fmla="*/ 42 w 373"/>
                <a:gd name="T63" fmla="*/ 7 h 1340"/>
                <a:gd name="T64" fmla="*/ 52 w 373"/>
                <a:gd name="T65" fmla="*/ 10 h 1340"/>
                <a:gd name="T66" fmla="*/ 63 w 373"/>
                <a:gd name="T67" fmla="*/ 18 h 1340"/>
                <a:gd name="T68" fmla="*/ 73 w 373"/>
                <a:gd name="T69" fmla="*/ 28 h 1340"/>
                <a:gd name="T70" fmla="*/ 81 w 373"/>
                <a:gd name="T71" fmla="*/ 42 h 1340"/>
                <a:gd name="T72" fmla="*/ 87 w 373"/>
                <a:gd name="T73" fmla="*/ 59 h 1340"/>
                <a:gd name="T74" fmla="*/ 90 w 373"/>
                <a:gd name="T75" fmla="*/ 79 h 1340"/>
                <a:gd name="T76" fmla="*/ 88 w 373"/>
                <a:gd name="T77" fmla="*/ 100 h 1340"/>
                <a:gd name="T78" fmla="*/ 80 w 373"/>
                <a:gd name="T79" fmla="*/ 125 h 1340"/>
                <a:gd name="T80" fmla="*/ 67 w 373"/>
                <a:gd name="T81" fmla="*/ 153 h 1340"/>
                <a:gd name="T82" fmla="*/ 51 w 373"/>
                <a:gd name="T83" fmla="*/ 179 h 1340"/>
                <a:gd name="T84" fmla="*/ 36 w 373"/>
                <a:gd name="T85" fmla="*/ 203 h 1340"/>
                <a:gd name="T86" fmla="*/ 23 w 373"/>
                <a:gd name="T87" fmla="*/ 225 h 1340"/>
                <a:gd name="T88" fmla="*/ 12 w 373"/>
                <a:gd name="T89" fmla="*/ 246 h 1340"/>
                <a:gd name="T90" fmla="*/ 4 w 373"/>
                <a:gd name="T91" fmla="*/ 265 h 1340"/>
                <a:gd name="T92" fmla="*/ 1 w 373"/>
                <a:gd name="T93" fmla="*/ 283 h 1340"/>
                <a:gd name="T94" fmla="*/ 4 w 373"/>
                <a:gd name="T95" fmla="*/ 299 h 1340"/>
                <a:gd name="T96" fmla="*/ 14 w 373"/>
                <a:gd name="T97" fmla="*/ 313 h 1340"/>
                <a:gd name="T98" fmla="*/ 26 w 373"/>
                <a:gd name="T99" fmla="*/ 323 h 1340"/>
                <a:gd name="T100" fmla="*/ 39 w 373"/>
                <a:gd name="T101" fmla="*/ 330 h 1340"/>
                <a:gd name="T102" fmla="*/ 53 w 373"/>
                <a:gd name="T103" fmla="*/ 333 h 1340"/>
                <a:gd name="T104" fmla="*/ 67 w 373"/>
                <a:gd name="T105" fmla="*/ 335 h 1340"/>
                <a:gd name="T106" fmla="*/ 79 w 373"/>
                <a:gd name="T107" fmla="*/ 335 h 1340"/>
                <a:gd name="T108" fmla="*/ 87 w 373"/>
                <a:gd name="T109" fmla="*/ 335 h 1340"/>
                <a:gd name="T110" fmla="*/ 92 w 373"/>
                <a:gd name="T111" fmla="*/ 334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1340"/>
                <a:gd name="T170" fmla="*/ 373 w 373"/>
                <a:gd name="T171" fmla="*/ 1340 h 13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FF0000"/>
            </a:solidFill>
            <a:ln w="9525">
              <a:noFill/>
              <a:round/>
              <a:headEnd/>
              <a:tailEnd/>
            </a:ln>
          </p:spPr>
          <p:txBody>
            <a:bodyPr/>
            <a:lstStyle/>
            <a:p>
              <a:endParaRPr lang="en-US"/>
            </a:p>
          </p:txBody>
        </p:sp>
        <p:sp>
          <p:nvSpPr>
            <p:cNvPr id="6341" name="Freeform 334"/>
            <p:cNvSpPr>
              <a:spLocks/>
            </p:cNvSpPr>
            <p:nvPr/>
          </p:nvSpPr>
          <p:spPr bwMode="auto">
            <a:xfrm>
              <a:off x="2886" y="2685"/>
              <a:ext cx="55" cy="62"/>
            </a:xfrm>
            <a:custGeom>
              <a:avLst/>
              <a:gdLst>
                <a:gd name="T0" fmla="*/ 25 w 110"/>
                <a:gd name="T1" fmla="*/ 16 h 123"/>
                <a:gd name="T2" fmla="*/ 27 w 110"/>
                <a:gd name="T3" fmla="*/ 14 h 123"/>
                <a:gd name="T4" fmla="*/ 28 w 110"/>
                <a:gd name="T5" fmla="*/ 12 h 123"/>
                <a:gd name="T6" fmla="*/ 28 w 110"/>
                <a:gd name="T7" fmla="*/ 10 h 123"/>
                <a:gd name="T8" fmla="*/ 27 w 110"/>
                <a:gd name="T9" fmla="*/ 8 h 123"/>
                <a:gd name="T10" fmla="*/ 26 w 110"/>
                <a:gd name="T11" fmla="*/ 7 h 123"/>
                <a:gd name="T12" fmla="*/ 24 w 110"/>
                <a:gd name="T13" fmla="*/ 6 h 123"/>
                <a:gd name="T14" fmla="*/ 22 w 110"/>
                <a:gd name="T15" fmla="*/ 5 h 123"/>
                <a:gd name="T16" fmla="*/ 20 w 110"/>
                <a:gd name="T17" fmla="*/ 6 h 123"/>
                <a:gd name="T18" fmla="*/ 19 w 110"/>
                <a:gd name="T19" fmla="*/ 4 h 123"/>
                <a:gd name="T20" fmla="*/ 18 w 110"/>
                <a:gd name="T21" fmla="*/ 2 h 123"/>
                <a:gd name="T22" fmla="*/ 16 w 110"/>
                <a:gd name="T23" fmla="*/ 1 h 123"/>
                <a:gd name="T24" fmla="*/ 14 w 110"/>
                <a:gd name="T25" fmla="*/ 0 h 123"/>
                <a:gd name="T26" fmla="*/ 12 w 110"/>
                <a:gd name="T27" fmla="*/ 1 h 123"/>
                <a:gd name="T28" fmla="*/ 11 w 110"/>
                <a:gd name="T29" fmla="*/ 2 h 123"/>
                <a:gd name="T30" fmla="*/ 9 w 110"/>
                <a:gd name="T31" fmla="*/ 4 h 123"/>
                <a:gd name="T32" fmla="*/ 9 w 110"/>
                <a:gd name="T33" fmla="*/ 6 h 123"/>
                <a:gd name="T34" fmla="*/ 7 w 110"/>
                <a:gd name="T35" fmla="*/ 5 h 123"/>
                <a:gd name="T36" fmla="*/ 5 w 110"/>
                <a:gd name="T37" fmla="*/ 5 h 123"/>
                <a:gd name="T38" fmla="*/ 3 w 110"/>
                <a:gd name="T39" fmla="*/ 6 h 123"/>
                <a:gd name="T40" fmla="*/ 1 w 110"/>
                <a:gd name="T41" fmla="*/ 8 h 123"/>
                <a:gd name="T42" fmla="*/ 1 w 110"/>
                <a:gd name="T43" fmla="*/ 10 h 123"/>
                <a:gd name="T44" fmla="*/ 1 w 110"/>
                <a:gd name="T45" fmla="*/ 12 h 123"/>
                <a:gd name="T46" fmla="*/ 1 w 110"/>
                <a:gd name="T47" fmla="*/ 14 h 123"/>
                <a:gd name="T48" fmla="*/ 3 w 110"/>
                <a:gd name="T49" fmla="*/ 16 h 123"/>
                <a:gd name="T50" fmla="*/ 1 w 110"/>
                <a:gd name="T51" fmla="*/ 17 h 123"/>
                <a:gd name="T52" fmla="*/ 0 w 110"/>
                <a:gd name="T53" fmla="*/ 19 h 123"/>
                <a:gd name="T54" fmla="*/ 0 w 110"/>
                <a:gd name="T55" fmla="*/ 21 h 123"/>
                <a:gd name="T56" fmla="*/ 1 w 110"/>
                <a:gd name="T57" fmla="*/ 23 h 123"/>
                <a:gd name="T58" fmla="*/ 2 w 110"/>
                <a:gd name="T59" fmla="*/ 25 h 123"/>
                <a:gd name="T60" fmla="*/ 4 w 110"/>
                <a:gd name="T61" fmla="*/ 26 h 123"/>
                <a:gd name="T62" fmla="*/ 6 w 110"/>
                <a:gd name="T63" fmla="*/ 26 h 123"/>
                <a:gd name="T64" fmla="*/ 9 w 110"/>
                <a:gd name="T65" fmla="*/ 25 h 123"/>
                <a:gd name="T66" fmla="*/ 9 w 110"/>
                <a:gd name="T67" fmla="*/ 28 h 123"/>
                <a:gd name="T68" fmla="*/ 10 w 110"/>
                <a:gd name="T69" fmla="*/ 29 h 123"/>
                <a:gd name="T70" fmla="*/ 12 w 110"/>
                <a:gd name="T71" fmla="*/ 31 h 123"/>
                <a:gd name="T72" fmla="*/ 14 w 110"/>
                <a:gd name="T73" fmla="*/ 31 h 123"/>
                <a:gd name="T74" fmla="*/ 15 w 110"/>
                <a:gd name="T75" fmla="*/ 31 h 123"/>
                <a:gd name="T76" fmla="*/ 18 w 110"/>
                <a:gd name="T77" fmla="*/ 29 h 123"/>
                <a:gd name="T78" fmla="*/ 19 w 110"/>
                <a:gd name="T79" fmla="*/ 28 h 123"/>
                <a:gd name="T80" fmla="*/ 19 w 110"/>
                <a:gd name="T81" fmla="*/ 26 h 123"/>
                <a:gd name="T82" fmla="*/ 22 w 110"/>
                <a:gd name="T83" fmla="*/ 26 h 123"/>
                <a:gd name="T84" fmla="*/ 24 w 110"/>
                <a:gd name="T85" fmla="*/ 26 h 123"/>
                <a:gd name="T86" fmla="*/ 26 w 110"/>
                <a:gd name="T87" fmla="*/ 25 h 123"/>
                <a:gd name="T88" fmla="*/ 27 w 110"/>
                <a:gd name="T89" fmla="*/ 24 h 123"/>
                <a:gd name="T90" fmla="*/ 28 w 110"/>
                <a:gd name="T91" fmla="*/ 22 h 123"/>
                <a:gd name="T92" fmla="*/ 28 w 110"/>
                <a:gd name="T93" fmla="*/ 20 h 123"/>
                <a:gd name="T94" fmla="*/ 27 w 110"/>
                <a:gd name="T95" fmla="*/ 18 h 123"/>
                <a:gd name="T96" fmla="*/ 25 w 110"/>
                <a:gd name="T97" fmla="*/ 16 h 1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
                <a:gd name="T148" fmla="*/ 0 h 123"/>
                <a:gd name="T149" fmla="*/ 110 w 110"/>
                <a:gd name="T150" fmla="*/ 123 h 1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FF0000"/>
            </a:solidFill>
            <a:ln w="9525">
              <a:noFill/>
              <a:round/>
              <a:headEnd/>
              <a:tailEnd/>
            </a:ln>
          </p:spPr>
          <p:txBody>
            <a:bodyPr/>
            <a:lstStyle/>
            <a:p>
              <a:endParaRPr lang="en-US"/>
            </a:p>
          </p:txBody>
        </p:sp>
        <p:sp>
          <p:nvSpPr>
            <p:cNvPr id="6342" name="Freeform 335"/>
            <p:cNvSpPr>
              <a:spLocks/>
            </p:cNvSpPr>
            <p:nvPr/>
          </p:nvSpPr>
          <p:spPr bwMode="auto">
            <a:xfrm>
              <a:off x="2905" y="2708"/>
              <a:ext cx="16" cy="16"/>
            </a:xfrm>
            <a:custGeom>
              <a:avLst/>
              <a:gdLst>
                <a:gd name="T0" fmla="*/ 4 w 31"/>
                <a:gd name="T1" fmla="*/ 8 h 33"/>
                <a:gd name="T2" fmla="*/ 3 w 31"/>
                <a:gd name="T3" fmla="*/ 8 h 33"/>
                <a:gd name="T4" fmla="*/ 1 w 31"/>
                <a:gd name="T5" fmla="*/ 7 h 33"/>
                <a:gd name="T6" fmla="*/ 1 w 31"/>
                <a:gd name="T7" fmla="*/ 6 h 33"/>
                <a:gd name="T8" fmla="*/ 0 w 31"/>
                <a:gd name="T9" fmla="*/ 4 h 33"/>
                <a:gd name="T10" fmla="*/ 1 w 31"/>
                <a:gd name="T11" fmla="*/ 2 h 33"/>
                <a:gd name="T12" fmla="*/ 1 w 31"/>
                <a:gd name="T13" fmla="*/ 1 h 33"/>
                <a:gd name="T14" fmla="*/ 3 w 31"/>
                <a:gd name="T15" fmla="*/ 0 h 33"/>
                <a:gd name="T16" fmla="*/ 4 w 31"/>
                <a:gd name="T17" fmla="*/ 0 h 33"/>
                <a:gd name="T18" fmla="*/ 6 w 31"/>
                <a:gd name="T19" fmla="*/ 0 h 33"/>
                <a:gd name="T20" fmla="*/ 7 w 31"/>
                <a:gd name="T21" fmla="*/ 1 h 33"/>
                <a:gd name="T22" fmla="*/ 8 w 31"/>
                <a:gd name="T23" fmla="*/ 2 h 33"/>
                <a:gd name="T24" fmla="*/ 8 w 31"/>
                <a:gd name="T25" fmla="*/ 4 h 33"/>
                <a:gd name="T26" fmla="*/ 8 w 31"/>
                <a:gd name="T27" fmla="*/ 6 h 33"/>
                <a:gd name="T28" fmla="*/ 7 w 31"/>
                <a:gd name="T29" fmla="*/ 7 h 33"/>
                <a:gd name="T30" fmla="*/ 6 w 31"/>
                <a:gd name="T31" fmla="*/ 8 h 33"/>
                <a:gd name="T32" fmla="*/ 4 w 31"/>
                <a:gd name="T33" fmla="*/ 8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3"/>
                <a:gd name="T53" fmla="*/ 31 w 31"/>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FF0000"/>
            </a:solidFill>
            <a:ln w="9525">
              <a:noFill/>
              <a:round/>
              <a:headEnd/>
              <a:tailEnd/>
            </a:ln>
          </p:spPr>
          <p:txBody>
            <a:bodyPr/>
            <a:lstStyle/>
            <a:p>
              <a:endParaRPr lang="en-US"/>
            </a:p>
          </p:txBody>
        </p:sp>
        <p:sp>
          <p:nvSpPr>
            <p:cNvPr id="6343" name="Freeform 336"/>
            <p:cNvSpPr>
              <a:spLocks/>
            </p:cNvSpPr>
            <p:nvPr/>
          </p:nvSpPr>
          <p:spPr bwMode="auto">
            <a:xfrm>
              <a:off x="2366" y="2699"/>
              <a:ext cx="56" cy="61"/>
            </a:xfrm>
            <a:custGeom>
              <a:avLst/>
              <a:gdLst>
                <a:gd name="T0" fmla="*/ 26 w 111"/>
                <a:gd name="T1" fmla="*/ 15 h 122"/>
                <a:gd name="T2" fmla="*/ 27 w 111"/>
                <a:gd name="T3" fmla="*/ 14 h 122"/>
                <a:gd name="T4" fmla="*/ 28 w 111"/>
                <a:gd name="T5" fmla="*/ 12 h 122"/>
                <a:gd name="T6" fmla="*/ 28 w 111"/>
                <a:gd name="T7" fmla="*/ 10 h 122"/>
                <a:gd name="T8" fmla="*/ 28 w 111"/>
                <a:gd name="T9" fmla="*/ 8 h 122"/>
                <a:gd name="T10" fmla="*/ 26 w 111"/>
                <a:gd name="T11" fmla="*/ 6 h 122"/>
                <a:gd name="T12" fmla="*/ 24 w 111"/>
                <a:gd name="T13" fmla="*/ 6 h 122"/>
                <a:gd name="T14" fmla="*/ 22 w 111"/>
                <a:gd name="T15" fmla="*/ 5 h 122"/>
                <a:gd name="T16" fmla="*/ 20 w 111"/>
                <a:gd name="T17" fmla="*/ 6 h 122"/>
                <a:gd name="T18" fmla="*/ 20 w 111"/>
                <a:gd name="T19" fmla="*/ 4 h 122"/>
                <a:gd name="T20" fmla="*/ 18 w 111"/>
                <a:gd name="T21" fmla="*/ 2 h 122"/>
                <a:gd name="T22" fmla="*/ 16 w 111"/>
                <a:gd name="T23" fmla="*/ 1 h 122"/>
                <a:gd name="T24" fmla="*/ 14 w 111"/>
                <a:gd name="T25" fmla="*/ 0 h 122"/>
                <a:gd name="T26" fmla="*/ 12 w 111"/>
                <a:gd name="T27" fmla="*/ 1 h 122"/>
                <a:gd name="T28" fmla="*/ 11 w 111"/>
                <a:gd name="T29" fmla="*/ 2 h 122"/>
                <a:gd name="T30" fmla="*/ 9 w 111"/>
                <a:gd name="T31" fmla="*/ 4 h 122"/>
                <a:gd name="T32" fmla="*/ 9 w 111"/>
                <a:gd name="T33" fmla="*/ 6 h 122"/>
                <a:gd name="T34" fmla="*/ 7 w 111"/>
                <a:gd name="T35" fmla="*/ 5 h 122"/>
                <a:gd name="T36" fmla="*/ 5 w 111"/>
                <a:gd name="T37" fmla="*/ 5 h 122"/>
                <a:gd name="T38" fmla="*/ 3 w 111"/>
                <a:gd name="T39" fmla="*/ 6 h 122"/>
                <a:gd name="T40" fmla="*/ 1 w 111"/>
                <a:gd name="T41" fmla="*/ 8 h 122"/>
                <a:gd name="T42" fmla="*/ 1 w 111"/>
                <a:gd name="T43" fmla="*/ 10 h 122"/>
                <a:gd name="T44" fmla="*/ 1 w 111"/>
                <a:gd name="T45" fmla="*/ 12 h 122"/>
                <a:gd name="T46" fmla="*/ 1 w 111"/>
                <a:gd name="T47" fmla="*/ 14 h 122"/>
                <a:gd name="T48" fmla="*/ 3 w 111"/>
                <a:gd name="T49" fmla="*/ 15 h 122"/>
                <a:gd name="T50" fmla="*/ 1 w 111"/>
                <a:gd name="T51" fmla="*/ 17 h 122"/>
                <a:gd name="T52" fmla="*/ 1 w 111"/>
                <a:gd name="T53" fmla="*/ 19 h 122"/>
                <a:gd name="T54" fmla="*/ 0 w 111"/>
                <a:gd name="T55" fmla="*/ 21 h 122"/>
                <a:gd name="T56" fmla="*/ 1 w 111"/>
                <a:gd name="T57" fmla="*/ 23 h 122"/>
                <a:gd name="T58" fmla="*/ 2 w 111"/>
                <a:gd name="T59" fmla="*/ 25 h 122"/>
                <a:gd name="T60" fmla="*/ 4 w 111"/>
                <a:gd name="T61" fmla="*/ 26 h 122"/>
                <a:gd name="T62" fmla="*/ 6 w 111"/>
                <a:gd name="T63" fmla="*/ 26 h 122"/>
                <a:gd name="T64" fmla="*/ 9 w 111"/>
                <a:gd name="T65" fmla="*/ 25 h 122"/>
                <a:gd name="T66" fmla="*/ 9 w 111"/>
                <a:gd name="T67" fmla="*/ 27 h 122"/>
                <a:gd name="T68" fmla="*/ 10 w 111"/>
                <a:gd name="T69" fmla="*/ 29 h 122"/>
                <a:gd name="T70" fmla="*/ 12 w 111"/>
                <a:gd name="T71" fmla="*/ 30 h 122"/>
                <a:gd name="T72" fmla="*/ 14 w 111"/>
                <a:gd name="T73" fmla="*/ 31 h 122"/>
                <a:gd name="T74" fmla="*/ 16 w 111"/>
                <a:gd name="T75" fmla="*/ 30 h 122"/>
                <a:gd name="T76" fmla="*/ 18 w 111"/>
                <a:gd name="T77" fmla="*/ 29 h 122"/>
                <a:gd name="T78" fmla="*/ 19 w 111"/>
                <a:gd name="T79" fmla="*/ 27 h 122"/>
                <a:gd name="T80" fmla="*/ 20 w 111"/>
                <a:gd name="T81" fmla="*/ 25 h 122"/>
                <a:gd name="T82" fmla="*/ 22 w 111"/>
                <a:gd name="T83" fmla="*/ 26 h 122"/>
                <a:gd name="T84" fmla="*/ 24 w 111"/>
                <a:gd name="T85" fmla="*/ 26 h 122"/>
                <a:gd name="T86" fmla="*/ 26 w 111"/>
                <a:gd name="T87" fmla="*/ 25 h 122"/>
                <a:gd name="T88" fmla="*/ 28 w 111"/>
                <a:gd name="T89" fmla="*/ 23 h 122"/>
                <a:gd name="T90" fmla="*/ 28 w 111"/>
                <a:gd name="T91" fmla="*/ 21 h 122"/>
                <a:gd name="T92" fmla="*/ 28 w 111"/>
                <a:gd name="T93" fmla="*/ 19 h 122"/>
                <a:gd name="T94" fmla="*/ 27 w 111"/>
                <a:gd name="T95" fmla="*/ 17 h 122"/>
                <a:gd name="T96" fmla="*/ 26 w 111"/>
                <a:gd name="T97" fmla="*/ 15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1"/>
                <a:gd name="T148" fmla="*/ 0 h 122"/>
                <a:gd name="T149" fmla="*/ 111 w 111"/>
                <a:gd name="T150" fmla="*/ 122 h 1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FF0000"/>
            </a:solidFill>
            <a:ln w="9525">
              <a:noFill/>
              <a:round/>
              <a:headEnd/>
              <a:tailEnd/>
            </a:ln>
          </p:spPr>
          <p:txBody>
            <a:bodyPr/>
            <a:lstStyle/>
            <a:p>
              <a:endParaRPr lang="en-US"/>
            </a:p>
          </p:txBody>
        </p:sp>
        <p:sp>
          <p:nvSpPr>
            <p:cNvPr id="6344" name="Freeform 337"/>
            <p:cNvSpPr>
              <a:spLocks/>
            </p:cNvSpPr>
            <p:nvPr/>
          </p:nvSpPr>
          <p:spPr bwMode="auto">
            <a:xfrm>
              <a:off x="2385" y="2721"/>
              <a:ext cx="16" cy="16"/>
            </a:xfrm>
            <a:custGeom>
              <a:avLst/>
              <a:gdLst>
                <a:gd name="T0" fmla="*/ 4 w 32"/>
                <a:gd name="T1" fmla="*/ 8 h 32"/>
                <a:gd name="T2" fmla="*/ 2 w 32"/>
                <a:gd name="T3" fmla="*/ 8 h 32"/>
                <a:gd name="T4" fmla="*/ 1 w 32"/>
                <a:gd name="T5" fmla="*/ 7 h 32"/>
                <a:gd name="T6" fmla="*/ 1 w 32"/>
                <a:gd name="T7" fmla="*/ 6 h 32"/>
                <a:gd name="T8" fmla="*/ 0 w 32"/>
                <a:gd name="T9" fmla="*/ 4 h 32"/>
                <a:gd name="T10" fmla="*/ 1 w 32"/>
                <a:gd name="T11" fmla="*/ 2 h 32"/>
                <a:gd name="T12" fmla="*/ 1 w 32"/>
                <a:gd name="T13" fmla="*/ 1 h 32"/>
                <a:gd name="T14" fmla="*/ 2 w 32"/>
                <a:gd name="T15" fmla="*/ 1 h 32"/>
                <a:gd name="T16" fmla="*/ 4 w 32"/>
                <a:gd name="T17" fmla="*/ 0 h 32"/>
                <a:gd name="T18" fmla="*/ 6 w 32"/>
                <a:gd name="T19" fmla="*/ 1 h 32"/>
                <a:gd name="T20" fmla="*/ 7 w 32"/>
                <a:gd name="T21" fmla="*/ 1 h 32"/>
                <a:gd name="T22" fmla="*/ 8 w 32"/>
                <a:gd name="T23" fmla="*/ 2 h 32"/>
                <a:gd name="T24" fmla="*/ 8 w 32"/>
                <a:gd name="T25" fmla="*/ 4 h 32"/>
                <a:gd name="T26" fmla="*/ 8 w 32"/>
                <a:gd name="T27" fmla="*/ 6 h 32"/>
                <a:gd name="T28" fmla="*/ 7 w 32"/>
                <a:gd name="T29" fmla="*/ 7 h 32"/>
                <a:gd name="T30" fmla="*/ 6 w 32"/>
                <a:gd name="T31" fmla="*/ 8 h 32"/>
                <a:gd name="T32" fmla="*/ 4 w 32"/>
                <a:gd name="T33" fmla="*/ 8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FF0000"/>
            </a:solidFill>
            <a:ln w="9525">
              <a:noFill/>
              <a:round/>
              <a:headEnd/>
              <a:tailEnd/>
            </a:ln>
          </p:spPr>
          <p:txBody>
            <a:bodyPr/>
            <a:lstStyle/>
            <a:p>
              <a:endParaRPr lang="en-US"/>
            </a:p>
          </p:txBody>
        </p:sp>
        <p:sp>
          <p:nvSpPr>
            <p:cNvPr id="6345" name="Freeform 338"/>
            <p:cNvSpPr>
              <a:spLocks/>
            </p:cNvSpPr>
            <p:nvPr/>
          </p:nvSpPr>
          <p:spPr bwMode="auto">
            <a:xfrm>
              <a:off x="2400" y="1686"/>
              <a:ext cx="68" cy="74"/>
            </a:xfrm>
            <a:custGeom>
              <a:avLst/>
              <a:gdLst>
                <a:gd name="T0" fmla="*/ 33 w 136"/>
                <a:gd name="T1" fmla="*/ 16 h 149"/>
                <a:gd name="T2" fmla="*/ 34 w 136"/>
                <a:gd name="T3" fmla="*/ 11 h 149"/>
                <a:gd name="T4" fmla="*/ 33 w 136"/>
                <a:gd name="T5" fmla="*/ 8 h 149"/>
                <a:gd name="T6" fmla="*/ 30 w 136"/>
                <a:gd name="T7" fmla="*/ 7 h 149"/>
                <a:gd name="T8" fmla="*/ 28 w 136"/>
                <a:gd name="T9" fmla="*/ 6 h 149"/>
                <a:gd name="T10" fmla="*/ 25 w 136"/>
                <a:gd name="T11" fmla="*/ 6 h 149"/>
                <a:gd name="T12" fmla="*/ 23 w 136"/>
                <a:gd name="T13" fmla="*/ 4 h 149"/>
                <a:gd name="T14" fmla="*/ 20 w 136"/>
                <a:gd name="T15" fmla="*/ 0 h 149"/>
                <a:gd name="T16" fmla="*/ 14 w 136"/>
                <a:gd name="T17" fmla="*/ 0 h 149"/>
                <a:gd name="T18" fmla="*/ 11 w 136"/>
                <a:gd name="T19" fmla="*/ 4 h 149"/>
                <a:gd name="T20" fmla="*/ 9 w 136"/>
                <a:gd name="T21" fmla="*/ 6 h 149"/>
                <a:gd name="T22" fmla="*/ 6 w 136"/>
                <a:gd name="T23" fmla="*/ 6 h 149"/>
                <a:gd name="T24" fmla="*/ 4 w 136"/>
                <a:gd name="T25" fmla="*/ 6 h 149"/>
                <a:gd name="T26" fmla="*/ 2 w 136"/>
                <a:gd name="T27" fmla="*/ 8 h 149"/>
                <a:gd name="T28" fmla="*/ 0 w 136"/>
                <a:gd name="T29" fmla="*/ 11 h 149"/>
                <a:gd name="T30" fmla="*/ 1 w 136"/>
                <a:gd name="T31" fmla="*/ 16 h 149"/>
                <a:gd name="T32" fmla="*/ 1 w 136"/>
                <a:gd name="T33" fmla="*/ 20 h 149"/>
                <a:gd name="T34" fmla="*/ 0 w 136"/>
                <a:gd name="T35" fmla="*/ 25 h 149"/>
                <a:gd name="T36" fmla="*/ 2 w 136"/>
                <a:gd name="T37" fmla="*/ 28 h 149"/>
                <a:gd name="T38" fmla="*/ 3 w 136"/>
                <a:gd name="T39" fmla="*/ 30 h 149"/>
                <a:gd name="T40" fmla="*/ 6 w 136"/>
                <a:gd name="T41" fmla="*/ 30 h 149"/>
                <a:gd name="T42" fmla="*/ 9 w 136"/>
                <a:gd name="T43" fmla="*/ 30 h 149"/>
                <a:gd name="T44" fmla="*/ 10 w 136"/>
                <a:gd name="T45" fmla="*/ 33 h 149"/>
                <a:gd name="T46" fmla="*/ 14 w 136"/>
                <a:gd name="T47" fmla="*/ 36 h 149"/>
                <a:gd name="T48" fmla="*/ 19 w 136"/>
                <a:gd name="T49" fmla="*/ 36 h 149"/>
                <a:gd name="T50" fmla="*/ 23 w 136"/>
                <a:gd name="T51" fmla="*/ 33 h 149"/>
                <a:gd name="T52" fmla="*/ 25 w 136"/>
                <a:gd name="T53" fmla="*/ 30 h 149"/>
                <a:gd name="T54" fmla="*/ 28 w 136"/>
                <a:gd name="T55" fmla="*/ 31 h 149"/>
                <a:gd name="T56" fmla="*/ 30 w 136"/>
                <a:gd name="T57" fmla="*/ 30 h 149"/>
                <a:gd name="T58" fmla="*/ 32 w 136"/>
                <a:gd name="T59" fmla="*/ 29 h 149"/>
                <a:gd name="T60" fmla="*/ 34 w 136"/>
                <a:gd name="T61" fmla="*/ 25 h 149"/>
                <a:gd name="T62" fmla="*/ 33 w 136"/>
                <a:gd name="T63" fmla="*/ 20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9"/>
                <a:gd name="T98" fmla="*/ 136 w 136"/>
                <a:gd name="T99" fmla="*/ 149 h 1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FF0000"/>
            </a:solidFill>
            <a:ln w="9525">
              <a:noFill/>
              <a:round/>
              <a:headEnd/>
              <a:tailEnd/>
            </a:ln>
          </p:spPr>
          <p:txBody>
            <a:bodyPr/>
            <a:lstStyle/>
            <a:p>
              <a:endParaRPr lang="en-US"/>
            </a:p>
          </p:txBody>
        </p:sp>
        <p:sp>
          <p:nvSpPr>
            <p:cNvPr id="6346" name="Freeform 339"/>
            <p:cNvSpPr>
              <a:spLocks/>
            </p:cNvSpPr>
            <p:nvPr/>
          </p:nvSpPr>
          <p:spPr bwMode="auto">
            <a:xfrm>
              <a:off x="2423" y="1713"/>
              <a:ext cx="20" cy="20"/>
            </a:xfrm>
            <a:custGeom>
              <a:avLst/>
              <a:gdLst>
                <a:gd name="T0" fmla="*/ 5 w 39"/>
                <a:gd name="T1" fmla="*/ 10 h 40"/>
                <a:gd name="T2" fmla="*/ 3 w 39"/>
                <a:gd name="T3" fmla="*/ 10 h 40"/>
                <a:gd name="T4" fmla="*/ 2 w 39"/>
                <a:gd name="T5" fmla="*/ 9 h 40"/>
                <a:gd name="T6" fmla="*/ 1 w 39"/>
                <a:gd name="T7" fmla="*/ 7 h 40"/>
                <a:gd name="T8" fmla="*/ 0 w 39"/>
                <a:gd name="T9" fmla="*/ 5 h 40"/>
                <a:gd name="T10" fmla="*/ 1 w 39"/>
                <a:gd name="T11" fmla="*/ 3 h 40"/>
                <a:gd name="T12" fmla="*/ 2 w 39"/>
                <a:gd name="T13" fmla="*/ 1 h 40"/>
                <a:gd name="T14" fmla="*/ 3 w 39"/>
                <a:gd name="T15" fmla="*/ 1 h 40"/>
                <a:gd name="T16" fmla="*/ 5 w 39"/>
                <a:gd name="T17" fmla="*/ 0 h 40"/>
                <a:gd name="T18" fmla="*/ 7 w 39"/>
                <a:gd name="T19" fmla="*/ 1 h 40"/>
                <a:gd name="T20" fmla="*/ 9 w 39"/>
                <a:gd name="T21" fmla="*/ 1 h 40"/>
                <a:gd name="T22" fmla="*/ 10 w 39"/>
                <a:gd name="T23" fmla="*/ 3 h 40"/>
                <a:gd name="T24" fmla="*/ 10 w 39"/>
                <a:gd name="T25" fmla="*/ 5 h 40"/>
                <a:gd name="T26" fmla="*/ 10 w 39"/>
                <a:gd name="T27" fmla="*/ 7 h 40"/>
                <a:gd name="T28" fmla="*/ 9 w 39"/>
                <a:gd name="T29" fmla="*/ 9 h 40"/>
                <a:gd name="T30" fmla="*/ 7 w 39"/>
                <a:gd name="T31" fmla="*/ 10 h 40"/>
                <a:gd name="T32" fmla="*/ 5 w 39"/>
                <a:gd name="T33" fmla="*/ 1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FF0000"/>
            </a:solidFill>
            <a:ln w="9525">
              <a:noFill/>
              <a:round/>
              <a:headEnd/>
              <a:tailEnd/>
            </a:ln>
          </p:spPr>
          <p:txBody>
            <a:bodyPr/>
            <a:lstStyle/>
            <a:p>
              <a:endParaRPr lang="en-US"/>
            </a:p>
          </p:txBody>
        </p:sp>
        <p:sp>
          <p:nvSpPr>
            <p:cNvPr id="6347" name="Freeform 340"/>
            <p:cNvSpPr>
              <a:spLocks/>
            </p:cNvSpPr>
            <p:nvPr/>
          </p:nvSpPr>
          <p:spPr bwMode="auto">
            <a:xfrm>
              <a:off x="3282" y="2529"/>
              <a:ext cx="64" cy="90"/>
            </a:xfrm>
            <a:custGeom>
              <a:avLst/>
              <a:gdLst>
                <a:gd name="T0" fmla="*/ 0 w 129"/>
                <a:gd name="T1" fmla="*/ 45 h 181"/>
                <a:gd name="T2" fmla="*/ 6 w 129"/>
                <a:gd name="T3" fmla="*/ 43 h 181"/>
                <a:gd name="T4" fmla="*/ 13 w 129"/>
                <a:gd name="T5" fmla="*/ 39 h 181"/>
                <a:gd name="T6" fmla="*/ 19 w 129"/>
                <a:gd name="T7" fmla="*/ 35 h 181"/>
                <a:gd name="T8" fmla="*/ 24 w 129"/>
                <a:gd name="T9" fmla="*/ 30 h 181"/>
                <a:gd name="T10" fmla="*/ 28 w 129"/>
                <a:gd name="T11" fmla="*/ 24 h 181"/>
                <a:gd name="T12" fmla="*/ 31 w 129"/>
                <a:gd name="T13" fmla="*/ 18 h 181"/>
                <a:gd name="T14" fmla="*/ 32 w 129"/>
                <a:gd name="T15" fmla="*/ 12 h 181"/>
                <a:gd name="T16" fmla="*/ 31 w 129"/>
                <a:gd name="T17" fmla="*/ 6 h 181"/>
                <a:gd name="T18" fmla="*/ 28 w 129"/>
                <a:gd name="T19" fmla="*/ 2 h 181"/>
                <a:gd name="T20" fmla="*/ 25 w 129"/>
                <a:gd name="T21" fmla="*/ 0 h 181"/>
                <a:gd name="T22" fmla="*/ 21 w 129"/>
                <a:gd name="T23" fmla="*/ 0 h 181"/>
                <a:gd name="T24" fmla="*/ 18 w 129"/>
                <a:gd name="T25" fmla="*/ 2 h 181"/>
                <a:gd name="T26" fmla="*/ 15 w 129"/>
                <a:gd name="T27" fmla="*/ 5 h 181"/>
                <a:gd name="T28" fmla="*/ 13 w 129"/>
                <a:gd name="T29" fmla="*/ 9 h 181"/>
                <a:gd name="T30" fmla="*/ 12 w 129"/>
                <a:gd name="T31" fmla="*/ 14 h 181"/>
                <a:gd name="T32" fmla="*/ 13 w 129"/>
                <a:gd name="T33" fmla="*/ 19 h 181"/>
                <a:gd name="T34" fmla="*/ 13 w 129"/>
                <a:gd name="T35" fmla="*/ 23 h 181"/>
                <a:gd name="T36" fmla="*/ 12 w 129"/>
                <a:gd name="T37" fmla="*/ 28 h 181"/>
                <a:gd name="T38" fmla="*/ 10 w 129"/>
                <a:gd name="T39" fmla="*/ 32 h 181"/>
                <a:gd name="T40" fmla="*/ 7 w 129"/>
                <a:gd name="T41" fmla="*/ 36 h 181"/>
                <a:gd name="T42" fmla="*/ 4 w 129"/>
                <a:gd name="T43" fmla="*/ 40 h 181"/>
                <a:gd name="T44" fmla="*/ 2 w 129"/>
                <a:gd name="T45" fmla="*/ 42 h 181"/>
                <a:gd name="T46" fmla="*/ 0 w 129"/>
                <a:gd name="T47" fmla="*/ 44 h 181"/>
                <a:gd name="T48" fmla="*/ 0 w 129"/>
                <a:gd name="T49" fmla="*/ 45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
                <a:gd name="T76" fmla="*/ 0 h 181"/>
                <a:gd name="T77" fmla="*/ 129 w 129"/>
                <a:gd name="T78" fmla="*/ 181 h 1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FF0000"/>
            </a:solidFill>
            <a:ln w="9525">
              <a:noFill/>
              <a:round/>
              <a:headEnd/>
              <a:tailEnd/>
            </a:ln>
          </p:spPr>
          <p:txBody>
            <a:bodyPr/>
            <a:lstStyle/>
            <a:p>
              <a:endParaRPr lang="en-US"/>
            </a:p>
          </p:txBody>
        </p:sp>
        <p:sp>
          <p:nvSpPr>
            <p:cNvPr id="6348" name="Freeform 341"/>
            <p:cNvSpPr>
              <a:spLocks/>
            </p:cNvSpPr>
            <p:nvPr/>
          </p:nvSpPr>
          <p:spPr bwMode="auto">
            <a:xfrm>
              <a:off x="3251" y="2513"/>
              <a:ext cx="45" cy="103"/>
            </a:xfrm>
            <a:custGeom>
              <a:avLst/>
              <a:gdLst>
                <a:gd name="T0" fmla="*/ 12 w 90"/>
                <a:gd name="T1" fmla="*/ 52 h 206"/>
                <a:gd name="T2" fmla="*/ 17 w 90"/>
                <a:gd name="T3" fmla="*/ 46 h 206"/>
                <a:gd name="T4" fmla="*/ 20 w 90"/>
                <a:gd name="T5" fmla="*/ 40 h 206"/>
                <a:gd name="T6" fmla="*/ 22 w 90"/>
                <a:gd name="T7" fmla="*/ 32 h 206"/>
                <a:gd name="T8" fmla="*/ 23 w 90"/>
                <a:gd name="T9" fmla="*/ 25 h 206"/>
                <a:gd name="T10" fmla="*/ 22 w 90"/>
                <a:gd name="T11" fmla="*/ 18 h 206"/>
                <a:gd name="T12" fmla="*/ 21 w 90"/>
                <a:gd name="T13" fmla="*/ 12 h 206"/>
                <a:gd name="T14" fmla="*/ 18 w 90"/>
                <a:gd name="T15" fmla="*/ 6 h 206"/>
                <a:gd name="T16" fmla="*/ 13 w 90"/>
                <a:gd name="T17" fmla="*/ 2 h 206"/>
                <a:gd name="T18" fmla="*/ 9 w 90"/>
                <a:gd name="T19" fmla="*/ 0 h 206"/>
                <a:gd name="T20" fmla="*/ 5 w 90"/>
                <a:gd name="T21" fmla="*/ 1 h 206"/>
                <a:gd name="T22" fmla="*/ 2 w 90"/>
                <a:gd name="T23" fmla="*/ 3 h 206"/>
                <a:gd name="T24" fmla="*/ 1 w 90"/>
                <a:gd name="T25" fmla="*/ 6 h 206"/>
                <a:gd name="T26" fmla="*/ 0 w 90"/>
                <a:gd name="T27" fmla="*/ 11 h 206"/>
                <a:gd name="T28" fmla="*/ 1 w 90"/>
                <a:gd name="T29" fmla="*/ 15 h 206"/>
                <a:gd name="T30" fmla="*/ 3 w 90"/>
                <a:gd name="T31" fmla="*/ 20 h 206"/>
                <a:gd name="T32" fmla="*/ 7 w 90"/>
                <a:gd name="T33" fmla="*/ 24 h 206"/>
                <a:gd name="T34" fmla="*/ 10 w 90"/>
                <a:gd name="T35" fmla="*/ 26 h 206"/>
                <a:gd name="T36" fmla="*/ 12 w 90"/>
                <a:gd name="T37" fmla="*/ 30 h 206"/>
                <a:gd name="T38" fmla="*/ 13 w 90"/>
                <a:gd name="T39" fmla="*/ 36 h 206"/>
                <a:gd name="T40" fmla="*/ 13 w 90"/>
                <a:gd name="T41" fmla="*/ 40 h 206"/>
                <a:gd name="T42" fmla="*/ 13 w 90"/>
                <a:gd name="T43" fmla="*/ 45 h 206"/>
                <a:gd name="T44" fmla="*/ 13 w 90"/>
                <a:gd name="T45" fmla="*/ 49 h 206"/>
                <a:gd name="T46" fmla="*/ 12 w 90"/>
                <a:gd name="T47" fmla="*/ 51 h 206"/>
                <a:gd name="T48" fmla="*/ 12 w 90"/>
                <a:gd name="T49" fmla="*/ 52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206"/>
                <a:gd name="T77" fmla="*/ 90 w 90"/>
                <a:gd name="T78" fmla="*/ 206 h 2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FF0000"/>
            </a:solidFill>
            <a:ln w="9525">
              <a:noFill/>
              <a:round/>
              <a:headEnd/>
              <a:tailEnd/>
            </a:ln>
          </p:spPr>
          <p:txBody>
            <a:bodyPr/>
            <a:lstStyle/>
            <a:p>
              <a:endParaRPr lang="en-US"/>
            </a:p>
          </p:txBody>
        </p:sp>
        <p:sp>
          <p:nvSpPr>
            <p:cNvPr id="6349" name="Freeform 342"/>
            <p:cNvSpPr>
              <a:spLocks/>
            </p:cNvSpPr>
            <p:nvPr/>
          </p:nvSpPr>
          <p:spPr bwMode="auto">
            <a:xfrm>
              <a:off x="3283" y="2583"/>
              <a:ext cx="100" cy="50"/>
            </a:xfrm>
            <a:custGeom>
              <a:avLst/>
              <a:gdLst>
                <a:gd name="T0" fmla="*/ 0 w 201"/>
                <a:gd name="T1" fmla="*/ 20 h 99"/>
                <a:gd name="T2" fmla="*/ 3 w 201"/>
                <a:gd name="T3" fmla="*/ 21 h 99"/>
                <a:gd name="T4" fmla="*/ 6 w 201"/>
                <a:gd name="T5" fmla="*/ 22 h 99"/>
                <a:gd name="T6" fmla="*/ 9 w 201"/>
                <a:gd name="T7" fmla="*/ 23 h 99"/>
                <a:gd name="T8" fmla="*/ 13 w 201"/>
                <a:gd name="T9" fmla="*/ 24 h 99"/>
                <a:gd name="T10" fmla="*/ 17 w 201"/>
                <a:gd name="T11" fmla="*/ 25 h 99"/>
                <a:gd name="T12" fmla="*/ 20 w 201"/>
                <a:gd name="T13" fmla="*/ 25 h 99"/>
                <a:gd name="T14" fmla="*/ 24 w 201"/>
                <a:gd name="T15" fmla="*/ 25 h 99"/>
                <a:gd name="T16" fmla="*/ 28 w 201"/>
                <a:gd name="T17" fmla="*/ 25 h 99"/>
                <a:gd name="T18" fmla="*/ 31 w 201"/>
                <a:gd name="T19" fmla="*/ 24 h 99"/>
                <a:gd name="T20" fmla="*/ 35 w 201"/>
                <a:gd name="T21" fmla="*/ 24 h 99"/>
                <a:gd name="T22" fmla="*/ 38 w 201"/>
                <a:gd name="T23" fmla="*/ 23 h 99"/>
                <a:gd name="T24" fmla="*/ 41 w 201"/>
                <a:gd name="T25" fmla="*/ 21 h 99"/>
                <a:gd name="T26" fmla="*/ 43 w 201"/>
                <a:gd name="T27" fmla="*/ 20 h 99"/>
                <a:gd name="T28" fmla="*/ 46 w 201"/>
                <a:gd name="T29" fmla="*/ 17 h 99"/>
                <a:gd name="T30" fmla="*/ 47 w 201"/>
                <a:gd name="T31" fmla="*/ 15 h 99"/>
                <a:gd name="T32" fmla="*/ 49 w 201"/>
                <a:gd name="T33" fmla="*/ 12 h 99"/>
                <a:gd name="T34" fmla="*/ 50 w 201"/>
                <a:gd name="T35" fmla="*/ 7 h 99"/>
                <a:gd name="T36" fmla="*/ 49 w 201"/>
                <a:gd name="T37" fmla="*/ 3 h 99"/>
                <a:gd name="T38" fmla="*/ 46 w 201"/>
                <a:gd name="T39" fmla="*/ 1 h 99"/>
                <a:gd name="T40" fmla="*/ 42 w 201"/>
                <a:gd name="T41" fmla="*/ 0 h 99"/>
                <a:gd name="T42" fmla="*/ 38 w 201"/>
                <a:gd name="T43" fmla="*/ 1 h 99"/>
                <a:gd name="T44" fmla="*/ 34 w 201"/>
                <a:gd name="T45" fmla="*/ 3 h 99"/>
                <a:gd name="T46" fmla="*/ 30 w 201"/>
                <a:gd name="T47" fmla="*/ 5 h 99"/>
                <a:gd name="T48" fmla="*/ 27 w 201"/>
                <a:gd name="T49" fmla="*/ 10 h 99"/>
                <a:gd name="T50" fmla="*/ 24 w 201"/>
                <a:gd name="T51" fmla="*/ 13 h 99"/>
                <a:gd name="T52" fmla="*/ 20 w 201"/>
                <a:gd name="T53" fmla="*/ 16 h 99"/>
                <a:gd name="T54" fmla="*/ 16 w 201"/>
                <a:gd name="T55" fmla="*/ 18 h 99"/>
                <a:gd name="T56" fmla="*/ 11 w 201"/>
                <a:gd name="T57" fmla="*/ 19 h 99"/>
                <a:gd name="T58" fmla="*/ 7 w 201"/>
                <a:gd name="T59" fmla="*/ 19 h 99"/>
                <a:gd name="T60" fmla="*/ 3 w 201"/>
                <a:gd name="T61" fmla="*/ 20 h 99"/>
                <a:gd name="T62" fmla="*/ 1 w 201"/>
                <a:gd name="T63" fmla="*/ 20 h 99"/>
                <a:gd name="T64" fmla="*/ 0 w 201"/>
                <a:gd name="T65" fmla="*/ 20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1"/>
                <a:gd name="T100" fmla="*/ 0 h 99"/>
                <a:gd name="T101" fmla="*/ 201 w 201"/>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FF0000"/>
            </a:solidFill>
            <a:ln w="9525">
              <a:noFill/>
              <a:round/>
              <a:headEnd/>
              <a:tailEnd/>
            </a:ln>
          </p:spPr>
          <p:txBody>
            <a:bodyPr/>
            <a:lstStyle/>
            <a:p>
              <a:endParaRPr lang="en-US"/>
            </a:p>
          </p:txBody>
        </p:sp>
        <p:sp>
          <p:nvSpPr>
            <p:cNvPr id="6350" name="Freeform 343"/>
            <p:cNvSpPr>
              <a:spLocks/>
            </p:cNvSpPr>
            <p:nvPr/>
          </p:nvSpPr>
          <p:spPr bwMode="auto">
            <a:xfrm>
              <a:off x="3281" y="2628"/>
              <a:ext cx="99" cy="50"/>
            </a:xfrm>
            <a:custGeom>
              <a:avLst/>
              <a:gdLst>
                <a:gd name="T0" fmla="*/ 0 w 198"/>
                <a:gd name="T1" fmla="*/ 0 h 100"/>
                <a:gd name="T2" fmla="*/ 4 w 198"/>
                <a:gd name="T3" fmla="*/ 6 h 100"/>
                <a:gd name="T4" fmla="*/ 9 w 198"/>
                <a:gd name="T5" fmla="*/ 11 h 100"/>
                <a:gd name="T6" fmla="*/ 14 w 198"/>
                <a:gd name="T7" fmla="*/ 17 h 100"/>
                <a:gd name="T8" fmla="*/ 20 w 198"/>
                <a:gd name="T9" fmla="*/ 21 h 100"/>
                <a:gd name="T10" fmla="*/ 26 w 198"/>
                <a:gd name="T11" fmla="*/ 24 h 100"/>
                <a:gd name="T12" fmla="*/ 33 w 198"/>
                <a:gd name="T13" fmla="*/ 25 h 100"/>
                <a:gd name="T14" fmla="*/ 39 w 198"/>
                <a:gd name="T15" fmla="*/ 25 h 100"/>
                <a:gd name="T16" fmla="*/ 45 w 198"/>
                <a:gd name="T17" fmla="*/ 23 h 100"/>
                <a:gd name="T18" fmla="*/ 48 w 198"/>
                <a:gd name="T19" fmla="*/ 19 h 100"/>
                <a:gd name="T20" fmla="*/ 50 w 198"/>
                <a:gd name="T21" fmla="*/ 15 h 100"/>
                <a:gd name="T22" fmla="*/ 49 w 198"/>
                <a:gd name="T23" fmla="*/ 12 h 100"/>
                <a:gd name="T24" fmla="*/ 46 w 198"/>
                <a:gd name="T25" fmla="*/ 9 h 100"/>
                <a:gd name="T26" fmla="*/ 43 w 198"/>
                <a:gd name="T27" fmla="*/ 6 h 100"/>
                <a:gd name="T28" fmla="*/ 38 w 198"/>
                <a:gd name="T29" fmla="*/ 6 h 100"/>
                <a:gd name="T30" fmla="*/ 33 w 198"/>
                <a:gd name="T31" fmla="*/ 6 h 100"/>
                <a:gd name="T32" fmla="*/ 28 w 198"/>
                <a:gd name="T33" fmla="*/ 7 h 100"/>
                <a:gd name="T34" fmla="*/ 24 w 198"/>
                <a:gd name="T35" fmla="*/ 9 h 100"/>
                <a:gd name="T36" fmla="*/ 20 w 198"/>
                <a:gd name="T37" fmla="*/ 9 h 100"/>
                <a:gd name="T38" fmla="*/ 14 w 198"/>
                <a:gd name="T39" fmla="*/ 7 h 100"/>
                <a:gd name="T40" fmla="*/ 11 w 198"/>
                <a:gd name="T41" fmla="*/ 6 h 100"/>
                <a:gd name="T42" fmla="*/ 6 w 198"/>
                <a:gd name="T43" fmla="*/ 4 h 100"/>
                <a:gd name="T44" fmla="*/ 3 w 198"/>
                <a:gd name="T45" fmla="*/ 2 h 100"/>
                <a:gd name="T46" fmla="*/ 1 w 198"/>
                <a:gd name="T47" fmla="*/ 1 h 100"/>
                <a:gd name="T48" fmla="*/ 0 w 198"/>
                <a:gd name="T49" fmla="*/ 0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100"/>
                <a:gd name="T77" fmla="*/ 198 w 198"/>
                <a:gd name="T78" fmla="*/ 100 h 1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FF0000"/>
            </a:solidFill>
            <a:ln w="9525">
              <a:noFill/>
              <a:round/>
              <a:headEnd/>
              <a:tailEnd/>
            </a:ln>
          </p:spPr>
          <p:txBody>
            <a:bodyPr/>
            <a:lstStyle/>
            <a:p>
              <a:endParaRPr lang="en-US"/>
            </a:p>
          </p:txBody>
        </p:sp>
        <p:sp>
          <p:nvSpPr>
            <p:cNvPr id="6351" name="Freeform 344"/>
            <p:cNvSpPr>
              <a:spLocks/>
            </p:cNvSpPr>
            <p:nvPr/>
          </p:nvSpPr>
          <p:spPr bwMode="auto">
            <a:xfrm>
              <a:off x="3273" y="2637"/>
              <a:ext cx="68" cy="87"/>
            </a:xfrm>
            <a:custGeom>
              <a:avLst/>
              <a:gdLst>
                <a:gd name="T0" fmla="*/ 0 w 136"/>
                <a:gd name="T1" fmla="*/ 0 h 174"/>
                <a:gd name="T2" fmla="*/ 0 w 136"/>
                <a:gd name="T3" fmla="*/ 7 h 174"/>
                <a:gd name="T4" fmla="*/ 1 w 136"/>
                <a:gd name="T5" fmla="*/ 14 h 174"/>
                <a:gd name="T6" fmla="*/ 2 w 136"/>
                <a:gd name="T7" fmla="*/ 22 h 174"/>
                <a:gd name="T8" fmla="*/ 5 w 136"/>
                <a:gd name="T9" fmla="*/ 28 h 174"/>
                <a:gd name="T10" fmla="*/ 9 w 136"/>
                <a:gd name="T11" fmla="*/ 35 h 174"/>
                <a:gd name="T12" fmla="*/ 13 w 136"/>
                <a:gd name="T13" fmla="*/ 40 h 174"/>
                <a:gd name="T14" fmla="*/ 18 w 136"/>
                <a:gd name="T15" fmla="*/ 43 h 174"/>
                <a:gd name="T16" fmla="*/ 25 w 136"/>
                <a:gd name="T17" fmla="*/ 44 h 174"/>
                <a:gd name="T18" fmla="*/ 29 w 136"/>
                <a:gd name="T19" fmla="*/ 43 h 174"/>
                <a:gd name="T20" fmla="*/ 33 w 136"/>
                <a:gd name="T21" fmla="*/ 41 h 174"/>
                <a:gd name="T22" fmla="*/ 34 w 136"/>
                <a:gd name="T23" fmla="*/ 37 h 174"/>
                <a:gd name="T24" fmla="*/ 34 w 136"/>
                <a:gd name="T25" fmla="*/ 33 h 174"/>
                <a:gd name="T26" fmla="*/ 31 w 136"/>
                <a:gd name="T27" fmla="*/ 29 h 174"/>
                <a:gd name="T28" fmla="*/ 28 w 136"/>
                <a:gd name="T29" fmla="*/ 25 h 174"/>
                <a:gd name="T30" fmla="*/ 24 w 136"/>
                <a:gd name="T31" fmla="*/ 23 h 174"/>
                <a:gd name="T32" fmla="*/ 19 w 136"/>
                <a:gd name="T33" fmla="*/ 22 h 174"/>
                <a:gd name="T34" fmla="*/ 15 w 136"/>
                <a:gd name="T35" fmla="*/ 21 h 174"/>
                <a:gd name="T36" fmla="*/ 11 w 136"/>
                <a:gd name="T37" fmla="*/ 19 h 174"/>
                <a:gd name="T38" fmla="*/ 8 w 136"/>
                <a:gd name="T39" fmla="*/ 15 h 174"/>
                <a:gd name="T40" fmla="*/ 5 w 136"/>
                <a:gd name="T41" fmla="*/ 11 h 174"/>
                <a:gd name="T42" fmla="*/ 3 w 136"/>
                <a:gd name="T43" fmla="*/ 6 h 174"/>
                <a:gd name="T44" fmla="*/ 1 w 136"/>
                <a:gd name="T45" fmla="*/ 3 h 174"/>
                <a:gd name="T46" fmla="*/ 1 w 136"/>
                <a:gd name="T47" fmla="*/ 1 h 174"/>
                <a:gd name="T48" fmla="*/ 0 w 136"/>
                <a:gd name="T49" fmla="*/ 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174"/>
                <a:gd name="T77" fmla="*/ 136 w 136"/>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FF0000"/>
            </a:solidFill>
            <a:ln w="9525">
              <a:noFill/>
              <a:round/>
              <a:headEnd/>
              <a:tailEnd/>
            </a:ln>
          </p:spPr>
          <p:txBody>
            <a:bodyPr/>
            <a:lstStyle/>
            <a:p>
              <a:endParaRPr lang="en-US"/>
            </a:p>
          </p:txBody>
        </p:sp>
        <p:sp>
          <p:nvSpPr>
            <p:cNvPr id="6352" name="Freeform 345"/>
            <p:cNvSpPr>
              <a:spLocks/>
            </p:cNvSpPr>
            <p:nvPr/>
          </p:nvSpPr>
          <p:spPr bwMode="auto">
            <a:xfrm>
              <a:off x="3028" y="2593"/>
              <a:ext cx="234" cy="81"/>
            </a:xfrm>
            <a:custGeom>
              <a:avLst/>
              <a:gdLst>
                <a:gd name="T0" fmla="*/ 2 w 469"/>
                <a:gd name="T1" fmla="*/ 1 h 163"/>
                <a:gd name="T2" fmla="*/ 0 w 469"/>
                <a:gd name="T3" fmla="*/ 0 h 163"/>
                <a:gd name="T4" fmla="*/ 0 w 469"/>
                <a:gd name="T5" fmla="*/ 0 h 163"/>
                <a:gd name="T6" fmla="*/ 1 w 469"/>
                <a:gd name="T7" fmla="*/ 2 h 163"/>
                <a:gd name="T8" fmla="*/ 4 w 469"/>
                <a:gd name="T9" fmla="*/ 4 h 163"/>
                <a:gd name="T10" fmla="*/ 8 w 469"/>
                <a:gd name="T11" fmla="*/ 8 h 163"/>
                <a:gd name="T12" fmla="*/ 13 w 469"/>
                <a:gd name="T13" fmla="*/ 12 h 163"/>
                <a:gd name="T14" fmla="*/ 19 w 469"/>
                <a:gd name="T15" fmla="*/ 16 h 163"/>
                <a:gd name="T16" fmla="*/ 26 w 469"/>
                <a:gd name="T17" fmla="*/ 21 h 163"/>
                <a:gd name="T18" fmla="*/ 34 w 469"/>
                <a:gd name="T19" fmla="*/ 26 h 163"/>
                <a:gd name="T20" fmla="*/ 43 w 469"/>
                <a:gd name="T21" fmla="*/ 30 h 163"/>
                <a:gd name="T22" fmla="*/ 52 w 469"/>
                <a:gd name="T23" fmla="*/ 34 h 163"/>
                <a:gd name="T24" fmla="*/ 62 w 469"/>
                <a:gd name="T25" fmla="*/ 37 h 163"/>
                <a:gd name="T26" fmla="*/ 71 w 469"/>
                <a:gd name="T27" fmla="*/ 39 h 163"/>
                <a:gd name="T28" fmla="*/ 81 w 469"/>
                <a:gd name="T29" fmla="*/ 40 h 163"/>
                <a:gd name="T30" fmla="*/ 91 w 469"/>
                <a:gd name="T31" fmla="*/ 40 h 163"/>
                <a:gd name="T32" fmla="*/ 101 w 469"/>
                <a:gd name="T33" fmla="*/ 38 h 163"/>
                <a:gd name="T34" fmla="*/ 106 w 469"/>
                <a:gd name="T35" fmla="*/ 36 h 163"/>
                <a:gd name="T36" fmla="*/ 110 w 469"/>
                <a:gd name="T37" fmla="*/ 33 h 163"/>
                <a:gd name="T38" fmla="*/ 112 w 469"/>
                <a:gd name="T39" fmla="*/ 30 h 163"/>
                <a:gd name="T40" fmla="*/ 115 w 469"/>
                <a:gd name="T41" fmla="*/ 26 h 163"/>
                <a:gd name="T42" fmla="*/ 116 w 469"/>
                <a:gd name="T43" fmla="*/ 22 h 163"/>
                <a:gd name="T44" fmla="*/ 117 w 469"/>
                <a:gd name="T45" fmla="*/ 20 h 163"/>
                <a:gd name="T46" fmla="*/ 117 w 469"/>
                <a:gd name="T47" fmla="*/ 18 h 163"/>
                <a:gd name="T48" fmla="*/ 117 w 469"/>
                <a:gd name="T49" fmla="*/ 17 h 163"/>
                <a:gd name="T50" fmla="*/ 117 w 469"/>
                <a:gd name="T51" fmla="*/ 17 h 163"/>
                <a:gd name="T52" fmla="*/ 116 w 469"/>
                <a:gd name="T53" fmla="*/ 19 h 163"/>
                <a:gd name="T54" fmla="*/ 115 w 469"/>
                <a:gd name="T55" fmla="*/ 21 h 163"/>
                <a:gd name="T56" fmla="*/ 113 w 469"/>
                <a:gd name="T57" fmla="*/ 24 h 163"/>
                <a:gd name="T58" fmla="*/ 111 w 469"/>
                <a:gd name="T59" fmla="*/ 27 h 163"/>
                <a:gd name="T60" fmla="*/ 108 w 469"/>
                <a:gd name="T61" fmla="*/ 30 h 163"/>
                <a:gd name="T62" fmla="*/ 103 w 469"/>
                <a:gd name="T63" fmla="*/ 32 h 163"/>
                <a:gd name="T64" fmla="*/ 98 w 469"/>
                <a:gd name="T65" fmla="*/ 34 h 163"/>
                <a:gd name="T66" fmla="*/ 91 w 469"/>
                <a:gd name="T67" fmla="*/ 36 h 163"/>
                <a:gd name="T68" fmla="*/ 83 w 469"/>
                <a:gd name="T69" fmla="*/ 36 h 163"/>
                <a:gd name="T70" fmla="*/ 74 w 469"/>
                <a:gd name="T71" fmla="*/ 35 h 163"/>
                <a:gd name="T72" fmla="*/ 63 w 469"/>
                <a:gd name="T73" fmla="*/ 32 h 163"/>
                <a:gd name="T74" fmla="*/ 51 w 469"/>
                <a:gd name="T75" fmla="*/ 28 h 163"/>
                <a:gd name="T76" fmla="*/ 36 w 469"/>
                <a:gd name="T77" fmla="*/ 21 h 163"/>
                <a:gd name="T78" fmla="*/ 20 w 469"/>
                <a:gd name="T79" fmla="*/ 12 h 163"/>
                <a:gd name="T80" fmla="*/ 2 w 469"/>
                <a:gd name="T81" fmla="*/ 1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9"/>
                <a:gd name="T124" fmla="*/ 0 h 163"/>
                <a:gd name="T125" fmla="*/ 469 w 469"/>
                <a:gd name="T126" fmla="*/ 163 h 1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FF0000"/>
            </a:solidFill>
            <a:ln w="9525">
              <a:noFill/>
              <a:round/>
              <a:headEnd/>
              <a:tailEnd/>
            </a:ln>
          </p:spPr>
          <p:txBody>
            <a:bodyPr/>
            <a:lstStyle/>
            <a:p>
              <a:endParaRPr lang="en-US"/>
            </a:p>
          </p:txBody>
        </p:sp>
        <p:sp>
          <p:nvSpPr>
            <p:cNvPr id="6353" name="Freeform 346"/>
            <p:cNvSpPr>
              <a:spLocks/>
            </p:cNvSpPr>
            <p:nvPr/>
          </p:nvSpPr>
          <p:spPr bwMode="auto">
            <a:xfrm>
              <a:off x="3125" y="2508"/>
              <a:ext cx="71" cy="73"/>
            </a:xfrm>
            <a:custGeom>
              <a:avLst/>
              <a:gdLst>
                <a:gd name="T0" fmla="*/ 21 w 142"/>
                <a:gd name="T1" fmla="*/ 34 h 145"/>
                <a:gd name="T2" fmla="*/ 17 w 142"/>
                <a:gd name="T3" fmla="*/ 37 h 145"/>
                <a:gd name="T4" fmla="*/ 12 w 142"/>
                <a:gd name="T5" fmla="*/ 35 h 145"/>
                <a:gd name="T6" fmla="*/ 9 w 142"/>
                <a:gd name="T7" fmla="*/ 31 h 145"/>
                <a:gd name="T8" fmla="*/ 7 w 142"/>
                <a:gd name="T9" fmla="*/ 29 h 145"/>
                <a:gd name="T10" fmla="*/ 5 w 142"/>
                <a:gd name="T11" fmla="*/ 29 h 145"/>
                <a:gd name="T12" fmla="*/ 3 w 142"/>
                <a:gd name="T13" fmla="*/ 27 h 145"/>
                <a:gd name="T14" fmla="*/ 1 w 142"/>
                <a:gd name="T15" fmla="*/ 26 h 145"/>
                <a:gd name="T16" fmla="*/ 0 w 142"/>
                <a:gd name="T17" fmla="*/ 22 h 145"/>
                <a:gd name="T18" fmla="*/ 2 w 142"/>
                <a:gd name="T19" fmla="*/ 17 h 145"/>
                <a:gd name="T20" fmla="*/ 3 w 142"/>
                <a:gd name="T21" fmla="*/ 14 h 145"/>
                <a:gd name="T22" fmla="*/ 3 w 142"/>
                <a:gd name="T23" fmla="*/ 8 h 145"/>
                <a:gd name="T24" fmla="*/ 5 w 142"/>
                <a:gd name="T25" fmla="*/ 5 h 145"/>
                <a:gd name="T26" fmla="*/ 7 w 142"/>
                <a:gd name="T27" fmla="*/ 4 h 145"/>
                <a:gd name="T28" fmla="*/ 9 w 142"/>
                <a:gd name="T29" fmla="*/ 4 h 145"/>
                <a:gd name="T30" fmla="*/ 12 w 142"/>
                <a:gd name="T31" fmla="*/ 5 h 145"/>
                <a:gd name="T32" fmla="*/ 14 w 142"/>
                <a:gd name="T33" fmla="*/ 3 h 145"/>
                <a:gd name="T34" fmla="*/ 19 w 142"/>
                <a:gd name="T35" fmla="*/ 0 h 145"/>
                <a:gd name="T36" fmla="*/ 24 w 142"/>
                <a:gd name="T37" fmla="*/ 1 h 145"/>
                <a:gd name="T38" fmla="*/ 26 w 142"/>
                <a:gd name="T39" fmla="*/ 6 h 145"/>
                <a:gd name="T40" fmla="*/ 28 w 142"/>
                <a:gd name="T41" fmla="*/ 8 h 145"/>
                <a:gd name="T42" fmla="*/ 31 w 142"/>
                <a:gd name="T43" fmla="*/ 8 h 145"/>
                <a:gd name="T44" fmla="*/ 34 w 142"/>
                <a:gd name="T45" fmla="*/ 9 h 145"/>
                <a:gd name="T46" fmla="*/ 35 w 142"/>
                <a:gd name="T47" fmla="*/ 11 h 145"/>
                <a:gd name="T48" fmla="*/ 36 w 142"/>
                <a:gd name="T49" fmla="*/ 15 h 145"/>
                <a:gd name="T50" fmla="*/ 34 w 142"/>
                <a:gd name="T51" fmla="*/ 19 h 145"/>
                <a:gd name="T52" fmla="*/ 33 w 142"/>
                <a:gd name="T53" fmla="*/ 23 h 145"/>
                <a:gd name="T54" fmla="*/ 33 w 142"/>
                <a:gd name="T55" fmla="*/ 28 h 145"/>
                <a:gd name="T56" fmla="*/ 31 w 142"/>
                <a:gd name="T57" fmla="*/ 31 h 145"/>
                <a:gd name="T58" fmla="*/ 28 w 142"/>
                <a:gd name="T59" fmla="*/ 33 h 145"/>
                <a:gd name="T60" fmla="*/ 26 w 142"/>
                <a:gd name="T61" fmla="*/ 33 h 145"/>
                <a:gd name="T62" fmla="*/ 23 w 142"/>
                <a:gd name="T63" fmla="*/ 32 h 1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2"/>
                <a:gd name="T97" fmla="*/ 0 h 145"/>
                <a:gd name="T98" fmla="*/ 142 w 142"/>
                <a:gd name="T99" fmla="*/ 145 h 1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FF0000"/>
            </a:solidFill>
            <a:ln w="9525">
              <a:noFill/>
              <a:round/>
              <a:headEnd/>
              <a:tailEnd/>
            </a:ln>
          </p:spPr>
          <p:txBody>
            <a:bodyPr/>
            <a:lstStyle/>
            <a:p>
              <a:endParaRPr lang="en-US"/>
            </a:p>
          </p:txBody>
        </p:sp>
        <p:sp>
          <p:nvSpPr>
            <p:cNvPr id="6354" name="Freeform 347"/>
            <p:cNvSpPr>
              <a:spLocks/>
            </p:cNvSpPr>
            <p:nvPr/>
          </p:nvSpPr>
          <p:spPr bwMode="auto">
            <a:xfrm>
              <a:off x="3149" y="2534"/>
              <a:ext cx="21" cy="20"/>
            </a:xfrm>
            <a:custGeom>
              <a:avLst/>
              <a:gdLst>
                <a:gd name="T0" fmla="*/ 10 w 40"/>
                <a:gd name="T1" fmla="*/ 4 h 39"/>
                <a:gd name="T2" fmla="*/ 10 w 40"/>
                <a:gd name="T3" fmla="*/ 2 h 39"/>
                <a:gd name="T4" fmla="*/ 8 w 40"/>
                <a:gd name="T5" fmla="*/ 1 h 39"/>
                <a:gd name="T6" fmla="*/ 6 w 40"/>
                <a:gd name="T7" fmla="*/ 0 h 39"/>
                <a:gd name="T8" fmla="*/ 4 w 40"/>
                <a:gd name="T9" fmla="*/ 1 h 39"/>
                <a:gd name="T10" fmla="*/ 2 w 40"/>
                <a:gd name="T11" fmla="*/ 1 h 39"/>
                <a:gd name="T12" fmla="*/ 1 w 40"/>
                <a:gd name="T13" fmla="*/ 3 h 39"/>
                <a:gd name="T14" fmla="*/ 0 w 40"/>
                <a:gd name="T15" fmla="*/ 5 h 39"/>
                <a:gd name="T16" fmla="*/ 1 w 40"/>
                <a:gd name="T17" fmla="*/ 7 h 39"/>
                <a:gd name="T18" fmla="*/ 2 w 40"/>
                <a:gd name="T19" fmla="*/ 8 h 39"/>
                <a:gd name="T20" fmla="*/ 3 w 40"/>
                <a:gd name="T21" fmla="*/ 10 h 39"/>
                <a:gd name="T22" fmla="*/ 5 w 40"/>
                <a:gd name="T23" fmla="*/ 10 h 39"/>
                <a:gd name="T24" fmla="*/ 7 w 40"/>
                <a:gd name="T25" fmla="*/ 10 h 39"/>
                <a:gd name="T26" fmla="*/ 9 w 40"/>
                <a:gd name="T27" fmla="*/ 9 h 39"/>
                <a:gd name="T28" fmla="*/ 10 w 40"/>
                <a:gd name="T29" fmla="*/ 8 h 39"/>
                <a:gd name="T30" fmla="*/ 11 w 40"/>
                <a:gd name="T31" fmla="*/ 6 h 39"/>
                <a:gd name="T32" fmla="*/ 10 w 40"/>
                <a:gd name="T33" fmla="*/ 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9"/>
                <a:gd name="T53" fmla="*/ 40 w 40"/>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FF0000"/>
            </a:solidFill>
            <a:ln w="9525">
              <a:noFill/>
              <a:round/>
              <a:headEnd/>
              <a:tailEnd/>
            </a:ln>
          </p:spPr>
          <p:txBody>
            <a:bodyPr/>
            <a:lstStyle/>
            <a:p>
              <a:endParaRPr lang="en-US"/>
            </a:p>
          </p:txBody>
        </p:sp>
        <p:sp>
          <p:nvSpPr>
            <p:cNvPr id="6355" name="Freeform 348"/>
            <p:cNvSpPr>
              <a:spLocks/>
            </p:cNvSpPr>
            <p:nvPr/>
          </p:nvSpPr>
          <p:spPr bwMode="auto">
            <a:xfrm>
              <a:off x="2944" y="2499"/>
              <a:ext cx="26" cy="26"/>
            </a:xfrm>
            <a:custGeom>
              <a:avLst/>
              <a:gdLst>
                <a:gd name="T0" fmla="*/ 7 w 52"/>
                <a:gd name="T1" fmla="*/ 14 h 50"/>
                <a:gd name="T2" fmla="*/ 10 w 52"/>
                <a:gd name="T3" fmla="*/ 13 h 50"/>
                <a:gd name="T4" fmla="*/ 12 w 52"/>
                <a:gd name="T5" fmla="*/ 11 h 50"/>
                <a:gd name="T6" fmla="*/ 13 w 52"/>
                <a:gd name="T7" fmla="*/ 9 h 50"/>
                <a:gd name="T8" fmla="*/ 13 w 52"/>
                <a:gd name="T9" fmla="*/ 7 h 50"/>
                <a:gd name="T10" fmla="*/ 13 w 52"/>
                <a:gd name="T11" fmla="*/ 4 h 50"/>
                <a:gd name="T12" fmla="*/ 12 w 52"/>
                <a:gd name="T13" fmla="*/ 2 h 50"/>
                <a:gd name="T14" fmla="*/ 10 w 52"/>
                <a:gd name="T15" fmla="*/ 1 h 50"/>
                <a:gd name="T16" fmla="*/ 7 w 52"/>
                <a:gd name="T17" fmla="*/ 0 h 50"/>
                <a:gd name="T18" fmla="*/ 4 w 52"/>
                <a:gd name="T19" fmla="*/ 1 h 50"/>
                <a:gd name="T20" fmla="*/ 2 w 52"/>
                <a:gd name="T21" fmla="*/ 2 h 50"/>
                <a:gd name="T22" fmla="*/ 1 w 52"/>
                <a:gd name="T23" fmla="*/ 4 h 50"/>
                <a:gd name="T24" fmla="*/ 0 w 52"/>
                <a:gd name="T25" fmla="*/ 7 h 50"/>
                <a:gd name="T26" fmla="*/ 1 w 52"/>
                <a:gd name="T27" fmla="*/ 9 h 50"/>
                <a:gd name="T28" fmla="*/ 2 w 52"/>
                <a:gd name="T29" fmla="*/ 11 h 50"/>
                <a:gd name="T30" fmla="*/ 4 w 52"/>
                <a:gd name="T31" fmla="*/ 13 h 50"/>
                <a:gd name="T32" fmla="*/ 7 w 52"/>
                <a:gd name="T33" fmla="*/ 14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0"/>
                <a:gd name="T53" fmla="*/ 52 w 52"/>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FF0000"/>
            </a:solidFill>
            <a:ln w="9525">
              <a:noFill/>
              <a:round/>
              <a:headEnd/>
              <a:tailEnd/>
            </a:ln>
          </p:spPr>
          <p:txBody>
            <a:bodyPr/>
            <a:lstStyle/>
            <a:p>
              <a:endParaRPr lang="en-US"/>
            </a:p>
          </p:txBody>
        </p:sp>
        <p:sp>
          <p:nvSpPr>
            <p:cNvPr id="6356" name="Freeform 349"/>
            <p:cNvSpPr>
              <a:spLocks/>
            </p:cNvSpPr>
            <p:nvPr/>
          </p:nvSpPr>
          <p:spPr bwMode="auto">
            <a:xfrm>
              <a:off x="2930" y="2414"/>
              <a:ext cx="56" cy="78"/>
            </a:xfrm>
            <a:custGeom>
              <a:avLst/>
              <a:gdLst>
                <a:gd name="T0" fmla="*/ 17 w 113"/>
                <a:gd name="T1" fmla="*/ 39 h 156"/>
                <a:gd name="T2" fmla="*/ 11 w 113"/>
                <a:gd name="T3" fmla="*/ 39 h 156"/>
                <a:gd name="T4" fmla="*/ 9 w 113"/>
                <a:gd name="T5" fmla="*/ 38 h 156"/>
                <a:gd name="T6" fmla="*/ 7 w 113"/>
                <a:gd name="T7" fmla="*/ 33 h 156"/>
                <a:gd name="T8" fmla="*/ 4 w 113"/>
                <a:gd name="T9" fmla="*/ 26 h 156"/>
                <a:gd name="T10" fmla="*/ 1 w 113"/>
                <a:gd name="T11" fmla="*/ 20 h 156"/>
                <a:gd name="T12" fmla="*/ 0 w 113"/>
                <a:gd name="T13" fmla="*/ 12 h 156"/>
                <a:gd name="T14" fmla="*/ 1 w 113"/>
                <a:gd name="T15" fmla="*/ 6 h 156"/>
                <a:gd name="T16" fmla="*/ 5 w 113"/>
                <a:gd name="T17" fmla="*/ 2 h 156"/>
                <a:gd name="T18" fmla="*/ 13 w 113"/>
                <a:gd name="T19" fmla="*/ 0 h 156"/>
                <a:gd name="T20" fmla="*/ 22 w 113"/>
                <a:gd name="T21" fmla="*/ 2 h 156"/>
                <a:gd name="T22" fmla="*/ 27 w 113"/>
                <a:gd name="T23" fmla="*/ 6 h 156"/>
                <a:gd name="T24" fmla="*/ 28 w 113"/>
                <a:gd name="T25" fmla="*/ 12 h 156"/>
                <a:gd name="T26" fmla="*/ 26 w 113"/>
                <a:gd name="T27" fmla="*/ 20 h 156"/>
                <a:gd name="T28" fmla="*/ 24 w 113"/>
                <a:gd name="T29" fmla="*/ 26 h 156"/>
                <a:gd name="T30" fmla="*/ 21 w 113"/>
                <a:gd name="T31" fmla="*/ 33 h 156"/>
                <a:gd name="T32" fmla="*/ 18 w 113"/>
                <a:gd name="T33" fmla="*/ 38 h 156"/>
                <a:gd name="T34" fmla="*/ 17 w 113"/>
                <a:gd name="T35" fmla="*/ 39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FF0000"/>
            </a:solidFill>
            <a:ln w="9525">
              <a:noFill/>
              <a:round/>
              <a:headEnd/>
              <a:tailEnd/>
            </a:ln>
          </p:spPr>
          <p:txBody>
            <a:bodyPr/>
            <a:lstStyle/>
            <a:p>
              <a:endParaRPr lang="en-US"/>
            </a:p>
          </p:txBody>
        </p:sp>
        <p:sp>
          <p:nvSpPr>
            <p:cNvPr id="6357" name="Freeform 350"/>
            <p:cNvSpPr>
              <a:spLocks/>
            </p:cNvSpPr>
            <p:nvPr/>
          </p:nvSpPr>
          <p:spPr bwMode="auto">
            <a:xfrm>
              <a:off x="2930" y="2414"/>
              <a:ext cx="56" cy="78"/>
            </a:xfrm>
            <a:custGeom>
              <a:avLst/>
              <a:gdLst>
                <a:gd name="T0" fmla="*/ 17 w 113"/>
                <a:gd name="T1" fmla="*/ 39 h 156"/>
                <a:gd name="T2" fmla="*/ 11 w 113"/>
                <a:gd name="T3" fmla="*/ 39 h 156"/>
                <a:gd name="T4" fmla="*/ 9 w 113"/>
                <a:gd name="T5" fmla="*/ 38 h 156"/>
                <a:gd name="T6" fmla="*/ 7 w 113"/>
                <a:gd name="T7" fmla="*/ 33 h 156"/>
                <a:gd name="T8" fmla="*/ 4 w 113"/>
                <a:gd name="T9" fmla="*/ 26 h 156"/>
                <a:gd name="T10" fmla="*/ 1 w 113"/>
                <a:gd name="T11" fmla="*/ 20 h 156"/>
                <a:gd name="T12" fmla="*/ 0 w 113"/>
                <a:gd name="T13" fmla="*/ 12 h 156"/>
                <a:gd name="T14" fmla="*/ 1 w 113"/>
                <a:gd name="T15" fmla="*/ 6 h 156"/>
                <a:gd name="T16" fmla="*/ 5 w 113"/>
                <a:gd name="T17" fmla="*/ 2 h 156"/>
                <a:gd name="T18" fmla="*/ 13 w 113"/>
                <a:gd name="T19" fmla="*/ 0 h 156"/>
                <a:gd name="T20" fmla="*/ 22 w 113"/>
                <a:gd name="T21" fmla="*/ 2 h 156"/>
                <a:gd name="T22" fmla="*/ 27 w 113"/>
                <a:gd name="T23" fmla="*/ 6 h 156"/>
                <a:gd name="T24" fmla="*/ 28 w 113"/>
                <a:gd name="T25" fmla="*/ 12 h 156"/>
                <a:gd name="T26" fmla="*/ 26 w 113"/>
                <a:gd name="T27" fmla="*/ 20 h 156"/>
                <a:gd name="T28" fmla="*/ 24 w 113"/>
                <a:gd name="T29" fmla="*/ 26 h 156"/>
                <a:gd name="T30" fmla="*/ 21 w 113"/>
                <a:gd name="T31" fmla="*/ 33 h 156"/>
                <a:gd name="T32" fmla="*/ 18 w 113"/>
                <a:gd name="T33" fmla="*/ 38 h 156"/>
                <a:gd name="T34" fmla="*/ 17 w 113"/>
                <a:gd name="T35" fmla="*/ 39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FF0000"/>
            </a:solidFill>
            <a:ln w="9525">
              <a:noFill/>
              <a:round/>
              <a:headEnd/>
              <a:tailEnd/>
            </a:ln>
          </p:spPr>
          <p:txBody>
            <a:bodyPr/>
            <a:lstStyle/>
            <a:p>
              <a:endParaRPr lang="en-US"/>
            </a:p>
          </p:txBody>
        </p:sp>
        <p:sp>
          <p:nvSpPr>
            <p:cNvPr id="6358" name="Freeform 351"/>
            <p:cNvSpPr>
              <a:spLocks/>
            </p:cNvSpPr>
            <p:nvPr/>
          </p:nvSpPr>
          <p:spPr bwMode="auto">
            <a:xfrm>
              <a:off x="2972" y="2447"/>
              <a:ext cx="76" cy="61"/>
            </a:xfrm>
            <a:custGeom>
              <a:avLst/>
              <a:gdLst>
                <a:gd name="T0" fmla="*/ 3 w 152"/>
                <a:gd name="T1" fmla="*/ 30 h 123"/>
                <a:gd name="T2" fmla="*/ 0 w 152"/>
                <a:gd name="T3" fmla="*/ 25 h 123"/>
                <a:gd name="T4" fmla="*/ 1 w 152"/>
                <a:gd name="T5" fmla="*/ 23 h 123"/>
                <a:gd name="T6" fmla="*/ 3 w 152"/>
                <a:gd name="T7" fmla="*/ 18 h 123"/>
                <a:gd name="T8" fmla="*/ 7 w 152"/>
                <a:gd name="T9" fmla="*/ 13 h 123"/>
                <a:gd name="T10" fmla="*/ 12 w 152"/>
                <a:gd name="T11" fmla="*/ 6 h 123"/>
                <a:gd name="T12" fmla="*/ 18 w 152"/>
                <a:gd name="T13" fmla="*/ 2 h 123"/>
                <a:gd name="T14" fmla="*/ 23 w 152"/>
                <a:gd name="T15" fmla="*/ 0 h 123"/>
                <a:gd name="T16" fmla="*/ 29 w 152"/>
                <a:gd name="T17" fmla="*/ 1 h 123"/>
                <a:gd name="T18" fmla="*/ 36 w 152"/>
                <a:gd name="T19" fmla="*/ 8 h 123"/>
                <a:gd name="T20" fmla="*/ 38 w 152"/>
                <a:gd name="T21" fmla="*/ 12 h 123"/>
                <a:gd name="T22" fmla="*/ 38 w 152"/>
                <a:gd name="T23" fmla="*/ 16 h 123"/>
                <a:gd name="T24" fmla="*/ 38 w 152"/>
                <a:gd name="T25" fmla="*/ 19 h 123"/>
                <a:gd name="T26" fmla="*/ 37 w 152"/>
                <a:gd name="T27" fmla="*/ 22 h 123"/>
                <a:gd name="T28" fmla="*/ 35 w 152"/>
                <a:gd name="T29" fmla="*/ 24 h 123"/>
                <a:gd name="T30" fmla="*/ 32 w 152"/>
                <a:gd name="T31" fmla="*/ 26 h 123"/>
                <a:gd name="T32" fmla="*/ 28 w 152"/>
                <a:gd name="T33" fmla="*/ 28 h 123"/>
                <a:gd name="T34" fmla="*/ 25 w 152"/>
                <a:gd name="T35" fmla="*/ 29 h 123"/>
                <a:gd name="T36" fmla="*/ 21 w 152"/>
                <a:gd name="T37" fmla="*/ 30 h 123"/>
                <a:gd name="T38" fmla="*/ 18 w 152"/>
                <a:gd name="T39" fmla="*/ 30 h 123"/>
                <a:gd name="T40" fmla="*/ 13 w 152"/>
                <a:gd name="T41" fmla="*/ 30 h 123"/>
                <a:gd name="T42" fmla="*/ 10 w 152"/>
                <a:gd name="T43" fmla="*/ 30 h 123"/>
                <a:gd name="T44" fmla="*/ 7 w 152"/>
                <a:gd name="T45" fmla="*/ 30 h 123"/>
                <a:gd name="T46" fmla="*/ 5 w 152"/>
                <a:gd name="T47" fmla="*/ 30 h 123"/>
                <a:gd name="T48" fmla="*/ 4 w 152"/>
                <a:gd name="T49" fmla="*/ 30 h 123"/>
                <a:gd name="T50" fmla="*/ 3 w 152"/>
                <a:gd name="T51" fmla="*/ 30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FF0000"/>
            </a:solidFill>
            <a:ln w="9525">
              <a:noFill/>
              <a:round/>
              <a:headEnd/>
              <a:tailEnd/>
            </a:ln>
          </p:spPr>
          <p:txBody>
            <a:bodyPr/>
            <a:lstStyle/>
            <a:p>
              <a:endParaRPr lang="en-US"/>
            </a:p>
          </p:txBody>
        </p:sp>
        <p:sp>
          <p:nvSpPr>
            <p:cNvPr id="6359" name="Freeform 352"/>
            <p:cNvSpPr>
              <a:spLocks/>
            </p:cNvSpPr>
            <p:nvPr/>
          </p:nvSpPr>
          <p:spPr bwMode="auto">
            <a:xfrm>
              <a:off x="2972" y="2517"/>
              <a:ext cx="76" cy="61"/>
            </a:xfrm>
            <a:custGeom>
              <a:avLst/>
              <a:gdLst>
                <a:gd name="T0" fmla="*/ 0 w 153"/>
                <a:gd name="T1" fmla="*/ 6 h 122"/>
                <a:gd name="T2" fmla="*/ 3 w 153"/>
                <a:gd name="T3" fmla="*/ 1 h 122"/>
                <a:gd name="T4" fmla="*/ 3 w 153"/>
                <a:gd name="T5" fmla="*/ 1 h 122"/>
                <a:gd name="T6" fmla="*/ 5 w 153"/>
                <a:gd name="T7" fmla="*/ 1 h 122"/>
                <a:gd name="T8" fmla="*/ 7 w 153"/>
                <a:gd name="T9" fmla="*/ 0 h 122"/>
                <a:gd name="T10" fmla="*/ 10 w 153"/>
                <a:gd name="T11" fmla="*/ 0 h 122"/>
                <a:gd name="T12" fmla="*/ 13 w 153"/>
                <a:gd name="T13" fmla="*/ 1 h 122"/>
                <a:gd name="T14" fmla="*/ 17 w 153"/>
                <a:gd name="T15" fmla="*/ 1 h 122"/>
                <a:gd name="T16" fmla="*/ 21 w 153"/>
                <a:gd name="T17" fmla="*/ 1 h 122"/>
                <a:gd name="T18" fmla="*/ 24 w 153"/>
                <a:gd name="T19" fmla="*/ 2 h 122"/>
                <a:gd name="T20" fmla="*/ 28 w 153"/>
                <a:gd name="T21" fmla="*/ 3 h 122"/>
                <a:gd name="T22" fmla="*/ 31 w 153"/>
                <a:gd name="T23" fmla="*/ 4 h 122"/>
                <a:gd name="T24" fmla="*/ 34 w 153"/>
                <a:gd name="T25" fmla="*/ 6 h 122"/>
                <a:gd name="T26" fmla="*/ 36 w 153"/>
                <a:gd name="T27" fmla="*/ 8 h 122"/>
                <a:gd name="T28" fmla="*/ 38 w 153"/>
                <a:gd name="T29" fmla="*/ 11 h 122"/>
                <a:gd name="T30" fmla="*/ 38 w 153"/>
                <a:gd name="T31" fmla="*/ 14 h 122"/>
                <a:gd name="T32" fmla="*/ 37 w 153"/>
                <a:gd name="T33" fmla="*/ 18 h 122"/>
                <a:gd name="T34" fmla="*/ 35 w 153"/>
                <a:gd name="T35" fmla="*/ 23 h 122"/>
                <a:gd name="T36" fmla="*/ 29 w 153"/>
                <a:gd name="T37" fmla="*/ 29 h 122"/>
                <a:gd name="T38" fmla="*/ 23 w 153"/>
                <a:gd name="T39" fmla="*/ 31 h 122"/>
                <a:gd name="T40" fmla="*/ 17 w 153"/>
                <a:gd name="T41" fmla="*/ 29 h 122"/>
                <a:gd name="T42" fmla="*/ 12 w 153"/>
                <a:gd name="T43" fmla="*/ 24 h 122"/>
                <a:gd name="T44" fmla="*/ 7 w 153"/>
                <a:gd name="T45" fmla="*/ 18 h 122"/>
                <a:gd name="T46" fmla="*/ 3 w 153"/>
                <a:gd name="T47" fmla="*/ 12 h 122"/>
                <a:gd name="T48" fmla="*/ 1 w 153"/>
                <a:gd name="T49" fmla="*/ 8 h 122"/>
                <a:gd name="T50" fmla="*/ 0 w 153"/>
                <a:gd name="T51" fmla="*/ 6 h 1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22"/>
                <a:gd name="T80" fmla="*/ 153 w 153"/>
                <a:gd name="T81" fmla="*/ 122 h 1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FF0000"/>
            </a:solidFill>
            <a:ln w="9525">
              <a:noFill/>
              <a:round/>
              <a:headEnd/>
              <a:tailEnd/>
            </a:ln>
          </p:spPr>
          <p:txBody>
            <a:bodyPr/>
            <a:lstStyle/>
            <a:p>
              <a:endParaRPr lang="en-US"/>
            </a:p>
          </p:txBody>
        </p:sp>
        <p:sp>
          <p:nvSpPr>
            <p:cNvPr id="6360" name="Freeform 353"/>
            <p:cNvSpPr>
              <a:spLocks/>
            </p:cNvSpPr>
            <p:nvPr/>
          </p:nvSpPr>
          <p:spPr bwMode="auto">
            <a:xfrm>
              <a:off x="2930" y="2532"/>
              <a:ext cx="55" cy="78"/>
            </a:xfrm>
            <a:custGeom>
              <a:avLst/>
              <a:gdLst>
                <a:gd name="T0" fmla="*/ 10 w 112"/>
                <a:gd name="T1" fmla="*/ 0 h 156"/>
                <a:gd name="T2" fmla="*/ 16 w 112"/>
                <a:gd name="T3" fmla="*/ 0 h 156"/>
                <a:gd name="T4" fmla="*/ 18 w 112"/>
                <a:gd name="T5" fmla="*/ 2 h 156"/>
                <a:gd name="T6" fmla="*/ 20 w 112"/>
                <a:gd name="T7" fmla="*/ 6 h 156"/>
                <a:gd name="T8" fmla="*/ 23 w 112"/>
                <a:gd name="T9" fmla="*/ 12 h 156"/>
                <a:gd name="T10" fmla="*/ 26 w 112"/>
                <a:gd name="T11" fmla="*/ 20 h 156"/>
                <a:gd name="T12" fmla="*/ 27 w 112"/>
                <a:gd name="T13" fmla="*/ 26 h 156"/>
                <a:gd name="T14" fmla="*/ 26 w 112"/>
                <a:gd name="T15" fmla="*/ 33 h 156"/>
                <a:gd name="T16" fmla="*/ 22 w 112"/>
                <a:gd name="T17" fmla="*/ 38 h 156"/>
                <a:gd name="T18" fmla="*/ 14 w 112"/>
                <a:gd name="T19" fmla="*/ 39 h 156"/>
                <a:gd name="T20" fmla="*/ 5 w 112"/>
                <a:gd name="T21" fmla="*/ 38 h 156"/>
                <a:gd name="T22" fmla="*/ 1 w 112"/>
                <a:gd name="T23" fmla="*/ 33 h 156"/>
                <a:gd name="T24" fmla="*/ 0 w 112"/>
                <a:gd name="T25" fmla="*/ 26 h 156"/>
                <a:gd name="T26" fmla="*/ 1 w 112"/>
                <a:gd name="T27" fmla="*/ 20 h 156"/>
                <a:gd name="T28" fmla="*/ 3 w 112"/>
                <a:gd name="T29" fmla="*/ 12 h 156"/>
                <a:gd name="T30" fmla="*/ 7 w 112"/>
                <a:gd name="T31" fmla="*/ 6 h 156"/>
                <a:gd name="T32" fmla="*/ 9 w 112"/>
                <a:gd name="T33" fmla="*/ 2 h 156"/>
                <a:gd name="T34" fmla="*/ 10 w 112"/>
                <a:gd name="T35" fmla="*/ 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2"/>
                <a:gd name="T55" fmla="*/ 0 h 156"/>
                <a:gd name="T56" fmla="*/ 112 w 112"/>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FF0000"/>
            </a:solidFill>
            <a:ln w="9525">
              <a:noFill/>
              <a:round/>
              <a:headEnd/>
              <a:tailEnd/>
            </a:ln>
          </p:spPr>
          <p:txBody>
            <a:bodyPr/>
            <a:lstStyle/>
            <a:p>
              <a:endParaRPr lang="en-US"/>
            </a:p>
          </p:txBody>
        </p:sp>
        <p:sp>
          <p:nvSpPr>
            <p:cNvPr id="6361" name="Freeform 354"/>
            <p:cNvSpPr>
              <a:spLocks/>
            </p:cNvSpPr>
            <p:nvPr/>
          </p:nvSpPr>
          <p:spPr bwMode="auto">
            <a:xfrm>
              <a:off x="2868" y="2515"/>
              <a:ext cx="75" cy="62"/>
            </a:xfrm>
            <a:custGeom>
              <a:avLst/>
              <a:gdLst>
                <a:gd name="T0" fmla="*/ 34 w 151"/>
                <a:gd name="T1" fmla="*/ 1 h 123"/>
                <a:gd name="T2" fmla="*/ 37 w 151"/>
                <a:gd name="T3" fmla="*/ 6 h 123"/>
                <a:gd name="T4" fmla="*/ 36 w 151"/>
                <a:gd name="T5" fmla="*/ 8 h 123"/>
                <a:gd name="T6" fmla="*/ 34 w 151"/>
                <a:gd name="T7" fmla="*/ 12 h 123"/>
                <a:gd name="T8" fmla="*/ 30 w 151"/>
                <a:gd name="T9" fmla="*/ 18 h 123"/>
                <a:gd name="T10" fmla="*/ 25 w 151"/>
                <a:gd name="T11" fmla="*/ 24 h 123"/>
                <a:gd name="T12" fmla="*/ 20 w 151"/>
                <a:gd name="T13" fmla="*/ 29 h 123"/>
                <a:gd name="T14" fmla="*/ 14 w 151"/>
                <a:gd name="T15" fmla="*/ 31 h 123"/>
                <a:gd name="T16" fmla="*/ 8 w 151"/>
                <a:gd name="T17" fmla="*/ 30 h 123"/>
                <a:gd name="T18" fmla="*/ 2 w 151"/>
                <a:gd name="T19" fmla="*/ 23 h 123"/>
                <a:gd name="T20" fmla="*/ 0 w 151"/>
                <a:gd name="T21" fmla="*/ 18 h 123"/>
                <a:gd name="T22" fmla="*/ 0 w 151"/>
                <a:gd name="T23" fmla="*/ 15 h 123"/>
                <a:gd name="T24" fmla="*/ 0 w 151"/>
                <a:gd name="T25" fmla="*/ 11 h 123"/>
                <a:gd name="T26" fmla="*/ 1 w 151"/>
                <a:gd name="T27" fmla="*/ 8 h 123"/>
                <a:gd name="T28" fmla="*/ 3 w 151"/>
                <a:gd name="T29" fmla="*/ 6 h 123"/>
                <a:gd name="T30" fmla="*/ 6 w 151"/>
                <a:gd name="T31" fmla="*/ 4 h 123"/>
                <a:gd name="T32" fmla="*/ 9 w 151"/>
                <a:gd name="T33" fmla="*/ 3 h 123"/>
                <a:gd name="T34" fmla="*/ 13 w 151"/>
                <a:gd name="T35" fmla="*/ 2 h 123"/>
                <a:gd name="T36" fmla="*/ 16 w 151"/>
                <a:gd name="T37" fmla="*/ 1 h 123"/>
                <a:gd name="T38" fmla="*/ 20 w 151"/>
                <a:gd name="T39" fmla="*/ 1 h 123"/>
                <a:gd name="T40" fmla="*/ 24 w 151"/>
                <a:gd name="T41" fmla="*/ 1 h 123"/>
                <a:gd name="T42" fmla="*/ 27 w 151"/>
                <a:gd name="T43" fmla="*/ 0 h 123"/>
                <a:gd name="T44" fmla="*/ 30 w 151"/>
                <a:gd name="T45" fmla="*/ 0 h 123"/>
                <a:gd name="T46" fmla="*/ 32 w 151"/>
                <a:gd name="T47" fmla="*/ 1 h 123"/>
                <a:gd name="T48" fmla="*/ 34 w 151"/>
                <a:gd name="T49" fmla="*/ 1 h 123"/>
                <a:gd name="T50" fmla="*/ 34 w 151"/>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1"/>
                <a:gd name="T79" fmla="*/ 0 h 123"/>
                <a:gd name="T80" fmla="*/ 151 w 151"/>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FF0000"/>
            </a:solidFill>
            <a:ln w="9525">
              <a:noFill/>
              <a:round/>
              <a:headEnd/>
              <a:tailEnd/>
            </a:ln>
          </p:spPr>
          <p:txBody>
            <a:bodyPr/>
            <a:lstStyle/>
            <a:p>
              <a:endParaRPr lang="en-US"/>
            </a:p>
          </p:txBody>
        </p:sp>
        <p:sp>
          <p:nvSpPr>
            <p:cNvPr id="6362" name="Freeform 355"/>
            <p:cNvSpPr>
              <a:spLocks/>
            </p:cNvSpPr>
            <p:nvPr/>
          </p:nvSpPr>
          <p:spPr bwMode="auto">
            <a:xfrm>
              <a:off x="2867" y="2446"/>
              <a:ext cx="76" cy="62"/>
            </a:xfrm>
            <a:custGeom>
              <a:avLst/>
              <a:gdLst>
                <a:gd name="T0" fmla="*/ 38 w 152"/>
                <a:gd name="T1" fmla="*/ 25 h 123"/>
                <a:gd name="T2" fmla="*/ 35 w 152"/>
                <a:gd name="T3" fmla="*/ 31 h 123"/>
                <a:gd name="T4" fmla="*/ 35 w 152"/>
                <a:gd name="T5" fmla="*/ 31 h 123"/>
                <a:gd name="T6" fmla="*/ 33 w 152"/>
                <a:gd name="T7" fmla="*/ 31 h 123"/>
                <a:gd name="T8" fmla="*/ 30 w 152"/>
                <a:gd name="T9" fmla="*/ 31 h 123"/>
                <a:gd name="T10" fmla="*/ 27 w 152"/>
                <a:gd name="T11" fmla="*/ 31 h 123"/>
                <a:gd name="T12" fmla="*/ 24 w 152"/>
                <a:gd name="T13" fmla="*/ 31 h 123"/>
                <a:gd name="T14" fmla="*/ 21 w 152"/>
                <a:gd name="T15" fmla="*/ 31 h 123"/>
                <a:gd name="T16" fmla="*/ 17 w 152"/>
                <a:gd name="T17" fmla="*/ 30 h 123"/>
                <a:gd name="T18" fmla="*/ 13 w 152"/>
                <a:gd name="T19" fmla="*/ 29 h 123"/>
                <a:gd name="T20" fmla="*/ 10 w 152"/>
                <a:gd name="T21" fmla="*/ 28 h 123"/>
                <a:gd name="T22" fmla="*/ 6 w 152"/>
                <a:gd name="T23" fmla="*/ 27 h 123"/>
                <a:gd name="T24" fmla="*/ 4 w 152"/>
                <a:gd name="T25" fmla="*/ 25 h 123"/>
                <a:gd name="T26" fmla="*/ 2 w 152"/>
                <a:gd name="T27" fmla="*/ 23 h 123"/>
                <a:gd name="T28" fmla="*/ 1 w 152"/>
                <a:gd name="T29" fmla="*/ 20 h 123"/>
                <a:gd name="T30" fmla="*/ 0 w 152"/>
                <a:gd name="T31" fmla="*/ 17 h 123"/>
                <a:gd name="T32" fmla="*/ 1 w 152"/>
                <a:gd name="T33" fmla="*/ 13 h 123"/>
                <a:gd name="T34" fmla="*/ 3 w 152"/>
                <a:gd name="T35" fmla="*/ 9 h 123"/>
                <a:gd name="T36" fmla="*/ 9 w 152"/>
                <a:gd name="T37" fmla="*/ 2 h 123"/>
                <a:gd name="T38" fmla="*/ 14 w 152"/>
                <a:gd name="T39" fmla="*/ 0 h 123"/>
                <a:gd name="T40" fmla="*/ 21 w 152"/>
                <a:gd name="T41" fmla="*/ 2 h 123"/>
                <a:gd name="T42" fmla="*/ 26 w 152"/>
                <a:gd name="T43" fmla="*/ 7 h 123"/>
                <a:gd name="T44" fmla="*/ 31 w 152"/>
                <a:gd name="T45" fmla="*/ 13 h 123"/>
                <a:gd name="T46" fmla="*/ 35 w 152"/>
                <a:gd name="T47" fmla="*/ 19 h 123"/>
                <a:gd name="T48" fmla="*/ 37 w 152"/>
                <a:gd name="T49" fmla="*/ 23 h 123"/>
                <a:gd name="T50" fmla="*/ 38 w 152"/>
                <a:gd name="T51" fmla="*/ 25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FF0000"/>
            </a:solidFill>
            <a:ln w="9525">
              <a:noFill/>
              <a:round/>
              <a:headEnd/>
              <a:tailEnd/>
            </a:ln>
          </p:spPr>
          <p:txBody>
            <a:bodyPr/>
            <a:lstStyle/>
            <a:p>
              <a:endParaRPr lang="en-US"/>
            </a:p>
          </p:txBody>
        </p:sp>
        <p:sp>
          <p:nvSpPr>
            <p:cNvPr id="6363" name="Freeform 356"/>
            <p:cNvSpPr>
              <a:spLocks/>
            </p:cNvSpPr>
            <p:nvPr/>
          </p:nvSpPr>
          <p:spPr bwMode="auto">
            <a:xfrm>
              <a:off x="2555" y="2447"/>
              <a:ext cx="68" cy="74"/>
            </a:xfrm>
            <a:custGeom>
              <a:avLst/>
              <a:gdLst>
                <a:gd name="T0" fmla="*/ 1 w 136"/>
                <a:gd name="T1" fmla="*/ 17 h 148"/>
                <a:gd name="T2" fmla="*/ 0 w 136"/>
                <a:gd name="T3" fmla="*/ 12 h 148"/>
                <a:gd name="T4" fmla="*/ 2 w 136"/>
                <a:gd name="T5" fmla="*/ 9 h 148"/>
                <a:gd name="T6" fmla="*/ 4 w 136"/>
                <a:gd name="T7" fmla="*/ 7 h 148"/>
                <a:gd name="T8" fmla="*/ 6 w 136"/>
                <a:gd name="T9" fmla="*/ 6 h 148"/>
                <a:gd name="T10" fmla="*/ 9 w 136"/>
                <a:gd name="T11" fmla="*/ 6 h 148"/>
                <a:gd name="T12" fmla="*/ 11 w 136"/>
                <a:gd name="T13" fmla="*/ 4 h 148"/>
                <a:gd name="T14" fmla="*/ 14 w 136"/>
                <a:gd name="T15" fmla="*/ 1 h 148"/>
                <a:gd name="T16" fmla="*/ 20 w 136"/>
                <a:gd name="T17" fmla="*/ 1 h 148"/>
                <a:gd name="T18" fmla="*/ 23 w 136"/>
                <a:gd name="T19" fmla="*/ 4 h 148"/>
                <a:gd name="T20" fmla="*/ 25 w 136"/>
                <a:gd name="T21" fmla="*/ 6 h 148"/>
                <a:gd name="T22" fmla="*/ 28 w 136"/>
                <a:gd name="T23" fmla="*/ 6 h 148"/>
                <a:gd name="T24" fmla="*/ 30 w 136"/>
                <a:gd name="T25" fmla="*/ 6 h 148"/>
                <a:gd name="T26" fmla="*/ 33 w 136"/>
                <a:gd name="T27" fmla="*/ 8 h 148"/>
                <a:gd name="T28" fmla="*/ 34 w 136"/>
                <a:gd name="T29" fmla="*/ 11 h 148"/>
                <a:gd name="T30" fmla="*/ 33 w 136"/>
                <a:gd name="T31" fmla="*/ 17 h 148"/>
                <a:gd name="T32" fmla="*/ 33 w 136"/>
                <a:gd name="T33" fmla="*/ 20 h 148"/>
                <a:gd name="T34" fmla="*/ 34 w 136"/>
                <a:gd name="T35" fmla="*/ 25 h 148"/>
                <a:gd name="T36" fmla="*/ 33 w 136"/>
                <a:gd name="T37" fmla="*/ 29 h 148"/>
                <a:gd name="T38" fmla="*/ 30 w 136"/>
                <a:gd name="T39" fmla="*/ 30 h 148"/>
                <a:gd name="T40" fmla="*/ 28 w 136"/>
                <a:gd name="T41" fmla="*/ 31 h 148"/>
                <a:gd name="T42" fmla="*/ 25 w 136"/>
                <a:gd name="T43" fmla="*/ 30 h 148"/>
                <a:gd name="T44" fmla="*/ 23 w 136"/>
                <a:gd name="T45" fmla="*/ 33 h 148"/>
                <a:gd name="T46" fmla="*/ 20 w 136"/>
                <a:gd name="T47" fmla="*/ 37 h 148"/>
                <a:gd name="T48" fmla="*/ 15 w 136"/>
                <a:gd name="T49" fmla="*/ 37 h 148"/>
                <a:gd name="T50" fmla="*/ 11 w 136"/>
                <a:gd name="T51" fmla="*/ 33 h 148"/>
                <a:gd name="T52" fmla="*/ 9 w 136"/>
                <a:gd name="T53" fmla="*/ 31 h 148"/>
                <a:gd name="T54" fmla="*/ 6 w 136"/>
                <a:gd name="T55" fmla="*/ 31 h 148"/>
                <a:gd name="T56" fmla="*/ 4 w 136"/>
                <a:gd name="T57" fmla="*/ 30 h 148"/>
                <a:gd name="T58" fmla="*/ 2 w 136"/>
                <a:gd name="T59" fmla="*/ 29 h 148"/>
                <a:gd name="T60" fmla="*/ 1 w 136"/>
                <a:gd name="T61" fmla="*/ 25 h 148"/>
                <a:gd name="T62" fmla="*/ 2 w 136"/>
                <a:gd name="T63" fmla="*/ 21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8"/>
                <a:gd name="T98" fmla="*/ 136 w 136"/>
                <a:gd name="T99" fmla="*/ 148 h 1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FF0000"/>
            </a:solidFill>
            <a:ln w="9525">
              <a:noFill/>
              <a:round/>
              <a:headEnd/>
              <a:tailEnd/>
            </a:ln>
          </p:spPr>
          <p:txBody>
            <a:bodyPr/>
            <a:lstStyle/>
            <a:p>
              <a:endParaRPr lang="en-US"/>
            </a:p>
          </p:txBody>
        </p:sp>
        <p:sp>
          <p:nvSpPr>
            <p:cNvPr id="6364" name="Freeform 357"/>
            <p:cNvSpPr>
              <a:spLocks/>
            </p:cNvSpPr>
            <p:nvPr/>
          </p:nvSpPr>
          <p:spPr bwMode="auto">
            <a:xfrm>
              <a:off x="2579" y="2473"/>
              <a:ext cx="20" cy="21"/>
            </a:xfrm>
            <a:custGeom>
              <a:avLst/>
              <a:gdLst>
                <a:gd name="T0" fmla="*/ 5 w 39"/>
                <a:gd name="T1" fmla="*/ 11 h 40"/>
                <a:gd name="T2" fmla="*/ 7 w 39"/>
                <a:gd name="T3" fmla="*/ 10 h 40"/>
                <a:gd name="T4" fmla="*/ 9 w 39"/>
                <a:gd name="T5" fmla="*/ 9 h 40"/>
                <a:gd name="T6" fmla="*/ 10 w 39"/>
                <a:gd name="T7" fmla="*/ 7 h 40"/>
                <a:gd name="T8" fmla="*/ 10 w 39"/>
                <a:gd name="T9" fmla="*/ 6 h 40"/>
                <a:gd name="T10" fmla="*/ 10 w 39"/>
                <a:gd name="T11" fmla="*/ 3 h 40"/>
                <a:gd name="T12" fmla="*/ 9 w 39"/>
                <a:gd name="T13" fmla="*/ 2 h 40"/>
                <a:gd name="T14" fmla="*/ 7 w 39"/>
                <a:gd name="T15" fmla="*/ 1 h 40"/>
                <a:gd name="T16" fmla="*/ 5 w 39"/>
                <a:gd name="T17" fmla="*/ 0 h 40"/>
                <a:gd name="T18" fmla="*/ 3 w 39"/>
                <a:gd name="T19" fmla="*/ 1 h 40"/>
                <a:gd name="T20" fmla="*/ 2 w 39"/>
                <a:gd name="T21" fmla="*/ 2 h 40"/>
                <a:gd name="T22" fmla="*/ 1 w 39"/>
                <a:gd name="T23" fmla="*/ 3 h 40"/>
                <a:gd name="T24" fmla="*/ 0 w 39"/>
                <a:gd name="T25" fmla="*/ 6 h 40"/>
                <a:gd name="T26" fmla="*/ 1 w 39"/>
                <a:gd name="T27" fmla="*/ 7 h 40"/>
                <a:gd name="T28" fmla="*/ 2 w 39"/>
                <a:gd name="T29" fmla="*/ 9 h 40"/>
                <a:gd name="T30" fmla="*/ 3 w 39"/>
                <a:gd name="T31" fmla="*/ 10 h 40"/>
                <a:gd name="T32" fmla="*/ 5 w 39"/>
                <a:gd name="T33" fmla="*/ 1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FF0000"/>
            </a:solidFill>
            <a:ln w="9525">
              <a:noFill/>
              <a:round/>
              <a:headEnd/>
              <a:tailEnd/>
            </a:ln>
          </p:spPr>
          <p:txBody>
            <a:bodyPr/>
            <a:lstStyle/>
            <a:p>
              <a:endParaRPr lang="en-US"/>
            </a:p>
          </p:txBody>
        </p:sp>
        <p:sp>
          <p:nvSpPr>
            <p:cNvPr id="6365" name="Freeform 358"/>
            <p:cNvSpPr>
              <a:spLocks/>
            </p:cNvSpPr>
            <p:nvPr/>
          </p:nvSpPr>
          <p:spPr bwMode="auto">
            <a:xfrm>
              <a:off x="2642" y="1923"/>
              <a:ext cx="68" cy="74"/>
            </a:xfrm>
            <a:custGeom>
              <a:avLst/>
              <a:gdLst>
                <a:gd name="T0" fmla="*/ 1 w 136"/>
                <a:gd name="T1" fmla="*/ 17 h 147"/>
                <a:gd name="T2" fmla="*/ 0 w 136"/>
                <a:gd name="T3" fmla="*/ 12 h 147"/>
                <a:gd name="T4" fmla="*/ 2 w 136"/>
                <a:gd name="T5" fmla="*/ 9 h 147"/>
                <a:gd name="T6" fmla="*/ 4 w 136"/>
                <a:gd name="T7" fmla="*/ 7 h 147"/>
                <a:gd name="T8" fmla="*/ 6 w 136"/>
                <a:gd name="T9" fmla="*/ 6 h 147"/>
                <a:gd name="T10" fmla="*/ 9 w 136"/>
                <a:gd name="T11" fmla="*/ 7 h 147"/>
                <a:gd name="T12" fmla="*/ 11 w 136"/>
                <a:gd name="T13" fmla="*/ 4 h 147"/>
                <a:gd name="T14" fmla="*/ 14 w 136"/>
                <a:gd name="T15" fmla="*/ 1 h 147"/>
                <a:gd name="T16" fmla="*/ 20 w 136"/>
                <a:gd name="T17" fmla="*/ 1 h 147"/>
                <a:gd name="T18" fmla="*/ 23 w 136"/>
                <a:gd name="T19" fmla="*/ 4 h 147"/>
                <a:gd name="T20" fmla="*/ 25 w 136"/>
                <a:gd name="T21" fmla="*/ 6 h 147"/>
                <a:gd name="T22" fmla="*/ 28 w 136"/>
                <a:gd name="T23" fmla="*/ 6 h 147"/>
                <a:gd name="T24" fmla="*/ 30 w 136"/>
                <a:gd name="T25" fmla="*/ 7 h 147"/>
                <a:gd name="T26" fmla="*/ 33 w 136"/>
                <a:gd name="T27" fmla="*/ 8 h 147"/>
                <a:gd name="T28" fmla="*/ 34 w 136"/>
                <a:gd name="T29" fmla="*/ 12 h 147"/>
                <a:gd name="T30" fmla="*/ 33 w 136"/>
                <a:gd name="T31" fmla="*/ 17 h 147"/>
                <a:gd name="T32" fmla="*/ 33 w 136"/>
                <a:gd name="T33" fmla="*/ 20 h 147"/>
                <a:gd name="T34" fmla="*/ 34 w 136"/>
                <a:gd name="T35" fmla="*/ 25 h 147"/>
                <a:gd name="T36" fmla="*/ 33 w 136"/>
                <a:gd name="T37" fmla="*/ 29 h 147"/>
                <a:gd name="T38" fmla="*/ 30 w 136"/>
                <a:gd name="T39" fmla="*/ 31 h 147"/>
                <a:gd name="T40" fmla="*/ 28 w 136"/>
                <a:gd name="T41" fmla="*/ 31 h 147"/>
                <a:gd name="T42" fmla="*/ 25 w 136"/>
                <a:gd name="T43" fmla="*/ 31 h 147"/>
                <a:gd name="T44" fmla="*/ 23 w 136"/>
                <a:gd name="T45" fmla="*/ 33 h 147"/>
                <a:gd name="T46" fmla="*/ 20 w 136"/>
                <a:gd name="T47" fmla="*/ 37 h 147"/>
                <a:gd name="T48" fmla="*/ 15 w 136"/>
                <a:gd name="T49" fmla="*/ 37 h 147"/>
                <a:gd name="T50" fmla="*/ 11 w 136"/>
                <a:gd name="T51" fmla="*/ 33 h 147"/>
                <a:gd name="T52" fmla="*/ 9 w 136"/>
                <a:gd name="T53" fmla="*/ 31 h 147"/>
                <a:gd name="T54" fmla="*/ 6 w 136"/>
                <a:gd name="T55" fmla="*/ 31 h 147"/>
                <a:gd name="T56" fmla="*/ 4 w 136"/>
                <a:gd name="T57" fmla="*/ 31 h 147"/>
                <a:gd name="T58" fmla="*/ 2 w 136"/>
                <a:gd name="T59" fmla="*/ 29 h 147"/>
                <a:gd name="T60" fmla="*/ 1 w 136"/>
                <a:gd name="T61" fmla="*/ 26 h 147"/>
                <a:gd name="T62" fmla="*/ 2 w 136"/>
                <a:gd name="T63" fmla="*/ 21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7"/>
                <a:gd name="T98" fmla="*/ 136 w 136"/>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FF0000"/>
            </a:solidFill>
            <a:ln w="9525">
              <a:noFill/>
              <a:round/>
              <a:headEnd/>
              <a:tailEnd/>
            </a:ln>
          </p:spPr>
          <p:txBody>
            <a:bodyPr/>
            <a:lstStyle/>
            <a:p>
              <a:endParaRPr lang="en-US"/>
            </a:p>
          </p:txBody>
        </p:sp>
        <p:sp>
          <p:nvSpPr>
            <p:cNvPr id="6366" name="Freeform 359"/>
            <p:cNvSpPr>
              <a:spLocks/>
            </p:cNvSpPr>
            <p:nvPr/>
          </p:nvSpPr>
          <p:spPr bwMode="auto">
            <a:xfrm>
              <a:off x="2667" y="1949"/>
              <a:ext cx="20" cy="20"/>
            </a:xfrm>
            <a:custGeom>
              <a:avLst/>
              <a:gdLst>
                <a:gd name="T0" fmla="*/ 5 w 39"/>
                <a:gd name="T1" fmla="*/ 10 h 39"/>
                <a:gd name="T2" fmla="*/ 7 w 39"/>
                <a:gd name="T3" fmla="*/ 10 h 39"/>
                <a:gd name="T4" fmla="*/ 9 w 39"/>
                <a:gd name="T5" fmla="*/ 9 h 39"/>
                <a:gd name="T6" fmla="*/ 10 w 39"/>
                <a:gd name="T7" fmla="*/ 7 h 39"/>
                <a:gd name="T8" fmla="*/ 10 w 39"/>
                <a:gd name="T9" fmla="*/ 5 h 39"/>
                <a:gd name="T10" fmla="*/ 10 w 39"/>
                <a:gd name="T11" fmla="*/ 3 h 39"/>
                <a:gd name="T12" fmla="*/ 9 w 39"/>
                <a:gd name="T13" fmla="*/ 2 h 39"/>
                <a:gd name="T14" fmla="*/ 7 w 39"/>
                <a:gd name="T15" fmla="*/ 1 h 39"/>
                <a:gd name="T16" fmla="*/ 5 w 39"/>
                <a:gd name="T17" fmla="*/ 0 h 39"/>
                <a:gd name="T18" fmla="*/ 4 w 39"/>
                <a:gd name="T19" fmla="*/ 1 h 39"/>
                <a:gd name="T20" fmla="*/ 2 w 39"/>
                <a:gd name="T21" fmla="*/ 2 h 39"/>
                <a:gd name="T22" fmla="*/ 1 w 39"/>
                <a:gd name="T23" fmla="*/ 3 h 39"/>
                <a:gd name="T24" fmla="*/ 0 w 39"/>
                <a:gd name="T25" fmla="*/ 5 h 39"/>
                <a:gd name="T26" fmla="*/ 1 w 39"/>
                <a:gd name="T27" fmla="*/ 7 h 39"/>
                <a:gd name="T28" fmla="*/ 2 w 39"/>
                <a:gd name="T29" fmla="*/ 9 h 39"/>
                <a:gd name="T30" fmla="*/ 4 w 39"/>
                <a:gd name="T31" fmla="*/ 10 h 39"/>
                <a:gd name="T32" fmla="*/ 5 w 39"/>
                <a:gd name="T33" fmla="*/ 1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0000"/>
            </a:solidFill>
            <a:ln w="9525">
              <a:noFill/>
              <a:round/>
              <a:headEnd/>
              <a:tailEnd/>
            </a:ln>
          </p:spPr>
          <p:txBody>
            <a:bodyPr/>
            <a:lstStyle/>
            <a:p>
              <a:endParaRPr lang="en-US"/>
            </a:p>
          </p:txBody>
        </p:sp>
        <p:sp>
          <p:nvSpPr>
            <p:cNvPr id="6367" name="Freeform 360"/>
            <p:cNvSpPr>
              <a:spLocks/>
            </p:cNvSpPr>
            <p:nvPr/>
          </p:nvSpPr>
          <p:spPr bwMode="auto">
            <a:xfrm>
              <a:off x="2593" y="1695"/>
              <a:ext cx="30" cy="30"/>
            </a:xfrm>
            <a:custGeom>
              <a:avLst/>
              <a:gdLst>
                <a:gd name="T0" fmla="*/ 15 w 60"/>
                <a:gd name="T1" fmla="*/ 8 h 59"/>
                <a:gd name="T2" fmla="*/ 15 w 60"/>
                <a:gd name="T3" fmla="*/ 6 h 59"/>
                <a:gd name="T4" fmla="*/ 15 w 60"/>
                <a:gd name="T5" fmla="*/ 5 h 59"/>
                <a:gd name="T6" fmla="*/ 14 w 60"/>
                <a:gd name="T7" fmla="*/ 4 h 59"/>
                <a:gd name="T8" fmla="*/ 13 w 60"/>
                <a:gd name="T9" fmla="*/ 3 h 59"/>
                <a:gd name="T10" fmla="*/ 12 w 60"/>
                <a:gd name="T11" fmla="*/ 2 h 59"/>
                <a:gd name="T12" fmla="*/ 11 w 60"/>
                <a:gd name="T13" fmla="*/ 1 h 59"/>
                <a:gd name="T14" fmla="*/ 9 w 60"/>
                <a:gd name="T15" fmla="*/ 1 h 59"/>
                <a:gd name="T16" fmla="*/ 8 w 60"/>
                <a:gd name="T17" fmla="*/ 0 h 59"/>
                <a:gd name="T18" fmla="*/ 5 w 60"/>
                <a:gd name="T19" fmla="*/ 1 h 59"/>
                <a:gd name="T20" fmla="*/ 3 w 60"/>
                <a:gd name="T21" fmla="*/ 3 h 59"/>
                <a:gd name="T22" fmla="*/ 1 w 60"/>
                <a:gd name="T23" fmla="*/ 5 h 59"/>
                <a:gd name="T24" fmla="*/ 0 w 60"/>
                <a:gd name="T25" fmla="*/ 8 h 59"/>
                <a:gd name="T26" fmla="*/ 1 w 60"/>
                <a:gd name="T27" fmla="*/ 9 h 59"/>
                <a:gd name="T28" fmla="*/ 1 w 60"/>
                <a:gd name="T29" fmla="*/ 11 h 59"/>
                <a:gd name="T30" fmla="*/ 2 w 60"/>
                <a:gd name="T31" fmla="*/ 12 h 59"/>
                <a:gd name="T32" fmla="*/ 3 w 60"/>
                <a:gd name="T33" fmla="*/ 13 h 59"/>
                <a:gd name="T34" fmla="*/ 4 w 60"/>
                <a:gd name="T35" fmla="*/ 14 h 59"/>
                <a:gd name="T36" fmla="*/ 5 w 60"/>
                <a:gd name="T37" fmla="*/ 15 h 59"/>
                <a:gd name="T38" fmla="*/ 7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FF0000"/>
            </a:solidFill>
            <a:ln w="9525">
              <a:noFill/>
              <a:round/>
              <a:headEnd/>
              <a:tailEnd/>
            </a:ln>
          </p:spPr>
          <p:txBody>
            <a:bodyPr/>
            <a:lstStyle/>
            <a:p>
              <a:endParaRPr lang="en-US"/>
            </a:p>
          </p:txBody>
        </p:sp>
        <p:sp>
          <p:nvSpPr>
            <p:cNvPr id="6368" name="Freeform 361"/>
            <p:cNvSpPr>
              <a:spLocks/>
            </p:cNvSpPr>
            <p:nvPr/>
          </p:nvSpPr>
          <p:spPr bwMode="auto">
            <a:xfrm>
              <a:off x="2601" y="1702"/>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6369" name="Freeform 362"/>
            <p:cNvSpPr>
              <a:spLocks/>
            </p:cNvSpPr>
            <p:nvPr/>
          </p:nvSpPr>
          <p:spPr bwMode="auto">
            <a:xfrm>
              <a:off x="2352" y="1812"/>
              <a:ext cx="30" cy="30"/>
            </a:xfrm>
            <a:custGeom>
              <a:avLst/>
              <a:gdLst>
                <a:gd name="T0" fmla="*/ 15 w 60"/>
                <a:gd name="T1" fmla="*/ 8 h 60"/>
                <a:gd name="T2" fmla="*/ 15 w 60"/>
                <a:gd name="T3" fmla="*/ 7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2 w 60"/>
                <a:gd name="T21" fmla="*/ 3 h 60"/>
                <a:gd name="T22" fmla="*/ 1 w 60"/>
                <a:gd name="T23" fmla="*/ 5 h 60"/>
                <a:gd name="T24" fmla="*/ 0 w 60"/>
                <a:gd name="T25" fmla="*/ 8 h 60"/>
                <a:gd name="T26" fmla="*/ 0 w 60"/>
                <a:gd name="T27" fmla="*/ 9 h 60"/>
                <a:gd name="T28" fmla="*/ 1 w 60"/>
                <a:gd name="T29" fmla="*/ 11 h 60"/>
                <a:gd name="T30" fmla="*/ 1 w 60"/>
                <a:gd name="T31" fmla="*/ 12 h 60"/>
                <a:gd name="T32" fmla="*/ 2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FF0000"/>
            </a:solidFill>
            <a:ln w="9525">
              <a:noFill/>
              <a:round/>
              <a:headEnd/>
              <a:tailEnd/>
            </a:ln>
          </p:spPr>
          <p:txBody>
            <a:bodyPr/>
            <a:lstStyle/>
            <a:p>
              <a:endParaRPr lang="en-US"/>
            </a:p>
          </p:txBody>
        </p:sp>
        <p:sp>
          <p:nvSpPr>
            <p:cNvPr id="6370" name="Freeform 363"/>
            <p:cNvSpPr>
              <a:spLocks/>
            </p:cNvSpPr>
            <p:nvPr/>
          </p:nvSpPr>
          <p:spPr bwMode="auto">
            <a:xfrm>
              <a:off x="2359" y="1819"/>
              <a:ext cx="15" cy="15"/>
            </a:xfrm>
            <a:custGeom>
              <a:avLst/>
              <a:gdLst>
                <a:gd name="T0" fmla="*/ 4 w 29"/>
                <a:gd name="T1" fmla="*/ 8 h 30"/>
                <a:gd name="T2" fmla="*/ 3 w 29"/>
                <a:gd name="T3" fmla="*/ 8 h 30"/>
                <a:gd name="T4" fmla="*/ 3 w 29"/>
                <a:gd name="T5" fmla="*/ 8 h 30"/>
                <a:gd name="T6" fmla="*/ 2 w 29"/>
                <a:gd name="T7" fmla="*/ 7 h 30"/>
                <a:gd name="T8" fmla="*/ 1 w 29"/>
                <a:gd name="T9" fmla="*/ 7 h 30"/>
                <a:gd name="T10" fmla="*/ 1 w 29"/>
                <a:gd name="T11" fmla="*/ 6 h 30"/>
                <a:gd name="T12" fmla="*/ 1 w 29"/>
                <a:gd name="T13" fmla="*/ 6 h 30"/>
                <a:gd name="T14" fmla="*/ 0 w 29"/>
                <a:gd name="T15" fmla="*/ 5 h 30"/>
                <a:gd name="T16" fmla="*/ 0 w 29"/>
                <a:gd name="T17" fmla="*/ 4 h 30"/>
                <a:gd name="T18" fmla="*/ 0 w 29"/>
                <a:gd name="T19" fmla="*/ 4 h 30"/>
                <a:gd name="T20" fmla="*/ 1 w 29"/>
                <a:gd name="T21" fmla="*/ 3 h 30"/>
                <a:gd name="T22" fmla="*/ 1 w 29"/>
                <a:gd name="T23" fmla="*/ 2 h 30"/>
                <a:gd name="T24" fmla="*/ 1 w 29"/>
                <a:gd name="T25" fmla="*/ 2 h 30"/>
                <a:gd name="T26" fmla="*/ 2 w 29"/>
                <a:gd name="T27" fmla="*/ 1 h 30"/>
                <a:gd name="T28" fmla="*/ 3 w 29"/>
                <a:gd name="T29" fmla="*/ 1 h 30"/>
                <a:gd name="T30" fmla="*/ 3 w 29"/>
                <a:gd name="T31" fmla="*/ 0 h 30"/>
                <a:gd name="T32" fmla="*/ 4 w 29"/>
                <a:gd name="T33" fmla="*/ 0 h 30"/>
                <a:gd name="T34" fmla="*/ 5 w 29"/>
                <a:gd name="T35" fmla="*/ 0 h 30"/>
                <a:gd name="T36" fmla="*/ 6 w 29"/>
                <a:gd name="T37" fmla="*/ 1 h 30"/>
                <a:gd name="T38" fmla="*/ 6 w 29"/>
                <a:gd name="T39" fmla="*/ 1 h 30"/>
                <a:gd name="T40" fmla="*/ 7 w 29"/>
                <a:gd name="T41" fmla="*/ 2 h 30"/>
                <a:gd name="T42" fmla="*/ 7 w 29"/>
                <a:gd name="T43" fmla="*/ 2 h 30"/>
                <a:gd name="T44" fmla="*/ 7 w 29"/>
                <a:gd name="T45" fmla="*/ 3 h 30"/>
                <a:gd name="T46" fmla="*/ 8 w 29"/>
                <a:gd name="T47" fmla="*/ 4 h 30"/>
                <a:gd name="T48" fmla="*/ 8 w 29"/>
                <a:gd name="T49" fmla="*/ 4 h 30"/>
                <a:gd name="T50" fmla="*/ 7 w 29"/>
                <a:gd name="T51" fmla="*/ 6 h 30"/>
                <a:gd name="T52" fmla="*/ 7 w 29"/>
                <a:gd name="T53" fmla="*/ 7 h 30"/>
                <a:gd name="T54" fmla="*/ 6 w 29"/>
                <a:gd name="T55" fmla="*/ 8 h 30"/>
                <a:gd name="T56" fmla="*/ 4 w 29"/>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6371" name="Freeform 364"/>
            <p:cNvSpPr>
              <a:spLocks/>
            </p:cNvSpPr>
            <p:nvPr/>
          </p:nvSpPr>
          <p:spPr bwMode="auto">
            <a:xfrm>
              <a:off x="2336" y="1607"/>
              <a:ext cx="30" cy="29"/>
            </a:xfrm>
            <a:custGeom>
              <a:avLst/>
              <a:gdLst>
                <a:gd name="T0" fmla="*/ 15 w 60"/>
                <a:gd name="T1" fmla="*/ 7 h 59"/>
                <a:gd name="T2" fmla="*/ 15 w 60"/>
                <a:gd name="T3" fmla="*/ 6 h 59"/>
                <a:gd name="T4" fmla="*/ 15 w 60"/>
                <a:gd name="T5" fmla="*/ 4 h 59"/>
                <a:gd name="T6" fmla="*/ 14 w 60"/>
                <a:gd name="T7" fmla="*/ 3 h 59"/>
                <a:gd name="T8" fmla="*/ 13 w 60"/>
                <a:gd name="T9" fmla="*/ 2 h 59"/>
                <a:gd name="T10" fmla="*/ 12 w 60"/>
                <a:gd name="T11" fmla="*/ 1 h 59"/>
                <a:gd name="T12" fmla="*/ 11 w 60"/>
                <a:gd name="T13" fmla="*/ 0 h 59"/>
                <a:gd name="T14" fmla="*/ 9 w 60"/>
                <a:gd name="T15" fmla="*/ 0 h 59"/>
                <a:gd name="T16" fmla="*/ 8 w 60"/>
                <a:gd name="T17" fmla="*/ 0 h 59"/>
                <a:gd name="T18" fmla="*/ 5 w 60"/>
                <a:gd name="T19" fmla="*/ 0 h 59"/>
                <a:gd name="T20" fmla="*/ 3 w 60"/>
                <a:gd name="T21" fmla="*/ 2 h 59"/>
                <a:gd name="T22" fmla="*/ 1 w 60"/>
                <a:gd name="T23" fmla="*/ 4 h 59"/>
                <a:gd name="T24" fmla="*/ 0 w 60"/>
                <a:gd name="T25" fmla="*/ 7 h 59"/>
                <a:gd name="T26" fmla="*/ 1 w 60"/>
                <a:gd name="T27" fmla="*/ 9 h 59"/>
                <a:gd name="T28" fmla="*/ 1 w 60"/>
                <a:gd name="T29" fmla="*/ 10 h 59"/>
                <a:gd name="T30" fmla="*/ 2 w 60"/>
                <a:gd name="T31" fmla="*/ 11 h 59"/>
                <a:gd name="T32" fmla="*/ 3 w 60"/>
                <a:gd name="T33" fmla="*/ 12 h 59"/>
                <a:gd name="T34" fmla="*/ 4 w 60"/>
                <a:gd name="T35" fmla="*/ 13 h 59"/>
                <a:gd name="T36" fmla="*/ 5 w 60"/>
                <a:gd name="T37" fmla="*/ 14 h 59"/>
                <a:gd name="T38" fmla="*/ 6 w 60"/>
                <a:gd name="T39" fmla="*/ 14 h 59"/>
                <a:gd name="T40" fmla="*/ 8 w 60"/>
                <a:gd name="T41" fmla="*/ 14 h 59"/>
                <a:gd name="T42" fmla="*/ 9 w 60"/>
                <a:gd name="T43" fmla="*/ 14 h 59"/>
                <a:gd name="T44" fmla="*/ 11 w 60"/>
                <a:gd name="T45" fmla="*/ 14 h 59"/>
                <a:gd name="T46" fmla="*/ 12 w 60"/>
                <a:gd name="T47" fmla="*/ 13 h 59"/>
                <a:gd name="T48" fmla="*/ 13 w 60"/>
                <a:gd name="T49" fmla="*/ 12 h 59"/>
                <a:gd name="T50" fmla="*/ 14 w 60"/>
                <a:gd name="T51" fmla="*/ 11 h 59"/>
                <a:gd name="T52" fmla="*/ 15 w 60"/>
                <a:gd name="T53" fmla="*/ 10 h 59"/>
                <a:gd name="T54" fmla="*/ 15 w 60"/>
                <a:gd name="T55" fmla="*/ 9 h 59"/>
                <a:gd name="T56" fmla="*/ 15 w 60"/>
                <a:gd name="T57" fmla="*/ 7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FF0000"/>
            </a:solidFill>
            <a:ln w="9525">
              <a:noFill/>
              <a:round/>
              <a:headEnd/>
              <a:tailEnd/>
            </a:ln>
          </p:spPr>
          <p:txBody>
            <a:bodyPr/>
            <a:lstStyle/>
            <a:p>
              <a:endParaRPr lang="en-US"/>
            </a:p>
          </p:txBody>
        </p:sp>
        <p:sp>
          <p:nvSpPr>
            <p:cNvPr id="6372" name="Freeform 365"/>
            <p:cNvSpPr>
              <a:spLocks/>
            </p:cNvSpPr>
            <p:nvPr/>
          </p:nvSpPr>
          <p:spPr bwMode="auto">
            <a:xfrm>
              <a:off x="2343" y="1614"/>
              <a:ext cx="15" cy="15"/>
            </a:xfrm>
            <a:custGeom>
              <a:avLst/>
              <a:gdLst>
                <a:gd name="T0" fmla="*/ 4 w 30"/>
                <a:gd name="T1" fmla="*/ 8 h 29"/>
                <a:gd name="T2" fmla="*/ 3 w 30"/>
                <a:gd name="T3" fmla="*/ 8 h 29"/>
                <a:gd name="T4" fmla="*/ 3 w 30"/>
                <a:gd name="T5" fmla="*/ 7 h 29"/>
                <a:gd name="T6" fmla="*/ 2 w 30"/>
                <a:gd name="T7" fmla="*/ 7 h 29"/>
                <a:gd name="T8" fmla="*/ 1 w 30"/>
                <a:gd name="T9" fmla="*/ 7 h 29"/>
                <a:gd name="T10" fmla="*/ 1 w 30"/>
                <a:gd name="T11" fmla="*/ 6 h 29"/>
                <a:gd name="T12" fmla="*/ 1 w 30"/>
                <a:gd name="T13" fmla="*/ 5 h 29"/>
                <a:gd name="T14" fmla="*/ 0 w 30"/>
                <a:gd name="T15" fmla="*/ 5 h 29"/>
                <a:gd name="T16" fmla="*/ 0 w 30"/>
                <a:gd name="T17" fmla="*/ 4 h 29"/>
                <a:gd name="T18" fmla="*/ 0 w 30"/>
                <a:gd name="T19" fmla="*/ 3 h 29"/>
                <a:gd name="T20" fmla="*/ 1 w 30"/>
                <a:gd name="T21" fmla="*/ 3 h 29"/>
                <a:gd name="T22" fmla="*/ 1 w 30"/>
                <a:gd name="T23" fmla="*/ 2 h 29"/>
                <a:gd name="T24" fmla="*/ 1 w 30"/>
                <a:gd name="T25" fmla="*/ 1 h 29"/>
                <a:gd name="T26" fmla="*/ 2 w 30"/>
                <a:gd name="T27" fmla="*/ 1 h 29"/>
                <a:gd name="T28" fmla="*/ 3 w 30"/>
                <a:gd name="T29" fmla="*/ 1 h 29"/>
                <a:gd name="T30" fmla="*/ 3 w 30"/>
                <a:gd name="T31" fmla="*/ 0 h 29"/>
                <a:gd name="T32" fmla="*/ 4 w 30"/>
                <a:gd name="T33" fmla="*/ 0 h 29"/>
                <a:gd name="T34" fmla="*/ 5 w 30"/>
                <a:gd name="T35" fmla="*/ 0 h 29"/>
                <a:gd name="T36" fmla="*/ 5 w 30"/>
                <a:gd name="T37" fmla="*/ 1 h 29"/>
                <a:gd name="T38" fmla="*/ 6 w 30"/>
                <a:gd name="T39" fmla="*/ 1 h 29"/>
                <a:gd name="T40" fmla="*/ 7 w 30"/>
                <a:gd name="T41" fmla="*/ 1 h 29"/>
                <a:gd name="T42" fmla="*/ 7 w 30"/>
                <a:gd name="T43" fmla="*/ 2 h 29"/>
                <a:gd name="T44" fmla="*/ 7 w 30"/>
                <a:gd name="T45" fmla="*/ 3 h 29"/>
                <a:gd name="T46" fmla="*/ 8 w 30"/>
                <a:gd name="T47" fmla="*/ 3 h 29"/>
                <a:gd name="T48" fmla="*/ 8 w 30"/>
                <a:gd name="T49" fmla="*/ 4 h 29"/>
                <a:gd name="T50" fmla="*/ 7 w 30"/>
                <a:gd name="T51" fmla="*/ 6 h 29"/>
                <a:gd name="T52" fmla="*/ 7 w 30"/>
                <a:gd name="T53" fmla="*/ 7 h 29"/>
                <a:gd name="T54" fmla="*/ 5 w 30"/>
                <a:gd name="T55" fmla="*/ 7 h 29"/>
                <a:gd name="T56" fmla="*/ 4 w 30"/>
                <a:gd name="T57" fmla="*/ 8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FF0000"/>
            </a:solidFill>
            <a:ln w="9525">
              <a:noFill/>
              <a:round/>
              <a:headEnd/>
              <a:tailEnd/>
            </a:ln>
          </p:spPr>
          <p:txBody>
            <a:bodyPr/>
            <a:lstStyle/>
            <a:p>
              <a:endParaRPr lang="en-US"/>
            </a:p>
          </p:txBody>
        </p:sp>
        <p:sp>
          <p:nvSpPr>
            <p:cNvPr id="6373" name="Freeform 366"/>
            <p:cNvSpPr>
              <a:spLocks/>
            </p:cNvSpPr>
            <p:nvPr/>
          </p:nvSpPr>
          <p:spPr bwMode="auto">
            <a:xfrm>
              <a:off x="2456" y="1929"/>
              <a:ext cx="30" cy="30"/>
            </a:xfrm>
            <a:custGeom>
              <a:avLst/>
              <a:gdLst>
                <a:gd name="T0" fmla="*/ 15 w 60"/>
                <a:gd name="T1" fmla="*/ 8 h 60"/>
                <a:gd name="T2" fmla="*/ 15 w 60"/>
                <a:gd name="T3" fmla="*/ 6 h 60"/>
                <a:gd name="T4" fmla="*/ 15 w 60"/>
                <a:gd name="T5" fmla="*/ 5 h 60"/>
                <a:gd name="T6" fmla="*/ 14 w 60"/>
                <a:gd name="T7" fmla="*/ 4 h 60"/>
                <a:gd name="T8" fmla="*/ 13 w 60"/>
                <a:gd name="T9" fmla="*/ 2 h 60"/>
                <a:gd name="T10" fmla="*/ 12 w 60"/>
                <a:gd name="T11" fmla="*/ 2 h 60"/>
                <a:gd name="T12" fmla="*/ 11 w 60"/>
                <a:gd name="T13" fmla="*/ 1 h 60"/>
                <a:gd name="T14" fmla="*/ 9 w 60"/>
                <a:gd name="T15" fmla="*/ 0 h 60"/>
                <a:gd name="T16" fmla="*/ 8 w 60"/>
                <a:gd name="T17" fmla="*/ 0 h 60"/>
                <a:gd name="T18" fmla="*/ 5 w 60"/>
                <a:gd name="T19" fmla="*/ 1 h 60"/>
                <a:gd name="T20" fmla="*/ 3 w 60"/>
                <a:gd name="T21" fmla="*/ 2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6374" name="Freeform 367"/>
            <p:cNvSpPr>
              <a:spLocks/>
            </p:cNvSpPr>
            <p:nvPr/>
          </p:nvSpPr>
          <p:spPr bwMode="auto">
            <a:xfrm>
              <a:off x="2463" y="1937"/>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6375" name="Freeform 368"/>
            <p:cNvSpPr>
              <a:spLocks/>
            </p:cNvSpPr>
            <p:nvPr/>
          </p:nvSpPr>
          <p:spPr bwMode="auto">
            <a:xfrm>
              <a:off x="2357" y="1988"/>
              <a:ext cx="30" cy="29"/>
            </a:xfrm>
            <a:custGeom>
              <a:avLst/>
              <a:gdLst>
                <a:gd name="T0" fmla="*/ 15 w 60"/>
                <a:gd name="T1" fmla="*/ 7 h 59"/>
                <a:gd name="T2" fmla="*/ 15 w 60"/>
                <a:gd name="T3" fmla="*/ 6 h 59"/>
                <a:gd name="T4" fmla="*/ 15 w 60"/>
                <a:gd name="T5" fmla="*/ 4 h 59"/>
                <a:gd name="T6" fmla="*/ 14 w 60"/>
                <a:gd name="T7" fmla="*/ 3 h 59"/>
                <a:gd name="T8" fmla="*/ 13 w 60"/>
                <a:gd name="T9" fmla="*/ 2 h 59"/>
                <a:gd name="T10" fmla="*/ 12 w 60"/>
                <a:gd name="T11" fmla="*/ 1 h 59"/>
                <a:gd name="T12" fmla="*/ 11 w 60"/>
                <a:gd name="T13" fmla="*/ 0 h 59"/>
                <a:gd name="T14" fmla="*/ 9 w 60"/>
                <a:gd name="T15" fmla="*/ 0 h 59"/>
                <a:gd name="T16" fmla="*/ 8 w 60"/>
                <a:gd name="T17" fmla="*/ 0 h 59"/>
                <a:gd name="T18" fmla="*/ 5 w 60"/>
                <a:gd name="T19" fmla="*/ 0 h 59"/>
                <a:gd name="T20" fmla="*/ 3 w 60"/>
                <a:gd name="T21" fmla="*/ 2 h 59"/>
                <a:gd name="T22" fmla="*/ 1 w 60"/>
                <a:gd name="T23" fmla="*/ 4 h 59"/>
                <a:gd name="T24" fmla="*/ 0 w 60"/>
                <a:gd name="T25" fmla="*/ 7 h 59"/>
                <a:gd name="T26" fmla="*/ 1 w 60"/>
                <a:gd name="T27" fmla="*/ 8 h 59"/>
                <a:gd name="T28" fmla="*/ 1 w 60"/>
                <a:gd name="T29" fmla="*/ 10 h 59"/>
                <a:gd name="T30" fmla="*/ 2 w 60"/>
                <a:gd name="T31" fmla="*/ 11 h 59"/>
                <a:gd name="T32" fmla="*/ 3 w 60"/>
                <a:gd name="T33" fmla="*/ 12 h 59"/>
                <a:gd name="T34" fmla="*/ 4 w 60"/>
                <a:gd name="T35" fmla="*/ 13 h 59"/>
                <a:gd name="T36" fmla="*/ 5 w 60"/>
                <a:gd name="T37" fmla="*/ 14 h 59"/>
                <a:gd name="T38" fmla="*/ 6 w 60"/>
                <a:gd name="T39" fmla="*/ 14 h 59"/>
                <a:gd name="T40" fmla="*/ 8 w 60"/>
                <a:gd name="T41" fmla="*/ 14 h 59"/>
                <a:gd name="T42" fmla="*/ 9 w 60"/>
                <a:gd name="T43" fmla="*/ 14 h 59"/>
                <a:gd name="T44" fmla="*/ 11 w 60"/>
                <a:gd name="T45" fmla="*/ 14 h 59"/>
                <a:gd name="T46" fmla="*/ 12 w 60"/>
                <a:gd name="T47" fmla="*/ 13 h 59"/>
                <a:gd name="T48" fmla="*/ 13 w 60"/>
                <a:gd name="T49" fmla="*/ 12 h 59"/>
                <a:gd name="T50" fmla="*/ 14 w 60"/>
                <a:gd name="T51" fmla="*/ 11 h 59"/>
                <a:gd name="T52" fmla="*/ 15 w 60"/>
                <a:gd name="T53" fmla="*/ 10 h 59"/>
                <a:gd name="T54" fmla="*/ 15 w 60"/>
                <a:gd name="T55" fmla="*/ 8 h 59"/>
                <a:gd name="T56" fmla="*/ 15 w 60"/>
                <a:gd name="T57" fmla="*/ 7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FF0000"/>
            </a:solidFill>
            <a:ln w="9525">
              <a:noFill/>
              <a:round/>
              <a:headEnd/>
              <a:tailEnd/>
            </a:ln>
          </p:spPr>
          <p:txBody>
            <a:bodyPr/>
            <a:lstStyle/>
            <a:p>
              <a:endParaRPr lang="en-US"/>
            </a:p>
          </p:txBody>
        </p:sp>
        <p:sp>
          <p:nvSpPr>
            <p:cNvPr id="6376" name="Freeform 369"/>
            <p:cNvSpPr>
              <a:spLocks/>
            </p:cNvSpPr>
            <p:nvPr/>
          </p:nvSpPr>
          <p:spPr bwMode="auto">
            <a:xfrm>
              <a:off x="2365" y="1995"/>
              <a:ext cx="15" cy="15"/>
            </a:xfrm>
            <a:custGeom>
              <a:avLst/>
              <a:gdLst>
                <a:gd name="T0" fmla="*/ 4 w 30"/>
                <a:gd name="T1" fmla="*/ 8 h 29"/>
                <a:gd name="T2" fmla="*/ 4 w 30"/>
                <a:gd name="T3" fmla="*/ 8 h 29"/>
                <a:gd name="T4" fmla="*/ 3 w 30"/>
                <a:gd name="T5" fmla="*/ 7 h 29"/>
                <a:gd name="T6" fmla="*/ 2 w 30"/>
                <a:gd name="T7" fmla="*/ 7 h 29"/>
                <a:gd name="T8" fmla="*/ 2 w 30"/>
                <a:gd name="T9" fmla="*/ 7 h 29"/>
                <a:gd name="T10" fmla="*/ 1 w 30"/>
                <a:gd name="T11" fmla="*/ 6 h 29"/>
                <a:gd name="T12" fmla="*/ 1 w 30"/>
                <a:gd name="T13" fmla="*/ 5 h 29"/>
                <a:gd name="T14" fmla="*/ 0 w 30"/>
                <a:gd name="T15" fmla="*/ 5 h 29"/>
                <a:gd name="T16" fmla="*/ 0 w 30"/>
                <a:gd name="T17" fmla="*/ 4 h 29"/>
                <a:gd name="T18" fmla="*/ 0 w 30"/>
                <a:gd name="T19" fmla="*/ 3 h 29"/>
                <a:gd name="T20" fmla="*/ 1 w 30"/>
                <a:gd name="T21" fmla="*/ 3 h 29"/>
                <a:gd name="T22" fmla="*/ 1 w 30"/>
                <a:gd name="T23" fmla="*/ 2 h 29"/>
                <a:gd name="T24" fmla="*/ 2 w 30"/>
                <a:gd name="T25" fmla="*/ 1 h 29"/>
                <a:gd name="T26" fmla="*/ 2 w 30"/>
                <a:gd name="T27" fmla="*/ 1 h 29"/>
                <a:gd name="T28" fmla="*/ 3 w 30"/>
                <a:gd name="T29" fmla="*/ 1 h 29"/>
                <a:gd name="T30" fmla="*/ 4 w 30"/>
                <a:gd name="T31" fmla="*/ 0 h 29"/>
                <a:gd name="T32" fmla="*/ 4 w 30"/>
                <a:gd name="T33" fmla="*/ 0 h 29"/>
                <a:gd name="T34" fmla="*/ 5 w 30"/>
                <a:gd name="T35" fmla="*/ 0 h 29"/>
                <a:gd name="T36" fmla="*/ 6 w 30"/>
                <a:gd name="T37" fmla="*/ 1 h 29"/>
                <a:gd name="T38" fmla="*/ 6 w 30"/>
                <a:gd name="T39" fmla="*/ 1 h 29"/>
                <a:gd name="T40" fmla="*/ 7 w 30"/>
                <a:gd name="T41" fmla="*/ 1 h 29"/>
                <a:gd name="T42" fmla="*/ 7 w 30"/>
                <a:gd name="T43" fmla="*/ 2 h 29"/>
                <a:gd name="T44" fmla="*/ 8 w 30"/>
                <a:gd name="T45" fmla="*/ 3 h 29"/>
                <a:gd name="T46" fmla="*/ 8 w 30"/>
                <a:gd name="T47" fmla="*/ 3 h 29"/>
                <a:gd name="T48" fmla="*/ 8 w 30"/>
                <a:gd name="T49" fmla="*/ 4 h 29"/>
                <a:gd name="T50" fmla="*/ 8 w 30"/>
                <a:gd name="T51" fmla="*/ 5 h 29"/>
                <a:gd name="T52" fmla="*/ 7 w 30"/>
                <a:gd name="T53" fmla="*/ 7 h 29"/>
                <a:gd name="T54" fmla="*/ 6 w 30"/>
                <a:gd name="T55" fmla="*/ 7 h 29"/>
                <a:gd name="T56" fmla="*/ 4 w 30"/>
                <a:gd name="T57" fmla="*/ 8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0000"/>
            </a:solidFill>
            <a:ln w="9525">
              <a:noFill/>
              <a:round/>
              <a:headEnd/>
              <a:tailEnd/>
            </a:ln>
          </p:spPr>
          <p:txBody>
            <a:bodyPr/>
            <a:lstStyle/>
            <a:p>
              <a:endParaRPr lang="en-US"/>
            </a:p>
          </p:txBody>
        </p:sp>
        <p:sp>
          <p:nvSpPr>
            <p:cNvPr id="6377" name="Freeform 370"/>
            <p:cNvSpPr>
              <a:spLocks/>
            </p:cNvSpPr>
            <p:nvPr/>
          </p:nvSpPr>
          <p:spPr bwMode="auto">
            <a:xfrm>
              <a:off x="2658" y="2044"/>
              <a:ext cx="30" cy="30"/>
            </a:xfrm>
            <a:custGeom>
              <a:avLst/>
              <a:gdLst>
                <a:gd name="T0" fmla="*/ 15 w 59"/>
                <a:gd name="T1" fmla="*/ 8 h 60"/>
                <a:gd name="T2" fmla="*/ 15 w 59"/>
                <a:gd name="T3" fmla="*/ 7 h 60"/>
                <a:gd name="T4" fmla="*/ 15 w 59"/>
                <a:gd name="T5" fmla="*/ 5 h 60"/>
                <a:gd name="T6" fmla="*/ 14 w 59"/>
                <a:gd name="T7" fmla="*/ 4 h 60"/>
                <a:gd name="T8" fmla="*/ 13 w 59"/>
                <a:gd name="T9" fmla="*/ 3 h 60"/>
                <a:gd name="T10" fmla="*/ 12 w 59"/>
                <a:gd name="T11" fmla="*/ 2 h 60"/>
                <a:gd name="T12" fmla="*/ 11 w 59"/>
                <a:gd name="T13" fmla="*/ 1 h 60"/>
                <a:gd name="T14" fmla="*/ 9 w 59"/>
                <a:gd name="T15" fmla="*/ 1 h 60"/>
                <a:gd name="T16" fmla="*/ 8 w 59"/>
                <a:gd name="T17" fmla="*/ 0 h 60"/>
                <a:gd name="T18" fmla="*/ 5 w 59"/>
                <a:gd name="T19" fmla="*/ 1 h 60"/>
                <a:gd name="T20" fmla="*/ 3 w 59"/>
                <a:gd name="T21" fmla="*/ 3 h 60"/>
                <a:gd name="T22" fmla="*/ 1 w 59"/>
                <a:gd name="T23" fmla="*/ 5 h 60"/>
                <a:gd name="T24" fmla="*/ 0 w 59"/>
                <a:gd name="T25" fmla="*/ 8 h 60"/>
                <a:gd name="T26" fmla="*/ 1 w 59"/>
                <a:gd name="T27" fmla="*/ 9 h 60"/>
                <a:gd name="T28" fmla="*/ 1 w 59"/>
                <a:gd name="T29" fmla="*/ 11 h 60"/>
                <a:gd name="T30" fmla="*/ 2 w 59"/>
                <a:gd name="T31" fmla="*/ 12 h 60"/>
                <a:gd name="T32" fmla="*/ 3 w 59"/>
                <a:gd name="T33" fmla="*/ 13 h 60"/>
                <a:gd name="T34" fmla="*/ 4 w 59"/>
                <a:gd name="T35" fmla="*/ 14 h 60"/>
                <a:gd name="T36" fmla="*/ 5 w 59"/>
                <a:gd name="T37" fmla="*/ 15 h 60"/>
                <a:gd name="T38" fmla="*/ 6 w 59"/>
                <a:gd name="T39" fmla="*/ 15 h 60"/>
                <a:gd name="T40" fmla="*/ 8 w 59"/>
                <a:gd name="T41" fmla="*/ 15 h 60"/>
                <a:gd name="T42" fmla="*/ 9 w 59"/>
                <a:gd name="T43" fmla="*/ 15 h 60"/>
                <a:gd name="T44" fmla="*/ 11 w 59"/>
                <a:gd name="T45" fmla="*/ 15 h 60"/>
                <a:gd name="T46" fmla="*/ 12 w 59"/>
                <a:gd name="T47" fmla="*/ 14 h 60"/>
                <a:gd name="T48" fmla="*/ 13 w 59"/>
                <a:gd name="T49" fmla="*/ 13 h 60"/>
                <a:gd name="T50" fmla="*/ 14 w 59"/>
                <a:gd name="T51" fmla="*/ 12 h 60"/>
                <a:gd name="T52" fmla="*/ 15 w 59"/>
                <a:gd name="T53" fmla="*/ 11 h 60"/>
                <a:gd name="T54" fmla="*/ 15 w 59"/>
                <a:gd name="T55" fmla="*/ 9 h 60"/>
                <a:gd name="T56" fmla="*/ 15 w 59"/>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FF0000"/>
            </a:solidFill>
            <a:ln w="9525">
              <a:noFill/>
              <a:round/>
              <a:headEnd/>
              <a:tailEnd/>
            </a:ln>
          </p:spPr>
          <p:txBody>
            <a:bodyPr/>
            <a:lstStyle/>
            <a:p>
              <a:endParaRPr lang="en-US"/>
            </a:p>
          </p:txBody>
        </p:sp>
        <p:sp>
          <p:nvSpPr>
            <p:cNvPr id="6378" name="Freeform 371"/>
            <p:cNvSpPr>
              <a:spLocks/>
            </p:cNvSpPr>
            <p:nvPr/>
          </p:nvSpPr>
          <p:spPr bwMode="auto">
            <a:xfrm>
              <a:off x="2666" y="2051"/>
              <a:ext cx="15" cy="15"/>
            </a:xfrm>
            <a:custGeom>
              <a:avLst/>
              <a:gdLst>
                <a:gd name="T0" fmla="*/ 4 w 30"/>
                <a:gd name="T1" fmla="*/ 8 h 30"/>
                <a:gd name="T2" fmla="*/ 3 w 30"/>
                <a:gd name="T3" fmla="*/ 8 h 30"/>
                <a:gd name="T4" fmla="*/ 3 w 30"/>
                <a:gd name="T5" fmla="*/ 8 h 30"/>
                <a:gd name="T6" fmla="*/ 2 w 30"/>
                <a:gd name="T7" fmla="*/ 7 h 30"/>
                <a:gd name="T8" fmla="*/ 1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1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5 w 30"/>
                <a:gd name="T37" fmla="*/ 1 h 30"/>
                <a:gd name="T38" fmla="*/ 6 w 30"/>
                <a:gd name="T39" fmla="*/ 1 h 30"/>
                <a:gd name="T40" fmla="*/ 7 w 30"/>
                <a:gd name="T41" fmla="*/ 2 h 30"/>
                <a:gd name="T42" fmla="*/ 7 w 30"/>
                <a:gd name="T43" fmla="*/ 2 h 30"/>
                <a:gd name="T44" fmla="*/ 7 w 30"/>
                <a:gd name="T45" fmla="*/ 3 h 30"/>
                <a:gd name="T46" fmla="*/ 8 w 30"/>
                <a:gd name="T47" fmla="*/ 3 h 30"/>
                <a:gd name="T48" fmla="*/ 8 w 30"/>
                <a:gd name="T49" fmla="*/ 4 h 30"/>
                <a:gd name="T50" fmla="*/ 7 w 30"/>
                <a:gd name="T51" fmla="*/ 6 h 30"/>
                <a:gd name="T52" fmla="*/ 7 w 30"/>
                <a:gd name="T53" fmla="*/ 7 h 30"/>
                <a:gd name="T54" fmla="*/ 5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0000"/>
            </a:solidFill>
            <a:ln w="9525">
              <a:noFill/>
              <a:round/>
              <a:headEnd/>
              <a:tailEnd/>
            </a:ln>
          </p:spPr>
          <p:txBody>
            <a:bodyPr/>
            <a:lstStyle/>
            <a:p>
              <a:endParaRPr lang="en-US"/>
            </a:p>
          </p:txBody>
        </p:sp>
        <p:sp>
          <p:nvSpPr>
            <p:cNvPr id="6379" name="Freeform 372"/>
            <p:cNvSpPr>
              <a:spLocks/>
            </p:cNvSpPr>
            <p:nvPr/>
          </p:nvSpPr>
          <p:spPr bwMode="auto">
            <a:xfrm>
              <a:off x="2674" y="1787"/>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FF0000"/>
            </a:solidFill>
            <a:ln w="9525">
              <a:noFill/>
              <a:round/>
              <a:headEnd/>
              <a:tailEnd/>
            </a:ln>
          </p:spPr>
          <p:txBody>
            <a:bodyPr/>
            <a:lstStyle/>
            <a:p>
              <a:endParaRPr lang="en-US"/>
            </a:p>
          </p:txBody>
        </p:sp>
        <p:sp>
          <p:nvSpPr>
            <p:cNvPr id="6380" name="Freeform 373"/>
            <p:cNvSpPr>
              <a:spLocks/>
            </p:cNvSpPr>
            <p:nvPr/>
          </p:nvSpPr>
          <p:spPr bwMode="auto">
            <a:xfrm>
              <a:off x="2682" y="1795"/>
              <a:ext cx="15" cy="15"/>
            </a:xfrm>
            <a:custGeom>
              <a:avLst/>
              <a:gdLst>
                <a:gd name="T0" fmla="*/ 4 w 30"/>
                <a:gd name="T1" fmla="*/ 8 h 30"/>
                <a:gd name="T2" fmla="*/ 3 w 30"/>
                <a:gd name="T3" fmla="*/ 8 h 30"/>
                <a:gd name="T4" fmla="*/ 3 w 30"/>
                <a:gd name="T5" fmla="*/ 8 h 30"/>
                <a:gd name="T6" fmla="*/ 2 w 30"/>
                <a:gd name="T7" fmla="*/ 7 h 30"/>
                <a:gd name="T8" fmla="*/ 1 w 30"/>
                <a:gd name="T9" fmla="*/ 7 h 30"/>
                <a:gd name="T10" fmla="*/ 1 w 30"/>
                <a:gd name="T11" fmla="*/ 6 h 30"/>
                <a:gd name="T12" fmla="*/ 1 w 30"/>
                <a:gd name="T13" fmla="*/ 6 h 30"/>
                <a:gd name="T14" fmla="*/ 0 w 30"/>
                <a:gd name="T15" fmla="*/ 5 h 30"/>
                <a:gd name="T16" fmla="*/ 0 w 30"/>
                <a:gd name="T17" fmla="*/ 4 h 30"/>
                <a:gd name="T18" fmla="*/ 0 w 30"/>
                <a:gd name="T19" fmla="*/ 4 h 30"/>
                <a:gd name="T20" fmla="*/ 1 w 30"/>
                <a:gd name="T21" fmla="*/ 3 h 30"/>
                <a:gd name="T22" fmla="*/ 1 w 30"/>
                <a:gd name="T23" fmla="*/ 2 h 30"/>
                <a:gd name="T24" fmla="*/ 1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4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FF0000"/>
            </a:solidFill>
            <a:ln w="9525">
              <a:noFill/>
              <a:round/>
              <a:headEnd/>
              <a:tailEnd/>
            </a:ln>
          </p:spPr>
          <p:txBody>
            <a:bodyPr/>
            <a:lstStyle/>
            <a:p>
              <a:endParaRPr lang="en-US"/>
            </a:p>
          </p:txBody>
        </p:sp>
        <p:sp>
          <p:nvSpPr>
            <p:cNvPr id="6381" name="Freeform 374"/>
            <p:cNvSpPr>
              <a:spLocks/>
            </p:cNvSpPr>
            <p:nvPr/>
          </p:nvSpPr>
          <p:spPr bwMode="auto">
            <a:xfrm>
              <a:off x="2677" y="2164"/>
              <a:ext cx="30" cy="29"/>
            </a:xfrm>
            <a:custGeom>
              <a:avLst/>
              <a:gdLst>
                <a:gd name="T0" fmla="*/ 16 w 58"/>
                <a:gd name="T1" fmla="*/ 7 h 60"/>
                <a:gd name="T2" fmla="*/ 16 w 58"/>
                <a:gd name="T3" fmla="*/ 6 h 60"/>
                <a:gd name="T4" fmla="*/ 15 w 58"/>
                <a:gd name="T5" fmla="*/ 4 h 60"/>
                <a:gd name="T6" fmla="*/ 14 w 58"/>
                <a:gd name="T7" fmla="*/ 3 h 60"/>
                <a:gd name="T8" fmla="*/ 13 w 58"/>
                <a:gd name="T9" fmla="*/ 2 h 60"/>
                <a:gd name="T10" fmla="*/ 12 w 58"/>
                <a:gd name="T11" fmla="*/ 1 h 60"/>
                <a:gd name="T12" fmla="*/ 11 w 58"/>
                <a:gd name="T13" fmla="*/ 0 h 60"/>
                <a:gd name="T14" fmla="*/ 9 w 58"/>
                <a:gd name="T15" fmla="*/ 0 h 60"/>
                <a:gd name="T16" fmla="*/ 7 w 58"/>
                <a:gd name="T17" fmla="*/ 0 h 60"/>
                <a:gd name="T18" fmla="*/ 5 w 58"/>
                <a:gd name="T19" fmla="*/ 0 h 60"/>
                <a:gd name="T20" fmla="*/ 2 w 58"/>
                <a:gd name="T21" fmla="*/ 2 h 60"/>
                <a:gd name="T22" fmla="*/ 1 w 58"/>
                <a:gd name="T23" fmla="*/ 4 h 60"/>
                <a:gd name="T24" fmla="*/ 0 w 58"/>
                <a:gd name="T25" fmla="*/ 7 h 60"/>
                <a:gd name="T26" fmla="*/ 0 w 58"/>
                <a:gd name="T27" fmla="*/ 8 h 60"/>
                <a:gd name="T28" fmla="*/ 1 w 58"/>
                <a:gd name="T29" fmla="*/ 10 h 60"/>
                <a:gd name="T30" fmla="*/ 1 w 58"/>
                <a:gd name="T31" fmla="*/ 11 h 60"/>
                <a:gd name="T32" fmla="*/ 2 w 58"/>
                <a:gd name="T33" fmla="*/ 12 h 60"/>
                <a:gd name="T34" fmla="*/ 3 w 58"/>
                <a:gd name="T35" fmla="*/ 13 h 60"/>
                <a:gd name="T36" fmla="*/ 5 w 58"/>
                <a:gd name="T37" fmla="*/ 14 h 60"/>
                <a:gd name="T38" fmla="*/ 6 w 58"/>
                <a:gd name="T39" fmla="*/ 14 h 60"/>
                <a:gd name="T40" fmla="*/ 7 w 58"/>
                <a:gd name="T41" fmla="*/ 14 h 60"/>
                <a:gd name="T42" fmla="*/ 9 w 58"/>
                <a:gd name="T43" fmla="*/ 14 h 60"/>
                <a:gd name="T44" fmla="*/ 11 w 58"/>
                <a:gd name="T45" fmla="*/ 14 h 60"/>
                <a:gd name="T46" fmla="*/ 12 w 58"/>
                <a:gd name="T47" fmla="*/ 13 h 60"/>
                <a:gd name="T48" fmla="*/ 13 w 58"/>
                <a:gd name="T49" fmla="*/ 12 h 60"/>
                <a:gd name="T50" fmla="*/ 14 w 58"/>
                <a:gd name="T51" fmla="*/ 11 h 60"/>
                <a:gd name="T52" fmla="*/ 15 w 58"/>
                <a:gd name="T53" fmla="*/ 10 h 60"/>
                <a:gd name="T54" fmla="*/ 16 w 58"/>
                <a:gd name="T55" fmla="*/ 8 h 60"/>
                <a:gd name="T56" fmla="*/ 16 w 58"/>
                <a:gd name="T57" fmla="*/ 7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FF0000"/>
            </a:solidFill>
            <a:ln w="9525">
              <a:noFill/>
              <a:round/>
              <a:headEnd/>
              <a:tailEnd/>
            </a:ln>
          </p:spPr>
          <p:txBody>
            <a:bodyPr/>
            <a:lstStyle/>
            <a:p>
              <a:endParaRPr lang="en-US"/>
            </a:p>
          </p:txBody>
        </p:sp>
        <p:sp>
          <p:nvSpPr>
            <p:cNvPr id="6382" name="Freeform 375"/>
            <p:cNvSpPr>
              <a:spLocks/>
            </p:cNvSpPr>
            <p:nvPr/>
          </p:nvSpPr>
          <p:spPr bwMode="auto">
            <a:xfrm>
              <a:off x="2685" y="2171"/>
              <a:ext cx="14" cy="15"/>
            </a:xfrm>
            <a:custGeom>
              <a:avLst/>
              <a:gdLst>
                <a:gd name="T0" fmla="*/ 4 w 28"/>
                <a:gd name="T1" fmla="*/ 8 h 30"/>
                <a:gd name="T2" fmla="*/ 3 w 28"/>
                <a:gd name="T3" fmla="*/ 8 h 30"/>
                <a:gd name="T4" fmla="*/ 3 w 28"/>
                <a:gd name="T5" fmla="*/ 8 h 30"/>
                <a:gd name="T6" fmla="*/ 2 w 28"/>
                <a:gd name="T7" fmla="*/ 7 h 30"/>
                <a:gd name="T8" fmla="*/ 1 w 28"/>
                <a:gd name="T9" fmla="*/ 7 h 30"/>
                <a:gd name="T10" fmla="*/ 1 w 28"/>
                <a:gd name="T11" fmla="*/ 6 h 30"/>
                <a:gd name="T12" fmla="*/ 1 w 28"/>
                <a:gd name="T13" fmla="*/ 6 h 30"/>
                <a:gd name="T14" fmla="*/ 0 w 28"/>
                <a:gd name="T15" fmla="*/ 5 h 30"/>
                <a:gd name="T16" fmla="*/ 0 w 28"/>
                <a:gd name="T17" fmla="*/ 4 h 30"/>
                <a:gd name="T18" fmla="*/ 0 w 28"/>
                <a:gd name="T19" fmla="*/ 4 h 30"/>
                <a:gd name="T20" fmla="*/ 1 w 28"/>
                <a:gd name="T21" fmla="*/ 3 h 30"/>
                <a:gd name="T22" fmla="*/ 1 w 28"/>
                <a:gd name="T23" fmla="*/ 2 h 30"/>
                <a:gd name="T24" fmla="*/ 1 w 28"/>
                <a:gd name="T25" fmla="*/ 2 h 30"/>
                <a:gd name="T26" fmla="*/ 2 w 28"/>
                <a:gd name="T27" fmla="*/ 1 h 30"/>
                <a:gd name="T28" fmla="*/ 3 w 28"/>
                <a:gd name="T29" fmla="*/ 1 h 30"/>
                <a:gd name="T30" fmla="*/ 3 w 28"/>
                <a:gd name="T31" fmla="*/ 0 h 30"/>
                <a:gd name="T32" fmla="*/ 4 w 28"/>
                <a:gd name="T33" fmla="*/ 0 h 30"/>
                <a:gd name="T34" fmla="*/ 5 w 28"/>
                <a:gd name="T35" fmla="*/ 0 h 30"/>
                <a:gd name="T36" fmla="*/ 5 w 28"/>
                <a:gd name="T37" fmla="*/ 1 h 30"/>
                <a:gd name="T38" fmla="*/ 6 w 28"/>
                <a:gd name="T39" fmla="*/ 1 h 30"/>
                <a:gd name="T40" fmla="*/ 7 w 28"/>
                <a:gd name="T41" fmla="*/ 2 h 30"/>
                <a:gd name="T42" fmla="*/ 7 w 28"/>
                <a:gd name="T43" fmla="*/ 2 h 30"/>
                <a:gd name="T44" fmla="*/ 7 w 28"/>
                <a:gd name="T45" fmla="*/ 3 h 30"/>
                <a:gd name="T46" fmla="*/ 7 w 28"/>
                <a:gd name="T47" fmla="*/ 4 h 30"/>
                <a:gd name="T48" fmla="*/ 7 w 28"/>
                <a:gd name="T49" fmla="*/ 4 h 30"/>
                <a:gd name="T50" fmla="*/ 7 w 28"/>
                <a:gd name="T51" fmla="*/ 6 h 30"/>
                <a:gd name="T52" fmla="*/ 7 w 28"/>
                <a:gd name="T53" fmla="*/ 7 h 30"/>
                <a:gd name="T54" fmla="*/ 5 w 28"/>
                <a:gd name="T55" fmla="*/ 8 h 30"/>
                <a:gd name="T56" fmla="*/ 4 w 28"/>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0000"/>
            </a:solidFill>
            <a:ln w="9525">
              <a:noFill/>
              <a:round/>
              <a:headEnd/>
              <a:tailEnd/>
            </a:ln>
          </p:spPr>
          <p:txBody>
            <a:bodyPr/>
            <a:lstStyle/>
            <a:p>
              <a:endParaRPr lang="en-US"/>
            </a:p>
          </p:txBody>
        </p:sp>
        <p:sp>
          <p:nvSpPr>
            <p:cNvPr id="6383" name="Freeform 376"/>
            <p:cNvSpPr>
              <a:spLocks/>
            </p:cNvSpPr>
            <p:nvPr/>
          </p:nvSpPr>
          <p:spPr bwMode="auto">
            <a:xfrm>
              <a:off x="2539" y="2259"/>
              <a:ext cx="29" cy="30"/>
            </a:xfrm>
            <a:custGeom>
              <a:avLst/>
              <a:gdLst>
                <a:gd name="T0" fmla="*/ 14 w 60"/>
                <a:gd name="T1" fmla="*/ 8 h 60"/>
                <a:gd name="T2" fmla="*/ 14 w 60"/>
                <a:gd name="T3" fmla="*/ 6 h 60"/>
                <a:gd name="T4" fmla="*/ 14 w 60"/>
                <a:gd name="T5" fmla="*/ 5 h 60"/>
                <a:gd name="T6" fmla="*/ 13 w 60"/>
                <a:gd name="T7" fmla="*/ 4 h 60"/>
                <a:gd name="T8" fmla="*/ 12 w 60"/>
                <a:gd name="T9" fmla="*/ 2 h 60"/>
                <a:gd name="T10" fmla="*/ 11 w 60"/>
                <a:gd name="T11" fmla="*/ 2 h 60"/>
                <a:gd name="T12" fmla="*/ 10 w 60"/>
                <a:gd name="T13" fmla="*/ 1 h 60"/>
                <a:gd name="T14" fmla="*/ 8 w 60"/>
                <a:gd name="T15" fmla="*/ 1 h 60"/>
                <a:gd name="T16" fmla="*/ 7 w 60"/>
                <a:gd name="T17" fmla="*/ 0 h 60"/>
                <a:gd name="T18" fmla="*/ 4 w 60"/>
                <a:gd name="T19" fmla="*/ 1 h 60"/>
                <a:gd name="T20" fmla="*/ 2 w 60"/>
                <a:gd name="T21" fmla="*/ 2 h 60"/>
                <a:gd name="T22" fmla="*/ 0 w 60"/>
                <a:gd name="T23" fmla="*/ 5 h 60"/>
                <a:gd name="T24" fmla="*/ 0 w 60"/>
                <a:gd name="T25" fmla="*/ 8 h 60"/>
                <a:gd name="T26" fmla="*/ 0 w 60"/>
                <a:gd name="T27" fmla="*/ 9 h 60"/>
                <a:gd name="T28" fmla="*/ 0 w 60"/>
                <a:gd name="T29" fmla="*/ 11 h 60"/>
                <a:gd name="T30" fmla="*/ 1 w 60"/>
                <a:gd name="T31" fmla="*/ 12 h 60"/>
                <a:gd name="T32" fmla="*/ 2 w 60"/>
                <a:gd name="T33" fmla="*/ 13 h 60"/>
                <a:gd name="T34" fmla="*/ 3 w 60"/>
                <a:gd name="T35" fmla="*/ 14 h 60"/>
                <a:gd name="T36" fmla="*/ 4 w 60"/>
                <a:gd name="T37" fmla="*/ 15 h 60"/>
                <a:gd name="T38" fmla="*/ 6 w 60"/>
                <a:gd name="T39" fmla="*/ 15 h 60"/>
                <a:gd name="T40" fmla="*/ 7 w 60"/>
                <a:gd name="T41" fmla="*/ 15 h 60"/>
                <a:gd name="T42" fmla="*/ 8 w 60"/>
                <a:gd name="T43" fmla="*/ 15 h 60"/>
                <a:gd name="T44" fmla="*/ 10 w 60"/>
                <a:gd name="T45" fmla="*/ 15 h 60"/>
                <a:gd name="T46" fmla="*/ 11 w 60"/>
                <a:gd name="T47" fmla="*/ 14 h 60"/>
                <a:gd name="T48" fmla="*/ 12 w 60"/>
                <a:gd name="T49" fmla="*/ 13 h 60"/>
                <a:gd name="T50" fmla="*/ 13 w 60"/>
                <a:gd name="T51" fmla="*/ 12 h 60"/>
                <a:gd name="T52" fmla="*/ 14 w 60"/>
                <a:gd name="T53" fmla="*/ 11 h 60"/>
                <a:gd name="T54" fmla="*/ 14 w 60"/>
                <a:gd name="T55" fmla="*/ 9 h 60"/>
                <a:gd name="T56" fmla="*/ 14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6384" name="Freeform 377"/>
            <p:cNvSpPr>
              <a:spLocks/>
            </p:cNvSpPr>
            <p:nvPr/>
          </p:nvSpPr>
          <p:spPr bwMode="auto">
            <a:xfrm>
              <a:off x="2546" y="2267"/>
              <a:ext cx="15" cy="15"/>
            </a:xfrm>
            <a:custGeom>
              <a:avLst/>
              <a:gdLst>
                <a:gd name="T0" fmla="*/ 4 w 30"/>
                <a:gd name="T1" fmla="*/ 8 h 30"/>
                <a:gd name="T2" fmla="*/ 3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6385" name="Freeform 378"/>
            <p:cNvSpPr>
              <a:spLocks/>
            </p:cNvSpPr>
            <p:nvPr/>
          </p:nvSpPr>
          <p:spPr bwMode="auto">
            <a:xfrm>
              <a:off x="2416" y="2291"/>
              <a:ext cx="30" cy="30"/>
            </a:xfrm>
            <a:custGeom>
              <a:avLst/>
              <a:gdLst>
                <a:gd name="T0" fmla="*/ 15 w 60"/>
                <a:gd name="T1" fmla="*/ 8 h 59"/>
                <a:gd name="T2" fmla="*/ 15 w 60"/>
                <a:gd name="T3" fmla="*/ 6 h 59"/>
                <a:gd name="T4" fmla="*/ 15 w 60"/>
                <a:gd name="T5" fmla="*/ 5 h 59"/>
                <a:gd name="T6" fmla="*/ 14 w 60"/>
                <a:gd name="T7" fmla="*/ 4 h 59"/>
                <a:gd name="T8" fmla="*/ 13 w 60"/>
                <a:gd name="T9" fmla="*/ 3 h 59"/>
                <a:gd name="T10" fmla="*/ 12 w 60"/>
                <a:gd name="T11" fmla="*/ 2 h 59"/>
                <a:gd name="T12" fmla="*/ 11 w 60"/>
                <a:gd name="T13" fmla="*/ 1 h 59"/>
                <a:gd name="T14" fmla="*/ 9 w 60"/>
                <a:gd name="T15" fmla="*/ 1 h 59"/>
                <a:gd name="T16" fmla="*/ 8 w 60"/>
                <a:gd name="T17" fmla="*/ 0 h 59"/>
                <a:gd name="T18" fmla="*/ 5 w 60"/>
                <a:gd name="T19" fmla="*/ 1 h 59"/>
                <a:gd name="T20" fmla="*/ 3 w 60"/>
                <a:gd name="T21" fmla="*/ 3 h 59"/>
                <a:gd name="T22" fmla="*/ 1 w 60"/>
                <a:gd name="T23" fmla="*/ 5 h 59"/>
                <a:gd name="T24" fmla="*/ 0 w 60"/>
                <a:gd name="T25" fmla="*/ 8 h 59"/>
                <a:gd name="T26" fmla="*/ 1 w 60"/>
                <a:gd name="T27" fmla="*/ 9 h 59"/>
                <a:gd name="T28" fmla="*/ 1 w 60"/>
                <a:gd name="T29" fmla="*/ 11 h 59"/>
                <a:gd name="T30" fmla="*/ 1 w 60"/>
                <a:gd name="T31" fmla="*/ 12 h 59"/>
                <a:gd name="T32" fmla="*/ 2 w 60"/>
                <a:gd name="T33" fmla="*/ 13 h 59"/>
                <a:gd name="T34" fmla="*/ 3 w 60"/>
                <a:gd name="T35" fmla="*/ 14 h 59"/>
                <a:gd name="T36" fmla="*/ 5 w 60"/>
                <a:gd name="T37" fmla="*/ 15 h 59"/>
                <a:gd name="T38" fmla="*/ 6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FF0000"/>
            </a:solidFill>
            <a:ln w="9525">
              <a:noFill/>
              <a:round/>
              <a:headEnd/>
              <a:tailEnd/>
            </a:ln>
          </p:spPr>
          <p:txBody>
            <a:bodyPr/>
            <a:lstStyle/>
            <a:p>
              <a:endParaRPr lang="en-US"/>
            </a:p>
          </p:txBody>
        </p:sp>
        <p:sp>
          <p:nvSpPr>
            <p:cNvPr id="6386" name="Freeform 379"/>
            <p:cNvSpPr>
              <a:spLocks/>
            </p:cNvSpPr>
            <p:nvPr/>
          </p:nvSpPr>
          <p:spPr bwMode="auto">
            <a:xfrm>
              <a:off x="2423" y="2298"/>
              <a:ext cx="15" cy="15"/>
            </a:xfrm>
            <a:custGeom>
              <a:avLst/>
              <a:gdLst>
                <a:gd name="T0" fmla="*/ 4 w 30"/>
                <a:gd name="T1" fmla="*/ 8 h 30"/>
                <a:gd name="T2" fmla="*/ 3 w 30"/>
                <a:gd name="T3" fmla="*/ 8 h 30"/>
                <a:gd name="T4" fmla="*/ 3 w 30"/>
                <a:gd name="T5" fmla="*/ 7 h 30"/>
                <a:gd name="T6" fmla="*/ 2 w 30"/>
                <a:gd name="T7" fmla="*/ 7 h 30"/>
                <a:gd name="T8" fmla="*/ 1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1 w 30"/>
                <a:gd name="T25" fmla="*/ 1 h 30"/>
                <a:gd name="T26" fmla="*/ 2 w 30"/>
                <a:gd name="T27" fmla="*/ 1 h 30"/>
                <a:gd name="T28" fmla="*/ 3 w 30"/>
                <a:gd name="T29" fmla="*/ 1 h 30"/>
                <a:gd name="T30" fmla="*/ 3 w 30"/>
                <a:gd name="T31" fmla="*/ 0 h 30"/>
                <a:gd name="T32" fmla="*/ 4 w 30"/>
                <a:gd name="T33" fmla="*/ 0 h 30"/>
                <a:gd name="T34" fmla="*/ 5 w 30"/>
                <a:gd name="T35" fmla="*/ 0 h 30"/>
                <a:gd name="T36" fmla="*/ 5 w 30"/>
                <a:gd name="T37" fmla="*/ 1 h 30"/>
                <a:gd name="T38" fmla="*/ 6 w 30"/>
                <a:gd name="T39" fmla="*/ 1 h 30"/>
                <a:gd name="T40" fmla="*/ 7 w 30"/>
                <a:gd name="T41" fmla="*/ 1 h 30"/>
                <a:gd name="T42" fmla="*/ 7 w 30"/>
                <a:gd name="T43" fmla="*/ 2 h 30"/>
                <a:gd name="T44" fmla="*/ 7 w 30"/>
                <a:gd name="T45" fmla="*/ 3 h 30"/>
                <a:gd name="T46" fmla="*/ 8 w 30"/>
                <a:gd name="T47" fmla="*/ 3 h 30"/>
                <a:gd name="T48" fmla="*/ 8 w 30"/>
                <a:gd name="T49" fmla="*/ 4 h 30"/>
                <a:gd name="T50" fmla="*/ 7 w 30"/>
                <a:gd name="T51" fmla="*/ 5 h 30"/>
                <a:gd name="T52" fmla="*/ 7 w 30"/>
                <a:gd name="T53" fmla="*/ 7 h 30"/>
                <a:gd name="T54" fmla="*/ 5 w 30"/>
                <a:gd name="T55" fmla="*/ 7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FF0000"/>
            </a:solidFill>
            <a:ln w="9525">
              <a:noFill/>
              <a:round/>
              <a:headEnd/>
              <a:tailEnd/>
            </a:ln>
          </p:spPr>
          <p:txBody>
            <a:bodyPr/>
            <a:lstStyle/>
            <a:p>
              <a:endParaRPr lang="en-US"/>
            </a:p>
          </p:txBody>
        </p:sp>
        <p:sp>
          <p:nvSpPr>
            <p:cNvPr id="6387" name="Freeform 380"/>
            <p:cNvSpPr>
              <a:spLocks/>
            </p:cNvSpPr>
            <p:nvPr/>
          </p:nvSpPr>
          <p:spPr bwMode="auto">
            <a:xfrm>
              <a:off x="2344" y="2212"/>
              <a:ext cx="30" cy="29"/>
            </a:xfrm>
            <a:custGeom>
              <a:avLst/>
              <a:gdLst>
                <a:gd name="T0" fmla="*/ 15 w 60"/>
                <a:gd name="T1" fmla="*/ 7 h 57"/>
                <a:gd name="T2" fmla="*/ 15 w 60"/>
                <a:gd name="T3" fmla="*/ 6 h 57"/>
                <a:gd name="T4" fmla="*/ 15 w 60"/>
                <a:gd name="T5" fmla="*/ 5 h 57"/>
                <a:gd name="T6" fmla="*/ 14 w 60"/>
                <a:gd name="T7" fmla="*/ 3 h 57"/>
                <a:gd name="T8" fmla="*/ 13 w 60"/>
                <a:gd name="T9" fmla="*/ 2 h 57"/>
                <a:gd name="T10" fmla="*/ 12 w 60"/>
                <a:gd name="T11" fmla="*/ 1 h 57"/>
                <a:gd name="T12" fmla="*/ 11 w 60"/>
                <a:gd name="T13" fmla="*/ 1 h 57"/>
                <a:gd name="T14" fmla="*/ 9 w 60"/>
                <a:gd name="T15" fmla="*/ 0 h 57"/>
                <a:gd name="T16" fmla="*/ 8 w 60"/>
                <a:gd name="T17" fmla="*/ 0 h 57"/>
                <a:gd name="T18" fmla="*/ 5 w 60"/>
                <a:gd name="T19" fmla="*/ 1 h 57"/>
                <a:gd name="T20" fmla="*/ 3 w 60"/>
                <a:gd name="T21" fmla="*/ 2 h 57"/>
                <a:gd name="T22" fmla="*/ 1 w 60"/>
                <a:gd name="T23" fmla="*/ 5 h 57"/>
                <a:gd name="T24" fmla="*/ 0 w 60"/>
                <a:gd name="T25" fmla="*/ 7 h 57"/>
                <a:gd name="T26" fmla="*/ 1 w 60"/>
                <a:gd name="T27" fmla="*/ 9 h 57"/>
                <a:gd name="T28" fmla="*/ 1 w 60"/>
                <a:gd name="T29" fmla="*/ 10 h 57"/>
                <a:gd name="T30" fmla="*/ 1 w 60"/>
                <a:gd name="T31" fmla="*/ 12 h 57"/>
                <a:gd name="T32" fmla="*/ 2 w 60"/>
                <a:gd name="T33" fmla="*/ 13 h 57"/>
                <a:gd name="T34" fmla="*/ 3 w 60"/>
                <a:gd name="T35" fmla="*/ 14 h 57"/>
                <a:gd name="T36" fmla="*/ 5 w 60"/>
                <a:gd name="T37" fmla="*/ 14 h 57"/>
                <a:gd name="T38" fmla="*/ 6 w 60"/>
                <a:gd name="T39" fmla="*/ 15 h 57"/>
                <a:gd name="T40" fmla="*/ 8 w 60"/>
                <a:gd name="T41" fmla="*/ 15 h 57"/>
                <a:gd name="T42" fmla="*/ 9 w 60"/>
                <a:gd name="T43" fmla="*/ 15 h 57"/>
                <a:gd name="T44" fmla="*/ 11 w 60"/>
                <a:gd name="T45" fmla="*/ 14 h 57"/>
                <a:gd name="T46" fmla="*/ 12 w 60"/>
                <a:gd name="T47" fmla="*/ 14 h 57"/>
                <a:gd name="T48" fmla="*/ 13 w 60"/>
                <a:gd name="T49" fmla="*/ 13 h 57"/>
                <a:gd name="T50" fmla="*/ 14 w 60"/>
                <a:gd name="T51" fmla="*/ 12 h 57"/>
                <a:gd name="T52" fmla="*/ 15 w 60"/>
                <a:gd name="T53" fmla="*/ 10 h 57"/>
                <a:gd name="T54" fmla="*/ 15 w 60"/>
                <a:gd name="T55" fmla="*/ 9 h 57"/>
                <a:gd name="T56" fmla="*/ 15 w 60"/>
                <a:gd name="T57" fmla="*/ 7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FF0000"/>
            </a:solidFill>
            <a:ln w="9525">
              <a:noFill/>
              <a:round/>
              <a:headEnd/>
              <a:tailEnd/>
            </a:ln>
          </p:spPr>
          <p:txBody>
            <a:bodyPr/>
            <a:lstStyle/>
            <a:p>
              <a:endParaRPr lang="en-US"/>
            </a:p>
          </p:txBody>
        </p:sp>
        <p:sp>
          <p:nvSpPr>
            <p:cNvPr id="6388" name="Freeform 381"/>
            <p:cNvSpPr>
              <a:spLocks/>
            </p:cNvSpPr>
            <p:nvPr/>
          </p:nvSpPr>
          <p:spPr bwMode="auto">
            <a:xfrm>
              <a:off x="2351" y="2219"/>
              <a:ext cx="15" cy="14"/>
            </a:xfrm>
            <a:custGeom>
              <a:avLst/>
              <a:gdLst>
                <a:gd name="T0" fmla="*/ 4 w 30"/>
                <a:gd name="T1" fmla="*/ 7 h 27"/>
                <a:gd name="T2" fmla="*/ 3 w 30"/>
                <a:gd name="T3" fmla="*/ 7 h 27"/>
                <a:gd name="T4" fmla="*/ 3 w 30"/>
                <a:gd name="T5" fmla="*/ 7 h 27"/>
                <a:gd name="T6" fmla="*/ 2 w 30"/>
                <a:gd name="T7" fmla="*/ 7 h 27"/>
                <a:gd name="T8" fmla="*/ 1 w 30"/>
                <a:gd name="T9" fmla="*/ 6 h 27"/>
                <a:gd name="T10" fmla="*/ 1 w 30"/>
                <a:gd name="T11" fmla="*/ 6 h 27"/>
                <a:gd name="T12" fmla="*/ 1 w 30"/>
                <a:gd name="T13" fmla="*/ 5 h 27"/>
                <a:gd name="T14" fmla="*/ 0 w 30"/>
                <a:gd name="T15" fmla="*/ 4 h 27"/>
                <a:gd name="T16" fmla="*/ 0 w 30"/>
                <a:gd name="T17" fmla="*/ 3 h 27"/>
                <a:gd name="T18" fmla="*/ 0 w 30"/>
                <a:gd name="T19" fmla="*/ 3 h 27"/>
                <a:gd name="T20" fmla="*/ 1 w 30"/>
                <a:gd name="T21" fmla="*/ 2 h 27"/>
                <a:gd name="T22" fmla="*/ 1 w 30"/>
                <a:gd name="T23" fmla="*/ 1 h 27"/>
                <a:gd name="T24" fmla="*/ 1 w 30"/>
                <a:gd name="T25" fmla="*/ 1 h 27"/>
                <a:gd name="T26" fmla="*/ 2 w 30"/>
                <a:gd name="T27" fmla="*/ 1 h 27"/>
                <a:gd name="T28" fmla="*/ 3 w 30"/>
                <a:gd name="T29" fmla="*/ 0 h 27"/>
                <a:gd name="T30" fmla="*/ 3 w 30"/>
                <a:gd name="T31" fmla="*/ 0 h 27"/>
                <a:gd name="T32" fmla="*/ 4 w 30"/>
                <a:gd name="T33" fmla="*/ 0 h 27"/>
                <a:gd name="T34" fmla="*/ 5 w 30"/>
                <a:gd name="T35" fmla="*/ 0 h 27"/>
                <a:gd name="T36" fmla="*/ 5 w 30"/>
                <a:gd name="T37" fmla="*/ 0 h 27"/>
                <a:gd name="T38" fmla="*/ 6 w 30"/>
                <a:gd name="T39" fmla="*/ 1 h 27"/>
                <a:gd name="T40" fmla="*/ 7 w 30"/>
                <a:gd name="T41" fmla="*/ 1 h 27"/>
                <a:gd name="T42" fmla="*/ 7 w 30"/>
                <a:gd name="T43" fmla="*/ 1 h 27"/>
                <a:gd name="T44" fmla="*/ 8 w 30"/>
                <a:gd name="T45" fmla="*/ 2 h 27"/>
                <a:gd name="T46" fmla="*/ 8 w 30"/>
                <a:gd name="T47" fmla="*/ 3 h 27"/>
                <a:gd name="T48" fmla="*/ 8 w 30"/>
                <a:gd name="T49" fmla="*/ 3 h 27"/>
                <a:gd name="T50" fmla="*/ 8 w 30"/>
                <a:gd name="T51" fmla="*/ 5 h 27"/>
                <a:gd name="T52" fmla="*/ 7 w 30"/>
                <a:gd name="T53" fmla="*/ 6 h 27"/>
                <a:gd name="T54" fmla="*/ 5 w 30"/>
                <a:gd name="T55" fmla="*/ 7 h 27"/>
                <a:gd name="T56" fmla="*/ 4 w 30"/>
                <a:gd name="T57" fmla="*/ 7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0000"/>
            </a:solidFill>
            <a:ln w="9525">
              <a:noFill/>
              <a:round/>
              <a:headEnd/>
              <a:tailEnd/>
            </a:ln>
          </p:spPr>
          <p:txBody>
            <a:bodyPr/>
            <a:lstStyle/>
            <a:p>
              <a:endParaRPr lang="en-US"/>
            </a:p>
          </p:txBody>
        </p:sp>
        <p:sp>
          <p:nvSpPr>
            <p:cNvPr id="6389" name="Freeform 382"/>
            <p:cNvSpPr>
              <a:spLocks/>
            </p:cNvSpPr>
            <p:nvPr/>
          </p:nvSpPr>
          <p:spPr bwMode="auto">
            <a:xfrm>
              <a:off x="2458" y="2403"/>
              <a:ext cx="30" cy="30"/>
            </a:xfrm>
            <a:custGeom>
              <a:avLst/>
              <a:gdLst>
                <a:gd name="T0" fmla="*/ 15 w 60"/>
                <a:gd name="T1" fmla="*/ 8 h 60"/>
                <a:gd name="T2" fmla="*/ 15 w 60"/>
                <a:gd name="T3" fmla="*/ 6 h 60"/>
                <a:gd name="T4" fmla="*/ 15 w 60"/>
                <a:gd name="T5" fmla="*/ 5 h 60"/>
                <a:gd name="T6" fmla="*/ 14 w 60"/>
                <a:gd name="T7" fmla="*/ 4 h 60"/>
                <a:gd name="T8" fmla="*/ 13 w 60"/>
                <a:gd name="T9" fmla="*/ 2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2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6390" name="Freeform 383"/>
            <p:cNvSpPr>
              <a:spLocks/>
            </p:cNvSpPr>
            <p:nvPr/>
          </p:nvSpPr>
          <p:spPr bwMode="auto">
            <a:xfrm>
              <a:off x="2466" y="2411"/>
              <a:ext cx="15" cy="15"/>
            </a:xfrm>
            <a:custGeom>
              <a:avLst/>
              <a:gdLst>
                <a:gd name="T0" fmla="*/ 4 w 30"/>
                <a:gd name="T1" fmla="*/ 8 h 30"/>
                <a:gd name="T2" fmla="*/ 3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6391" name="Freeform 384"/>
            <p:cNvSpPr>
              <a:spLocks/>
            </p:cNvSpPr>
            <p:nvPr/>
          </p:nvSpPr>
          <p:spPr bwMode="auto">
            <a:xfrm>
              <a:off x="2403" y="2539"/>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2 w 60"/>
                <a:gd name="T21" fmla="*/ 3 h 60"/>
                <a:gd name="T22" fmla="*/ 1 w 60"/>
                <a:gd name="T23" fmla="*/ 5 h 60"/>
                <a:gd name="T24" fmla="*/ 0 w 60"/>
                <a:gd name="T25" fmla="*/ 8 h 60"/>
                <a:gd name="T26" fmla="*/ 0 w 60"/>
                <a:gd name="T27" fmla="*/ 9 h 60"/>
                <a:gd name="T28" fmla="*/ 1 w 60"/>
                <a:gd name="T29" fmla="*/ 11 h 60"/>
                <a:gd name="T30" fmla="*/ 2 w 60"/>
                <a:gd name="T31" fmla="*/ 12 h 60"/>
                <a:gd name="T32" fmla="*/ 2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FF0000"/>
            </a:solidFill>
            <a:ln w="9525">
              <a:noFill/>
              <a:round/>
              <a:headEnd/>
              <a:tailEnd/>
            </a:ln>
          </p:spPr>
          <p:txBody>
            <a:bodyPr/>
            <a:lstStyle/>
            <a:p>
              <a:endParaRPr lang="en-US"/>
            </a:p>
          </p:txBody>
        </p:sp>
        <p:sp>
          <p:nvSpPr>
            <p:cNvPr id="6392" name="Freeform 385"/>
            <p:cNvSpPr>
              <a:spLocks/>
            </p:cNvSpPr>
            <p:nvPr/>
          </p:nvSpPr>
          <p:spPr bwMode="auto">
            <a:xfrm>
              <a:off x="2410" y="2546"/>
              <a:ext cx="15" cy="15"/>
            </a:xfrm>
            <a:custGeom>
              <a:avLst/>
              <a:gdLst>
                <a:gd name="T0" fmla="*/ 4 w 29"/>
                <a:gd name="T1" fmla="*/ 8 h 30"/>
                <a:gd name="T2" fmla="*/ 3 w 29"/>
                <a:gd name="T3" fmla="*/ 8 h 30"/>
                <a:gd name="T4" fmla="*/ 3 w 29"/>
                <a:gd name="T5" fmla="*/ 8 h 30"/>
                <a:gd name="T6" fmla="*/ 2 w 29"/>
                <a:gd name="T7" fmla="*/ 7 h 30"/>
                <a:gd name="T8" fmla="*/ 2 w 29"/>
                <a:gd name="T9" fmla="*/ 7 h 30"/>
                <a:gd name="T10" fmla="*/ 1 w 29"/>
                <a:gd name="T11" fmla="*/ 6 h 30"/>
                <a:gd name="T12" fmla="*/ 1 w 29"/>
                <a:gd name="T13" fmla="*/ 6 h 30"/>
                <a:gd name="T14" fmla="*/ 0 w 29"/>
                <a:gd name="T15" fmla="*/ 5 h 30"/>
                <a:gd name="T16" fmla="*/ 0 w 29"/>
                <a:gd name="T17" fmla="*/ 4 h 30"/>
                <a:gd name="T18" fmla="*/ 0 w 29"/>
                <a:gd name="T19" fmla="*/ 3 h 30"/>
                <a:gd name="T20" fmla="*/ 1 w 29"/>
                <a:gd name="T21" fmla="*/ 3 h 30"/>
                <a:gd name="T22" fmla="*/ 1 w 29"/>
                <a:gd name="T23" fmla="*/ 2 h 30"/>
                <a:gd name="T24" fmla="*/ 2 w 29"/>
                <a:gd name="T25" fmla="*/ 2 h 30"/>
                <a:gd name="T26" fmla="*/ 2 w 29"/>
                <a:gd name="T27" fmla="*/ 1 h 30"/>
                <a:gd name="T28" fmla="*/ 3 w 29"/>
                <a:gd name="T29" fmla="*/ 1 h 30"/>
                <a:gd name="T30" fmla="*/ 3 w 29"/>
                <a:gd name="T31" fmla="*/ 0 h 30"/>
                <a:gd name="T32" fmla="*/ 4 w 29"/>
                <a:gd name="T33" fmla="*/ 0 h 30"/>
                <a:gd name="T34" fmla="*/ 5 w 29"/>
                <a:gd name="T35" fmla="*/ 0 h 30"/>
                <a:gd name="T36" fmla="*/ 6 w 29"/>
                <a:gd name="T37" fmla="*/ 1 h 30"/>
                <a:gd name="T38" fmla="*/ 6 w 29"/>
                <a:gd name="T39" fmla="*/ 1 h 30"/>
                <a:gd name="T40" fmla="*/ 7 w 29"/>
                <a:gd name="T41" fmla="*/ 2 h 30"/>
                <a:gd name="T42" fmla="*/ 7 w 29"/>
                <a:gd name="T43" fmla="*/ 2 h 30"/>
                <a:gd name="T44" fmla="*/ 7 w 29"/>
                <a:gd name="T45" fmla="*/ 3 h 30"/>
                <a:gd name="T46" fmla="*/ 8 w 29"/>
                <a:gd name="T47" fmla="*/ 3 h 30"/>
                <a:gd name="T48" fmla="*/ 8 w 29"/>
                <a:gd name="T49" fmla="*/ 4 h 30"/>
                <a:gd name="T50" fmla="*/ 7 w 29"/>
                <a:gd name="T51" fmla="*/ 6 h 30"/>
                <a:gd name="T52" fmla="*/ 7 w 29"/>
                <a:gd name="T53" fmla="*/ 7 h 30"/>
                <a:gd name="T54" fmla="*/ 6 w 29"/>
                <a:gd name="T55" fmla="*/ 8 h 30"/>
                <a:gd name="T56" fmla="*/ 4 w 29"/>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FF0000"/>
            </a:solidFill>
            <a:ln w="9525">
              <a:noFill/>
              <a:round/>
              <a:headEnd/>
              <a:tailEnd/>
            </a:ln>
          </p:spPr>
          <p:txBody>
            <a:bodyPr/>
            <a:lstStyle/>
            <a:p>
              <a:endParaRPr lang="en-US"/>
            </a:p>
          </p:txBody>
        </p:sp>
        <p:sp>
          <p:nvSpPr>
            <p:cNvPr id="6393" name="Freeform 386"/>
            <p:cNvSpPr>
              <a:spLocks/>
            </p:cNvSpPr>
            <p:nvPr/>
          </p:nvSpPr>
          <p:spPr bwMode="auto">
            <a:xfrm>
              <a:off x="2480" y="2665"/>
              <a:ext cx="30" cy="29"/>
            </a:xfrm>
            <a:custGeom>
              <a:avLst/>
              <a:gdLst>
                <a:gd name="T0" fmla="*/ 15 w 59"/>
                <a:gd name="T1" fmla="*/ 7 h 59"/>
                <a:gd name="T2" fmla="*/ 15 w 59"/>
                <a:gd name="T3" fmla="*/ 5 h 59"/>
                <a:gd name="T4" fmla="*/ 15 w 59"/>
                <a:gd name="T5" fmla="*/ 4 h 59"/>
                <a:gd name="T6" fmla="*/ 14 w 59"/>
                <a:gd name="T7" fmla="*/ 3 h 59"/>
                <a:gd name="T8" fmla="*/ 13 w 59"/>
                <a:gd name="T9" fmla="*/ 2 h 59"/>
                <a:gd name="T10" fmla="*/ 12 w 59"/>
                <a:gd name="T11" fmla="*/ 1 h 59"/>
                <a:gd name="T12" fmla="*/ 11 w 59"/>
                <a:gd name="T13" fmla="*/ 0 h 59"/>
                <a:gd name="T14" fmla="*/ 9 w 59"/>
                <a:gd name="T15" fmla="*/ 0 h 59"/>
                <a:gd name="T16" fmla="*/ 8 w 59"/>
                <a:gd name="T17" fmla="*/ 0 h 59"/>
                <a:gd name="T18" fmla="*/ 5 w 59"/>
                <a:gd name="T19" fmla="*/ 0 h 59"/>
                <a:gd name="T20" fmla="*/ 3 w 59"/>
                <a:gd name="T21" fmla="*/ 2 h 59"/>
                <a:gd name="T22" fmla="*/ 1 w 59"/>
                <a:gd name="T23" fmla="*/ 4 h 59"/>
                <a:gd name="T24" fmla="*/ 0 w 59"/>
                <a:gd name="T25" fmla="*/ 7 h 59"/>
                <a:gd name="T26" fmla="*/ 1 w 59"/>
                <a:gd name="T27" fmla="*/ 8 h 59"/>
                <a:gd name="T28" fmla="*/ 1 w 59"/>
                <a:gd name="T29" fmla="*/ 10 h 59"/>
                <a:gd name="T30" fmla="*/ 2 w 59"/>
                <a:gd name="T31" fmla="*/ 11 h 59"/>
                <a:gd name="T32" fmla="*/ 3 w 59"/>
                <a:gd name="T33" fmla="*/ 12 h 59"/>
                <a:gd name="T34" fmla="*/ 4 w 59"/>
                <a:gd name="T35" fmla="*/ 13 h 59"/>
                <a:gd name="T36" fmla="*/ 5 w 59"/>
                <a:gd name="T37" fmla="*/ 14 h 59"/>
                <a:gd name="T38" fmla="*/ 6 w 59"/>
                <a:gd name="T39" fmla="*/ 14 h 59"/>
                <a:gd name="T40" fmla="*/ 8 w 59"/>
                <a:gd name="T41" fmla="*/ 14 h 59"/>
                <a:gd name="T42" fmla="*/ 9 w 59"/>
                <a:gd name="T43" fmla="*/ 14 h 59"/>
                <a:gd name="T44" fmla="*/ 11 w 59"/>
                <a:gd name="T45" fmla="*/ 14 h 59"/>
                <a:gd name="T46" fmla="*/ 12 w 59"/>
                <a:gd name="T47" fmla="*/ 13 h 59"/>
                <a:gd name="T48" fmla="*/ 13 w 59"/>
                <a:gd name="T49" fmla="*/ 12 h 59"/>
                <a:gd name="T50" fmla="*/ 14 w 59"/>
                <a:gd name="T51" fmla="*/ 11 h 59"/>
                <a:gd name="T52" fmla="*/ 15 w 59"/>
                <a:gd name="T53" fmla="*/ 10 h 59"/>
                <a:gd name="T54" fmla="*/ 15 w 59"/>
                <a:gd name="T55" fmla="*/ 8 h 59"/>
                <a:gd name="T56" fmla="*/ 15 w 59"/>
                <a:gd name="T57" fmla="*/ 7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59"/>
                <a:gd name="T89" fmla="*/ 59 w 59"/>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FF0000"/>
            </a:solidFill>
            <a:ln w="9525">
              <a:noFill/>
              <a:round/>
              <a:headEnd/>
              <a:tailEnd/>
            </a:ln>
          </p:spPr>
          <p:txBody>
            <a:bodyPr/>
            <a:lstStyle/>
            <a:p>
              <a:endParaRPr lang="en-US"/>
            </a:p>
          </p:txBody>
        </p:sp>
        <p:sp>
          <p:nvSpPr>
            <p:cNvPr id="6394" name="Freeform 387"/>
            <p:cNvSpPr>
              <a:spLocks/>
            </p:cNvSpPr>
            <p:nvPr/>
          </p:nvSpPr>
          <p:spPr bwMode="auto">
            <a:xfrm>
              <a:off x="2487" y="2672"/>
              <a:ext cx="15" cy="14"/>
            </a:xfrm>
            <a:custGeom>
              <a:avLst/>
              <a:gdLst>
                <a:gd name="T0" fmla="*/ 4 w 29"/>
                <a:gd name="T1" fmla="*/ 7 h 29"/>
                <a:gd name="T2" fmla="*/ 3 w 29"/>
                <a:gd name="T3" fmla="*/ 7 h 29"/>
                <a:gd name="T4" fmla="*/ 3 w 29"/>
                <a:gd name="T5" fmla="*/ 7 h 29"/>
                <a:gd name="T6" fmla="*/ 2 w 29"/>
                <a:gd name="T7" fmla="*/ 6 h 29"/>
                <a:gd name="T8" fmla="*/ 1 w 29"/>
                <a:gd name="T9" fmla="*/ 6 h 29"/>
                <a:gd name="T10" fmla="*/ 1 w 29"/>
                <a:gd name="T11" fmla="*/ 5 h 29"/>
                <a:gd name="T12" fmla="*/ 1 w 29"/>
                <a:gd name="T13" fmla="*/ 5 h 29"/>
                <a:gd name="T14" fmla="*/ 0 w 29"/>
                <a:gd name="T15" fmla="*/ 4 h 29"/>
                <a:gd name="T16" fmla="*/ 0 w 29"/>
                <a:gd name="T17" fmla="*/ 3 h 29"/>
                <a:gd name="T18" fmla="*/ 0 w 29"/>
                <a:gd name="T19" fmla="*/ 3 h 29"/>
                <a:gd name="T20" fmla="*/ 1 w 29"/>
                <a:gd name="T21" fmla="*/ 2 h 29"/>
                <a:gd name="T22" fmla="*/ 1 w 29"/>
                <a:gd name="T23" fmla="*/ 1 h 29"/>
                <a:gd name="T24" fmla="*/ 1 w 29"/>
                <a:gd name="T25" fmla="*/ 1 h 29"/>
                <a:gd name="T26" fmla="*/ 2 w 29"/>
                <a:gd name="T27" fmla="*/ 0 h 29"/>
                <a:gd name="T28" fmla="*/ 3 w 29"/>
                <a:gd name="T29" fmla="*/ 0 h 29"/>
                <a:gd name="T30" fmla="*/ 3 w 29"/>
                <a:gd name="T31" fmla="*/ 0 h 29"/>
                <a:gd name="T32" fmla="*/ 4 w 29"/>
                <a:gd name="T33" fmla="*/ 0 h 29"/>
                <a:gd name="T34" fmla="*/ 5 w 29"/>
                <a:gd name="T35" fmla="*/ 0 h 29"/>
                <a:gd name="T36" fmla="*/ 5 w 29"/>
                <a:gd name="T37" fmla="*/ 0 h 29"/>
                <a:gd name="T38" fmla="*/ 6 w 29"/>
                <a:gd name="T39" fmla="*/ 0 h 29"/>
                <a:gd name="T40" fmla="*/ 7 w 29"/>
                <a:gd name="T41" fmla="*/ 1 h 29"/>
                <a:gd name="T42" fmla="*/ 7 w 29"/>
                <a:gd name="T43" fmla="*/ 1 h 29"/>
                <a:gd name="T44" fmla="*/ 7 w 29"/>
                <a:gd name="T45" fmla="*/ 2 h 29"/>
                <a:gd name="T46" fmla="*/ 8 w 29"/>
                <a:gd name="T47" fmla="*/ 3 h 29"/>
                <a:gd name="T48" fmla="*/ 8 w 29"/>
                <a:gd name="T49" fmla="*/ 3 h 29"/>
                <a:gd name="T50" fmla="*/ 7 w 29"/>
                <a:gd name="T51" fmla="*/ 5 h 29"/>
                <a:gd name="T52" fmla="*/ 7 w 29"/>
                <a:gd name="T53" fmla="*/ 6 h 29"/>
                <a:gd name="T54" fmla="*/ 5 w 29"/>
                <a:gd name="T55" fmla="*/ 7 h 29"/>
                <a:gd name="T56" fmla="*/ 4 w 29"/>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FF0000"/>
            </a:solidFill>
            <a:ln w="9525">
              <a:noFill/>
              <a:round/>
              <a:headEnd/>
              <a:tailEnd/>
            </a:ln>
          </p:spPr>
          <p:txBody>
            <a:bodyPr/>
            <a:lstStyle/>
            <a:p>
              <a:endParaRPr lang="en-US"/>
            </a:p>
          </p:txBody>
        </p:sp>
        <p:sp>
          <p:nvSpPr>
            <p:cNvPr id="6395" name="Freeform 388"/>
            <p:cNvSpPr>
              <a:spLocks/>
            </p:cNvSpPr>
            <p:nvPr/>
          </p:nvSpPr>
          <p:spPr bwMode="auto">
            <a:xfrm>
              <a:off x="2624" y="2585"/>
              <a:ext cx="30" cy="29"/>
            </a:xfrm>
            <a:custGeom>
              <a:avLst/>
              <a:gdLst>
                <a:gd name="T0" fmla="*/ 15 w 60"/>
                <a:gd name="T1" fmla="*/ 7 h 59"/>
                <a:gd name="T2" fmla="*/ 15 w 60"/>
                <a:gd name="T3" fmla="*/ 6 h 59"/>
                <a:gd name="T4" fmla="*/ 15 w 60"/>
                <a:gd name="T5" fmla="*/ 4 h 59"/>
                <a:gd name="T6" fmla="*/ 14 w 60"/>
                <a:gd name="T7" fmla="*/ 3 h 59"/>
                <a:gd name="T8" fmla="*/ 13 w 60"/>
                <a:gd name="T9" fmla="*/ 2 h 59"/>
                <a:gd name="T10" fmla="*/ 12 w 60"/>
                <a:gd name="T11" fmla="*/ 1 h 59"/>
                <a:gd name="T12" fmla="*/ 11 w 60"/>
                <a:gd name="T13" fmla="*/ 0 h 59"/>
                <a:gd name="T14" fmla="*/ 9 w 60"/>
                <a:gd name="T15" fmla="*/ 0 h 59"/>
                <a:gd name="T16" fmla="*/ 8 w 60"/>
                <a:gd name="T17" fmla="*/ 0 h 59"/>
                <a:gd name="T18" fmla="*/ 5 w 60"/>
                <a:gd name="T19" fmla="*/ 0 h 59"/>
                <a:gd name="T20" fmla="*/ 3 w 60"/>
                <a:gd name="T21" fmla="*/ 2 h 59"/>
                <a:gd name="T22" fmla="*/ 1 w 60"/>
                <a:gd name="T23" fmla="*/ 4 h 59"/>
                <a:gd name="T24" fmla="*/ 0 w 60"/>
                <a:gd name="T25" fmla="*/ 7 h 59"/>
                <a:gd name="T26" fmla="*/ 1 w 60"/>
                <a:gd name="T27" fmla="*/ 9 h 59"/>
                <a:gd name="T28" fmla="*/ 1 w 60"/>
                <a:gd name="T29" fmla="*/ 10 h 59"/>
                <a:gd name="T30" fmla="*/ 2 w 60"/>
                <a:gd name="T31" fmla="*/ 11 h 59"/>
                <a:gd name="T32" fmla="*/ 3 w 60"/>
                <a:gd name="T33" fmla="*/ 12 h 59"/>
                <a:gd name="T34" fmla="*/ 4 w 60"/>
                <a:gd name="T35" fmla="*/ 13 h 59"/>
                <a:gd name="T36" fmla="*/ 5 w 60"/>
                <a:gd name="T37" fmla="*/ 14 h 59"/>
                <a:gd name="T38" fmla="*/ 7 w 60"/>
                <a:gd name="T39" fmla="*/ 14 h 59"/>
                <a:gd name="T40" fmla="*/ 8 w 60"/>
                <a:gd name="T41" fmla="*/ 14 h 59"/>
                <a:gd name="T42" fmla="*/ 9 w 60"/>
                <a:gd name="T43" fmla="*/ 14 h 59"/>
                <a:gd name="T44" fmla="*/ 11 w 60"/>
                <a:gd name="T45" fmla="*/ 14 h 59"/>
                <a:gd name="T46" fmla="*/ 12 w 60"/>
                <a:gd name="T47" fmla="*/ 13 h 59"/>
                <a:gd name="T48" fmla="*/ 13 w 60"/>
                <a:gd name="T49" fmla="*/ 12 h 59"/>
                <a:gd name="T50" fmla="*/ 14 w 60"/>
                <a:gd name="T51" fmla="*/ 11 h 59"/>
                <a:gd name="T52" fmla="*/ 15 w 60"/>
                <a:gd name="T53" fmla="*/ 10 h 59"/>
                <a:gd name="T54" fmla="*/ 15 w 60"/>
                <a:gd name="T55" fmla="*/ 9 h 59"/>
                <a:gd name="T56" fmla="*/ 15 w 60"/>
                <a:gd name="T57" fmla="*/ 7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FF0000"/>
            </a:solidFill>
            <a:ln w="9525">
              <a:noFill/>
              <a:round/>
              <a:headEnd/>
              <a:tailEnd/>
            </a:ln>
          </p:spPr>
          <p:txBody>
            <a:bodyPr/>
            <a:lstStyle/>
            <a:p>
              <a:endParaRPr lang="en-US"/>
            </a:p>
          </p:txBody>
        </p:sp>
        <p:sp>
          <p:nvSpPr>
            <p:cNvPr id="6396" name="Freeform 389"/>
            <p:cNvSpPr>
              <a:spLocks/>
            </p:cNvSpPr>
            <p:nvPr/>
          </p:nvSpPr>
          <p:spPr bwMode="auto">
            <a:xfrm>
              <a:off x="2631" y="2592"/>
              <a:ext cx="15" cy="14"/>
            </a:xfrm>
            <a:custGeom>
              <a:avLst/>
              <a:gdLst>
                <a:gd name="T0" fmla="*/ 4 w 30"/>
                <a:gd name="T1" fmla="*/ 7 h 29"/>
                <a:gd name="T2" fmla="*/ 3 w 30"/>
                <a:gd name="T3" fmla="*/ 7 h 29"/>
                <a:gd name="T4" fmla="*/ 3 w 30"/>
                <a:gd name="T5" fmla="*/ 7 h 29"/>
                <a:gd name="T6" fmla="*/ 2 w 30"/>
                <a:gd name="T7" fmla="*/ 6 h 29"/>
                <a:gd name="T8" fmla="*/ 2 w 30"/>
                <a:gd name="T9" fmla="*/ 6 h 29"/>
                <a:gd name="T10" fmla="*/ 1 w 30"/>
                <a:gd name="T11" fmla="*/ 5 h 29"/>
                <a:gd name="T12" fmla="*/ 1 w 30"/>
                <a:gd name="T13" fmla="*/ 5 h 29"/>
                <a:gd name="T14" fmla="*/ 0 w 30"/>
                <a:gd name="T15" fmla="*/ 4 h 29"/>
                <a:gd name="T16" fmla="*/ 0 w 30"/>
                <a:gd name="T17" fmla="*/ 3 h 29"/>
                <a:gd name="T18" fmla="*/ 0 w 30"/>
                <a:gd name="T19" fmla="*/ 2 h 29"/>
                <a:gd name="T20" fmla="*/ 1 w 30"/>
                <a:gd name="T21" fmla="*/ 2 h 29"/>
                <a:gd name="T22" fmla="*/ 1 w 30"/>
                <a:gd name="T23" fmla="*/ 1 h 29"/>
                <a:gd name="T24" fmla="*/ 2 w 30"/>
                <a:gd name="T25" fmla="*/ 1 h 29"/>
                <a:gd name="T26" fmla="*/ 2 w 30"/>
                <a:gd name="T27" fmla="*/ 0 h 29"/>
                <a:gd name="T28" fmla="*/ 3 w 30"/>
                <a:gd name="T29" fmla="*/ 0 h 29"/>
                <a:gd name="T30" fmla="*/ 3 w 30"/>
                <a:gd name="T31" fmla="*/ 0 h 29"/>
                <a:gd name="T32" fmla="*/ 4 w 30"/>
                <a:gd name="T33" fmla="*/ 0 h 29"/>
                <a:gd name="T34" fmla="*/ 5 w 30"/>
                <a:gd name="T35" fmla="*/ 0 h 29"/>
                <a:gd name="T36" fmla="*/ 6 w 30"/>
                <a:gd name="T37" fmla="*/ 0 h 29"/>
                <a:gd name="T38" fmla="*/ 6 w 30"/>
                <a:gd name="T39" fmla="*/ 0 h 29"/>
                <a:gd name="T40" fmla="*/ 7 w 30"/>
                <a:gd name="T41" fmla="*/ 1 h 29"/>
                <a:gd name="T42" fmla="*/ 7 w 30"/>
                <a:gd name="T43" fmla="*/ 1 h 29"/>
                <a:gd name="T44" fmla="*/ 8 w 30"/>
                <a:gd name="T45" fmla="*/ 2 h 29"/>
                <a:gd name="T46" fmla="*/ 8 w 30"/>
                <a:gd name="T47" fmla="*/ 2 h 29"/>
                <a:gd name="T48" fmla="*/ 8 w 30"/>
                <a:gd name="T49" fmla="*/ 3 h 29"/>
                <a:gd name="T50" fmla="*/ 8 w 30"/>
                <a:gd name="T51" fmla="*/ 5 h 29"/>
                <a:gd name="T52" fmla="*/ 7 w 30"/>
                <a:gd name="T53" fmla="*/ 6 h 29"/>
                <a:gd name="T54" fmla="*/ 6 w 30"/>
                <a:gd name="T55" fmla="*/ 7 h 29"/>
                <a:gd name="T56" fmla="*/ 4 w 30"/>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FF0000"/>
            </a:solidFill>
            <a:ln w="9525">
              <a:noFill/>
              <a:round/>
              <a:headEnd/>
              <a:tailEnd/>
            </a:ln>
          </p:spPr>
          <p:txBody>
            <a:bodyPr/>
            <a:lstStyle/>
            <a:p>
              <a:endParaRPr lang="en-US"/>
            </a:p>
          </p:txBody>
        </p:sp>
        <p:sp>
          <p:nvSpPr>
            <p:cNvPr id="6397" name="Freeform 390"/>
            <p:cNvSpPr>
              <a:spLocks/>
            </p:cNvSpPr>
            <p:nvPr/>
          </p:nvSpPr>
          <p:spPr bwMode="auto">
            <a:xfrm>
              <a:off x="2621" y="2333"/>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FF0000"/>
            </a:solidFill>
            <a:ln w="9525">
              <a:noFill/>
              <a:round/>
              <a:headEnd/>
              <a:tailEnd/>
            </a:ln>
          </p:spPr>
          <p:txBody>
            <a:bodyPr/>
            <a:lstStyle/>
            <a:p>
              <a:endParaRPr lang="en-US"/>
            </a:p>
          </p:txBody>
        </p:sp>
        <p:sp>
          <p:nvSpPr>
            <p:cNvPr id="6398" name="Freeform 391"/>
            <p:cNvSpPr>
              <a:spLocks/>
            </p:cNvSpPr>
            <p:nvPr/>
          </p:nvSpPr>
          <p:spPr bwMode="auto">
            <a:xfrm>
              <a:off x="2628" y="2341"/>
              <a:ext cx="15" cy="15"/>
            </a:xfrm>
            <a:custGeom>
              <a:avLst/>
              <a:gdLst>
                <a:gd name="T0" fmla="*/ 4 w 30"/>
                <a:gd name="T1" fmla="*/ 8 h 29"/>
                <a:gd name="T2" fmla="*/ 3 w 30"/>
                <a:gd name="T3" fmla="*/ 8 h 29"/>
                <a:gd name="T4" fmla="*/ 3 w 30"/>
                <a:gd name="T5" fmla="*/ 7 h 29"/>
                <a:gd name="T6" fmla="*/ 2 w 30"/>
                <a:gd name="T7" fmla="*/ 7 h 29"/>
                <a:gd name="T8" fmla="*/ 1 w 30"/>
                <a:gd name="T9" fmla="*/ 6 h 29"/>
                <a:gd name="T10" fmla="*/ 1 w 30"/>
                <a:gd name="T11" fmla="*/ 6 h 29"/>
                <a:gd name="T12" fmla="*/ 1 w 30"/>
                <a:gd name="T13" fmla="*/ 5 h 29"/>
                <a:gd name="T14" fmla="*/ 0 w 30"/>
                <a:gd name="T15" fmla="*/ 5 h 29"/>
                <a:gd name="T16" fmla="*/ 0 w 30"/>
                <a:gd name="T17" fmla="*/ 4 h 29"/>
                <a:gd name="T18" fmla="*/ 0 w 30"/>
                <a:gd name="T19" fmla="*/ 3 h 29"/>
                <a:gd name="T20" fmla="*/ 1 w 30"/>
                <a:gd name="T21" fmla="*/ 2 h 29"/>
                <a:gd name="T22" fmla="*/ 1 w 30"/>
                <a:gd name="T23" fmla="*/ 2 h 29"/>
                <a:gd name="T24" fmla="*/ 1 w 30"/>
                <a:gd name="T25" fmla="*/ 1 h 29"/>
                <a:gd name="T26" fmla="*/ 2 w 30"/>
                <a:gd name="T27" fmla="*/ 1 h 29"/>
                <a:gd name="T28" fmla="*/ 3 w 30"/>
                <a:gd name="T29" fmla="*/ 1 h 29"/>
                <a:gd name="T30" fmla="*/ 3 w 30"/>
                <a:gd name="T31" fmla="*/ 0 h 29"/>
                <a:gd name="T32" fmla="*/ 4 w 30"/>
                <a:gd name="T33" fmla="*/ 0 h 29"/>
                <a:gd name="T34" fmla="*/ 5 w 30"/>
                <a:gd name="T35" fmla="*/ 0 h 29"/>
                <a:gd name="T36" fmla="*/ 5 w 30"/>
                <a:gd name="T37" fmla="*/ 1 h 29"/>
                <a:gd name="T38" fmla="*/ 6 w 30"/>
                <a:gd name="T39" fmla="*/ 1 h 29"/>
                <a:gd name="T40" fmla="*/ 7 w 30"/>
                <a:gd name="T41" fmla="*/ 1 h 29"/>
                <a:gd name="T42" fmla="*/ 7 w 30"/>
                <a:gd name="T43" fmla="*/ 2 h 29"/>
                <a:gd name="T44" fmla="*/ 7 w 30"/>
                <a:gd name="T45" fmla="*/ 2 h 29"/>
                <a:gd name="T46" fmla="*/ 8 w 30"/>
                <a:gd name="T47" fmla="*/ 3 h 29"/>
                <a:gd name="T48" fmla="*/ 8 w 30"/>
                <a:gd name="T49" fmla="*/ 4 h 29"/>
                <a:gd name="T50" fmla="*/ 7 w 30"/>
                <a:gd name="T51" fmla="*/ 5 h 29"/>
                <a:gd name="T52" fmla="*/ 7 w 30"/>
                <a:gd name="T53" fmla="*/ 6 h 29"/>
                <a:gd name="T54" fmla="*/ 5 w 30"/>
                <a:gd name="T55" fmla="*/ 7 h 29"/>
                <a:gd name="T56" fmla="*/ 4 w 30"/>
                <a:gd name="T57" fmla="*/ 8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FF0000"/>
            </a:solidFill>
            <a:ln w="9525">
              <a:noFill/>
              <a:round/>
              <a:headEnd/>
              <a:tailEnd/>
            </a:ln>
          </p:spPr>
          <p:txBody>
            <a:bodyPr/>
            <a:lstStyle/>
            <a:p>
              <a:endParaRPr lang="en-US"/>
            </a:p>
          </p:txBody>
        </p:sp>
        <p:sp>
          <p:nvSpPr>
            <p:cNvPr id="6399" name="Freeform 392"/>
            <p:cNvSpPr>
              <a:spLocks/>
            </p:cNvSpPr>
            <p:nvPr/>
          </p:nvSpPr>
          <p:spPr bwMode="auto">
            <a:xfrm>
              <a:off x="2709" y="2526"/>
              <a:ext cx="30" cy="30"/>
            </a:xfrm>
            <a:custGeom>
              <a:avLst/>
              <a:gdLst>
                <a:gd name="T0" fmla="*/ 15 w 60"/>
                <a:gd name="T1" fmla="*/ 8 h 59"/>
                <a:gd name="T2" fmla="*/ 15 w 60"/>
                <a:gd name="T3" fmla="*/ 6 h 59"/>
                <a:gd name="T4" fmla="*/ 15 w 60"/>
                <a:gd name="T5" fmla="*/ 5 h 59"/>
                <a:gd name="T6" fmla="*/ 14 w 60"/>
                <a:gd name="T7" fmla="*/ 3 h 59"/>
                <a:gd name="T8" fmla="*/ 13 w 60"/>
                <a:gd name="T9" fmla="*/ 2 h 59"/>
                <a:gd name="T10" fmla="*/ 12 w 60"/>
                <a:gd name="T11" fmla="*/ 1 h 59"/>
                <a:gd name="T12" fmla="*/ 11 w 60"/>
                <a:gd name="T13" fmla="*/ 1 h 59"/>
                <a:gd name="T14" fmla="*/ 9 w 60"/>
                <a:gd name="T15" fmla="*/ 1 h 59"/>
                <a:gd name="T16" fmla="*/ 8 w 60"/>
                <a:gd name="T17" fmla="*/ 0 h 59"/>
                <a:gd name="T18" fmla="*/ 5 w 60"/>
                <a:gd name="T19" fmla="*/ 1 h 59"/>
                <a:gd name="T20" fmla="*/ 3 w 60"/>
                <a:gd name="T21" fmla="*/ 2 h 59"/>
                <a:gd name="T22" fmla="*/ 1 w 60"/>
                <a:gd name="T23" fmla="*/ 5 h 59"/>
                <a:gd name="T24" fmla="*/ 0 w 60"/>
                <a:gd name="T25" fmla="*/ 8 h 59"/>
                <a:gd name="T26" fmla="*/ 1 w 60"/>
                <a:gd name="T27" fmla="*/ 9 h 59"/>
                <a:gd name="T28" fmla="*/ 1 w 60"/>
                <a:gd name="T29" fmla="*/ 11 h 59"/>
                <a:gd name="T30" fmla="*/ 2 w 60"/>
                <a:gd name="T31" fmla="*/ 12 h 59"/>
                <a:gd name="T32" fmla="*/ 3 w 60"/>
                <a:gd name="T33" fmla="*/ 13 h 59"/>
                <a:gd name="T34" fmla="*/ 4 w 60"/>
                <a:gd name="T35" fmla="*/ 14 h 59"/>
                <a:gd name="T36" fmla="*/ 5 w 60"/>
                <a:gd name="T37" fmla="*/ 15 h 59"/>
                <a:gd name="T38" fmla="*/ 6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FF0000"/>
            </a:solidFill>
            <a:ln w="9525">
              <a:noFill/>
              <a:round/>
              <a:headEnd/>
              <a:tailEnd/>
            </a:ln>
          </p:spPr>
          <p:txBody>
            <a:bodyPr/>
            <a:lstStyle/>
            <a:p>
              <a:endParaRPr lang="en-US"/>
            </a:p>
          </p:txBody>
        </p:sp>
        <p:sp>
          <p:nvSpPr>
            <p:cNvPr id="6400" name="Freeform 393"/>
            <p:cNvSpPr>
              <a:spLocks/>
            </p:cNvSpPr>
            <p:nvPr/>
          </p:nvSpPr>
          <p:spPr bwMode="auto">
            <a:xfrm>
              <a:off x="2716" y="2533"/>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6401" name="Freeform 394"/>
            <p:cNvSpPr>
              <a:spLocks/>
            </p:cNvSpPr>
            <p:nvPr/>
          </p:nvSpPr>
          <p:spPr bwMode="auto">
            <a:xfrm>
              <a:off x="2821" y="2427"/>
              <a:ext cx="30" cy="30"/>
            </a:xfrm>
            <a:custGeom>
              <a:avLst/>
              <a:gdLst>
                <a:gd name="T0" fmla="*/ 16 w 58"/>
                <a:gd name="T1" fmla="*/ 7 h 58"/>
                <a:gd name="T2" fmla="*/ 16 w 58"/>
                <a:gd name="T3" fmla="*/ 6 h 58"/>
                <a:gd name="T4" fmla="*/ 15 w 58"/>
                <a:gd name="T5" fmla="*/ 5 h 58"/>
                <a:gd name="T6" fmla="*/ 14 w 58"/>
                <a:gd name="T7" fmla="*/ 3 h 58"/>
                <a:gd name="T8" fmla="*/ 13 w 58"/>
                <a:gd name="T9" fmla="*/ 2 h 58"/>
                <a:gd name="T10" fmla="*/ 12 w 58"/>
                <a:gd name="T11" fmla="*/ 1 h 58"/>
                <a:gd name="T12" fmla="*/ 11 w 58"/>
                <a:gd name="T13" fmla="*/ 1 h 58"/>
                <a:gd name="T14" fmla="*/ 9 w 58"/>
                <a:gd name="T15" fmla="*/ 0 h 58"/>
                <a:gd name="T16" fmla="*/ 7 w 58"/>
                <a:gd name="T17" fmla="*/ 0 h 58"/>
                <a:gd name="T18" fmla="*/ 5 w 58"/>
                <a:gd name="T19" fmla="*/ 1 h 58"/>
                <a:gd name="T20" fmla="*/ 2 w 58"/>
                <a:gd name="T21" fmla="*/ 2 h 58"/>
                <a:gd name="T22" fmla="*/ 1 w 58"/>
                <a:gd name="T23" fmla="*/ 5 h 58"/>
                <a:gd name="T24" fmla="*/ 0 w 58"/>
                <a:gd name="T25" fmla="*/ 7 h 58"/>
                <a:gd name="T26" fmla="*/ 0 w 58"/>
                <a:gd name="T27" fmla="*/ 9 h 58"/>
                <a:gd name="T28" fmla="*/ 1 w 58"/>
                <a:gd name="T29" fmla="*/ 11 h 58"/>
                <a:gd name="T30" fmla="*/ 1 w 58"/>
                <a:gd name="T31" fmla="*/ 12 h 58"/>
                <a:gd name="T32" fmla="*/ 2 w 58"/>
                <a:gd name="T33" fmla="*/ 13 h 58"/>
                <a:gd name="T34" fmla="*/ 3 w 58"/>
                <a:gd name="T35" fmla="*/ 14 h 58"/>
                <a:gd name="T36" fmla="*/ 5 w 58"/>
                <a:gd name="T37" fmla="*/ 15 h 58"/>
                <a:gd name="T38" fmla="*/ 6 w 58"/>
                <a:gd name="T39" fmla="*/ 16 h 58"/>
                <a:gd name="T40" fmla="*/ 7 w 58"/>
                <a:gd name="T41" fmla="*/ 16 h 58"/>
                <a:gd name="T42" fmla="*/ 9 w 58"/>
                <a:gd name="T43" fmla="*/ 16 h 58"/>
                <a:gd name="T44" fmla="*/ 11 w 58"/>
                <a:gd name="T45" fmla="*/ 15 h 58"/>
                <a:gd name="T46" fmla="*/ 12 w 58"/>
                <a:gd name="T47" fmla="*/ 14 h 58"/>
                <a:gd name="T48" fmla="*/ 13 w 58"/>
                <a:gd name="T49" fmla="*/ 13 h 58"/>
                <a:gd name="T50" fmla="*/ 14 w 58"/>
                <a:gd name="T51" fmla="*/ 12 h 58"/>
                <a:gd name="T52" fmla="*/ 15 w 58"/>
                <a:gd name="T53" fmla="*/ 11 h 58"/>
                <a:gd name="T54" fmla="*/ 16 w 58"/>
                <a:gd name="T55" fmla="*/ 9 h 58"/>
                <a:gd name="T56" fmla="*/ 16 w 58"/>
                <a:gd name="T57" fmla="*/ 7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8"/>
                <a:gd name="T89" fmla="*/ 58 w 58"/>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FF0000"/>
            </a:solidFill>
            <a:ln w="9525">
              <a:noFill/>
              <a:round/>
              <a:headEnd/>
              <a:tailEnd/>
            </a:ln>
          </p:spPr>
          <p:txBody>
            <a:bodyPr/>
            <a:lstStyle/>
            <a:p>
              <a:endParaRPr lang="en-US"/>
            </a:p>
          </p:txBody>
        </p:sp>
        <p:sp>
          <p:nvSpPr>
            <p:cNvPr id="6402" name="Freeform 395"/>
            <p:cNvSpPr>
              <a:spLocks/>
            </p:cNvSpPr>
            <p:nvPr/>
          </p:nvSpPr>
          <p:spPr bwMode="auto">
            <a:xfrm>
              <a:off x="2829" y="2435"/>
              <a:ext cx="14" cy="14"/>
            </a:xfrm>
            <a:custGeom>
              <a:avLst/>
              <a:gdLst>
                <a:gd name="T0" fmla="*/ 3 w 29"/>
                <a:gd name="T1" fmla="*/ 7 h 28"/>
                <a:gd name="T2" fmla="*/ 3 w 29"/>
                <a:gd name="T3" fmla="*/ 7 h 28"/>
                <a:gd name="T4" fmla="*/ 2 w 29"/>
                <a:gd name="T5" fmla="*/ 7 h 28"/>
                <a:gd name="T6" fmla="*/ 1 w 29"/>
                <a:gd name="T7" fmla="*/ 7 h 28"/>
                <a:gd name="T8" fmla="*/ 1 w 29"/>
                <a:gd name="T9" fmla="*/ 6 h 28"/>
                <a:gd name="T10" fmla="*/ 0 w 29"/>
                <a:gd name="T11" fmla="*/ 6 h 28"/>
                <a:gd name="T12" fmla="*/ 0 w 29"/>
                <a:gd name="T13" fmla="*/ 5 h 28"/>
                <a:gd name="T14" fmla="*/ 0 w 29"/>
                <a:gd name="T15" fmla="*/ 5 h 28"/>
                <a:gd name="T16" fmla="*/ 0 w 29"/>
                <a:gd name="T17" fmla="*/ 4 h 28"/>
                <a:gd name="T18" fmla="*/ 0 w 29"/>
                <a:gd name="T19" fmla="*/ 3 h 28"/>
                <a:gd name="T20" fmla="*/ 0 w 29"/>
                <a:gd name="T21" fmla="*/ 2 h 28"/>
                <a:gd name="T22" fmla="*/ 0 w 29"/>
                <a:gd name="T23" fmla="*/ 2 h 28"/>
                <a:gd name="T24" fmla="*/ 1 w 29"/>
                <a:gd name="T25" fmla="*/ 1 h 28"/>
                <a:gd name="T26" fmla="*/ 1 w 29"/>
                <a:gd name="T27" fmla="*/ 1 h 28"/>
                <a:gd name="T28" fmla="*/ 2 w 29"/>
                <a:gd name="T29" fmla="*/ 1 h 28"/>
                <a:gd name="T30" fmla="*/ 3 w 29"/>
                <a:gd name="T31" fmla="*/ 0 h 28"/>
                <a:gd name="T32" fmla="*/ 3 w 29"/>
                <a:gd name="T33" fmla="*/ 0 h 28"/>
                <a:gd name="T34" fmla="*/ 4 w 29"/>
                <a:gd name="T35" fmla="*/ 0 h 28"/>
                <a:gd name="T36" fmla="*/ 5 w 29"/>
                <a:gd name="T37" fmla="*/ 1 h 28"/>
                <a:gd name="T38" fmla="*/ 6 w 29"/>
                <a:gd name="T39" fmla="*/ 1 h 28"/>
                <a:gd name="T40" fmla="*/ 6 w 29"/>
                <a:gd name="T41" fmla="*/ 1 h 28"/>
                <a:gd name="T42" fmla="*/ 6 w 29"/>
                <a:gd name="T43" fmla="*/ 2 h 28"/>
                <a:gd name="T44" fmla="*/ 7 w 29"/>
                <a:gd name="T45" fmla="*/ 2 h 28"/>
                <a:gd name="T46" fmla="*/ 7 w 29"/>
                <a:gd name="T47" fmla="*/ 3 h 28"/>
                <a:gd name="T48" fmla="*/ 7 w 29"/>
                <a:gd name="T49" fmla="*/ 4 h 28"/>
                <a:gd name="T50" fmla="*/ 7 w 29"/>
                <a:gd name="T51" fmla="*/ 5 h 28"/>
                <a:gd name="T52" fmla="*/ 6 w 29"/>
                <a:gd name="T53" fmla="*/ 6 h 28"/>
                <a:gd name="T54" fmla="*/ 5 w 29"/>
                <a:gd name="T55" fmla="*/ 7 h 28"/>
                <a:gd name="T56" fmla="*/ 3 w 29"/>
                <a:gd name="T57" fmla="*/ 7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FF0000"/>
            </a:solidFill>
            <a:ln w="9525">
              <a:noFill/>
              <a:round/>
              <a:headEnd/>
              <a:tailEnd/>
            </a:ln>
          </p:spPr>
          <p:txBody>
            <a:bodyPr/>
            <a:lstStyle/>
            <a:p>
              <a:endParaRPr lang="en-US"/>
            </a:p>
          </p:txBody>
        </p:sp>
        <p:sp>
          <p:nvSpPr>
            <p:cNvPr id="6403" name="Freeform 396"/>
            <p:cNvSpPr>
              <a:spLocks/>
            </p:cNvSpPr>
            <p:nvPr/>
          </p:nvSpPr>
          <p:spPr bwMode="auto">
            <a:xfrm>
              <a:off x="2818" y="2606"/>
              <a:ext cx="30" cy="30"/>
            </a:xfrm>
            <a:custGeom>
              <a:avLst/>
              <a:gdLst>
                <a:gd name="T0" fmla="*/ 15 w 60"/>
                <a:gd name="T1" fmla="*/ 8 h 60"/>
                <a:gd name="T2" fmla="*/ 15 w 60"/>
                <a:gd name="T3" fmla="*/ 6 h 60"/>
                <a:gd name="T4" fmla="*/ 15 w 60"/>
                <a:gd name="T5" fmla="*/ 5 h 60"/>
                <a:gd name="T6" fmla="*/ 14 w 60"/>
                <a:gd name="T7" fmla="*/ 3 h 60"/>
                <a:gd name="T8" fmla="*/ 13 w 60"/>
                <a:gd name="T9" fmla="*/ 2 h 60"/>
                <a:gd name="T10" fmla="*/ 12 w 60"/>
                <a:gd name="T11" fmla="*/ 1 h 60"/>
                <a:gd name="T12" fmla="*/ 11 w 60"/>
                <a:gd name="T13" fmla="*/ 1 h 60"/>
                <a:gd name="T14" fmla="*/ 9 w 60"/>
                <a:gd name="T15" fmla="*/ 0 h 60"/>
                <a:gd name="T16" fmla="*/ 8 w 60"/>
                <a:gd name="T17" fmla="*/ 0 h 60"/>
                <a:gd name="T18" fmla="*/ 5 w 60"/>
                <a:gd name="T19" fmla="*/ 1 h 60"/>
                <a:gd name="T20" fmla="*/ 3 w 60"/>
                <a:gd name="T21" fmla="*/ 2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FF0000"/>
            </a:solidFill>
            <a:ln w="9525">
              <a:noFill/>
              <a:round/>
              <a:headEnd/>
              <a:tailEnd/>
            </a:ln>
          </p:spPr>
          <p:txBody>
            <a:bodyPr/>
            <a:lstStyle/>
            <a:p>
              <a:endParaRPr lang="en-US"/>
            </a:p>
          </p:txBody>
        </p:sp>
        <p:sp>
          <p:nvSpPr>
            <p:cNvPr id="6404" name="Freeform 397"/>
            <p:cNvSpPr>
              <a:spLocks/>
            </p:cNvSpPr>
            <p:nvPr/>
          </p:nvSpPr>
          <p:spPr bwMode="auto">
            <a:xfrm>
              <a:off x="2826" y="2613"/>
              <a:ext cx="15" cy="15"/>
            </a:xfrm>
            <a:custGeom>
              <a:avLst/>
              <a:gdLst>
                <a:gd name="T0" fmla="*/ 4 w 30"/>
                <a:gd name="T1" fmla="*/ 8 h 28"/>
                <a:gd name="T2" fmla="*/ 3 w 30"/>
                <a:gd name="T3" fmla="*/ 8 h 28"/>
                <a:gd name="T4" fmla="*/ 3 w 30"/>
                <a:gd name="T5" fmla="*/ 8 h 28"/>
                <a:gd name="T6" fmla="*/ 2 w 30"/>
                <a:gd name="T7" fmla="*/ 8 h 28"/>
                <a:gd name="T8" fmla="*/ 1 w 30"/>
                <a:gd name="T9" fmla="*/ 7 h 28"/>
                <a:gd name="T10" fmla="*/ 1 w 30"/>
                <a:gd name="T11" fmla="*/ 6 h 28"/>
                <a:gd name="T12" fmla="*/ 1 w 30"/>
                <a:gd name="T13" fmla="*/ 5 h 28"/>
                <a:gd name="T14" fmla="*/ 0 w 30"/>
                <a:gd name="T15" fmla="*/ 5 h 28"/>
                <a:gd name="T16" fmla="*/ 0 w 30"/>
                <a:gd name="T17" fmla="*/ 4 h 28"/>
                <a:gd name="T18" fmla="*/ 0 w 30"/>
                <a:gd name="T19" fmla="*/ 3 h 28"/>
                <a:gd name="T20" fmla="*/ 1 w 30"/>
                <a:gd name="T21" fmla="*/ 3 h 28"/>
                <a:gd name="T22" fmla="*/ 1 w 30"/>
                <a:gd name="T23" fmla="*/ 2 h 28"/>
                <a:gd name="T24" fmla="*/ 1 w 30"/>
                <a:gd name="T25" fmla="*/ 1 h 28"/>
                <a:gd name="T26" fmla="*/ 2 w 30"/>
                <a:gd name="T27" fmla="*/ 1 h 28"/>
                <a:gd name="T28" fmla="*/ 3 w 30"/>
                <a:gd name="T29" fmla="*/ 1 h 28"/>
                <a:gd name="T30" fmla="*/ 3 w 30"/>
                <a:gd name="T31" fmla="*/ 0 h 28"/>
                <a:gd name="T32" fmla="*/ 4 w 30"/>
                <a:gd name="T33" fmla="*/ 0 h 28"/>
                <a:gd name="T34" fmla="*/ 5 w 30"/>
                <a:gd name="T35" fmla="*/ 0 h 28"/>
                <a:gd name="T36" fmla="*/ 5 w 30"/>
                <a:gd name="T37" fmla="*/ 1 h 28"/>
                <a:gd name="T38" fmla="*/ 6 w 30"/>
                <a:gd name="T39" fmla="*/ 1 h 28"/>
                <a:gd name="T40" fmla="*/ 7 w 30"/>
                <a:gd name="T41" fmla="*/ 1 h 28"/>
                <a:gd name="T42" fmla="*/ 7 w 30"/>
                <a:gd name="T43" fmla="*/ 2 h 28"/>
                <a:gd name="T44" fmla="*/ 8 w 30"/>
                <a:gd name="T45" fmla="*/ 3 h 28"/>
                <a:gd name="T46" fmla="*/ 8 w 30"/>
                <a:gd name="T47" fmla="*/ 3 h 28"/>
                <a:gd name="T48" fmla="*/ 8 w 30"/>
                <a:gd name="T49" fmla="*/ 4 h 28"/>
                <a:gd name="T50" fmla="*/ 8 w 30"/>
                <a:gd name="T51" fmla="*/ 6 h 28"/>
                <a:gd name="T52" fmla="*/ 7 w 30"/>
                <a:gd name="T53" fmla="*/ 7 h 28"/>
                <a:gd name="T54" fmla="*/ 5 w 30"/>
                <a:gd name="T55" fmla="*/ 8 h 28"/>
                <a:gd name="T56" fmla="*/ 4 w 30"/>
                <a:gd name="T57" fmla="*/ 8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FF0000"/>
            </a:solidFill>
            <a:ln w="9525">
              <a:noFill/>
              <a:round/>
              <a:headEnd/>
              <a:tailEnd/>
            </a:ln>
          </p:spPr>
          <p:txBody>
            <a:bodyPr/>
            <a:lstStyle/>
            <a:p>
              <a:endParaRPr lang="en-US"/>
            </a:p>
          </p:txBody>
        </p:sp>
        <p:sp>
          <p:nvSpPr>
            <p:cNvPr id="6405" name="Freeform 398"/>
            <p:cNvSpPr>
              <a:spLocks/>
            </p:cNvSpPr>
            <p:nvPr/>
          </p:nvSpPr>
          <p:spPr bwMode="auto">
            <a:xfrm>
              <a:off x="2802" y="2723"/>
              <a:ext cx="30" cy="30"/>
            </a:xfrm>
            <a:custGeom>
              <a:avLst/>
              <a:gdLst>
                <a:gd name="T0" fmla="*/ 15 w 59"/>
                <a:gd name="T1" fmla="*/ 8 h 60"/>
                <a:gd name="T2" fmla="*/ 15 w 59"/>
                <a:gd name="T3" fmla="*/ 7 h 60"/>
                <a:gd name="T4" fmla="*/ 15 w 59"/>
                <a:gd name="T5" fmla="*/ 5 h 60"/>
                <a:gd name="T6" fmla="*/ 14 w 59"/>
                <a:gd name="T7" fmla="*/ 4 h 60"/>
                <a:gd name="T8" fmla="*/ 13 w 59"/>
                <a:gd name="T9" fmla="*/ 3 h 60"/>
                <a:gd name="T10" fmla="*/ 12 w 59"/>
                <a:gd name="T11" fmla="*/ 2 h 60"/>
                <a:gd name="T12" fmla="*/ 11 w 59"/>
                <a:gd name="T13" fmla="*/ 1 h 60"/>
                <a:gd name="T14" fmla="*/ 9 w 59"/>
                <a:gd name="T15" fmla="*/ 1 h 60"/>
                <a:gd name="T16" fmla="*/ 8 w 59"/>
                <a:gd name="T17" fmla="*/ 0 h 60"/>
                <a:gd name="T18" fmla="*/ 5 w 59"/>
                <a:gd name="T19" fmla="*/ 1 h 60"/>
                <a:gd name="T20" fmla="*/ 3 w 59"/>
                <a:gd name="T21" fmla="*/ 3 h 60"/>
                <a:gd name="T22" fmla="*/ 1 w 59"/>
                <a:gd name="T23" fmla="*/ 5 h 60"/>
                <a:gd name="T24" fmla="*/ 0 w 59"/>
                <a:gd name="T25" fmla="*/ 8 h 60"/>
                <a:gd name="T26" fmla="*/ 1 w 59"/>
                <a:gd name="T27" fmla="*/ 9 h 60"/>
                <a:gd name="T28" fmla="*/ 1 w 59"/>
                <a:gd name="T29" fmla="*/ 11 h 60"/>
                <a:gd name="T30" fmla="*/ 2 w 59"/>
                <a:gd name="T31" fmla="*/ 12 h 60"/>
                <a:gd name="T32" fmla="*/ 3 w 59"/>
                <a:gd name="T33" fmla="*/ 13 h 60"/>
                <a:gd name="T34" fmla="*/ 4 w 59"/>
                <a:gd name="T35" fmla="*/ 14 h 60"/>
                <a:gd name="T36" fmla="*/ 5 w 59"/>
                <a:gd name="T37" fmla="*/ 15 h 60"/>
                <a:gd name="T38" fmla="*/ 6 w 59"/>
                <a:gd name="T39" fmla="*/ 15 h 60"/>
                <a:gd name="T40" fmla="*/ 8 w 59"/>
                <a:gd name="T41" fmla="*/ 15 h 60"/>
                <a:gd name="T42" fmla="*/ 9 w 59"/>
                <a:gd name="T43" fmla="*/ 15 h 60"/>
                <a:gd name="T44" fmla="*/ 11 w 59"/>
                <a:gd name="T45" fmla="*/ 15 h 60"/>
                <a:gd name="T46" fmla="*/ 12 w 59"/>
                <a:gd name="T47" fmla="*/ 14 h 60"/>
                <a:gd name="T48" fmla="*/ 13 w 59"/>
                <a:gd name="T49" fmla="*/ 13 h 60"/>
                <a:gd name="T50" fmla="*/ 14 w 59"/>
                <a:gd name="T51" fmla="*/ 12 h 60"/>
                <a:gd name="T52" fmla="*/ 15 w 59"/>
                <a:gd name="T53" fmla="*/ 11 h 60"/>
                <a:gd name="T54" fmla="*/ 15 w 59"/>
                <a:gd name="T55" fmla="*/ 9 h 60"/>
                <a:gd name="T56" fmla="*/ 15 w 59"/>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FF0000"/>
            </a:solidFill>
            <a:ln w="9525">
              <a:noFill/>
              <a:round/>
              <a:headEnd/>
              <a:tailEnd/>
            </a:ln>
          </p:spPr>
          <p:txBody>
            <a:bodyPr/>
            <a:lstStyle/>
            <a:p>
              <a:endParaRPr lang="en-US"/>
            </a:p>
          </p:txBody>
        </p:sp>
        <p:sp>
          <p:nvSpPr>
            <p:cNvPr id="6406" name="Freeform 399"/>
            <p:cNvSpPr>
              <a:spLocks/>
            </p:cNvSpPr>
            <p:nvPr/>
          </p:nvSpPr>
          <p:spPr bwMode="auto">
            <a:xfrm>
              <a:off x="2810" y="2730"/>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6 h 30"/>
                <a:gd name="T14" fmla="*/ 0 w 30"/>
                <a:gd name="T15" fmla="*/ 5 h 30"/>
                <a:gd name="T16" fmla="*/ 0 w 30"/>
                <a:gd name="T17" fmla="*/ 4 h 30"/>
                <a:gd name="T18" fmla="*/ 0 w 30"/>
                <a:gd name="T19" fmla="*/ 4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4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6407" name="Freeform 400"/>
            <p:cNvSpPr>
              <a:spLocks/>
            </p:cNvSpPr>
            <p:nvPr/>
          </p:nvSpPr>
          <p:spPr bwMode="auto">
            <a:xfrm>
              <a:off x="3018" y="2652"/>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FF0000"/>
            </a:solidFill>
            <a:ln w="9525">
              <a:noFill/>
              <a:round/>
              <a:headEnd/>
              <a:tailEnd/>
            </a:ln>
          </p:spPr>
          <p:txBody>
            <a:bodyPr/>
            <a:lstStyle/>
            <a:p>
              <a:endParaRPr lang="en-US"/>
            </a:p>
          </p:txBody>
        </p:sp>
        <p:sp>
          <p:nvSpPr>
            <p:cNvPr id="6408" name="Freeform 401"/>
            <p:cNvSpPr>
              <a:spLocks/>
            </p:cNvSpPr>
            <p:nvPr/>
          </p:nvSpPr>
          <p:spPr bwMode="auto">
            <a:xfrm>
              <a:off x="3025" y="2660"/>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1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1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FF0000"/>
            </a:solidFill>
            <a:ln w="9525">
              <a:noFill/>
              <a:round/>
              <a:headEnd/>
              <a:tailEnd/>
            </a:ln>
          </p:spPr>
          <p:txBody>
            <a:bodyPr/>
            <a:lstStyle/>
            <a:p>
              <a:endParaRPr lang="en-US"/>
            </a:p>
          </p:txBody>
        </p:sp>
        <p:sp>
          <p:nvSpPr>
            <p:cNvPr id="6409" name="Freeform 402"/>
            <p:cNvSpPr>
              <a:spLocks/>
            </p:cNvSpPr>
            <p:nvPr/>
          </p:nvSpPr>
          <p:spPr bwMode="auto">
            <a:xfrm>
              <a:off x="3124" y="2731"/>
              <a:ext cx="30" cy="30"/>
            </a:xfrm>
            <a:custGeom>
              <a:avLst/>
              <a:gdLst>
                <a:gd name="T0" fmla="*/ 15 w 60"/>
                <a:gd name="T1" fmla="*/ 8 h 59"/>
                <a:gd name="T2" fmla="*/ 15 w 60"/>
                <a:gd name="T3" fmla="*/ 6 h 59"/>
                <a:gd name="T4" fmla="*/ 15 w 60"/>
                <a:gd name="T5" fmla="*/ 5 h 59"/>
                <a:gd name="T6" fmla="*/ 14 w 60"/>
                <a:gd name="T7" fmla="*/ 4 h 59"/>
                <a:gd name="T8" fmla="*/ 13 w 60"/>
                <a:gd name="T9" fmla="*/ 3 h 59"/>
                <a:gd name="T10" fmla="*/ 12 w 60"/>
                <a:gd name="T11" fmla="*/ 2 h 59"/>
                <a:gd name="T12" fmla="*/ 11 w 60"/>
                <a:gd name="T13" fmla="*/ 1 h 59"/>
                <a:gd name="T14" fmla="*/ 9 w 60"/>
                <a:gd name="T15" fmla="*/ 1 h 59"/>
                <a:gd name="T16" fmla="*/ 8 w 60"/>
                <a:gd name="T17" fmla="*/ 0 h 59"/>
                <a:gd name="T18" fmla="*/ 5 w 60"/>
                <a:gd name="T19" fmla="*/ 1 h 59"/>
                <a:gd name="T20" fmla="*/ 3 w 60"/>
                <a:gd name="T21" fmla="*/ 3 h 59"/>
                <a:gd name="T22" fmla="*/ 1 w 60"/>
                <a:gd name="T23" fmla="*/ 5 h 59"/>
                <a:gd name="T24" fmla="*/ 0 w 60"/>
                <a:gd name="T25" fmla="*/ 8 h 59"/>
                <a:gd name="T26" fmla="*/ 1 w 60"/>
                <a:gd name="T27" fmla="*/ 9 h 59"/>
                <a:gd name="T28" fmla="*/ 1 w 60"/>
                <a:gd name="T29" fmla="*/ 11 h 59"/>
                <a:gd name="T30" fmla="*/ 2 w 60"/>
                <a:gd name="T31" fmla="*/ 12 h 59"/>
                <a:gd name="T32" fmla="*/ 3 w 60"/>
                <a:gd name="T33" fmla="*/ 13 h 59"/>
                <a:gd name="T34" fmla="*/ 4 w 60"/>
                <a:gd name="T35" fmla="*/ 14 h 59"/>
                <a:gd name="T36" fmla="*/ 5 w 60"/>
                <a:gd name="T37" fmla="*/ 15 h 59"/>
                <a:gd name="T38" fmla="*/ 7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FF0000"/>
            </a:solidFill>
            <a:ln w="9525">
              <a:noFill/>
              <a:round/>
              <a:headEnd/>
              <a:tailEnd/>
            </a:ln>
          </p:spPr>
          <p:txBody>
            <a:bodyPr/>
            <a:lstStyle/>
            <a:p>
              <a:endParaRPr lang="en-US"/>
            </a:p>
          </p:txBody>
        </p:sp>
        <p:sp>
          <p:nvSpPr>
            <p:cNvPr id="6410" name="Freeform 403"/>
            <p:cNvSpPr>
              <a:spLocks/>
            </p:cNvSpPr>
            <p:nvPr/>
          </p:nvSpPr>
          <p:spPr bwMode="auto">
            <a:xfrm>
              <a:off x="3132" y="2738"/>
              <a:ext cx="15" cy="15"/>
            </a:xfrm>
            <a:custGeom>
              <a:avLst/>
              <a:gdLst>
                <a:gd name="T0" fmla="*/ 4 w 30"/>
                <a:gd name="T1" fmla="*/ 8 h 29"/>
                <a:gd name="T2" fmla="*/ 4 w 30"/>
                <a:gd name="T3" fmla="*/ 8 h 29"/>
                <a:gd name="T4" fmla="*/ 3 w 30"/>
                <a:gd name="T5" fmla="*/ 7 h 29"/>
                <a:gd name="T6" fmla="*/ 2 w 30"/>
                <a:gd name="T7" fmla="*/ 7 h 29"/>
                <a:gd name="T8" fmla="*/ 2 w 30"/>
                <a:gd name="T9" fmla="*/ 7 h 29"/>
                <a:gd name="T10" fmla="*/ 1 w 30"/>
                <a:gd name="T11" fmla="*/ 6 h 29"/>
                <a:gd name="T12" fmla="*/ 1 w 30"/>
                <a:gd name="T13" fmla="*/ 5 h 29"/>
                <a:gd name="T14" fmla="*/ 0 w 30"/>
                <a:gd name="T15" fmla="*/ 5 h 29"/>
                <a:gd name="T16" fmla="*/ 0 w 30"/>
                <a:gd name="T17" fmla="*/ 4 h 29"/>
                <a:gd name="T18" fmla="*/ 0 w 30"/>
                <a:gd name="T19" fmla="*/ 3 h 29"/>
                <a:gd name="T20" fmla="*/ 1 w 30"/>
                <a:gd name="T21" fmla="*/ 3 h 29"/>
                <a:gd name="T22" fmla="*/ 1 w 30"/>
                <a:gd name="T23" fmla="*/ 2 h 29"/>
                <a:gd name="T24" fmla="*/ 2 w 30"/>
                <a:gd name="T25" fmla="*/ 1 h 29"/>
                <a:gd name="T26" fmla="*/ 2 w 30"/>
                <a:gd name="T27" fmla="*/ 1 h 29"/>
                <a:gd name="T28" fmla="*/ 3 w 30"/>
                <a:gd name="T29" fmla="*/ 1 h 29"/>
                <a:gd name="T30" fmla="*/ 4 w 30"/>
                <a:gd name="T31" fmla="*/ 0 h 29"/>
                <a:gd name="T32" fmla="*/ 4 w 30"/>
                <a:gd name="T33" fmla="*/ 0 h 29"/>
                <a:gd name="T34" fmla="*/ 5 w 30"/>
                <a:gd name="T35" fmla="*/ 0 h 29"/>
                <a:gd name="T36" fmla="*/ 6 w 30"/>
                <a:gd name="T37" fmla="*/ 1 h 29"/>
                <a:gd name="T38" fmla="*/ 6 w 30"/>
                <a:gd name="T39" fmla="*/ 1 h 29"/>
                <a:gd name="T40" fmla="*/ 7 w 30"/>
                <a:gd name="T41" fmla="*/ 1 h 29"/>
                <a:gd name="T42" fmla="*/ 7 w 30"/>
                <a:gd name="T43" fmla="*/ 2 h 29"/>
                <a:gd name="T44" fmla="*/ 8 w 30"/>
                <a:gd name="T45" fmla="*/ 3 h 29"/>
                <a:gd name="T46" fmla="*/ 8 w 30"/>
                <a:gd name="T47" fmla="*/ 3 h 29"/>
                <a:gd name="T48" fmla="*/ 8 w 30"/>
                <a:gd name="T49" fmla="*/ 4 h 29"/>
                <a:gd name="T50" fmla="*/ 8 w 30"/>
                <a:gd name="T51" fmla="*/ 5 h 29"/>
                <a:gd name="T52" fmla="*/ 7 w 30"/>
                <a:gd name="T53" fmla="*/ 7 h 29"/>
                <a:gd name="T54" fmla="*/ 6 w 30"/>
                <a:gd name="T55" fmla="*/ 7 h 29"/>
                <a:gd name="T56" fmla="*/ 4 w 30"/>
                <a:gd name="T57" fmla="*/ 8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FF0000"/>
            </a:solidFill>
            <a:ln w="9525">
              <a:noFill/>
              <a:round/>
              <a:headEnd/>
              <a:tailEnd/>
            </a:ln>
          </p:spPr>
          <p:txBody>
            <a:bodyPr/>
            <a:lstStyle/>
            <a:p>
              <a:endParaRPr lang="en-US"/>
            </a:p>
          </p:txBody>
        </p:sp>
        <p:sp>
          <p:nvSpPr>
            <p:cNvPr id="6411" name="Freeform 404"/>
            <p:cNvSpPr>
              <a:spLocks/>
            </p:cNvSpPr>
            <p:nvPr/>
          </p:nvSpPr>
          <p:spPr bwMode="auto">
            <a:xfrm>
              <a:off x="3079" y="2462"/>
              <a:ext cx="30" cy="30"/>
            </a:xfrm>
            <a:custGeom>
              <a:avLst/>
              <a:gdLst>
                <a:gd name="T0" fmla="*/ 15 w 59"/>
                <a:gd name="T1" fmla="*/ 8 h 60"/>
                <a:gd name="T2" fmla="*/ 15 w 59"/>
                <a:gd name="T3" fmla="*/ 6 h 60"/>
                <a:gd name="T4" fmla="*/ 15 w 59"/>
                <a:gd name="T5" fmla="*/ 5 h 60"/>
                <a:gd name="T6" fmla="*/ 14 w 59"/>
                <a:gd name="T7" fmla="*/ 3 h 60"/>
                <a:gd name="T8" fmla="*/ 13 w 59"/>
                <a:gd name="T9" fmla="*/ 2 h 60"/>
                <a:gd name="T10" fmla="*/ 12 w 59"/>
                <a:gd name="T11" fmla="*/ 1 h 60"/>
                <a:gd name="T12" fmla="*/ 11 w 59"/>
                <a:gd name="T13" fmla="*/ 1 h 60"/>
                <a:gd name="T14" fmla="*/ 9 w 59"/>
                <a:gd name="T15" fmla="*/ 0 h 60"/>
                <a:gd name="T16" fmla="*/ 8 w 59"/>
                <a:gd name="T17" fmla="*/ 0 h 60"/>
                <a:gd name="T18" fmla="*/ 5 w 59"/>
                <a:gd name="T19" fmla="*/ 1 h 60"/>
                <a:gd name="T20" fmla="*/ 3 w 59"/>
                <a:gd name="T21" fmla="*/ 2 h 60"/>
                <a:gd name="T22" fmla="*/ 1 w 59"/>
                <a:gd name="T23" fmla="*/ 5 h 60"/>
                <a:gd name="T24" fmla="*/ 0 w 59"/>
                <a:gd name="T25" fmla="*/ 8 h 60"/>
                <a:gd name="T26" fmla="*/ 0 w 59"/>
                <a:gd name="T27" fmla="*/ 9 h 60"/>
                <a:gd name="T28" fmla="*/ 1 w 59"/>
                <a:gd name="T29" fmla="*/ 11 h 60"/>
                <a:gd name="T30" fmla="*/ 2 w 59"/>
                <a:gd name="T31" fmla="*/ 12 h 60"/>
                <a:gd name="T32" fmla="*/ 3 w 59"/>
                <a:gd name="T33" fmla="*/ 13 h 60"/>
                <a:gd name="T34" fmla="*/ 4 w 59"/>
                <a:gd name="T35" fmla="*/ 14 h 60"/>
                <a:gd name="T36" fmla="*/ 5 w 59"/>
                <a:gd name="T37" fmla="*/ 15 h 60"/>
                <a:gd name="T38" fmla="*/ 7 w 59"/>
                <a:gd name="T39" fmla="*/ 15 h 60"/>
                <a:gd name="T40" fmla="*/ 8 w 59"/>
                <a:gd name="T41" fmla="*/ 15 h 60"/>
                <a:gd name="T42" fmla="*/ 9 w 59"/>
                <a:gd name="T43" fmla="*/ 15 h 60"/>
                <a:gd name="T44" fmla="*/ 11 w 59"/>
                <a:gd name="T45" fmla="*/ 15 h 60"/>
                <a:gd name="T46" fmla="*/ 12 w 59"/>
                <a:gd name="T47" fmla="*/ 14 h 60"/>
                <a:gd name="T48" fmla="*/ 13 w 59"/>
                <a:gd name="T49" fmla="*/ 13 h 60"/>
                <a:gd name="T50" fmla="*/ 14 w 59"/>
                <a:gd name="T51" fmla="*/ 12 h 60"/>
                <a:gd name="T52" fmla="*/ 15 w 59"/>
                <a:gd name="T53" fmla="*/ 11 h 60"/>
                <a:gd name="T54" fmla="*/ 15 w 59"/>
                <a:gd name="T55" fmla="*/ 9 h 60"/>
                <a:gd name="T56" fmla="*/ 15 w 59"/>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FF0000"/>
            </a:solidFill>
            <a:ln w="9525">
              <a:noFill/>
              <a:round/>
              <a:headEnd/>
              <a:tailEnd/>
            </a:ln>
          </p:spPr>
          <p:txBody>
            <a:bodyPr/>
            <a:lstStyle/>
            <a:p>
              <a:endParaRPr lang="en-US"/>
            </a:p>
          </p:txBody>
        </p:sp>
        <p:sp>
          <p:nvSpPr>
            <p:cNvPr id="6412" name="Freeform 405"/>
            <p:cNvSpPr>
              <a:spLocks/>
            </p:cNvSpPr>
            <p:nvPr/>
          </p:nvSpPr>
          <p:spPr bwMode="auto">
            <a:xfrm>
              <a:off x="3087" y="2469"/>
              <a:ext cx="14" cy="15"/>
            </a:xfrm>
            <a:custGeom>
              <a:avLst/>
              <a:gdLst>
                <a:gd name="T0" fmla="*/ 3 w 29"/>
                <a:gd name="T1" fmla="*/ 8 h 28"/>
                <a:gd name="T2" fmla="*/ 3 w 29"/>
                <a:gd name="T3" fmla="*/ 8 h 28"/>
                <a:gd name="T4" fmla="*/ 2 w 29"/>
                <a:gd name="T5" fmla="*/ 8 h 28"/>
                <a:gd name="T6" fmla="*/ 1 w 29"/>
                <a:gd name="T7" fmla="*/ 8 h 28"/>
                <a:gd name="T8" fmla="*/ 1 w 29"/>
                <a:gd name="T9" fmla="*/ 7 h 28"/>
                <a:gd name="T10" fmla="*/ 0 w 29"/>
                <a:gd name="T11" fmla="*/ 6 h 28"/>
                <a:gd name="T12" fmla="*/ 0 w 29"/>
                <a:gd name="T13" fmla="*/ 5 h 28"/>
                <a:gd name="T14" fmla="*/ 0 w 29"/>
                <a:gd name="T15" fmla="*/ 5 h 28"/>
                <a:gd name="T16" fmla="*/ 0 w 29"/>
                <a:gd name="T17" fmla="*/ 4 h 28"/>
                <a:gd name="T18" fmla="*/ 0 w 29"/>
                <a:gd name="T19" fmla="*/ 3 h 28"/>
                <a:gd name="T20" fmla="*/ 0 w 29"/>
                <a:gd name="T21" fmla="*/ 3 h 28"/>
                <a:gd name="T22" fmla="*/ 0 w 29"/>
                <a:gd name="T23" fmla="*/ 2 h 28"/>
                <a:gd name="T24" fmla="*/ 1 w 29"/>
                <a:gd name="T25" fmla="*/ 1 h 28"/>
                <a:gd name="T26" fmla="*/ 1 w 29"/>
                <a:gd name="T27" fmla="*/ 1 h 28"/>
                <a:gd name="T28" fmla="*/ 2 w 29"/>
                <a:gd name="T29" fmla="*/ 1 h 28"/>
                <a:gd name="T30" fmla="*/ 3 w 29"/>
                <a:gd name="T31" fmla="*/ 0 h 28"/>
                <a:gd name="T32" fmla="*/ 3 w 29"/>
                <a:gd name="T33" fmla="*/ 0 h 28"/>
                <a:gd name="T34" fmla="*/ 4 w 29"/>
                <a:gd name="T35" fmla="*/ 0 h 28"/>
                <a:gd name="T36" fmla="*/ 5 w 29"/>
                <a:gd name="T37" fmla="*/ 1 h 28"/>
                <a:gd name="T38" fmla="*/ 5 w 29"/>
                <a:gd name="T39" fmla="*/ 1 h 28"/>
                <a:gd name="T40" fmla="*/ 6 w 29"/>
                <a:gd name="T41" fmla="*/ 1 h 28"/>
                <a:gd name="T42" fmla="*/ 6 w 29"/>
                <a:gd name="T43" fmla="*/ 2 h 28"/>
                <a:gd name="T44" fmla="*/ 7 w 29"/>
                <a:gd name="T45" fmla="*/ 3 h 28"/>
                <a:gd name="T46" fmla="*/ 7 w 29"/>
                <a:gd name="T47" fmla="*/ 3 h 28"/>
                <a:gd name="T48" fmla="*/ 7 w 29"/>
                <a:gd name="T49" fmla="*/ 4 h 28"/>
                <a:gd name="T50" fmla="*/ 7 w 29"/>
                <a:gd name="T51" fmla="*/ 6 h 28"/>
                <a:gd name="T52" fmla="*/ 6 w 29"/>
                <a:gd name="T53" fmla="*/ 7 h 28"/>
                <a:gd name="T54" fmla="*/ 5 w 29"/>
                <a:gd name="T55" fmla="*/ 8 h 28"/>
                <a:gd name="T56" fmla="*/ 3 w 29"/>
                <a:gd name="T57" fmla="*/ 8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FF0000"/>
            </a:solidFill>
            <a:ln w="9525">
              <a:noFill/>
              <a:round/>
              <a:headEnd/>
              <a:tailEnd/>
            </a:ln>
          </p:spPr>
          <p:txBody>
            <a:bodyPr/>
            <a:lstStyle/>
            <a:p>
              <a:endParaRPr lang="en-US"/>
            </a:p>
          </p:txBody>
        </p:sp>
        <p:sp>
          <p:nvSpPr>
            <p:cNvPr id="6413" name="Freeform 406"/>
            <p:cNvSpPr>
              <a:spLocks/>
            </p:cNvSpPr>
            <p:nvPr/>
          </p:nvSpPr>
          <p:spPr bwMode="auto">
            <a:xfrm>
              <a:off x="3234" y="2443"/>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FF0000"/>
            </a:solidFill>
            <a:ln w="9525">
              <a:noFill/>
              <a:round/>
              <a:headEnd/>
              <a:tailEnd/>
            </a:ln>
          </p:spPr>
          <p:txBody>
            <a:bodyPr/>
            <a:lstStyle/>
            <a:p>
              <a:endParaRPr lang="en-US"/>
            </a:p>
          </p:txBody>
        </p:sp>
        <p:sp>
          <p:nvSpPr>
            <p:cNvPr id="6414" name="Freeform 407"/>
            <p:cNvSpPr>
              <a:spLocks/>
            </p:cNvSpPr>
            <p:nvPr/>
          </p:nvSpPr>
          <p:spPr bwMode="auto">
            <a:xfrm>
              <a:off x="3241" y="2450"/>
              <a:ext cx="15" cy="15"/>
            </a:xfrm>
            <a:custGeom>
              <a:avLst/>
              <a:gdLst>
                <a:gd name="T0" fmla="*/ 4 w 30"/>
                <a:gd name="T1" fmla="*/ 8 h 30"/>
                <a:gd name="T2" fmla="*/ 4 w 30"/>
                <a:gd name="T3" fmla="*/ 8 h 30"/>
                <a:gd name="T4" fmla="*/ 3 w 30"/>
                <a:gd name="T5" fmla="*/ 7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1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1 h 30"/>
                <a:gd name="T42" fmla="*/ 7 w 30"/>
                <a:gd name="T43" fmla="*/ 2 h 30"/>
                <a:gd name="T44" fmla="*/ 8 w 30"/>
                <a:gd name="T45" fmla="*/ 3 h 30"/>
                <a:gd name="T46" fmla="*/ 8 w 30"/>
                <a:gd name="T47" fmla="*/ 3 h 30"/>
                <a:gd name="T48" fmla="*/ 8 w 30"/>
                <a:gd name="T49" fmla="*/ 4 h 30"/>
                <a:gd name="T50" fmla="*/ 8 w 30"/>
                <a:gd name="T51" fmla="*/ 5 h 30"/>
                <a:gd name="T52" fmla="*/ 7 w 30"/>
                <a:gd name="T53" fmla="*/ 7 h 30"/>
                <a:gd name="T54" fmla="*/ 6 w 30"/>
                <a:gd name="T55" fmla="*/ 7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FF0000"/>
            </a:solidFill>
            <a:ln w="9525">
              <a:noFill/>
              <a:round/>
              <a:headEnd/>
              <a:tailEnd/>
            </a:ln>
          </p:spPr>
          <p:txBody>
            <a:bodyPr/>
            <a:lstStyle/>
            <a:p>
              <a:endParaRPr lang="en-US"/>
            </a:p>
          </p:txBody>
        </p:sp>
        <p:sp>
          <p:nvSpPr>
            <p:cNvPr id="6415" name="Freeform 408"/>
            <p:cNvSpPr>
              <a:spLocks/>
            </p:cNvSpPr>
            <p:nvPr/>
          </p:nvSpPr>
          <p:spPr bwMode="auto">
            <a:xfrm>
              <a:off x="3207" y="2590"/>
              <a:ext cx="30" cy="30"/>
            </a:xfrm>
            <a:custGeom>
              <a:avLst/>
              <a:gdLst>
                <a:gd name="T0" fmla="*/ 15 w 60"/>
                <a:gd name="T1" fmla="*/ 8 h 60"/>
                <a:gd name="T2" fmla="*/ 15 w 60"/>
                <a:gd name="T3" fmla="*/ 7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2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6416" name="Freeform 409"/>
            <p:cNvSpPr>
              <a:spLocks/>
            </p:cNvSpPr>
            <p:nvPr/>
          </p:nvSpPr>
          <p:spPr bwMode="auto">
            <a:xfrm>
              <a:off x="3215" y="2597"/>
              <a:ext cx="15" cy="15"/>
            </a:xfrm>
            <a:custGeom>
              <a:avLst/>
              <a:gdLst>
                <a:gd name="T0" fmla="*/ 4 w 30"/>
                <a:gd name="T1" fmla="*/ 8 h 30"/>
                <a:gd name="T2" fmla="*/ 3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6417" name="Freeform 410"/>
            <p:cNvSpPr>
              <a:spLocks/>
            </p:cNvSpPr>
            <p:nvPr/>
          </p:nvSpPr>
          <p:spPr bwMode="auto">
            <a:xfrm>
              <a:off x="3231" y="2715"/>
              <a:ext cx="30" cy="30"/>
            </a:xfrm>
            <a:custGeom>
              <a:avLst/>
              <a:gdLst>
                <a:gd name="T0" fmla="*/ 16 w 58"/>
                <a:gd name="T1" fmla="*/ 8 h 59"/>
                <a:gd name="T2" fmla="*/ 16 w 58"/>
                <a:gd name="T3" fmla="*/ 6 h 59"/>
                <a:gd name="T4" fmla="*/ 15 w 58"/>
                <a:gd name="T5" fmla="*/ 5 h 59"/>
                <a:gd name="T6" fmla="*/ 14 w 58"/>
                <a:gd name="T7" fmla="*/ 4 h 59"/>
                <a:gd name="T8" fmla="*/ 13 w 58"/>
                <a:gd name="T9" fmla="*/ 3 h 59"/>
                <a:gd name="T10" fmla="*/ 12 w 58"/>
                <a:gd name="T11" fmla="*/ 2 h 59"/>
                <a:gd name="T12" fmla="*/ 11 w 58"/>
                <a:gd name="T13" fmla="*/ 1 h 59"/>
                <a:gd name="T14" fmla="*/ 9 w 58"/>
                <a:gd name="T15" fmla="*/ 0 h 59"/>
                <a:gd name="T16" fmla="*/ 7 w 58"/>
                <a:gd name="T17" fmla="*/ 0 h 59"/>
                <a:gd name="T18" fmla="*/ 5 w 58"/>
                <a:gd name="T19" fmla="*/ 1 h 59"/>
                <a:gd name="T20" fmla="*/ 2 w 58"/>
                <a:gd name="T21" fmla="*/ 3 h 59"/>
                <a:gd name="T22" fmla="*/ 1 w 58"/>
                <a:gd name="T23" fmla="*/ 5 h 59"/>
                <a:gd name="T24" fmla="*/ 0 w 58"/>
                <a:gd name="T25" fmla="*/ 8 h 59"/>
                <a:gd name="T26" fmla="*/ 0 w 58"/>
                <a:gd name="T27" fmla="*/ 9 h 59"/>
                <a:gd name="T28" fmla="*/ 1 w 58"/>
                <a:gd name="T29" fmla="*/ 11 h 59"/>
                <a:gd name="T30" fmla="*/ 1 w 58"/>
                <a:gd name="T31" fmla="*/ 12 h 59"/>
                <a:gd name="T32" fmla="*/ 2 w 58"/>
                <a:gd name="T33" fmla="*/ 13 h 59"/>
                <a:gd name="T34" fmla="*/ 3 w 58"/>
                <a:gd name="T35" fmla="*/ 14 h 59"/>
                <a:gd name="T36" fmla="*/ 5 w 58"/>
                <a:gd name="T37" fmla="*/ 15 h 59"/>
                <a:gd name="T38" fmla="*/ 6 w 58"/>
                <a:gd name="T39" fmla="*/ 15 h 59"/>
                <a:gd name="T40" fmla="*/ 7 w 58"/>
                <a:gd name="T41" fmla="*/ 15 h 59"/>
                <a:gd name="T42" fmla="*/ 9 w 58"/>
                <a:gd name="T43" fmla="*/ 15 h 59"/>
                <a:gd name="T44" fmla="*/ 11 w 58"/>
                <a:gd name="T45" fmla="*/ 15 h 59"/>
                <a:gd name="T46" fmla="*/ 12 w 58"/>
                <a:gd name="T47" fmla="*/ 14 h 59"/>
                <a:gd name="T48" fmla="*/ 13 w 58"/>
                <a:gd name="T49" fmla="*/ 13 h 59"/>
                <a:gd name="T50" fmla="*/ 14 w 58"/>
                <a:gd name="T51" fmla="*/ 12 h 59"/>
                <a:gd name="T52" fmla="*/ 15 w 58"/>
                <a:gd name="T53" fmla="*/ 11 h 59"/>
                <a:gd name="T54" fmla="*/ 16 w 58"/>
                <a:gd name="T55" fmla="*/ 9 h 59"/>
                <a:gd name="T56" fmla="*/ 16 w 58"/>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FF0000"/>
            </a:solidFill>
            <a:ln w="9525">
              <a:noFill/>
              <a:round/>
              <a:headEnd/>
              <a:tailEnd/>
            </a:ln>
          </p:spPr>
          <p:txBody>
            <a:bodyPr/>
            <a:lstStyle/>
            <a:p>
              <a:endParaRPr lang="en-US"/>
            </a:p>
          </p:txBody>
        </p:sp>
        <p:sp>
          <p:nvSpPr>
            <p:cNvPr id="6418" name="Freeform 411"/>
            <p:cNvSpPr>
              <a:spLocks/>
            </p:cNvSpPr>
            <p:nvPr/>
          </p:nvSpPr>
          <p:spPr bwMode="auto">
            <a:xfrm>
              <a:off x="3239" y="2723"/>
              <a:ext cx="14" cy="14"/>
            </a:xfrm>
            <a:custGeom>
              <a:avLst/>
              <a:gdLst>
                <a:gd name="T0" fmla="*/ 4 w 28"/>
                <a:gd name="T1" fmla="*/ 7 h 29"/>
                <a:gd name="T2" fmla="*/ 3 w 28"/>
                <a:gd name="T3" fmla="*/ 7 h 29"/>
                <a:gd name="T4" fmla="*/ 3 w 28"/>
                <a:gd name="T5" fmla="*/ 7 h 29"/>
                <a:gd name="T6" fmla="*/ 2 w 28"/>
                <a:gd name="T7" fmla="*/ 6 h 29"/>
                <a:gd name="T8" fmla="*/ 1 w 28"/>
                <a:gd name="T9" fmla="*/ 6 h 29"/>
                <a:gd name="T10" fmla="*/ 1 w 28"/>
                <a:gd name="T11" fmla="*/ 5 h 29"/>
                <a:gd name="T12" fmla="*/ 1 w 28"/>
                <a:gd name="T13" fmla="*/ 5 h 29"/>
                <a:gd name="T14" fmla="*/ 0 w 28"/>
                <a:gd name="T15" fmla="*/ 4 h 29"/>
                <a:gd name="T16" fmla="*/ 0 w 28"/>
                <a:gd name="T17" fmla="*/ 3 h 29"/>
                <a:gd name="T18" fmla="*/ 0 w 28"/>
                <a:gd name="T19" fmla="*/ 3 h 29"/>
                <a:gd name="T20" fmla="*/ 1 w 28"/>
                <a:gd name="T21" fmla="*/ 2 h 29"/>
                <a:gd name="T22" fmla="*/ 1 w 28"/>
                <a:gd name="T23" fmla="*/ 1 h 29"/>
                <a:gd name="T24" fmla="*/ 1 w 28"/>
                <a:gd name="T25" fmla="*/ 1 h 29"/>
                <a:gd name="T26" fmla="*/ 2 w 28"/>
                <a:gd name="T27" fmla="*/ 0 h 29"/>
                <a:gd name="T28" fmla="*/ 3 w 28"/>
                <a:gd name="T29" fmla="*/ 0 h 29"/>
                <a:gd name="T30" fmla="*/ 3 w 28"/>
                <a:gd name="T31" fmla="*/ 0 h 29"/>
                <a:gd name="T32" fmla="*/ 4 w 28"/>
                <a:gd name="T33" fmla="*/ 0 h 29"/>
                <a:gd name="T34" fmla="*/ 5 w 28"/>
                <a:gd name="T35" fmla="*/ 0 h 29"/>
                <a:gd name="T36" fmla="*/ 5 w 28"/>
                <a:gd name="T37" fmla="*/ 0 h 29"/>
                <a:gd name="T38" fmla="*/ 6 w 28"/>
                <a:gd name="T39" fmla="*/ 0 h 29"/>
                <a:gd name="T40" fmla="*/ 7 w 28"/>
                <a:gd name="T41" fmla="*/ 1 h 29"/>
                <a:gd name="T42" fmla="*/ 7 w 28"/>
                <a:gd name="T43" fmla="*/ 1 h 29"/>
                <a:gd name="T44" fmla="*/ 7 w 28"/>
                <a:gd name="T45" fmla="*/ 2 h 29"/>
                <a:gd name="T46" fmla="*/ 7 w 28"/>
                <a:gd name="T47" fmla="*/ 3 h 29"/>
                <a:gd name="T48" fmla="*/ 7 w 28"/>
                <a:gd name="T49" fmla="*/ 3 h 29"/>
                <a:gd name="T50" fmla="*/ 7 w 28"/>
                <a:gd name="T51" fmla="*/ 5 h 29"/>
                <a:gd name="T52" fmla="*/ 7 w 28"/>
                <a:gd name="T53" fmla="*/ 6 h 29"/>
                <a:gd name="T54" fmla="*/ 5 w 28"/>
                <a:gd name="T55" fmla="*/ 7 h 29"/>
                <a:gd name="T56" fmla="*/ 4 w 28"/>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29"/>
                <a:gd name="T89" fmla="*/ 28 w 28"/>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FF0000"/>
            </a:solidFill>
            <a:ln w="9525">
              <a:noFill/>
              <a:round/>
              <a:headEnd/>
              <a:tailEnd/>
            </a:ln>
          </p:spPr>
          <p:txBody>
            <a:bodyPr/>
            <a:lstStyle/>
            <a:p>
              <a:endParaRPr lang="en-US"/>
            </a:p>
          </p:txBody>
        </p:sp>
        <p:sp>
          <p:nvSpPr>
            <p:cNvPr id="6419" name="Freeform 412"/>
            <p:cNvSpPr>
              <a:spLocks/>
            </p:cNvSpPr>
            <p:nvPr/>
          </p:nvSpPr>
          <p:spPr bwMode="auto">
            <a:xfrm>
              <a:off x="3380" y="2742"/>
              <a:ext cx="30" cy="30"/>
            </a:xfrm>
            <a:custGeom>
              <a:avLst/>
              <a:gdLst>
                <a:gd name="T0" fmla="*/ 15 w 60"/>
                <a:gd name="T1" fmla="*/ 8 h 58"/>
                <a:gd name="T2" fmla="*/ 15 w 60"/>
                <a:gd name="T3" fmla="*/ 6 h 58"/>
                <a:gd name="T4" fmla="*/ 15 w 60"/>
                <a:gd name="T5" fmla="*/ 5 h 58"/>
                <a:gd name="T6" fmla="*/ 14 w 60"/>
                <a:gd name="T7" fmla="*/ 3 h 58"/>
                <a:gd name="T8" fmla="*/ 13 w 60"/>
                <a:gd name="T9" fmla="*/ 2 h 58"/>
                <a:gd name="T10" fmla="*/ 12 w 60"/>
                <a:gd name="T11" fmla="*/ 1 h 58"/>
                <a:gd name="T12" fmla="*/ 11 w 60"/>
                <a:gd name="T13" fmla="*/ 1 h 58"/>
                <a:gd name="T14" fmla="*/ 9 w 60"/>
                <a:gd name="T15" fmla="*/ 0 h 58"/>
                <a:gd name="T16" fmla="*/ 8 w 60"/>
                <a:gd name="T17" fmla="*/ 0 h 58"/>
                <a:gd name="T18" fmla="*/ 5 w 60"/>
                <a:gd name="T19" fmla="*/ 1 h 58"/>
                <a:gd name="T20" fmla="*/ 2 w 60"/>
                <a:gd name="T21" fmla="*/ 2 h 58"/>
                <a:gd name="T22" fmla="*/ 1 w 60"/>
                <a:gd name="T23" fmla="*/ 5 h 58"/>
                <a:gd name="T24" fmla="*/ 0 w 60"/>
                <a:gd name="T25" fmla="*/ 8 h 58"/>
                <a:gd name="T26" fmla="*/ 1 w 60"/>
                <a:gd name="T27" fmla="*/ 9 h 58"/>
                <a:gd name="T28" fmla="*/ 1 w 60"/>
                <a:gd name="T29" fmla="*/ 11 h 58"/>
                <a:gd name="T30" fmla="*/ 1 w 60"/>
                <a:gd name="T31" fmla="*/ 12 h 58"/>
                <a:gd name="T32" fmla="*/ 2 w 60"/>
                <a:gd name="T33" fmla="*/ 13 h 58"/>
                <a:gd name="T34" fmla="*/ 3 w 60"/>
                <a:gd name="T35" fmla="*/ 14 h 58"/>
                <a:gd name="T36" fmla="*/ 5 w 60"/>
                <a:gd name="T37" fmla="*/ 15 h 58"/>
                <a:gd name="T38" fmla="*/ 6 w 60"/>
                <a:gd name="T39" fmla="*/ 16 h 58"/>
                <a:gd name="T40" fmla="*/ 8 w 60"/>
                <a:gd name="T41" fmla="*/ 16 h 58"/>
                <a:gd name="T42" fmla="*/ 9 w 60"/>
                <a:gd name="T43" fmla="*/ 16 h 58"/>
                <a:gd name="T44" fmla="*/ 11 w 60"/>
                <a:gd name="T45" fmla="*/ 15 h 58"/>
                <a:gd name="T46" fmla="*/ 12 w 60"/>
                <a:gd name="T47" fmla="*/ 14 h 58"/>
                <a:gd name="T48" fmla="*/ 13 w 60"/>
                <a:gd name="T49" fmla="*/ 13 h 58"/>
                <a:gd name="T50" fmla="*/ 14 w 60"/>
                <a:gd name="T51" fmla="*/ 12 h 58"/>
                <a:gd name="T52" fmla="*/ 15 w 60"/>
                <a:gd name="T53" fmla="*/ 11 h 58"/>
                <a:gd name="T54" fmla="*/ 15 w 60"/>
                <a:gd name="T55" fmla="*/ 9 h 58"/>
                <a:gd name="T56" fmla="*/ 15 w 60"/>
                <a:gd name="T57" fmla="*/ 8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8"/>
                <a:gd name="T89" fmla="*/ 60 w 60"/>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FF0000"/>
            </a:solidFill>
            <a:ln w="9525">
              <a:noFill/>
              <a:round/>
              <a:headEnd/>
              <a:tailEnd/>
            </a:ln>
          </p:spPr>
          <p:txBody>
            <a:bodyPr/>
            <a:lstStyle/>
            <a:p>
              <a:endParaRPr lang="en-US"/>
            </a:p>
          </p:txBody>
        </p:sp>
        <p:sp>
          <p:nvSpPr>
            <p:cNvPr id="6420" name="Freeform 413"/>
            <p:cNvSpPr>
              <a:spLocks/>
            </p:cNvSpPr>
            <p:nvPr/>
          </p:nvSpPr>
          <p:spPr bwMode="auto">
            <a:xfrm>
              <a:off x="3388" y="2750"/>
              <a:ext cx="15" cy="14"/>
            </a:xfrm>
            <a:custGeom>
              <a:avLst/>
              <a:gdLst>
                <a:gd name="T0" fmla="*/ 4 w 30"/>
                <a:gd name="T1" fmla="*/ 7 h 28"/>
                <a:gd name="T2" fmla="*/ 3 w 30"/>
                <a:gd name="T3" fmla="*/ 7 h 28"/>
                <a:gd name="T4" fmla="*/ 3 w 30"/>
                <a:gd name="T5" fmla="*/ 7 h 28"/>
                <a:gd name="T6" fmla="*/ 2 w 30"/>
                <a:gd name="T7" fmla="*/ 7 h 28"/>
                <a:gd name="T8" fmla="*/ 1 w 30"/>
                <a:gd name="T9" fmla="*/ 7 h 28"/>
                <a:gd name="T10" fmla="*/ 1 w 30"/>
                <a:gd name="T11" fmla="*/ 6 h 28"/>
                <a:gd name="T12" fmla="*/ 1 w 30"/>
                <a:gd name="T13" fmla="*/ 5 h 28"/>
                <a:gd name="T14" fmla="*/ 0 w 30"/>
                <a:gd name="T15" fmla="*/ 5 h 28"/>
                <a:gd name="T16" fmla="*/ 0 w 30"/>
                <a:gd name="T17" fmla="*/ 4 h 28"/>
                <a:gd name="T18" fmla="*/ 0 w 30"/>
                <a:gd name="T19" fmla="*/ 3 h 28"/>
                <a:gd name="T20" fmla="*/ 1 w 30"/>
                <a:gd name="T21" fmla="*/ 3 h 28"/>
                <a:gd name="T22" fmla="*/ 1 w 30"/>
                <a:gd name="T23" fmla="*/ 2 h 28"/>
                <a:gd name="T24" fmla="*/ 1 w 30"/>
                <a:gd name="T25" fmla="*/ 1 h 28"/>
                <a:gd name="T26" fmla="*/ 2 w 30"/>
                <a:gd name="T27" fmla="*/ 1 h 28"/>
                <a:gd name="T28" fmla="*/ 3 w 30"/>
                <a:gd name="T29" fmla="*/ 1 h 28"/>
                <a:gd name="T30" fmla="*/ 3 w 30"/>
                <a:gd name="T31" fmla="*/ 0 h 28"/>
                <a:gd name="T32" fmla="*/ 4 w 30"/>
                <a:gd name="T33" fmla="*/ 0 h 28"/>
                <a:gd name="T34" fmla="*/ 5 w 30"/>
                <a:gd name="T35" fmla="*/ 0 h 28"/>
                <a:gd name="T36" fmla="*/ 6 w 30"/>
                <a:gd name="T37" fmla="*/ 1 h 28"/>
                <a:gd name="T38" fmla="*/ 6 w 30"/>
                <a:gd name="T39" fmla="*/ 1 h 28"/>
                <a:gd name="T40" fmla="*/ 7 w 30"/>
                <a:gd name="T41" fmla="*/ 1 h 28"/>
                <a:gd name="T42" fmla="*/ 7 w 30"/>
                <a:gd name="T43" fmla="*/ 2 h 28"/>
                <a:gd name="T44" fmla="*/ 8 w 30"/>
                <a:gd name="T45" fmla="*/ 3 h 28"/>
                <a:gd name="T46" fmla="*/ 8 w 30"/>
                <a:gd name="T47" fmla="*/ 3 h 28"/>
                <a:gd name="T48" fmla="*/ 8 w 30"/>
                <a:gd name="T49" fmla="*/ 4 h 28"/>
                <a:gd name="T50" fmla="*/ 8 w 30"/>
                <a:gd name="T51" fmla="*/ 5 h 28"/>
                <a:gd name="T52" fmla="*/ 7 w 30"/>
                <a:gd name="T53" fmla="*/ 7 h 28"/>
                <a:gd name="T54" fmla="*/ 6 w 30"/>
                <a:gd name="T55" fmla="*/ 7 h 28"/>
                <a:gd name="T56" fmla="*/ 4 w 30"/>
                <a:gd name="T57" fmla="*/ 7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FF0000"/>
            </a:solidFill>
            <a:ln w="9525">
              <a:noFill/>
              <a:round/>
              <a:headEnd/>
              <a:tailEnd/>
            </a:ln>
          </p:spPr>
          <p:txBody>
            <a:bodyPr/>
            <a:lstStyle/>
            <a:p>
              <a:endParaRPr lang="en-US"/>
            </a:p>
          </p:txBody>
        </p:sp>
        <p:sp>
          <p:nvSpPr>
            <p:cNvPr id="6421" name="Freeform 414"/>
            <p:cNvSpPr>
              <a:spLocks/>
            </p:cNvSpPr>
            <p:nvPr/>
          </p:nvSpPr>
          <p:spPr bwMode="auto">
            <a:xfrm>
              <a:off x="3407" y="2643"/>
              <a:ext cx="30" cy="30"/>
            </a:xfrm>
            <a:custGeom>
              <a:avLst/>
              <a:gdLst>
                <a:gd name="T0" fmla="*/ 15 w 60"/>
                <a:gd name="T1" fmla="*/ 8 h 59"/>
                <a:gd name="T2" fmla="*/ 15 w 60"/>
                <a:gd name="T3" fmla="*/ 6 h 59"/>
                <a:gd name="T4" fmla="*/ 15 w 60"/>
                <a:gd name="T5" fmla="*/ 5 h 59"/>
                <a:gd name="T6" fmla="*/ 14 w 60"/>
                <a:gd name="T7" fmla="*/ 4 h 59"/>
                <a:gd name="T8" fmla="*/ 13 w 60"/>
                <a:gd name="T9" fmla="*/ 3 h 59"/>
                <a:gd name="T10" fmla="*/ 12 w 60"/>
                <a:gd name="T11" fmla="*/ 2 h 59"/>
                <a:gd name="T12" fmla="*/ 11 w 60"/>
                <a:gd name="T13" fmla="*/ 1 h 59"/>
                <a:gd name="T14" fmla="*/ 9 w 60"/>
                <a:gd name="T15" fmla="*/ 0 h 59"/>
                <a:gd name="T16" fmla="*/ 8 w 60"/>
                <a:gd name="T17" fmla="*/ 0 h 59"/>
                <a:gd name="T18" fmla="*/ 5 w 60"/>
                <a:gd name="T19" fmla="*/ 1 h 59"/>
                <a:gd name="T20" fmla="*/ 3 w 60"/>
                <a:gd name="T21" fmla="*/ 3 h 59"/>
                <a:gd name="T22" fmla="*/ 1 w 60"/>
                <a:gd name="T23" fmla="*/ 5 h 59"/>
                <a:gd name="T24" fmla="*/ 0 w 60"/>
                <a:gd name="T25" fmla="*/ 8 h 59"/>
                <a:gd name="T26" fmla="*/ 1 w 60"/>
                <a:gd name="T27" fmla="*/ 9 h 59"/>
                <a:gd name="T28" fmla="*/ 1 w 60"/>
                <a:gd name="T29" fmla="*/ 11 h 59"/>
                <a:gd name="T30" fmla="*/ 2 w 60"/>
                <a:gd name="T31" fmla="*/ 12 h 59"/>
                <a:gd name="T32" fmla="*/ 3 w 60"/>
                <a:gd name="T33" fmla="*/ 13 h 59"/>
                <a:gd name="T34" fmla="*/ 4 w 60"/>
                <a:gd name="T35" fmla="*/ 14 h 59"/>
                <a:gd name="T36" fmla="*/ 5 w 60"/>
                <a:gd name="T37" fmla="*/ 15 h 59"/>
                <a:gd name="T38" fmla="*/ 6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FF0000"/>
            </a:solidFill>
            <a:ln w="9525">
              <a:noFill/>
              <a:round/>
              <a:headEnd/>
              <a:tailEnd/>
            </a:ln>
          </p:spPr>
          <p:txBody>
            <a:bodyPr/>
            <a:lstStyle/>
            <a:p>
              <a:endParaRPr lang="en-US"/>
            </a:p>
          </p:txBody>
        </p:sp>
        <p:sp>
          <p:nvSpPr>
            <p:cNvPr id="6422" name="Freeform 415"/>
            <p:cNvSpPr>
              <a:spLocks/>
            </p:cNvSpPr>
            <p:nvPr/>
          </p:nvSpPr>
          <p:spPr bwMode="auto">
            <a:xfrm>
              <a:off x="3414" y="2651"/>
              <a:ext cx="15" cy="14"/>
            </a:xfrm>
            <a:custGeom>
              <a:avLst/>
              <a:gdLst>
                <a:gd name="T0" fmla="*/ 4 w 30"/>
                <a:gd name="T1" fmla="*/ 7 h 29"/>
                <a:gd name="T2" fmla="*/ 3 w 30"/>
                <a:gd name="T3" fmla="*/ 7 h 29"/>
                <a:gd name="T4" fmla="*/ 3 w 30"/>
                <a:gd name="T5" fmla="*/ 7 h 29"/>
                <a:gd name="T6" fmla="*/ 2 w 30"/>
                <a:gd name="T7" fmla="*/ 6 h 29"/>
                <a:gd name="T8" fmla="*/ 1 w 30"/>
                <a:gd name="T9" fmla="*/ 6 h 29"/>
                <a:gd name="T10" fmla="*/ 1 w 30"/>
                <a:gd name="T11" fmla="*/ 5 h 29"/>
                <a:gd name="T12" fmla="*/ 1 w 30"/>
                <a:gd name="T13" fmla="*/ 5 h 29"/>
                <a:gd name="T14" fmla="*/ 0 w 30"/>
                <a:gd name="T15" fmla="*/ 4 h 29"/>
                <a:gd name="T16" fmla="*/ 0 w 30"/>
                <a:gd name="T17" fmla="*/ 3 h 29"/>
                <a:gd name="T18" fmla="*/ 0 w 30"/>
                <a:gd name="T19" fmla="*/ 3 h 29"/>
                <a:gd name="T20" fmla="*/ 1 w 30"/>
                <a:gd name="T21" fmla="*/ 2 h 29"/>
                <a:gd name="T22" fmla="*/ 1 w 30"/>
                <a:gd name="T23" fmla="*/ 1 h 29"/>
                <a:gd name="T24" fmla="*/ 1 w 30"/>
                <a:gd name="T25" fmla="*/ 1 h 29"/>
                <a:gd name="T26" fmla="*/ 2 w 30"/>
                <a:gd name="T27" fmla="*/ 0 h 29"/>
                <a:gd name="T28" fmla="*/ 3 w 30"/>
                <a:gd name="T29" fmla="*/ 0 h 29"/>
                <a:gd name="T30" fmla="*/ 3 w 30"/>
                <a:gd name="T31" fmla="*/ 0 h 29"/>
                <a:gd name="T32" fmla="*/ 4 w 30"/>
                <a:gd name="T33" fmla="*/ 0 h 29"/>
                <a:gd name="T34" fmla="*/ 5 w 30"/>
                <a:gd name="T35" fmla="*/ 0 h 29"/>
                <a:gd name="T36" fmla="*/ 6 w 30"/>
                <a:gd name="T37" fmla="*/ 0 h 29"/>
                <a:gd name="T38" fmla="*/ 6 w 30"/>
                <a:gd name="T39" fmla="*/ 0 h 29"/>
                <a:gd name="T40" fmla="*/ 7 w 30"/>
                <a:gd name="T41" fmla="*/ 1 h 29"/>
                <a:gd name="T42" fmla="*/ 7 w 30"/>
                <a:gd name="T43" fmla="*/ 1 h 29"/>
                <a:gd name="T44" fmla="*/ 8 w 30"/>
                <a:gd name="T45" fmla="*/ 2 h 29"/>
                <a:gd name="T46" fmla="*/ 8 w 30"/>
                <a:gd name="T47" fmla="*/ 3 h 29"/>
                <a:gd name="T48" fmla="*/ 8 w 30"/>
                <a:gd name="T49" fmla="*/ 3 h 29"/>
                <a:gd name="T50" fmla="*/ 8 w 30"/>
                <a:gd name="T51" fmla="*/ 5 h 29"/>
                <a:gd name="T52" fmla="*/ 7 w 30"/>
                <a:gd name="T53" fmla="*/ 6 h 29"/>
                <a:gd name="T54" fmla="*/ 6 w 30"/>
                <a:gd name="T55" fmla="*/ 7 h 29"/>
                <a:gd name="T56" fmla="*/ 4 w 30"/>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FF0000"/>
            </a:solidFill>
            <a:ln w="9525">
              <a:noFill/>
              <a:round/>
              <a:headEnd/>
              <a:tailEnd/>
            </a:ln>
          </p:spPr>
          <p:txBody>
            <a:bodyPr/>
            <a:lstStyle/>
            <a:p>
              <a:endParaRPr lang="en-US"/>
            </a:p>
          </p:txBody>
        </p:sp>
        <p:sp>
          <p:nvSpPr>
            <p:cNvPr id="6423" name="Freeform 416"/>
            <p:cNvSpPr>
              <a:spLocks/>
            </p:cNvSpPr>
            <p:nvPr/>
          </p:nvSpPr>
          <p:spPr bwMode="auto">
            <a:xfrm>
              <a:off x="3407" y="2515"/>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FF0000"/>
            </a:solidFill>
            <a:ln w="9525">
              <a:noFill/>
              <a:round/>
              <a:headEnd/>
              <a:tailEnd/>
            </a:ln>
          </p:spPr>
          <p:txBody>
            <a:bodyPr/>
            <a:lstStyle/>
            <a:p>
              <a:endParaRPr lang="en-US"/>
            </a:p>
          </p:txBody>
        </p:sp>
        <p:sp>
          <p:nvSpPr>
            <p:cNvPr id="6424" name="Freeform 417"/>
            <p:cNvSpPr>
              <a:spLocks/>
            </p:cNvSpPr>
            <p:nvPr/>
          </p:nvSpPr>
          <p:spPr bwMode="auto">
            <a:xfrm>
              <a:off x="3414" y="2522"/>
              <a:ext cx="15" cy="15"/>
            </a:xfrm>
            <a:custGeom>
              <a:avLst/>
              <a:gdLst>
                <a:gd name="T0" fmla="*/ 4 w 30"/>
                <a:gd name="T1" fmla="*/ 8 h 30"/>
                <a:gd name="T2" fmla="*/ 3 w 30"/>
                <a:gd name="T3" fmla="*/ 8 h 30"/>
                <a:gd name="T4" fmla="*/ 3 w 30"/>
                <a:gd name="T5" fmla="*/ 7 h 30"/>
                <a:gd name="T6" fmla="*/ 2 w 30"/>
                <a:gd name="T7" fmla="*/ 7 h 30"/>
                <a:gd name="T8" fmla="*/ 1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1 w 30"/>
                <a:gd name="T25" fmla="*/ 1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1 h 30"/>
                <a:gd name="T42" fmla="*/ 7 w 30"/>
                <a:gd name="T43" fmla="*/ 2 h 30"/>
                <a:gd name="T44" fmla="*/ 8 w 30"/>
                <a:gd name="T45" fmla="*/ 3 h 30"/>
                <a:gd name="T46" fmla="*/ 8 w 30"/>
                <a:gd name="T47" fmla="*/ 3 h 30"/>
                <a:gd name="T48" fmla="*/ 8 w 30"/>
                <a:gd name="T49" fmla="*/ 4 h 30"/>
                <a:gd name="T50" fmla="*/ 8 w 30"/>
                <a:gd name="T51" fmla="*/ 5 h 30"/>
                <a:gd name="T52" fmla="*/ 7 w 30"/>
                <a:gd name="T53" fmla="*/ 7 h 30"/>
                <a:gd name="T54" fmla="*/ 6 w 30"/>
                <a:gd name="T55" fmla="*/ 7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FF0000"/>
            </a:solidFill>
            <a:ln w="9525">
              <a:noFill/>
              <a:round/>
              <a:headEnd/>
              <a:tailEnd/>
            </a:ln>
          </p:spPr>
          <p:txBody>
            <a:bodyPr/>
            <a:lstStyle/>
            <a:p>
              <a:endParaRPr lang="en-US"/>
            </a:p>
          </p:txBody>
        </p:sp>
        <p:sp>
          <p:nvSpPr>
            <p:cNvPr id="6425" name="Freeform 418"/>
            <p:cNvSpPr>
              <a:spLocks/>
            </p:cNvSpPr>
            <p:nvPr/>
          </p:nvSpPr>
          <p:spPr bwMode="auto">
            <a:xfrm>
              <a:off x="2347" y="2643"/>
              <a:ext cx="29" cy="30"/>
            </a:xfrm>
            <a:custGeom>
              <a:avLst/>
              <a:gdLst>
                <a:gd name="T0" fmla="*/ 15 w 58"/>
                <a:gd name="T1" fmla="*/ 8 h 59"/>
                <a:gd name="T2" fmla="*/ 15 w 58"/>
                <a:gd name="T3" fmla="*/ 6 h 59"/>
                <a:gd name="T4" fmla="*/ 14 w 58"/>
                <a:gd name="T5" fmla="*/ 5 h 59"/>
                <a:gd name="T6" fmla="*/ 14 w 58"/>
                <a:gd name="T7" fmla="*/ 4 h 59"/>
                <a:gd name="T8" fmla="*/ 13 w 58"/>
                <a:gd name="T9" fmla="*/ 3 h 59"/>
                <a:gd name="T10" fmla="*/ 12 w 58"/>
                <a:gd name="T11" fmla="*/ 2 h 59"/>
                <a:gd name="T12" fmla="*/ 10 w 58"/>
                <a:gd name="T13" fmla="*/ 1 h 59"/>
                <a:gd name="T14" fmla="*/ 9 w 58"/>
                <a:gd name="T15" fmla="*/ 0 h 59"/>
                <a:gd name="T16" fmla="*/ 7 w 58"/>
                <a:gd name="T17" fmla="*/ 0 h 59"/>
                <a:gd name="T18" fmla="*/ 5 w 58"/>
                <a:gd name="T19" fmla="*/ 1 h 59"/>
                <a:gd name="T20" fmla="*/ 2 w 58"/>
                <a:gd name="T21" fmla="*/ 3 h 59"/>
                <a:gd name="T22" fmla="*/ 1 w 58"/>
                <a:gd name="T23" fmla="*/ 5 h 59"/>
                <a:gd name="T24" fmla="*/ 0 w 58"/>
                <a:gd name="T25" fmla="*/ 8 h 59"/>
                <a:gd name="T26" fmla="*/ 0 w 58"/>
                <a:gd name="T27" fmla="*/ 9 h 59"/>
                <a:gd name="T28" fmla="*/ 1 w 58"/>
                <a:gd name="T29" fmla="*/ 11 h 59"/>
                <a:gd name="T30" fmla="*/ 1 w 58"/>
                <a:gd name="T31" fmla="*/ 12 h 59"/>
                <a:gd name="T32" fmla="*/ 2 w 58"/>
                <a:gd name="T33" fmla="*/ 13 h 59"/>
                <a:gd name="T34" fmla="*/ 3 w 58"/>
                <a:gd name="T35" fmla="*/ 14 h 59"/>
                <a:gd name="T36" fmla="*/ 5 w 58"/>
                <a:gd name="T37" fmla="*/ 15 h 59"/>
                <a:gd name="T38" fmla="*/ 6 w 58"/>
                <a:gd name="T39" fmla="*/ 15 h 59"/>
                <a:gd name="T40" fmla="*/ 7 w 58"/>
                <a:gd name="T41" fmla="*/ 15 h 59"/>
                <a:gd name="T42" fmla="*/ 9 w 58"/>
                <a:gd name="T43" fmla="*/ 15 h 59"/>
                <a:gd name="T44" fmla="*/ 10 w 58"/>
                <a:gd name="T45" fmla="*/ 15 h 59"/>
                <a:gd name="T46" fmla="*/ 12 w 58"/>
                <a:gd name="T47" fmla="*/ 14 h 59"/>
                <a:gd name="T48" fmla="*/ 13 w 58"/>
                <a:gd name="T49" fmla="*/ 13 h 59"/>
                <a:gd name="T50" fmla="*/ 14 w 58"/>
                <a:gd name="T51" fmla="*/ 12 h 59"/>
                <a:gd name="T52" fmla="*/ 14 w 58"/>
                <a:gd name="T53" fmla="*/ 11 h 59"/>
                <a:gd name="T54" fmla="*/ 15 w 58"/>
                <a:gd name="T55" fmla="*/ 9 h 59"/>
                <a:gd name="T56" fmla="*/ 15 w 58"/>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FF0000"/>
            </a:solidFill>
            <a:ln w="9525">
              <a:noFill/>
              <a:round/>
              <a:headEnd/>
              <a:tailEnd/>
            </a:ln>
          </p:spPr>
          <p:txBody>
            <a:bodyPr/>
            <a:lstStyle/>
            <a:p>
              <a:endParaRPr lang="en-US"/>
            </a:p>
          </p:txBody>
        </p:sp>
        <p:sp>
          <p:nvSpPr>
            <p:cNvPr id="6426" name="Freeform 419"/>
            <p:cNvSpPr>
              <a:spLocks/>
            </p:cNvSpPr>
            <p:nvPr/>
          </p:nvSpPr>
          <p:spPr bwMode="auto">
            <a:xfrm>
              <a:off x="2354" y="2651"/>
              <a:ext cx="15" cy="14"/>
            </a:xfrm>
            <a:custGeom>
              <a:avLst/>
              <a:gdLst>
                <a:gd name="T0" fmla="*/ 4 w 29"/>
                <a:gd name="T1" fmla="*/ 7 h 29"/>
                <a:gd name="T2" fmla="*/ 3 w 29"/>
                <a:gd name="T3" fmla="*/ 7 h 29"/>
                <a:gd name="T4" fmla="*/ 3 w 29"/>
                <a:gd name="T5" fmla="*/ 7 h 29"/>
                <a:gd name="T6" fmla="*/ 2 w 29"/>
                <a:gd name="T7" fmla="*/ 6 h 29"/>
                <a:gd name="T8" fmla="*/ 1 w 29"/>
                <a:gd name="T9" fmla="*/ 6 h 29"/>
                <a:gd name="T10" fmla="*/ 1 w 29"/>
                <a:gd name="T11" fmla="*/ 5 h 29"/>
                <a:gd name="T12" fmla="*/ 1 w 29"/>
                <a:gd name="T13" fmla="*/ 5 h 29"/>
                <a:gd name="T14" fmla="*/ 0 w 29"/>
                <a:gd name="T15" fmla="*/ 4 h 29"/>
                <a:gd name="T16" fmla="*/ 0 w 29"/>
                <a:gd name="T17" fmla="*/ 3 h 29"/>
                <a:gd name="T18" fmla="*/ 0 w 29"/>
                <a:gd name="T19" fmla="*/ 3 h 29"/>
                <a:gd name="T20" fmla="*/ 1 w 29"/>
                <a:gd name="T21" fmla="*/ 2 h 29"/>
                <a:gd name="T22" fmla="*/ 1 w 29"/>
                <a:gd name="T23" fmla="*/ 1 h 29"/>
                <a:gd name="T24" fmla="*/ 1 w 29"/>
                <a:gd name="T25" fmla="*/ 1 h 29"/>
                <a:gd name="T26" fmla="*/ 2 w 29"/>
                <a:gd name="T27" fmla="*/ 0 h 29"/>
                <a:gd name="T28" fmla="*/ 3 w 29"/>
                <a:gd name="T29" fmla="*/ 0 h 29"/>
                <a:gd name="T30" fmla="*/ 3 w 29"/>
                <a:gd name="T31" fmla="*/ 0 h 29"/>
                <a:gd name="T32" fmla="*/ 4 w 29"/>
                <a:gd name="T33" fmla="*/ 0 h 29"/>
                <a:gd name="T34" fmla="*/ 5 w 29"/>
                <a:gd name="T35" fmla="*/ 0 h 29"/>
                <a:gd name="T36" fmla="*/ 5 w 29"/>
                <a:gd name="T37" fmla="*/ 0 h 29"/>
                <a:gd name="T38" fmla="*/ 6 w 29"/>
                <a:gd name="T39" fmla="*/ 0 h 29"/>
                <a:gd name="T40" fmla="*/ 7 w 29"/>
                <a:gd name="T41" fmla="*/ 1 h 29"/>
                <a:gd name="T42" fmla="*/ 7 w 29"/>
                <a:gd name="T43" fmla="*/ 1 h 29"/>
                <a:gd name="T44" fmla="*/ 7 w 29"/>
                <a:gd name="T45" fmla="*/ 2 h 29"/>
                <a:gd name="T46" fmla="*/ 8 w 29"/>
                <a:gd name="T47" fmla="*/ 3 h 29"/>
                <a:gd name="T48" fmla="*/ 8 w 29"/>
                <a:gd name="T49" fmla="*/ 3 h 29"/>
                <a:gd name="T50" fmla="*/ 7 w 29"/>
                <a:gd name="T51" fmla="*/ 5 h 29"/>
                <a:gd name="T52" fmla="*/ 7 w 29"/>
                <a:gd name="T53" fmla="*/ 6 h 29"/>
                <a:gd name="T54" fmla="*/ 5 w 29"/>
                <a:gd name="T55" fmla="*/ 7 h 29"/>
                <a:gd name="T56" fmla="*/ 4 w 29"/>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FF0000"/>
            </a:solidFill>
            <a:ln w="9525">
              <a:noFill/>
              <a:round/>
              <a:headEnd/>
              <a:tailEnd/>
            </a:ln>
          </p:spPr>
          <p:txBody>
            <a:bodyPr/>
            <a:lstStyle/>
            <a:p>
              <a:endParaRPr lang="en-US"/>
            </a:p>
          </p:txBody>
        </p:sp>
        <p:sp>
          <p:nvSpPr>
            <p:cNvPr id="6427" name="Freeform 420"/>
            <p:cNvSpPr>
              <a:spLocks/>
            </p:cNvSpPr>
            <p:nvPr/>
          </p:nvSpPr>
          <p:spPr bwMode="auto">
            <a:xfrm>
              <a:off x="2485" y="1569"/>
              <a:ext cx="30" cy="30"/>
            </a:xfrm>
            <a:custGeom>
              <a:avLst/>
              <a:gdLst>
                <a:gd name="T0" fmla="*/ 15 w 60"/>
                <a:gd name="T1" fmla="*/ 8 h 60"/>
                <a:gd name="T2" fmla="*/ 15 w 60"/>
                <a:gd name="T3" fmla="*/ 7 h 60"/>
                <a:gd name="T4" fmla="*/ 15 w 60"/>
                <a:gd name="T5" fmla="*/ 5 h 60"/>
                <a:gd name="T6" fmla="*/ 14 w 60"/>
                <a:gd name="T7" fmla="*/ 4 h 60"/>
                <a:gd name="T8" fmla="*/ 13 w 60"/>
                <a:gd name="T9" fmla="*/ 2 h 60"/>
                <a:gd name="T10" fmla="*/ 12 w 60"/>
                <a:gd name="T11" fmla="*/ 2 h 60"/>
                <a:gd name="T12" fmla="*/ 11 w 60"/>
                <a:gd name="T13" fmla="*/ 1 h 60"/>
                <a:gd name="T14" fmla="*/ 9 w 60"/>
                <a:gd name="T15" fmla="*/ 0 h 60"/>
                <a:gd name="T16" fmla="*/ 8 w 60"/>
                <a:gd name="T17" fmla="*/ 0 h 60"/>
                <a:gd name="T18" fmla="*/ 5 w 60"/>
                <a:gd name="T19" fmla="*/ 1 h 60"/>
                <a:gd name="T20" fmla="*/ 3 w 60"/>
                <a:gd name="T21" fmla="*/ 2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6428" name="Freeform 421"/>
            <p:cNvSpPr>
              <a:spLocks/>
            </p:cNvSpPr>
            <p:nvPr/>
          </p:nvSpPr>
          <p:spPr bwMode="auto">
            <a:xfrm>
              <a:off x="2492" y="1577"/>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grpSp>
      <p:grpSp>
        <p:nvGrpSpPr>
          <p:cNvPr id="6149" name="Group 422"/>
          <p:cNvGrpSpPr>
            <a:grpSpLocks/>
          </p:cNvGrpSpPr>
          <p:nvPr/>
        </p:nvGrpSpPr>
        <p:grpSpPr bwMode="auto">
          <a:xfrm rot="10800000">
            <a:off x="7051675" y="44450"/>
            <a:ext cx="1912938" cy="2119313"/>
            <a:chOff x="2332" y="1554"/>
            <a:chExt cx="1105" cy="1218"/>
          </a:xfrm>
        </p:grpSpPr>
        <p:sp>
          <p:nvSpPr>
            <p:cNvPr id="6151" name="Freeform 423"/>
            <p:cNvSpPr>
              <a:spLocks/>
            </p:cNvSpPr>
            <p:nvPr/>
          </p:nvSpPr>
          <p:spPr bwMode="auto">
            <a:xfrm>
              <a:off x="2450" y="2113"/>
              <a:ext cx="30" cy="30"/>
            </a:xfrm>
            <a:custGeom>
              <a:avLst/>
              <a:gdLst>
                <a:gd name="T0" fmla="*/ 7 w 61"/>
                <a:gd name="T1" fmla="*/ 15 h 60"/>
                <a:gd name="T2" fmla="*/ 4 w 61"/>
                <a:gd name="T3" fmla="*/ 15 h 60"/>
                <a:gd name="T4" fmla="*/ 2 w 61"/>
                <a:gd name="T5" fmla="*/ 13 h 60"/>
                <a:gd name="T6" fmla="*/ 0 w 61"/>
                <a:gd name="T7" fmla="*/ 11 h 60"/>
                <a:gd name="T8" fmla="*/ 0 w 61"/>
                <a:gd name="T9" fmla="*/ 8 h 60"/>
                <a:gd name="T10" fmla="*/ 0 w 61"/>
                <a:gd name="T11" fmla="*/ 5 h 60"/>
                <a:gd name="T12" fmla="*/ 2 w 61"/>
                <a:gd name="T13" fmla="*/ 2 h 60"/>
                <a:gd name="T14" fmla="*/ 4 w 61"/>
                <a:gd name="T15" fmla="*/ 1 h 60"/>
                <a:gd name="T16" fmla="*/ 7 w 61"/>
                <a:gd name="T17" fmla="*/ 0 h 60"/>
                <a:gd name="T18" fmla="*/ 10 w 61"/>
                <a:gd name="T19" fmla="*/ 1 h 60"/>
                <a:gd name="T20" fmla="*/ 13 w 61"/>
                <a:gd name="T21" fmla="*/ 2 h 60"/>
                <a:gd name="T22" fmla="*/ 14 w 61"/>
                <a:gd name="T23" fmla="*/ 5 h 60"/>
                <a:gd name="T24" fmla="*/ 15 w 61"/>
                <a:gd name="T25" fmla="*/ 8 h 60"/>
                <a:gd name="T26" fmla="*/ 14 w 61"/>
                <a:gd name="T27" fmla="*/ 11 h 60"/>
                <a:gd name="T28" fmla="*/ 13 w 61"/>
                <a:gd name="T29" fmla="*/ 13 h 60"/>
                <a:gd name="T30" fmla="*/ 10 w 61"/>
                <a:gd name="T31" fmla="*/ 15 h 60"/>
                <a:gd name="T32" fmla="*/ 7 w 61"/>
                <a:gd name="T33" fmla="*/ 15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0000"/>
            </a:solidFill>
            <a:ln w="9525">
              <a:noFill/>
              <a:round/>
              <a:headEnd/>
              <a:tailEnd/>
            </a:ln>
          </p:spPr>
          <p:txBody>
            <a:bodyPr/>
            <a:lstStyle/>
            <a:p>
              <a:endParaRPr lang="en-US"/>
            </a:p>
          </p:txBody>
        </p:sp>
        <p:sp>
          <p:nvSpPr>
            <p:cNvPr id="6152" name="Freeform 424"/>
            <p:cNvSpPr>
              <a:spLocks/>
            </p:cNvSpPr>
            <p:nvPr/>
          </p:nvSpPr>
          <p:spPr bwMode="auto">
            <a:xfrm>
              <a:off x="2431" y="2013"/>
              <a:ext cx="67" cy="91"/>
            </a:xfrm>
            <a:custGeom>
              <a:avLst/>
              <a:gdLst>
                <a:gd name="T0" fmla="*/ 13 w 132"/>
                <a:gd name="T1" fmla="*/ 46 h 182"/>
                <a:gd name="T2" fmla="*/ 21 w 132"/>
                <a:gd name="T3" fmla="*/ 46 h 182"/>
                <a:gd name="T4" fmla="*/ 22 w 132"/>
                <a:gd name="T5" fmla="*/ 44 h 182"/>
                <a:gd name="T6" fmla="*/ 25 w 132"/>
                <a:gd name="T7" fmla="*/ 39 h 182"/>
                <a:gd name="T8" fmla="*/ 29 w 132"/>
                <a:gd name="T9" fmla="*/ 31 h 182"/>
                <a:gd name="T10" fmla="*/ 32 w 132"/>
                <a:gd name="T11" fmla="*/ 23 h 182"/>
                <a:gd name="T12" fmla="*/ 34 w 132"/>
                <a:gd name="T13" fmla="*/ 14 h 182"/>
                <a:gd name="T14" fmla="*/ 33 w 132"/>
                <a:gd name="T15" fmla="*/ 7 h 182"/>
                <a:gd name="T16" fmla="*/ 27 w 132"/>
                <a:gd name="T17" fmla="*/ 3 h 182"/>
                <a:gd name="T18" fmla="*/ 17 w 132"/>
                <a:gd name="T19" fmla="*/ 0 h 182"/>
                <a:gd name="T20" fmla="*/ 7 w 132"/>
                <a:gd name="T21" fmla="*/ 3 h 182"/>
                <a:gd name="T22" fmla="*/ 1 w 132"/>
                <a:gd name="T23" fmla="*/ 7 h 182"/>
                <a:gd name="T24" fmla="*/ 0 w 132"/>
                <a:gd name="T25" fmla="*/ 14 h 182"/>
                <a:gd name="T26" fmla="*/ 2 w 132"/>
                <a:gd name="T27" fmla="*/ 23 h 182"/>
                <a:gd name="T28" fmla="*/ 5 w 132"/>
                <a:gd name="T29" fmla="*/ 31 h 182"/>
                <a:gd name="T30" fmla="*/ 9 w 132"/>
                <a:gd name="T31" fmla="*/ 39 h 182"/>
                <a:gd name="T32" fmla="*/ 12 w 132"/>
                <a:gd name="T33" fmla="*/ 44 h 182"/>
                <a:gd name="T34" fmla="*/ 13 w 132"/>
                <a:gd name="T35" fmla="*/ 46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FF0000"/>
            </a:solidFill>
            <a:ln w="9525">
              <a:noFill/>
              <a:round/>
              <a:headEnd/>
              <a:tailEnd/>
            </a:ln>
          </p:spPr>
          <p:txBody>
            <a:bodyPr/>
            <a:lstStyle/>
            <a:p>
              <a:endParaRPr lang="en-US"/>
            </a:p>
          </p:txBody>
        </p:sp>
        <p:sp>
          <p:nvSpPr>
            <p:cNvPr id="6153" name="Freeform 425"/>
            <p:cNvSpPr>
              <a:spLocks/>
            </p:cNvSpPr>
            <p:nvPr/>
          </p:nvSpPr>
          <p:spPr bwMode="auto">
            <a:xfrm>
              <a:off x="2431" y="2013"/>
              <a:ext cx="67" cy="91"/>
            </a:xfrm>
            <a:custGeom>
              <a:avLst/>
              <a:gdLst>
                <a:gd name="T0" fmla="*/ 13 w 132"/>
                <a:gd name="T1" fmla="*/ 46 h 182"/>
                <a:gd name="T2" fmla="*/ 21 w 132"/>
                <a:gd name="T3" fmla="*/ 46 h 182"/>
                <a:gd name="T4" fmla="*/ 22 w 132"/>
                <a:gd name="T5" fmla="*/ 44 h 182"/>
                <a:gd name="T6" fmla="*/ 25 w 132"/>
                <a:gd name="T7" fmla="*/ 39 h 182"/>
                <a:gd name="T8" fmla="*/ 29 w 132"/>
                <a:gd name="T9" fmla="*/ 31 h 182"/>
                <a:gd name="T10" fmla="*/ 32 w 132"/>
                <a:gd name="T11" fmla="*/ 23 h 182"/>
                <a:gd name="T12" fmla="*/ 34 w 132"/>
                <a:gd name="T13" fmla="*/ 14 h 182"/>
                <a:gd name="T14" fmla="*/ 33 w 132"/>
                <a:gd name="T15" fmla="*/ 7 h 182"/>
                <a:gd name="T16" fmla="*/ 27 w 132"/>
                <a:gd name="T17" fmla="*/ 3 h 182"/>
                <a:gd name="T18" fmla="*/ 17 w 132"/>
                <a:gd name="T19" fmla="*/ 0 h 182"/>
                <a:gd name="T20" fmla="*/ 7 w 132"/>
                <a:gd name="T21" fmla="*/ 3 h 182"/>
                <a:gd name="T22" fmla="*/ 1 w 132"/>
                <a:gd name="T23" fmla="*/ 7 h 182"/>
                <a:gd name="T24" fmla="*/ 0 w 132"/>
                <a:gd name="T25" fmla="*/ 14 h 182"/>
                <a:gd name="T26" fmla="*/ 2 w 132"/>
                <a:gd name="T27" fmla="*/ 23 h 182"/>
                <a:gd name="T28" fmla="*/ 5 w 132"/>
                <a:gd name="T29" fmla="*/ 31 h 182"/>
                <a:gd name="T30" fmla="*/ 9 w 132"/>
                <a:gd name="T31" fmla="*/ 39 h 182"/>
                <a:gd name="T32" fmla="*/ 12 w 132"/>
                <a:gd name="T33" fmla="*/ 44 h 182"/>
                <a:gd name="T34" fmla="*/ 13 w 132"/>
                <a:gd name="T35" fmla="*/ 46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FF0000"/>
            </a:solidFill>
            <a:ln w="9525">
              <a:noFill/>
              <a:round/>
              <a:headEnd/>
              <a:tailEnd/>
            </a:ln>
          </p:spPr>
          <p:txBody>
            <a:bodyPr/>
            <a:lstStyle/>
            <a:p>
              <a:endParaRPr lang="en-US"/>
            </a:p>
          </p:txBody>
        </p:sp>
        <p:sp>
          <p:nvSpPr>
            <p:cNvPr id="6154" name="Freeform 426"/>
            <p:cNvSpPr>
              <a:spLocks/>
            </p:cNvSpPr>
            <p:nvPr/>
          </p:nvSpPr>
          <p:spPr bwMode="auto">
            <a:xfrm>
              <a:off x="2359" y="2051"/>
              <a:ext cx="89" cy="73"/>
            </a:xfrm>
            <a:custGeom>
              <a:avLst/>
              <a:gdLst>
                <a:gd name="T0" fmla="*/ 41 w 177"/>
                <a:gd name="T1" fmla="*/ 36 h 146"/>
                <a:gd name="T2" fmla="*/ 45 w 177"/>
                <a:gd name="T3" fmla="*/ 29 h 146"/>
                <a:gd name="T4" fmla="*/ 43 w 177"/>
                <a:gd name="T5" fmla="*/ 27 h 146"/>
                <a:gd name="T6" fmla="*/ 41 w 177"/>
                <a:gd name="T7" fmla="*/ 22 h 146"/>
                <a:gd name="T8" fmla="*/ 36 w 177"/>
                <a:gd name="T9" fmla="*/ 15 h 146"/>
                <a:gd name="T10" fmla="*/ 31 w 177"/>
                <a:gd name="T11" fmla="*/ 9 h 146"/>
                <a:gd name="T12" fmla="*/ 24 w 177"/>
                <a:gd name="T13" fmla="*/ 3 h 146"/>
                <a:gd name="T14" fmla="*/ 18 w 177"/>
                <a:gd name="T15" fmla="*/ 0 h 146"/>
                <a:gd name="T16" fmla="*/ 10 w 177"/>
                <a:gd name="T17" fmla="*/ 2 h 146"/>
                <a:gd name="T18" fmla="*/ 4 w 177"/>
                <a:gd name="T19" fmla="*/ 9 h 146"/>
                <a:gd name="T20" fmla="*/ 1 w 177"/>
                <a:gd name="T21" fmla="*/ 15 h 146"/>
                <a:gd name="T22" fmla="*/ 0 w 177"/>
                <a:gd name="T23" fmla="*/ 19 h 146"/>
                <a:gd name="T24" fmla="*/ 1 w 177"/>
                <a:gd name="T25" fmla="*/ 23 h 146"/>
                <a:gd name="T26" fmla="*/ 2 w 177"/>
                <a:gd name="T27" fmla="*/ 26 h 146"/>
                <a:gd name="T28" fmla="*/ 5 w 177"/>
                <a:gd name="T29" fmla="*/ 29 h 146"/>
                <a:gd name="T30" fmla="*/ 8 w 177"/>
                <a:gd name="T31" fmla="*/ 31 h 146"/>
                <a:gd name="T32" fmla="*/ 12 w 177"/>
                <a:gd name="T33" fmla="*/ 33 h 146"/>
                <a:gd name="T34" fmla="*/ 16 w 177"/>
                <a:gd name="T35" fmla="*/ 35 h 146"/>
                <a:gd name="T36" fmla="*/ 20 w 177"/>
                <a:gd name="T37" fmla="*/ 36 h 146"/>
                <a:gd name="T38" fmla="*/ 25 w 177"/>
                <a:gd name="T39" fmla="*/ 36 h 146"/>
                <a:gd name="T40" fmla="*/ 29 w 177"/>
                <a:gd name="T41" fmla="*/ 36 h 146"/>
                <a:gd name="T42" fmla="*/ 33 w 177"/>
                <a:gd name="T43" fmla="*/ 37 h 146"/>
                <a:gd name="T44" fmla="*/ 36 w 177"/>
                <a:gd name="T45" fmla="*/ 37 h 146"/>
                <a:gd name="T46" fmla="*/ 39 w 177"/>
                <a:gd name="T47" fmla="*/ 36 h 146"/>
                <a:gd name="T48" fmla="*/ 41 w 177"/>
                <a:gd name="T49" fmla="*/ 36 h 146"/>
                <a:gd name="T50" fmla="*/ 41 w 177"/>
                <a:gd name="T51" fmla="*/ 36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FF0000"/>
            </a:solidFill>
            <a:ln w="9525">
              <a:noFill/>
              <a:round/>
              <a:headEnd/>
              <a:tailEnd/>
            </a:ln>
          </p:spPr>
          <p:txBody>
            <a:bodyPr/>
            <a:lstStyle/>
            <a:p>
              <a:endParaRPr lang="en-US"/>
            </a:p>
          </p:txBody>
        </p:sp>
        <p:sp>
          <p:nvSpPr>
            <p:cNvPr id="6155" name="Freeform 427"/>
            <p:cNvSpPr>
              <a:spLocks/>
            </p:cNvSpPr>
            <p:nvPr/>
          </p:nvSpPr>
          <p:spPr bwMode="auto">
            <a:xfrm>
              <a:off x="2359" y="2133"/>
              <a:ext cx="89" cy="71"/>
            </a:xfrm>
            <a:custGeom>
              <a:avLst/>
              <a:gdLst>
                <a:gd name="T0" fmla="*/ 45 w 178"/>
                <a:gd name="T1" fmla="*/ 6 h 143"/>
                <a:gd name="T2" fmla="*/ 41 w 178"/>
                <a:gd name="T3" fmla="*/ 0 h 143"/>
                <a:gd name="T4" fmla="*/ 41 w 178"/>
                <a:gd name="T5" fmla="*/ 0 h 143"/>
                <a:gd name="T6" fmla="*/ 39 w 178"/>
                <a:gd name="T7" fmla="*/ 0 h 143"/>
                <a:gd name="T8" fmla="*/ 37 w 178"/>
                <a:gd name="T9" fmla="*/ 0 h 143"/>
                <a:gd name="T10" fmla="*/ 33 w 178"/>
                <a:gd name="T11" fmla="*/ 0 h 143"/>
                <a:gd name="T12" fmla="*/ 29 w 178"/>
                <a:gd name="T13" fmla="*/ 0 h 143"/>
                <a:gd name="T14" fmla="*/ 25 w 178"/>
                <a:gd name="T15" fmla="*/ 0 h 143"/>
                <a:gd name="T16" fmla="*/ 20 w 178"/>
                <a:gd name="T17" fmla="*/ 1 h 143"/>
                <a:gd name="T18" fmla="*/ 16 w 178"/>
                <a:gd name="T19" fmla="*/ 1 h 143"/>
                <a:gd name="T20" fmla="*/ 11 w 178"/>
                <a:gd name="T21" fmla="*/ 3 h 143"/>
                <a:gd name="T22" fmla="*/ 8 w 178"/>
                <a:gd name="T23" fmla="*/ 4 h 143"/>
                <a:gd name="T24" fmla="*/ 5 w 178"/>
                <a:gd name="T25" fmla="*/ 6 h 143"/>
                <a:gd name="T26" fmla="*/ 2 w 178"/>
                <a:gd name="T27" fmla="*/ 9 h 143"/>
                <a:gd name="T28" fmla="*/ 1 w 178"/>
                <a:gd name="T29" fmla="*/ 12 h 143"/>
                <a:gd name="T30" fmla="*/ 0 w 178"/>
                <a:gd name="T31" fmla="*/ 16 h 143"/>
                <a:gd name="T32" fmla="*/ 1 w 178"/>
                <a:gd name="T33" fmla="*/ 20 h 143"/>
                <a:gd name="T34" fmla="*/ 3 w 178"/>
                <a:gd name="T35" fmla="*/ 26 h 143"/>
                <a:gd name="T36" fmla="*/ 11 w 178"/>
                <a:gd name="T37" fmla="*/ 33 h 143"/>
                <a:gd name="T38" fmla="*/ 18 w 178"/>
                <a:gd name="T39" fmla="*/ 35 h 143"/>
                <a:gd name="T40" fmla="*/ 24 w 178"/>
                <a:gd name="T41" fmla="*/ 33 h 143"/>
                <a:gd name="T42" fmla="*/ 30 w 178"/>
                <a:gd name="T43" fmla="*/ 27 h 143"/>
                <a:gd name="T44" fmla="*/ 37 w 178"/>
                <a:gd name="T45" fmla="*/ 20 h 143"/>
                <a:gd name="T46" fmla="*/ 41 w 178"/>
                <a:gd name="T47" fmla="*/ 13 h 143"/>
                <a:gd name="T48" fmla="*/ 44 w 178"/>
                <a:gd name="T49" fmla="*/ 8 h 143"/>
                <a:gd name="T50" fmla="*/ 45 w 178"/>
                <a:gd name="T51" fmla="*/ 6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FF0000"/>
            </a:solidFill>
            <a:ln w="9525">
              <a:noFill/>
              <a:round/>
              <a:headEnd/>
              <a:tailEnd/>
            </a:ln>
          </p:spPr>
          <p:txBody>
            <a:bodyPr/>
            <a:lstStyle/>
            <a:p>
              <a:endParaRPr lang="en-US"/>
            </a:p>
          </p:txBody>
        </p:sp>
        <p:sp>
          <p:nvSpPr>
            <p:cNvPr id="6156" name="Freeform 428"/>
            <p:cNvSpPr>
              <a:spLocks/>
            </p:cNvSpPr>
            <p:nvPr/>
          </p:nvSpPr>
          <p:spPr bwMode="auto">
            <a:xfrm>
              <a:off x="2432" y="2151"/>
              <a:ext cx="66" cy="90"/>
            </a:xfrm>
            <a:custGeom>
              <a:avLst/>
              <a:gdLst>
                <a:gd name="T0" fmla="*/ 20 w 132"/>
                <a:gd name="T1" fmla="*/ 0 h 181"/>
                <a:gd name="T2" fmla="*/ 13 w 132"/>
                <a:gd name="T3" fmla="*/ 0 h 181"/>
                <a:gd name="T4" fmla="*/ 12 w 132"/>
                <a:gd name="T5" fmla="*/ 2 h 181"/>
                <a:gd name="T6" fmla="*/ 9 w 132"/>
                <a:gd name="T7" fmla="*/ 7 h 181"/>
                <a:gd name="T8" fmla="*/ 5 w 132"/>
                <a:gd name="T9" fmla="*/ 14 h 181"/>
                <a:gd name="T10" fmla="*/ 2 w 132"/>
                <a:gd name="T11" fmla="*/ 22 h 181"/>
                <a:gd name="T12" fmla="*/ 0 w 132"/>
                <a:gd name="T13" fmla="*/ 30 h 181"/>
                <a:gd name="T14" fmla="*/ 1 w 132"/>
                <a:gd name="T15" fmla="*/ 38 h 181"/>
                <a:gd name="T16" fmla="*/ 6 w 132"/>
                <a:gd name="T17" fmla="*/ 43 h 181"/>
                <a:gd name="T18" fmla="*/ 16 w 132"/>
                <a:gd name="T19" fmla="*/ 45 h 181"/>
                <a:gd name="T20" fmla="*/ 26 w 132"/>
                <a:gd name="T21" fmla="*/ 43 h 181"/>
                <a:gd name="T22" fmla="*/ 32 w 132"/>
                <a:gd name="T23" fmla="*/ 38 h 181"/>
                <a:gd name="T24" fmla="*/ 33 w 132"/>
                <a:gd name="T25" fmla="*/ 30 h 181"/>
                <a:gd name="T26" fmla="*/ 32 w 132"/>
                <a:gd name="T27" fmla="*/ 22 h 181"/>
                <a:gd name="T28" fmla="*/ 28 w 132"/>
                <a:gd name="T29" fmla="*/ 14 h 181"/>
                <a:gd name="T30" fmla="*/ 25 w 132"/>
                <a:gd name="T31" fmla="*/ 7 h 181"/>
                <a:gd name="T32" fmla="*/ 21 w 132"/>
                <a:gd name="T33" fmla="*/ 2 h 181"/>
                <a:gd name="T34" fmla="*/ 20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FF0000"/>
            </a:solidFill>
            <a:ln w="9525">
              <a:noFill/>
              <a:round/>
              <a:headEnd/>
              <a:tailEnd/>
            </a:ln>
          </p:spPr>
          <p:txBody>
            <a:bodyPr/>
            <a:lstStyle/>
            <a:p>
              <a:endParaRPr lang="en-US"/>
            </a:p>
          </p:txBody>
        </p:sp>
        <p:sp>
          <p:nvSpPr>
            <p:cNvPr id="6157" name="Freeform 429"/>
            <p:cNvSpPr>
              <a:spLocks/>
            </p:cNvSpPr>
            <p:nvPr/>
          </p:nvSpPr>
          <p:spPr bwMode="auto">
            <a:xfrm>
              <a:off x="2482" y="2132"/>
              <a:ext cx="88" cy="72"/>
            </a:xfrm>
            <a:custGeom>
              <a:avLst/>
              <a:gdLst>
                <a:gd name="T0" fmla="*/ 3 w 177"/>
                <a:gd name="T1" fmla="*/ 1 h 144"/>
                <a:gd name="T2" fmla="*/ 0 w 177"/>
                <a:gd name="T3" fmla="*/ 6 h 144"/>
                <a:gd name="T4" fmla="*/ 1 w 177"/>
                <a:gd name="T5" fmla="*/ 9 h 144"/>
                <a:gd name="T6" fmla="*/ 4 w 177"/>
                <a:gd name="T7" fmla="*/ 14 h 144"/>
                <a:gd name="T8" fmla="*/ 8 w 177"/>
                <a:gd name="T9" fmla="*/ 21 h 144"/>
                <a:gd name="T10" fmla="*/ 14 w 177"/>
                <a:gd name="T11" fmla="*/ 27 h 144"/>
                <a:gd name="T12" fmla="*/ 20 w 177"/>
                <a:gd name="T13" fmla="*/ 33 h 144"/>
                <a:gd name="T14" fmla="*/ 27 w 177"/>
                <a:gd name="T15" fmla="*/ 36 h 144"/>
                <a:gd name="T16" fmla="*/ 34 w 177"/>
                <a:gd name="T17" fmla="*/ 35 h 144"/>
                <a:gd name="T18" fmla="*/ 41 w 177"/>
                <a:gd name="T19" fmla="*/ 26 h 144"/>
                <a:gd name="T20" fmla="*/ 43 w 177"/>
                <a:gd name="T21" fmla="*/ 21 h 144"/>
                <a:gd name="T22" fmla="*/ 44 w 177"/>
                <a:gd name="T23" fmla="*/ 17 h 144"/>
                <a:gd name="T24" fmla="*/ 44 w 177"/>
                <a:gd name="T25" fmla="*/ 12 h 144"/>
                <a:gd name="T26" fmla="*/ 42 w 177"/>
                <a:gd name="T27" fmla="*/ 9 h 144"/>
                <a:gd name="T28" fmla="*/ 40 w 177"/>
                <a:gd name="T29" fmla="*/ 7 h 144"/>
                <a:gd name="T30" fmla="*/ 36 w 177"/>
                <a:gd name="T31" fmla="*/ 5 h 144"/>
                <a:gd name="T32" fmla="*/ 33 w 177"/>
                <a:gd name="T33" fmla="*/ 3 h 144"/>
                <a:gd name="T34" fmla="*/ 29 w 177"/>
                <a:gd name="T35" fmla="*/ 2 h 144"/>
                <a:gd name="T36" fmla="*/ 24 w 177"/>
                <a:gd name="T37" fmla="*/ 1 h 144"/>
                <a:gd name="T38" fmla="*/ 20 w 177"/>
                <a:gd name="T39" fmla="*/ 1 h 144"/>
                <a:gd name="T40" fmla="*/ 15 w 177"/>
                <a:gd name="T41" fmla="*/ 1 h 144"/>
                <a:gd name="T42" fmla="*/ 12 w 177"/>
                <a:gd name="T43" fmla="*/ 0 h 144"/>
                <a:gd name="T44" fmla="*/ 8 w 177"/>
                <a:gd name="T45" fmla="*/ 0 h 144"/>
                <a:gd name="T46" fmla="*/ 6 w 177"/>
                <a:gd name="T47" fmla="*/ 1 h 144"/>
                <a:gd name="T48" fmla="*/ 4 w 177"/>
                <a:gd name="T49" fmla="*/ 1 h 144"/>
                <a:gd name="T50" fmla="*/ 3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FF0000"/>
            </a:solidFill>
            <a:ln w="9525">
              <a:noFill/>
              <a:round/>
              <a:headEnd/>
              <a:tailEnd/>
            </a:ln>
          </p:spPr>
          <p:txBody>
            <a:bodyPr/>
            <a:lstStyle/>
            <a:p>
              <a:endParaRPr lang="en-US"/>
            </a:p>
          </p:txBody>
        </p:sp>
        <p:sp>
          <p:nvSpPr>
            <p:cNvPr id="6158" name="Freeform 430"/>
            <p:cNvSpPr>
              <a:spLocks/>
            </p:cNvSpPr>
            <p:nvPr/>
          </p:nvSpPr>
          <p:spPr bwMode="auto">
            <a:xfrm>
              <a:off x="2481" y="2051"/>
              <a:ext cx="90" cy="72"/>
            </a:xfrm>
            <a:custGeom>
              <a:avLst/>
              <a:gdLst>
                <a:gd name="T0" fmla="*/ 0 w 180"/>
                <a:gd name="T1" fmla="*/ 29 h 143"/>
                <a:gd name="T2" fmla="*/ 4 w 180"/>
                <a:gd name="T3" fmla="*/ 36 h 143"/>
                <a:gd name="T4" fmla="*/ 5 w 180"/>
                <a:gd name="T5" fmla="*/ 36 h 143"/>
                <a:gd name="T6" fmla="*/ 6 w 180"/>
                <a:gd name="T7" fmla="*/ 36 h 143"/>
                <a:gd name="T8" fmla="*/ 9 w 180"/>
                <a:gd name="T9" fmla="*/ 36 h 143"/>
                <a:gd name="T10" fmla="*/ 12 w 180"/>
                <a:gd name="T11" fmla="*/ 36 h 143"/>
                <a:gd name="T12" fmla="*/ 16 w 180"/>
                <a:gd name="T13" fmla="*/ 36 h 143"/>
                <a:gd name="T14" fmla="*/ 20 w 180"/>
                <a:gd name="T15" fmla="*/ 36 h 143"/>
                <a:gd name="T16" fmla="*/ 25 w 180"/>
                <a:gd name="T17" fmla="*/ 35 h 143"/>
                <a:gd name="T18" fmla="*/ 29 w 180"/>
                <a:gd name="T19" fmla="*/ 34 h 143"/>
                <a:gd name="T20" fmla="*/ 34 w 180"/>
                <a:gd name="T21" fmla="*/ 33 h 143"/>
                <a:gd name="T22" fmla="*/ 37 w 180"/>
                <a:gd name="T23" fmla="*/ 32 h 143"/>
                <a:gd name="T24" fmla="*/ 41 w 180"/>
                <a:gd name="T25" fmla="*/ 30 h 143"/>
                <a:gd name="T26" fmla="*/ 43 w 180"/>
                <a:gd name="T27" fmla="*/ 27 h 143"/>
                <a:gd name="T28" fmla="*/ 45 w 180"/>
                <a:gd name="T29" fmla="*/ 24 h 143"/>
                <a:gd name="T30" fmla="*/ 45 w 180"/>
                <a:gd name="T31" fmla="*/ 20 h 143"/>
                <a:gd name="T32" fmla="*/ 44 w 180"/>
                <a:gd name="T33" fmla="*/ 15 h 143"/>
                <a:gd name="T34" fmla="*/ 42 w 180"/>
                <a:gd name="T35" fmla="*/ 10 h 143"/>
                <a:gd name="T36" fmla="*/ 35 w 180"/>
                <a:gd name="T37" fmla="*/ 2 h 143"/>
                <a:gd name="T38" fmla="*/ 27 w 180"/>
                <a:gd name="T39" fmla="*/ 0 h 143"/>
                <a:gd name="T40" fmla="*/ 21 w 180"/>
                <a:gd name="T41" fmla="*/ 3 h 143"/>
                <a:gd name="T42" fmla="*/ 14 w 180"/>
                <a:gd name="T43" fmla="*/ 8 h 143"/>
                <a:gd name="T44" fmla="*/ 9 w 180"/>
                <a:gd name="T45" fmla="*/ 15 h 143"/>
                <a:gd name="T46" fmla="*/ 4 w 180"/>
                <a:gd name="T47" fmla="*/ 22 h 143"/>
                <a:gd name="T48" fmla="*/ 1 w 180"/>
                <a:gd name="T49" fmla="*/ 27 h 143"/>
                <a:gd name="T50" fmla="*/ 0 w 180"/>
                <a:gd name="T51" fmla="*/ 29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FF0000"/>
            </a:solidFill>
            <a:ln w="9525">
              <a:noFill/>
              <a:round/>
              <a:headEnd/>
              <a:tailEnd/>
            </a:ln>
          </p:spPr>
          <p:txBody>
            <a:bodyPr/>
            <a:lstStyle/>
            <a:p>
              <a:endParaRPr lang="en-US"/>
            </a:p>
          </p:txBody>
        </p:sp>
        <p:sp>
          <p:nvSpPr>
            <p:cNvPr id="6159" name="Freeform 431"/>
            <p:cNvSpPr>
              <a:spLocks/>
            </p:cNvSpPr>
            <p:nvPr/>
          </p:nvSpPr>
          <p:spPr bwMode="auto">
            <a:xfrm>
              <a:off x="2654" y="1594"/>
              <a:ext cx="12" cy="12"/>
            </a:xfrm>
            <a:custGeom>
              <a:avLst/>
              <a:gdLst>
                <a:gd name="T0" fmla="*/ 3 w 24"/>
                <a:gd name="T1" fmla="*/ 6 h 24"/>
                <a:gd name="T2" fmla="*/ 2 w 24"/>
                <a:gd name="T3" fmla="*/ 6 h 24"/>
                <a:gd name="T4" fmla="*/ 1 w 24"/>
                <a:gd name="T5" fmla="*/ 6 h 24"/>
                <a:gd name="T6" fmla="*/ 1 w 24"/>
                <a:gd name="T7" fmla="*/ 4 h 24"/>
                <a:gd name="T8" fmla="*/ 0 w 24"/>
                <a:gd name="T9" fmla="*/ 3 h 24"/>
                <a:gd name="T10" fmla="*/ 1 w 24"/>
                <a:gd name="T11" fmla="*/ 2 h 24"/>
                <a:gd name="T12" fmla="*/ 1 w 24"/>
                <a:gd name="T13" fmla="*/ 1 h 24"/>
                <a:gd name="T14" fmla="*/ 2 w 24"/>
                <a:gd name="T15" fmla="*/ 1 h 24"/>
                <a:gd name="T16" fmla="*/ 3 w 24"/>
                <a:gd name="T17" fmla="*/ 0 h 24"/>
                <a:gd name="T18" fmla="*/ 5 w 24"/>
                <a:gd name="T19" fmla="*/ 1 h 24"/>
                <a:gd name="T20" fmla="*/ 5 w 24"/>
                <a:gd name="T21" fmla="*/ 1 h 24"/>
                <a:gd name="T22" fmla="*/ 6 w 24"/>
                <a:gd name="T23" fmla="*/ 2 h 24"/>
                <a:gd name="T24" fmla="*/ 6 w 24"/>
                <a:gd name="T25" fmla="*/ 3 h 24"/>
                <a:gd name="T26" fmla="*/ 6 w 24"/>
                <a:gd name="T27" fmla="*/ 4 h 24"/>
                <a:gd name="T28" fmla="*/ 5 w 24"/>
                <a:gd name="T29" fmla="*/ 6 h 24"/>
                <a:gd name="T30" fmla="*/ 5 w 24"/>
                <a:gd name="T31" fmla="*/ 6 h 24"/>
                <a:gd name="T32" fmla="*/ 3 w 24"/>
                <a:gd name="T33" fmla="*/ 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FF0000"/>
            </a:solidFill>
            <a:ln w="9525">
              <a:noFill/>
              <a:round/>
              <a:headEnd/>
              <a:tailEnd/>
            </a:ln>
          </p:spPr>
          <p:txBody>
            <a:bodyPr/>
            <a:lstStyle/>
            <a:p>
              <a:endParaRPr lang="en-US"/>
            </a:p>
          </p:txBody>
        </p:sp>
        <p:sp>
          <p:nvSpPr>
            <p:cNvPr id="6160" name="Freeform 432"/>
            <p:cNvSpPr>
              <a:spLocks/>
            </p:cNvSpPr>
            <p:nvPr/>
          </p:nvSpPr>
          <p:spPr bwMode="auto">
            <a:xfrm>
              <a:off x="2647" y="1554"/>
              <a:ext cx="26" cy="37"/>
            </a:xfrm>
            <a:custGeom>
              <a:avLst/>
              <a:gdLst>
                <a:gd name="T0" fmla="*/ 5 w 52"/>
                <a:gd name="T1" fmla="*/ 19 h 73"/>
                <a:gd name="T2" fmla="*/ 8 w 52"/>
                <a:gd name="T3" fmla="*/ 19 h 73"/>
                <a:gd name="T4" fmla="*/ 9 w 52"/>
                <a:gd name="T5" fmla="*/ 18 h 73"/>
                <a:gd name="T6" fmla="*/ 10 w 52"/>
                <a:gd name="T7" fmla="*/ 16 h 73"/>
                <a:gd name="T8" fmla="*/ 11 w 52"/>
                <a:gd name="T9" fmla="*/ 13 h 73"/>
                <a:gd name="T10" fmla="*/ 13 w 52"/>
                <a:gd name="T11" fmla="*/ 9 h 73"/>
                <a:gd name="T12" fmla="*/ 13 w 52"/>
                <a:gd name="T13" fmla="*/ 6 h 73"/>
                <a:gd name="T14" fmla="*/ 13 w 52"/>
                <a:gd name="T15" fmla="*/ 3 h 73"/>
                <a:gd name="T16" fmla="*/ 11 w 52"/>
                <a:gd name="T17" fmla="*/ 1 h 73"/>
                <a:gd name="T18" fmla="*/ 7 w 52"/>
                <a:gd name="T19" fmla="*/ 0 h 73"/>
                <a:gd name="T20" fmla="*/ 3 w 52"/>
                <a:gd name="T21" fmla="*/ 1 h 73"/>
                <a:gd name="T22" fmla="*/ 1 w 52"/>
                <a:gd name="T23" fmla="*/ 3 h 73"/>
                <a:gd name="T24" fmla="*/ 0 w 52"/>
                <a:gd name="T25" fmla="*/ 6 h 73"/>
                <a:gd name="T26" fmla="*/ 1 w 52"/>
                <a:gd name="T27" fmla="*/ 9 h 73"/>
                <a:gd name="T28" fmla="*/ 2 w 52"/>
                <a:gd name="T29" fmla="*/ 13 h 73"/>
                <a:gd name="T30" fmla="*/ 3 w 52"/>
                <a:gd name="T31" fmla="*/ 16 h 73"/>
                <a:gd name="T32" fmla="*/ 5 w 52"/>
                <a:gd name="T33" fmla="*/ 18 h 73"/>
                <a:gd name="T34" fmla="*/ 5 w 52"/>
                <a:gd name="T35" fmla="*/ 19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FF0000"/>
            </a:solidFill>
            <a:ln w="9525">
              <a:noFill/>
              <a:round/>
              <a:headEnd/>
              <a:tailEnd/>
            </a:ln>
          </p:spPr>
          <p:txBody>
            <a:bodyPr/>
            <a:lstStyle/>
            <a:p>
              <a:endParaRPr lang="en-US"/>
            </a:p>
          </p:txBody>
        </p:sp>
        <p:sp>
          <p:nvSpPr>
            <p:cNvPr id="6161" name="Freeform 433"/>
            <p:cNvSpPr>
              <a:spLocks/>
            </p:cNvSpPr>
            <p:nvPr/>
          </p:nvSpPr>
          <p:spPr bwMode="auto">
            <a:xfrm>
              <a:off x="2647" y="1554"/>
              <a:ext cx="26" cy="37"/>
            </a:xfrm>
            <a:custGeom>
              <a:avLst/>
              <a:gdLst>
                <a:gd name="T0" fmla="*/ 5 w 52"/>
                <a:gd name="T1" fmla="*/ 19 h 73"/>
                <a:gd name="T2" fmla="*/ 8 w 52"/>
                <a:gd name="T3" fmla="*/ 19 h 73"/>
                <a:gd name="T4" fmla="*/ 9 w 52"/>
                <a:gd name="T5" fmla="*/ 18 h 73"/>
                <a:gd name="T6" fmla="*/ 10 w 52"/>
                <a:gd name="T7" fmla="*/ 16 h 73"/>
                <a:gd name="T8" fmla="*/ 11 w 52"/>
                <a:gd name="T9" fmla="*/ 13 h 73"/>
                <a:gd name="T10" fmla="*/ 13 w 52"/>
                <a:gd name="T11" fmla="*/ 9 h 73"/>
                <a:gd name="T12" fmla="*/ 13 w 52"/>
                <a:gd name="T13" fmla="*/ 6 h 73"/>
                <a:gd name="T14" fmla="*/ 13 w 52"/>
                <a:gd name="T15" fmla="*/ 3 h 73"/>
                <a:gd name="T16" fmla="*/ 11 w 52"/>
                <a:gd name="T17" fmla="*/ 1 h 73"/>
                <a:gd name="T18" fmla="*/ 7 w 52"/>
                <a:gd name="T19" fmla="*/ 0 h 73"/>
                <a:gd name="T20" fmla="*/ 3 w 52"/>
                <a:gd name="T21" fmla="*/ 1 h 73"/>
                <a:gd name="T22" fmla="*/ 1 w 52"/>
                <a:gd name="T23" fmla="*/ 3 h 73"/>
                <a:gd name="T24" fmla="*/ 0 w 52"/>
                <a:gd name="T25" fmla="*/ 6 h 73"/>
                <a:gd name="T26" fmla="*/ 1 w 52"/>
                <a:gd name="T27" fmla="*/ 9 h 73"/>
                <a:gd name="T28" fmla="*/ 2 w 52"/>
                <a:gd name="T29" fmla="*/ 13 h 73"/>
                <a:gd name="T30" fmla="*/ 3 w 52"/>
                <a:gd name="T31" fmla="*/ 16 h 73"/>
                <a:gd name="T32" fmla="*/ 5 w 52"/>
                <a:gd name="T33" fmla="*/ 18 h 73"/>
                <a:gd name="T34" fmla="*/ 5 w 52"/>
                <a:gd name="T35" fmla="*/ 19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FF0000"/>
            </a:solidFill>
            <a:ln w="9525">
              <a:noFill/>
              <a:round/>
              <a:headEnd/>
              <a:tailEnd/>
            </a:ln>
          </p:spPr>
          <p:txBody>
            <a:bodyPr/>
            <a:lstStyle/>
            <a:p>
              <a:endParaRPr lang="en-US"/>
            </a:p>
          </p:txBody>
        </p:sp>
        <p:sp>
          <p:nvSpPr>
            <p:cNvPr id="6162" name="Freeform 434"/>
            <p:cNvSpPr>
              <a:spLocks/>
            </p:cNvSpPr>
            <p:nvPr/>
          </p:nvSpPr>
          <p:spPr bwMode="auto">
            <a:xfrm>
              <a:off x="2618" y="1569"/>
              <a:ext cx="36" cy="29"/>
            </a:xfrm>
            <a:custGeom>
              <a:avLst/>
              <a:gdLst>
                <a:gd name="T0" fmla="*/ 17 w 71"/>
                <a:gd name="T1" fmla="*/ 15 h 58"/>
                <a:gd name="T2" fmla="*/ 18 w 71"/>
                <a:gd name="T3" fmla="*/ 12 h 58"/>
                <a:gd name="T4" fmla="*/ 18 w 71"/>
                <a:gd name="T5" fmla="*/ 11 h 58"/>
                <a:gd name="T6" fmla="*/ 16 w 71"/>
                <a:gd name="T7" fmla="*/ 9 h 58"/>
                <a:gd name="T8" fmla="*/ 15 w 71"/>
                <a:gd name="T9" fmla="*/ 7 h 58"/>
                <a:gd name="T10" fmla="*/ 13 w 71"/>
                <a:gd name="T11" fmla="*/ 4 h 58"/>
                <a:gd name="T12" fmla="*/ 10 w 71"/>
                <a:gd name="T13" fmla="*/ 2 h 58"/>
                <a:gd name="T14" fmla="*/ 7 w 71"/>
                <a:gd name="T15" fmla="*/ 0 h 58"/>
                <a:gd name="T16" fmla="*/ 4 w 71"/>
                <a:gd name="T17" fmla="*/ 1 h 58"/>
                <a:gd name="T18" fmla="*/ 2 w 71"/>
                <a:gd name="T19" fmla="*/ 5 h 58"/>
                <a:gd name="T20" fmla="*/ 0 w 71"/>
                <a:gd name="T21" fmla="*/ 9 h 58"/>
                <a:gd name="T22" fmla="*/ 1 w 71"/>
                <a:gd name="T23" fmla="*/ 11 h 58"/>
                <a:gd name="T24" fmla="*/ 3 w 71"/>
                <a:gd name="T25" fmla="*/ 13 h 58"/>
                <a:gd name="T26" fmla="*/ 7 w 71"/>
                <a:gd name="T27" fmla="*/ 14 h 58"/>
                <a:gd name="T28" fmla="*/ 10 w 71"/>
                <a:gd name="T29" fmla="*/ 15 h 58"/>
                <a:gd name="T30" fmla="*/ 13 w 71"/>
                <a:gd name="T31" fmla="*/ 15 h 58"/>
                <a:gd name="T32" fmla="*/ 16 w 71"/>
                <a:gd name="T33" fmla="*/ 15 h 58"/>
                <a:gd name="T34" fmla="*/ 17 w 71"/>
                <a:gd name="T35" fmla="*/ 15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FF0000"/>
            </a:solidFill>
            <a:ln w="9525">
              <a:noFill/>
              <a:round/>
              <a:headEnd/>
              <a:tailEnd/>
            </a:ln>
          </p:spPr>
          <p:txBody>
            <a:bodyPr/>
            <a:lstStyle/>
            <a:p>
              <a:endParaRPr lang="en-US"/>
            </a:p>
          </p:txBody>
        </p:sp>
        <p:sp>
          <p:nvSpPr>
            <p:cNvPr id="6163" name="Freeform 435"/>
            <p:cNvSpPr>
              <a:spLocks/>
            </p:cNvSpPr>
            <p:nvPr/>
          </p:nvSpPr>
          <p:spPr bwMode="auto">
            <a:xfrm>
              <a:off x="2618" y="1602"/>
              <a:ext cx="36" cy="28"/>
            </a:xfrm>
            <a:custGeom>
              <a:avLst/>
              <a:gdLst>
                <a:gd name="T0" fmla="*/ 18 w 71"/>
                <a:gd name="T1" fmla="*/ 2 h 57"/>
                <a:gd name="T2" fmla="*/ 17 w 71"/>
                <a:gd name="T3" fmla="*/ 0 h 57"/>
                <a:gd name="T4" fmla="*/ 16 w 71"/>
                <a:gd name="T5" fmla="*/ 0 h 57"/>
                <a:gd name="T6" fmla="*/ 14 w 71"/>
                <a:gd name="T7" fmla="*/ 0 h 57"/>
                <a:gd name="T8" fmla="*/ 10 w 71"/>
                <a:gd name="T9" fmla="*/ 0 h 57"/>
                <a:gd name="T10" fmla="*/ 7 w 71"/>
                <a:gd name="T11" fmla="*/ 0 h 57"/>
                <a:gd name="T12" fmla="*/ 4 w 71"/>
                <a:gd name="T13" fmla="*/ 1 h 57"/>
                <a:gd name="T14" fmla="*/ 1 w 71"/>
                <a:gd name="T15" fmla="*/ 3 h 57"/>
                <a:gd name="T16" fmla="*/ 0 w 71"/>
                <a:gd name="T17" fmla="*/ 6 h 57"/>
                <a:gd name="T18" fmla="*/ 2 w 71"/>
                <a:gd name="T19" fmla="*/ 10 h 57"/>
                <a:gd name="T20" fmla="*/ 4 w 71"/>
                <a:gd name="T21" fmla="*/ 13 h 57"/>
                <a:gd name="T22" fmla="*/ 7 w 71"/>
                <a:gd name="T23" fmla="*/ 14 h 57"/>
                <a:gd name="T24" fmla="*/ 10 w 71"/>
                <a:gd name="T25" fmla="*/ 13 h 57"/>
                <a:gd name="T26" fmla="*/ 13 w 71"/>
                <a:gd name="T27" fmla="*/ 11 h 57"/>
                <a:gd name="T28" fmla="*/ 15 w 71"/>
                <a:gd name="T29" fmla="*/ 8 h 57"/>
                <a:gd name="T30" fmla="*/ 16 w 71"/>
                <a:gd name="T31" fmla="*/ 5 h 57"/>
                <a:gd name="T32" fmla="*/ 18 w 71"/>
                <a:gd name="T33" fmla="*/ 3 h 57"/>
                <a:gd name="T34" fmla="*/ 18 w 71"/>
                <a:gd name="T35" fmla="*/ 2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FF0000"/>
            </a:solidFill>
            <a:ln w="9525">
              <a:noFill/>
              <a:round/>
              <a:headEnd/>
              <a:tailEnd/>
            </a:ln>
          </p:spPr>
          <p:txBody>
            <a:bodyPr/>
            <a:lstStyle/>
            <a:p>
              <a:endParaRPr lang="en-US"/>
            </a:p>
          </p:txBody>
        </p:sp>
        <p:sp>
          <p:nvSpPr>
            <p:cNvPr id="6164" name="Freeform 436"/>
            <p:cNvSpPr>
              <a:spLocks/>
            </p:cNvSpPr>
            <p:nvPr/>
          </p:nvSpPr>
          <p:spPr bwMode="auto">
            <a:xfrm>
              <a:off x="2647" y="1610"/>
              <a:ext cx="26" cy="36"/>
            </a:xfrm>
            <a:custGeom>
              <a:avLst/>
              <a:gdLst>
                <a:gd name="T0" fmla="*/ 8 w 52"/>
                <a:gd name="T1" fmla="*/ 0 h 73"/>
                <a:gd name="T2" fmla="*/ 5 w 52"/>
                <a:gd name="T3" fmla="*/ 0 h 73"/>
                <a:gd name="T4" fmla="*/ 5 w 52"/>
                <a:gd name="T5" fmla="*/ 1 h 73"/>
                <a:gd name="T6" fmla="*/ 3 w 52"/>
                <a:gd name="T7" fmla="*/ 3 h 73"/>
                <a:gd name="T8" fmla="*/ 2 w 52"/>
                <a:gd name="T9" fmla="*/ 5 h 73"/>
                <a:gd name="T10" fmla="*/ 1 w 52"/>
                <a:gd name="T11" fmla="*/ 9 h 73"/>
                <a:gd name="T12" fmla="*/ 0 w 52"/>
                <a:gd name="T13" fmla="*/ 12 h 73"/>
                <a:gd name="T14" fmla="*/ 1 w 52"/>
                <a:gd name="T15" fmla="*/ 15 h 73"/>
                <a:gd name="T16" fmla="*/ 3 w 52"/>
                <a:gd name="T17" fmla="*/ 17 h 73"/>
                <a:gd name="T18" fmla="*/ 7 w 52"/>
                <a:gd name="T19" fmla="*/ 18 h 73"/>
                <a:gd name="T20" fmla="*/ 11 w 52"/>
                <a:gd name="T21" fmla="*/ 17 h 73"/>
                <a:gd name="T22" fmla="*/ 13 w 52"/>
                <a:gd name="T23" fmla="*/ 15 h 73"/>
                <a:gd name="T24" fmla="*/ 13 w 52"/>
                <a:gd name="T25" fmla="*/ 12 h 73"/>
                <a:gd name="T26" fmla="*/ 13 w 52"/>
                <a:gd name="T27" fmla="*/ 9 h 73"/>
                <a:gd name="T28" fmla="*/ 12 w 52"/>
                <a:gd name="T29" fmla="*/ 5 h 73"/>
                <a:gd name="T30" fmla="*/ 10 w 52"/>
                <a:gd name="T31" fmla="*/ 3 h 73"/>
                <a:gd name="T32" fmla="*/ 9 w 52"/>
                <a:gd name="T33" fmla="*/ 1 h 73"/>
                <a:gd name="T34" fmla="*/ 8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FF0000"/>
            </a:solidFill>
            <a:ln w="9525">
              <a:noFill/>
              <a:round/>
              <a:headEnd/>
              <a:tailEnd/>
            </a:ln>
          </p:spPr>
          <p:txBody>
            <a:bodyPr/>
            <a:lstStyle/>
            <a:p>
              <a:endParaRPr lang="en-US"/>
            </a:p>
          </p:txBody>
        </p:sp>
        <p:sp>
          <p:nvSpPr>
            <p:cNvPr id="6165" name="Freeform 437"/>
            <p:cNvSpPr>
              <a:spLocks/>
            </p:cNvSpPr>
            <p:nvPr/>
          </p:nvSpPr>
          <p:spPr bwMode="auto">
            <a:xfrm>
              <a:off x="2667" y="1602"/>
              <a:ext cx="36" cy="28"/>
            </a:xfrm>
            <a:custGeom>
              <a:avLst/>
              <a:gdLst>
                <a:gd name="T0" fmla="*/ 2 w 71"/>
                <a:gd name="T1" fmla="*/ 0 h 57"/>
                <a:gd name="T2" fmla="*/ 0 w 71"/>
                <a:gd name="T3" fmla="*/ 2 h 57"/>
                <a:gd name="T4" fmla="*/ 1 w 71"/>
                <a:gd name="T5" fmla="*/ 3 h 57"/>
                <a:gd name="T6" fmla="*/ 2 w 71"/>
                <a:gd name="T7" fmla="*/ 5 h 57"/>
                <a:gd name="T8" fmla="*/ 4 w 71"/>
                <a:gd name="T9" fmla="*/ 8 h 57"/>
                <a:gd name="T10" fmla="*/ 6 w 71"/>
                <a:gd name="T11" fmla="*/ 11 h 57"/>
                <a:gd name="T12" fmla="*/ 8 w 71"/>
                <a:gd name="T13" fmla="*/ 13 h 57"/>
                <a:gd name="T14" fmla="*/ 11 w 71"/>
                <a:gd name="T15" fmla="*/ 14 h 57"/>
                <a:gd name="T16" fmla="*/ 14 w 71"/>
                <a:gd name="T17" fmla="*/ 13 h 57"/>
                <a:gd name="T18" fmla="*/ 17 w 71"/>
                <a:gd name="T19" fmla="*/ 10 h 57"/>
                <a:gd name="T20" fmla="*/ 18 w 71"/>
                <a:gd name="T21" fmla="*/ 6 h 57"/>
                <a:gd name="T22" fmla="*/ 17 w 71"/>
                <a:gd name="T23" fmla="*/ 3 h 57"/>
                <a:gd name="T24" fmla="*/ 15 w 71"/>
                <a:gd name="T25" fmla="*/ 1 h 57"/>
                <a:gd name="T26" fmla="*/ 12 w 71"/>
                <a:gd name="T27" fmla="*/ 0 h 57"/>
                <a:gd name="T28" fmla="*/ 8 w 71"/>
                <a:gd name="T29" fmla="*/ 0 h 57"/>
                <a:gd name="T30" fmla="*/ 5 w 71"/>
                <a:gd name="T31" fmla="*/ 0 h 57"/>
                <a:gd name="T32" fmla="*/ 3 w 71"/>
                <a:gd name="T33" fmla="*/ 0 h 57"/>
                <a:gd name="T34" fmla="*/ 2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FF0000"/>
            </a:solidFill>
            <a:ln w="9525">
              <a:noFill/>
              <a:round/>
              <a:headEnd/>
              <a:tailEnd/>
            </a:ln>
          </p:spPr>
          <p:txBody>
            <a:bodyPr/>
            <a:lstStyle/>
            <a:p>
              <a:endParaRPr lang="en-US"/>
            </a:p>
          </p:txBody>
        </p:sp>
        <p:sp>
          <p:nvSpPr>
            <p:cNvPr id="6166" name="Freeform 438"/>
            <p:cNvSpPr>
              <a:spLocks/>
            </p:cNvSpPr>
            <p:nvPr/>
          </p:nvSpPr>
          <p:spPr bwMode="auto">
            <a:xfrm>
              <a:off x="2667" y="1569"/>
              <a:ext cx="36" cy="28"/>
            </a:xfrm>
            <a:custGeom>
              <a:avLst/>
              <a:gdLst>
                <a:gd name="T0" fmla="*/ 0 w 71"/>
                <a:gd name="T1" fmla="*/ 11 h 57"/>
                <a:gd name="T2" fmla="*/ 2 w 71"/>
                <a:gd name="T3" fmla="*/ 14 h 57"/>
                <a:gd name="T4" fmla="*/ 3 w 71"/>
                <a:gd name="T5" fmla="*/ 14 h 57"/>
                <a:gd name="T6" fmla="*/ 5 w 71"/>
                <a:gd name="T7" fmla="*/ 14 h 57"/>
                <a:gd name="T8" fmla="*/ 8 w 71"/>
                <a:gd name="T9" fmla="*/ 14 h 57"/>
                <a:gd name="T10" fmla="*/ 12 w 71"/>
                <a:gd name="T11" fmla="*/ 13 h 57"/>
                <a:gd name="T12" fmla="*/ 15 w 71"/>
                <a:gd name="T13" fmla="*/ 12 h 57"/>
                <a:gd name="T14" fmla="*/ 17 w 71"/>
                <a:gd name="T15" fmla="*/ 10 h 57"/>
                <a:gd name="T16" fmla="*/ 18 w 71"/>
                <a:gd name="T17" fmla="*/ 8 h 57"/>
                <a:gd name="T18" fmla="*/ 17 w 71"/>
                <a:gd name="T19" fmla="*/ 4 h 57"/>
                <a:gd name="T20" fmla="*/ 14 w 71"/>
                <a:gd name="T21" fmla="*/ 1 h 57"/>
                <a:gd name="T22" fmla="*/ 11 w 71"/>
                <a:gd name="T23" fmla="*/ 0 h 57"/>
                <a:gd name="T24" fmla="*/ 8 w 71"/>
                <a:gd name="T25" fmla="*/ 1 h 57"/>
                <a:gd name="T26" fmla="*/ 6 w 71"/>
                <a:gd name="T27" fmla="*/ 3 h 57"/>
                <a:gd name="T28" fmla="*/ 4 w 71"/>
                <a:gd name="T29" fmla="*/ 5 h 57"/>
                <a:gd name="T30" fmla="*/ 2 w 71"/>
                <a:gd name="T31" fmla="*/ 8 h 57"/>
                <a:gd name="T32" fmla="*/ 1 w 71"/>
                <a:gd name="T33" fmla="*/ 10 h 57"/>
                <a:gd name="T34" fmla="*/ 0 w 71"/>
                <a:gd name="T35" fmla="*/ 11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FF0000"/>
            </a:solidFill>
            <a:ln w="9525">
              <a:noFill/>
              <a:round/>
              <a:headEnd/>
              <a:tailEnd/>
            </a:ln>
          </p:spPr>
          <p:txBody>
            <a:bodyPr/>
            <a:lstStyle/>
            <a:p>
              <a:endParaRPr lang="en-US"/>
            </a:p>
          </p:txBody>
        </p:sp>
        <p:sp>
          <p:nvSpPr>
            <p:cNvPr id="6167" name="Freeform 439"/>
            <p:cNvSpPr>
              <a:spLocks/>
            </p:cNvSpPr>
            <p:nvPr/>
          </p:nvSpPr>
          <p:spPr bwMode="auto">
            <a:xfrm>
              <a:off x="3368" y="2439"/>
              <a:ext cx="12" cy="12"/>
            </a:xfrm>
            <a:custGeom>
              <a:avLst/>
              <a:gdLst>
                <a:gd name="T0" fmla="*/ 3 w 24"/>
                <a:gd name="T1" fmla="*/ 6 h 24"/>
                <a:gd name="T2" fmla="*/ 2 w 24"/>
                <a:gd name="T3" fmla="*/ 6 h 24"/>
                <a:gd name="T4" fmla="*/ 1 w 24"/>
                <a:gd name="T5" fmla="*/ 5 h 24"/>
                <a:gd name="T6" fmla="*/ 1 w 24"/>
                <a:gd name="T7" fmla="*/ 4 h 24"/>
                <a:gd name="T8" fmla="*/ 0 w 24"/>
                <a:gd name="T9" fmla="*/ 3 h 24"/>
                <a:gd name="T10" fmla="*/ 1 w 24"/>
                <a:gd name="T11" fmla="*/ 2 h 24"/>
                <a:gd name="T12" fmla="*/ 1 w 24"/>
                <a:gd name="T13" fmla="*/ 1 h 24"/>
                <a:gd name="T14" fmla="*/ 2 w 24"/>
                <a:gd name="T15" fmla="*/ 1 h 24"/>
                <a:gd name="T16" fmla="*/ 3 w 24"/>
                <a:gd name="T17" fmla="*/ 0 h 24"/>
                <a:gd name="T18" fmla="*/ 4 w 24"/>
                <a:gd name="T19" fmla="*/ 1 h 24"/>
                <a:gd name="T20" fmla="*/ 5 w 24"/>
                <a:gd name="T21" fmla="*/ 1 h 24"/>
                <a:gd name="T22" fmla="*/ 6 w 24"/>
                <a:gd name="T23" fmla="*/ 2 h 24"/>
                <a:gd name="T24" fmla="*/ 6 w 24"/>
                <a:gd name="T25" fmla="*/ 3 h 24"/>
                <a:gd name="T26" fmla="*/ 6 w 24"/>
                <a:gd name="T27" fmla="*/ 4 h 24"/>
                <a:gd name="T28" fmla="*/ 5 w 24"/>
                <a:gd name="T29" fmla="*/ 5 h 24"/>
                <a:gd name="T30" fmla="*/ 4 w 24"/>
                <a:gd name="T31" fmla="*/ 6 h 24"/>
                <a:gd name="T32" fmla="*/ 3 w 24"/>
                <a:gd name="T33" fmla="*/ 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FF0000"/>
            </a:solidFill>
            <a:ln w="9525">
              <a:noFill/>
              <a:round/>
              <a:headEnd/>
              <a:tailEnd/>
            </a:ln>
          </p:spPr>
          <p:txBody>
            <a:bodyPr/>
            <a:lstStyle/>
            <a:p>
              <a:endParaRPr lang="en-US"/>
            </a:p>
          </p:txBody>
        </p:sp>
        <p:sp>
          <p:nvSpPr>
            <p:cNvPr id="6168" name="Freeform 440"/>
            <p:cNvSpPr>
              <a:spLocks/>
            </p:cNvSpPr>
            <p:nvPr/>
          </p:nvSpPr>
          <p:spPr bwMode="auto">
            <a:xfrm>
              <a:off x="3361" y="2399"/>
              <a:ext cx="26" cy="36"/>
            </a:xfrm>
            <a:custGeom>
              <a:avLst/>
              <a:gdLst>
                <a:gd name="T0" fmla="*/ 4 w 53"/>
                <a:gd name="T1" fmla="*/ 18 h 73"/>
                <a:gd name="T2" fmla="*/ 8 w 53"/>
                <a:gd name="T3" fmla="*/ 18 h 73"/>
                <a:gd name="T4" fmla="*/ 8 w 53"/>
                <a:gd name="T5" fmla="*/ 17 h 73"/>
                <a:gd name="T6" fmla="*/ 9 w 53"/>
                <a:gd name="T7" fmla="*/ 15 h 73"/>
                <a:gd name="T8" fmla="*/ 11 w 53"/>
                <a:gd name="T9" fmla="*/ 12 h 73"/>
                <a:gd name="T10" fmla="*/ 12 w 53"/>
                <a:gd name="T11" fmla="*/ 9 h 73"/>
                <a:gd name="T12" fmla="*/ 13 w 53"/>
                <a:gd name="T13" fmla="*/ 5 h 73"/>
                <a:gd name="T14" fmla="*/ 12 w 53"/>
                <a:gd name="T15" fmla="*/ 3 h 73"/>
                <a:gd name="T16" fmla="*/ 10 w 53"/>
                <a:gd name="T17" fmla="*/ 1 h 73"/>
                <a:gd name="T18" fmla="*/ 6 w 53"/>
                <a:gd name="T19" fmla="*/ 0 h 73"/>
                <a:gd name="T20" fmla="*/ 2 w 53"/>
                <a:gd name="T21" fmla="*/ 1 h 73"/>
                <a:gd name="T22" fmla="*/ 0 w 53"/>
                <a:gd name="T23" fmla="*/ 3 h 73"/>
                <a:gd name="T24" fmla="*/ 0 w 53"/>
                <a:gd name="T25" fmla="*/ 5 h 73"/>
                <a:gd name="T26" fmla="*/ 0 w 53"/>
                <a:gd name="T27" fmla="*/ 9 h 73"/>
                <a:gd name="T28" fmla="*/ 1 w 53"/>
                <a:gd name="T29" fmla="*/ 12 h 73"/>
                <a:gd name="T30" fmla="*/ 3 w 53"/>
                <a:gd name="T31" fmla="*/ 15 h 73"/>
                <a:gd name="T32" fmla="*/ 4 w 53"/>
                <a:gd name="T33" fmla="*/ 17 h 73"/>
                <a:gd name="T34" fmla="*/ 4 w 53"/>
                <a:gd name="T35" fmla="*/ 18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FF0000"/>
            </a:solidFill>
            <a:ln w="9525">
              <a:noFill/>
              <a:round/>
              <a:headEnd/>
              <a:tailEnd/>
            </a:ln>
          </p:spPr>
          <p:txBody>
            <a:bodyPr/>
            <a:lstStyle/>
            <a:p>
              <a:endParaRPr lang="en-US"/>
            </a:p>
          </p:txBody>
        </p:sp>
        <p:sp>
          <p:nvSpPr>
            <p:cNvPr id="6169" name="Freeform 441"/>
            <p:cNvSpPr>
              <a:spLocks/>
            </p:cNvSpPr>
            <p:nvPr/>
          </p:nvSpPr>
          <p:spPr bwMode="auto">
            <a:xfrm>
              <a:off x="3361" y="2399"/>
              <a:ext cx="26" cy="36"/>
            </a:xfrm>
            <a:custGeom>
              <a:avLst/>
              <a:gdLst>
                <a:gd name="T0" fmla="*/ 4 w 53"/>
                <a:gd name="T1" fmla="*/ 18 h 73"/>
                <a:gd name="T2" fmla="*/ 8 w 53"/>
                <a:gd name="T3" fmla="*/ 18 h 73"/>
                <a:gd name="T4" fmla="*/ 8 w 53"/>
                <a:gd name="T5" fmla="*/ 17 h 73"/>
                <a:gd name="T6" fmla="*/ 9 w 53"/>
                <a:gd name="T7" fmla="*/ 15 h 73"/>
                <a:gd name="T8" fmla="*/ 11 w 53"/>
                <a:gd name="T9" fmla="*/ 12 h 73"/>
                <a:gd name="T10" fmla="*/ 12 w 53"/>
                <a:gd name="T11" fmla="*/ 9 h 73"/>
                <a:gd name="T12" fmla="*/ 13 w 53"/>
                <a:gd name="T13" fmla="*/ 5 h 73"/>
                <a:gd name="T14" fmla="*/ 12 w 53"/>
                <a:gd name="T15" fmla="*/ 3 h 73"/>
                <a:gd name="T16" fmla="*/ 10 w 53"/>
                <a:gd name="T17" fmla="*/ 1 h 73"/>
                <a:gd name="T18" fmla="*/ 6 w 53"/>
                <a:gd name="T19" fmla="*/ 0 h 73"/>
                <a:gd name="T20" fmla="*/ 2 w 53"/>
                <a:gd name="T21" fmla="*/ 1 h 73"/>
                <a:gd name="T22" fmla="*/ 0 w 53"/>
                <a:gd name="T23" fmla="*/ 3 h 73"/>
                <a:gd name="T24" fmla="*/ 0 w 53"/>
                <a:gd name="T25" fmla="*/ 5 h 73"/>
                <a:gd name="T26" fmla="*/ 0 w 53"/>
                <a:gd name="T27" fmla="*/ 9 h 73"/>
                <a:gd name="T28" fmla="*/ 1 w 53"/>
                <a:gd name="T29" fmla="*/ 12 h 73"/>
                <a:gd name="T30" fmla="*/ 3 w 53"/>
                <a:gd name="T31" fmla="*/ 15 h 73"/>
                <a:gd name="T32" fmla="*/ 4 w 53"/>
                <a:gd name="T33" fmla="*/ 17 h 73"/>
                <a:gd name="T34" fmla="*/ 4 w 53"/>
                <a:gd name="T35" fmla="*/ 18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FF0000"/>
            </a:solidFill>
            <a:ln w="9525">
              <a:noFill/>
              <a:round/>
              <a:headEnd/>
              <a:tailEnd/>
            </a:ln>
          </p:spPr>
          <p:txBody>
            <a:bodyPr/>
            <a:lstStyle/>
            <a:p>
              <a:endParaRPr lang="en-US"/>
            </a:p>
          </p:txBody>
        </p:sp>
        <p:sp>
          <p:nvSpPr>
            <p:cNvPr id="6170" name="Freeform 442"/>
            <p:cNvSpPr>
              <a:spLocks/>
            </p:cNvSpPr>
            <p:nvPr/>
          </p:nvSpPr>
          <p:spPr bwMode="auto">
            <a:xfrm>
              <a:off x="3331" y="2414"/>
              <a:ext cx="36" cy="29"/>
            </a:xfrm>
            <a:custGeom>
              <a:avLst/>
              <a:gdLst>
                <a:gd name="T0" fmla="*/ 17 w 71"/>
                <a:gd name="T1" fmla="*/ 15 h 58"/>
                <a:gd name="T2" fmla="*/ 18 w 71"/>
                <a:gd name="T3" fmla="*/ 12 h 58"/>
                <a:gd name="T4" fmla="*/ 18 w 71"/>
                <a:gd name="T5" fmla="*/ 11 h 58"/>
                <a:gd name="T6" fmla="*/ 16 w 71"/>
                <a:gd name="T7" fmla="*/ 9 h 58"/>
                <a:gd name="T8" fmla="*/ 15 w 71"/>
                <a:gd name="T9" fmla="*/ 6 h 58"/>
                <a:gd name="T10" fmla="*/ 13 w 71"/>
                <a:gd name="T11" fmla="*/ 4 h 58"/>
                <a:gd name="T12" fmla="*/ 10 w 71"/>
                <a:gd name="T13" fmla="*/ 2 h 58"/>
                <a:gd name="T14" fmla="*/ 7 w 71"/>
                <a:gd name="T15" fmla="*/ 0 h 58"/>
                <a:gd name="T16" fmla="*/ 4 w 71"/>
                <a:gd name="T17" fmla="*/ 1 h 58"/>
                <a:gd name="T18" fmla="*/ 2 w 71"/>
                <a:gd name="T19" fmla="*/ 4 h 58"/>
                <a:gd name="T20" fmla="*/ 0 w 71"/>
                <a:gd name="T21" fmla="*/ 8 h 58"/>
                <a:gd name="T22" fmla="*/ 1 w 71"/>
                <a:gd name="T23" fmla="*/ 11 h 58"/>
                <a:gd name="T24" fmla="*/ 4 w 71"/>
                <a:gd name="T25" fmla="*/ 13 h 58"/>
                <a:gd name="T26" fmla="*/ 7 w 71"/>
                <a:gd name="T27" fmla="*/ 14 h 58"/>
                <a:gd name="T28" fmla="*/ 10 w 71"/>
                <a:gd name="T29" fmla="*/ 15 h 58"/>
                <a:gd name="T30" fmla="*/ 14 w 71"/>
                <a:gd name="T31" fmla="*/ 15 h 58"/>
                <a:gd name="T32" fmla="*/ 16 w 71"/>
                <a:gd name="T33" fmla="*/ 15 h 58"/>
                <a:gd name="T34" fmla="*/ 17 w 71"/>
                <a:gd name="T35" fmla="*/ 15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FF0000"/>
            </a:solidFill>
            <a:ln w="9525">
              <a:noFill/>
              <a:round/>
              <a:headEnd/>
              <a:tailEnd/>
            </a:ln>
          </p:spPr>
          <p:txBody>
            <a:bodyPr/>
            <a:lstStyle/>
            <a:p>
              <a:endParaRPr lang="en-US"/>
            </a:p>
          </p:txBody>
        </p:sp>
        <p:sp>
          <p:nvSpPr>
            <p:cNvPr id="6171" name="Freeform 443"/>
            <p:cNvSpPr>
              <a:spLocks/>
            </p:cNvSpPr>
            <p:nvPr/>
          </p:nvSpPr>
          <p:spPr bwMode="auto">
            <a:xfrm>
              <a:off x="3331" y="2447"/>
              <a:ext cx="37" cy="28"/>
            </a:xfrm>
            <a:custGeom>
              <a:avLst/>
              <a:gdLst>
                <a:gd name="T0" fmla="*/ 19 w 72"/>
                <a:gd name="T1" fmla="*/ 3 h 56"/>
                <a:gd name="T2" fmla="*/ 17 w 72"/>
                <a:gd name="T3" fmla="*/ 0 h 56"/>
                <a:gd name="T4" fmla="*/ 16 w 72"/>
                <a:gd name="T5" fmla="*/ 0 h 56"/>
                <a:gd name="T6" fmla="*/ 14 w 72"/>
                <a:gd name="T7" fmla="*/ 0 h 56"/>
                <a:gd name="T8" fmla="*/ 11 w 72"/>
                <a:gd name="T9" fmla="*/ 0 h 56"/>
                <a:gd name="T10" fmla="*/ 7 w 72"/>
                <a:gd name="T11" fmla="*/ 1 h 56"/>
                <a:gd name="T12" fmla="*/ 4 w 72"/>
                <a:gd name="T13" fmla="*/ 2 h 56"/>
                <a:gd name="T14" fmla="*/ 1 w 72"/>
                <a:gd name="T15" fmla="*/ 4 h 56"/>
                <a:gd name="T16" fmla="*/ 0 w 72"/>
                <a:gd name="T17" fmla="*/ 7 h 56"/>
                <a:gd name="T18" fmla="*/ 2 w 72"/>
                <a:gd name="T19" fmla="*/ 11 h 56"/>
                <a:gd name="T20" fmla="*/ 5 w 72"/>
                <a:gd name="T21" fmla="*/ 14 h 56"/>
                <a:gd name="T22" fmla="*/ 8 w 72"/>
                <a:gd name="T23" fmla="*/ 14 h 56"/>
                <a:gd name="T24" fmla="*/ 10 w 72"/>
                <a:gd name="T25" fmla="*/ 14 h 56"/>
                <a:gd name="T26" fmla="*/ 13 w 72"/>
                <a:gd name="T27" fmla="*/ 11 h 56"/>
                <a:gd name="T28" fmla="*/ 15 w 72"/>
                <a:gd name="T29" fmla="*/ 9 h 56"/>
                <a:gd name="T30" fmla="*/ 17 w 72"/>
                <a:gd name="T31" fmla="*/ 6 h 56"/>
                <a:gd name="T32" fmla="*/ 19 w 72"/>
                <a:gd name="T33" fmla="*/ 4 h 56"/>
                <a:gd name="T34" fmla="*/ 19 w 72"/>
                <a:gd name="T35" fmla="*/ 3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FF0000"/>
            </a:solidFill>
            <a:ln w="9525">
              <a:noFill/>
              <a:round/>
              <a:headEnd/>
              <a:tailEnd/>
            </a:ln>
          </p:spPr>
          <p:txBody>
            <a:bodyPr/>
            <a:lstStyle/>
            <a:p>
              <a:endParaRPr lang="en-US"/>
            </a:p>
          </p:txBody>
        </p:sp>
        <p:sp>
          <p:nvSpPr>
            <p:cNvPr id="6172" name="Freeform 444"/>
            <p:cNvSpPr>
              <a:spLocks/>
            </p:cNvSpPr>
            <p:nvPr/>
          </p:nvSpPr>
          <p:spPr bwMode="auto">
            <a:xfrm>
              <a:off x="3361" y="2454"/>
              <a:ext cx="26" cy="37"/>
            </a:xfrm>
            <a:custGeom>
              <a:avLst/>
              <a:gdLst>
                <a:gd name="T0" fmla="*/ 8 w 53"/>
                <a:gd name="T1" fmla="*/ 0 h 72"/>
                <a:gd name="T2" fmla="*/ 5 w 53"/>
                <a:gd name="T3" fmla="*/ 0 h 72"/>
                <a:gd name="T4" fmla="*/ 4 w 53"/>
                <a:gd name="T5" fmla="*/ 1 h 72"/>
                <a:gd name="T6" fmla="*/ 3 w 53"/>
                <a:gd name="T7" fmla="*/ 3 h 72"/>
                <a:gd name="T8" fmla="*/ 2 w 53"/>
                <a:gd name="T9" fmla="*/ 6 h 72"/>
                <a:gd name="T10" fmla="*/ 0 w 53"/>
                <a:gd name="T11" fmla="*/ 9 h 72"/>
                <a:gd name="T12" fmla="*/ 0 w 53"/>
                <a:gd name="T13" fmla="*/ 13 h 72"/>
                <a:gd name="T14" fmla="*/ 0 w 53"/>
                <a:gd name="T15" fmla="*/ 16 h 72"/>
                <a:gd name="T16" fmla="*/ 2 w 53"/>
                <a:gd name="T17" fmla="*/ 18 h 72"/>
                <a:gd name="T18" fmla="*/ 6 w 53"/>
                <a:gd name="T19" fmla="*/ 19 h 72"/>
                <a:gd name="T20" fmla="*/ 10 w 53"/>
                <a:gd name="T21" fmla="*/ 18 h 72"/>
                <a:gd name="T22" fmla="*/ 12 w 53"/>
                <a:gd name="T23" fmla="*/ 16 h 72"/>
                <a:gd name="T24" fmla="*/ 13 w 53"/>
                <a:gd name="T25" fmla="*/ 13 h 72"/>
                <a:gd name="T26" fmla="*/ 12 w 53"/>
                <a:gd name="T27" fmla="*/ 9 h 72"/>
                <a:gd name="T28" fmla="*/ 11 w 53"/>
                <a:gd name="T29" fmla="*/ 6 h 72"/>
                <a:gd name="T30" fmla="*/ 10 w 53"/>
                <a:gd name="T31" fmla="*/ 3 h 72"/>
                <a:gd name="T32" fmla="*/ 8 w 53"/>
                <a:gd name="T33" fmla="*/ 1 h 72"/>
                <a:gd name="T34" fmla="*/ 8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FF0000"/>
            </a:solidFill>
            <a:ln w="9525">
              <a:noFill/>
              <a:round/>
              <a:headEnd/>
              <a:tailEnd/>
            </a:ln>
          </p:spPr>
          <p:txBody>
            <a:bodyPr/>
            <a:lstStyle/>
            <a:p>
              <a:endParaRPr lang="en-US"/>
            </a:p>
          </p:txBody>
        </p:sp>
        <p:sp>
          <p:nvSpPr>
            <p:cNvPr id="6173" name="Freeform 445"/>
            <p:cNvSpPr>
              <a:spLocks/>
            </p:cNvSpPr>
            <p:nvPr/>
          </p:nvSpPr>
          <p:spPr bwMode="auto">
            <a:xfrm>
              <a:off x="3381" y="2447"/>
              <a:ext cx="36" cy="28"/>
            </a:xfrm>
            <a:custGeom>
              <a:avLst/>
              <a:gdLst>
                <a:gd name="T0" fmla="*/ 2 w 71"/>
                <a:gd name="T1" fmla="*/ 0 h 56"/>
                <a:gd name="T2" fmla="*/ 0 w 71"/>
                <a:gd name="T3" fmla="*/ 3 h 56"/>
                <a:gd name="T4" fmla="*/ 1 w 71"/>
                <a:gd name="T5" fmla="*/ 4 h 56"/>
                <a:gd name="T6" fmla="*/ 2 w 71"/>
                <a:gd name="T7" fmla="*/ 6 h 56"/>
                <a:gd name="T8" fmla="*/ 4 w 71"/>
                <a:gd name="T9" fmla="*/ 9 h 56"/>
                <a:gd name="T10" fmla="*/ 6 w 71"/>
                <a:gd name="T11" fmla="*/ 11 h 56"/>
                <a:gd name="T12" fmla="*/ 8 w 71"/>
                <a:gd name="T13" fmla="*/ 14 h 56"/>
                <a:gd name="T14" fmla="*/ 11 w 71"/>
                <a:gd name="T15" fmla="*/ 14 h 56"/>
                <a:gd name="T16" fmla="*/ 14 w 71"/>
                <a:gd name="T17" fmla="*/ 14 h 56"/>
                <a:gd name="T18" fmla="*/ 17 w 71"/>
                <a:gd name="T19" fmla="*/ 11 h 56"/>
                <a:gd name="T20" fmla="*/ 18 w 71"/>
                <a:gd name="T21" fmla="*/ 7 h 56"/>
                <a:gd name="T22" fmla="*/ 17 w 71"/>
                <a:gd name="T23" fmla="*/ 4 h 56"/>
                <a:gd name="T24" fmla="*/ 15 w 71"/>
                <a:gd name="T25" fmla="*/ 2 h 56"/>
                <a:gd name="T26" fmla="*/ 12 w 71"/>
                <a:gd name="T27" fmla="*/ 1 h 56"/>
                <a:gd name="T28" fmla="*/ 8 w 71"/>
                <a:gd name="T29" fmla="*/ 0 h 56"/>
                <a:gd name="T30" fmla="*/ 5 w 71"/>
                <a:gd name="T31" fmla="*/ 0 h 56"/>
                <a:gd name="T32" fmla="*/ 3 w 71"/>
                <a:gd name="T33" fmla="*/ 0 h 56"/>
                <a:gd name="T34" fmla="*/ 2 w 71"/>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6"/>
                <a:gd name="T56" fmla="*/ 71 w 71"/>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FF0000"/>
            </a:solidFill>
            <a:ln w="9525">
              <a:noFill/>
              <a:round/>
              <a:headEnd/>
              <a:tailEnd/>
            </a:ln>
          </p:spPr>
          <p:txBody>
            <a:bodyPr/>
            <a:lstStyle/>
            <a:p>
              <a:endParaRPr lang="en-US"/>
            </a:p>
          </p:txBody>
        </p:sp>
        <p:sp>
          <p:nvSpPr>
            <p:cNvPr id="6174" name="Freeform 446"/>
            <p:cNvSpPr>
              <a:spLocks/>
            </p:cNvSpPr>
            <p:nvPr/>
          </p:nvSpPr>
          <p:spPr bwMode="auto">
            <a:xfrm>
              <a:off x="3380" y="2414"/>
              <a:ext cx="37" cy="28"/>
            </a:xfrm>
            <a:custGeom>
              <a:avLst/>
              <a:gdLst>
                <a:gd name="T0" fmla="*/ 0 w 72"/>
                <a:gd name="T1" fmla="*/ 11 h 57"/>
                <a:gd name="T2" fmla="*/ 2 w 72"/>
                <a:gd name="T3" fmla="*/ 14 h 57"/>
                <a:gd name="T4" fmla="*/ 3 w 72"/>
                <a:gd name="T5" fmla="*/ 14 h 57"/>
                <a:gd name="T6" fmla="*/ 5 w 72"/>
                <a:gd name="T7" fmla="*/ 14 h 57"/>
                <a:gd name="T8" fmla="*/ 8 w 72"/>
                <a:gd name="T9" fmla="*/ 14 h 57"/>
                <a:gd name="T10" fmla="*/ 12 w 72"/>
                <a:gd name="T11" fmla="*/ 13 h 57"/>
                <a:gd name="T12" fmla="*/ 16 w 72"/>
                <a:gd name="T13" fmla="*/ 12 h 57"/>
                <a:gd name="T14" fmla="*/ 18 w 72"/>
                <a:gd name="T15" fmla="*/ 10 h 57"/>
                <a:gd name="T16" fmla="*/ 19 w 72"/>
                <a:gd name="T17" fmla="*/ 7 h 57"/>
                <a:gd name="T18" fmla="*/ 17 w 72"/>
                <a:gd name="T19" fmla="*/ 4 h 57"/>
                <a:gd name="T20" fmla="*/ 14 w 72"/>
                <a:gd name="T21" fmla="*/ 1 h 57"/>
                <a:gd name="T22" fmla="*/ 12 w 72"/>
                <a:gd name="T23" fmla="*/ 0 h 57"/>
                <a:gd name="T24" fmla="*/ 9 w 72"/>
                <a:gd name="T25" fmla="*/ 1 h 57"/>
                <a:gd name="T26" fmla="*/ 6 w 72"/>
                <a:gd name="T27" fmla="*/ 3 h 57"/>
                <a:gd name="T28" fmla="*/ 4 w 72"/>
                <a:gd name="T29" fmla="*/ 5 h 57"/>
                <a:gd name="T30" fmla="*/ 2 w 72"/>
                <a:gd name="T31" fmla="*/ 8 h 57"/>
                <a:gd name="T32" fmla="*/ 1 w 72"/>
                <a:gd name="T33" fmla="*/ 10 h 57"/>
                <a:gd name="T34" fmla="*/ 0 w 72"/>
                <a:gd name="T35" fmla="*/ 11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FF0000"/>
            </a:solidFill>
            <a:ln w="9525">
              <a:noFill/>
              <a:round/>
              <a:headEnd/>
              <a:tailEnd/>
            </a:ln>
          </p:spPr>
          <p:txBody>
            <a:bodyPr/>
            <a:lstStyle/>
            <a:p>
              <a:endParaRPr lang="en-US"/>
            </a:p>
          </p:txBody>
        </p:sp>
        <p:sp>
          <p:nvSpPr>
            <p:cNvPr id="6175" name="Freeform 447"/>
            <p:cNvSpPr>
              <a:spLocks/>
            </p:cNvSpPr>
            <p:nvPr/>
          </p:nvSpPr>
          <p:spPr bwMode="auto">
            <a:xfrm>
              <a:off x="2672" y="2420"/>
              <a:ext cx="11" cy="12"/>
            </a:xfrm>
            <a:custGeom>
              <a:avLst/>
              <a:gdLst>
                <a:gd name="T0" fmla="*/ 3 w 23"/>
                <a:gd name="T1" fmla="*/ 6 h 24"/>
                <a:gd name="T2" fmla="*/ 1 w 23"/>
                <a:gd name="T3" fmla="*/ 6 h 24"/>
                <a:gd name="T4" fmla="*/ 1 w 23"/>
                <a:gd name="T5" fmla="*/ 5 h 24"/>
                <a:gd name="T6" fmla="*/ 0 w 23"/>
                <a:gd name="T7" fmla="*/ 5 h 24"/>
                <a:gd name="T8" fmla="*/ 0 w 23"/>
                <a:gd name="T9" fmla="*/ 3 h 24"/>
                <a:gd name="T10" fmla="*/ 0 w 23"/>
                <a:gd name="T11" fmla="*/ 2 h 24"/>
                <a:gd name="T12" fmla="*/ 1 w 23"/>
                <a:gd name="T13" fmla="*/ 1 h 24"/>
                <a:gd name="T14" fmla="*/ 1 w 23"/>
                <a:gd name="T15" fmla="*/ 1 h 24"/>
                <a:gd name="T16" fmla="*/ 3 w 23"/>
                <a:gd name="T17" fmla="*/ 0 h 24"/>
                <a:gd name="T18" fmla="*/ 4 w 23"/>
                <a:gd name="T19" fmla="*/ 1 h 24"/>
                <a:gd name="T20" fmla="*/ 5 w 23"/>
                <a:gd name="T21" fmla="*/ 1 h 24"/>
                <a:gd name="T22" fmla="*/ 5 w 23"/>
                <a:gd name="T23" fmla="*/ 2 h 24"/>
                <a:gd name="T24" fmla="*/ 5 w 23"/>
                <a:gd name="T25" fmla="*/ 3 h 24"/>
                <a:gd name="T26" fmla="*/ 5 w 23"/>
                <a:gd name="T27" fmla="*/ 5 h 24"/>
                <a:gd name="T28" fmla="*/ 5 w 23"/>
                <a:gd name="T29" fmla="*/ 5 h 24"/>
                <a:gd name="T30" fmla="*/ 4 w 23"/>
                <a:gd name="T31" fmla="*/ 6 h 24"/>
                <a:gd name="T32" fmla="*/ 3 w 23"/>
                <a:gd name="T33" fmla="*/ 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FF0000"/>
            </a:solidFill>
            <a:ln w="9525">
              <a:noFill/>
              <a:round/>
              <a:headEnd/>
              <a:tailEnd/>
            </a:ln>
          </p:spPr>
          <p:txBody>
            <a:bodyPr/>
            <a:lstStyle/>
            <a:p>
              <a:endParaRPr lang="en-US"/>
            </a:p>
          </p:txBody>
        </p:sp>
        <p:sp>
          <p:nvSpPr>
            <p:cNvPr id="6176" name="Freeform 448"/>
            <p:cNvSpPr>
              <a:spLocks/>
            </p:cNvSpPr>
            <p:nvPr/>
          </p:nvSpPr>
          <p:spPr bwMode="auto">
            <a:xfrm>
              <a:off x="2664" y="2381"/>
              <a:ext cx="26" cy="36"/>
            </a:xfrm>
            <a:custGeom>
              <a:avLst/>
              <a:gdLst>
                <a:gd name="T0" fmla="*/ 5 w 52"/>
                <a:gd name="T1" fmla="*/ 18 h 73"/>
                <a:gd name="T2" fmla="*/ 8 w 52"/>
                <a:gd name="T3" fmla="*/ 18 h 73"/>
                <a:gd name="T4" fmla="*/ 9 w 52"/>
                <a:gd name="T5" fmla="*/ 17 h 73"/>
                <a:gd name="T6" fmla="*/ 10 w 52"/>
                <a:gd name="T7" fmla="*/ 15 h 73"/>
                <a:gd name="T8" fmla="*/ 11 w 52"/>
                <a:gd name="T9" fmla="*/ 12 h 73"/>
                <a:gd name="T10" fmla="*/ 13 w 52"/>
                <a:gd name="T11" fmla="*/ 9 h 73"/>
                <a:gd name="T12" fmla="*/ 13 w 52"/>
                <a:gd name="T13" fmla="*/ 5 h 73"/>
                <a:gd name="T14" fmla="*/ 13 w 52"/>
                <a:gd name="T15" fmla="*/ 3 h 73"/>
                <a:gd name="T16" fmla="*/ 11 w 52"/>
                <a:gd name="T17" fmla="*/ 1 h 73"/>
                <a:gd name="T18" fmla="*/ 7 w 52"/>
                <a:gd name="T19" fmla="*/ 0 h 73"/>
                <a:gd name="T20" fmla="*/ 3 w 52"/>
                <a:gd name="T21" fmla="*/ 1 h 73"/>
                <a:gd name="T22" fmla="*/ 1 w 52"/>
                <a:gd name="T23" fmla="*/ 3 h 73"/>
                <a:gd name="T24" fmla="*/ 0 w 52"/>
                <a:gd name="T25" fmla="*/ 5 h 73"/>
                <a:gd name="T26" fmla="*/ 1 w 52"/>
                <a:gd name="T27" fmla="*/ 9 h 73"/>
                <a:gd name="T28" fmla="*/ 2 w 52"/>
                <a:gd name="T29" fmla="*/ 12 h 73"/>
                <a:gd name="T30" fmla="*/ 3 w 52"/>
                <a:gd name="T31" fmla="*/ 15 h 73"/>
                <a:gd name="T32" fmla="*/ 5 w 52"/>
                <a:gd name="T33" fmla="*/ 17 h 73"/>
                <a:gd name="T34" fmla="*/ 5 w 52"/>
                <a:gd name="T35" fmla="*/ 18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FF0000"/>
            </a:solidFill>
            <a:ln w="9525">
              <a:noFill/>
              <a:round/>
              <a:headEnd/>
              <a:tailEnd/>
            </a:ln>
          </p:spPr>
          <p:txBody>
            <a:bodyPr/>
            <a:lstStyle/>
            <a:p>
              <a:endParaRPr lang="en-US"/>
            </a:p>
          </p:txBody>
        </p:sp>
        <p:sp>
          <p:nvSpPr>
            <p:cNvPr id="6177" name="Freeform 449"/>
            <p:cNvSpPr>
              <a:spLocks/>
            </p:cNvSpPr>
            <p:nvPr/>
          </p:nvSpPr>
          <p:spPr bwMode="auto">
            <a:xfrm>
              <a:off x="2664" y="2381"/>
              <a:ext cx="26" cy="36"/>
            </a:xfrm>
            <a:custGeom>
              <a:avLst/>
              <a:gdLst>
                <a:gd name="T0" fmla="*/ 5 w 52"/>
                <a:gd name="T1" fmla="*/ 18 h 73"/>
                <a:gd name="T2" fmla="*/ 8 w 52"/>
                <a:gd name="T3" fmla="*/ 18 h 73"/>
                <a:gd name="T4" fmla="*/ 9 w 52"/>
                <a:gd name="T5" fmla="*/ 17 h 73"/>
                <a:gd name="T6" fmla="*/ 10 w 52"/>
                <a:gd name="T7" fmla="*/ 15 h 73"/>
                <a:gd name="T8" fmla="*/ 11 w 52"/>
                <a:gd name="T9" fmla="*/ 12 h 73"/>
                <a:gd name="T10" fmla="*/ 13 w 52"/>
                <a:gd name="T11" fmla="*/ 9 h 73"/>
                <a:gd name="T12" fmla="*/ 13 w 52"/>
                <a:gd name="T13" fmla="*/ 5 h 73"/>
                <a:gd name="T14" fmla="*/ 13 w 52"/>
                <a:gd name="T15" fmla="*/ 3 h 73"/>
                <a:gd name="T16" fmla="*/ 11 w 52"/>
                <a:gd name="T17" fmla="*/ 1 h 73"/>
                <a:gd name="T18" fmla="*/ 7 w 52"/>
                <a:gd name="T19" fmla="*/ 0 h 73"/>
                <a:gd name="T20" fmla="*/ 3 w 52"/>
                <a:gd name="T21" fmla="*/ 1 h 73"/>
                <a:gd name="T22" fmla="*/ 1 w 52"/>
                <a:gd name="T23" fmla="*/ 3 h 73"/>
                <a:gd name="T24" fmla="*/ 0 w 52"/>
                <a:gd name="T25" fmla="*/ 5 h 73"/>
                <a:gd name="T26" fmla="*/ 1 w 52"/>
                <a:gd name="T27" fmla="*/ 9 h 73"/>
                <a:gd name="T28" fmla="*/ 2 w 52"/>
                <a:gd name="T29" fmla="*/ 12 h 73"/>
                <a:gd name="T30" fmla="*/ 3 w 52"/>
                <a:gd name="T31" fmla="*/ 15 h 73"/>
                <a:gd name="T32" fmla="*/ 5 w 52"/>
                <a:gd name="T33" fmla="*/ 17 h 73"/>
                <a:gd name="T34" fmla="*/ 5 w 52"/>
                <a:gd name="T35" fmla="*/ 18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FF0000"/>
            </a:solidFill>
            <a:ln w="9525">
              <a:noFill/>
              <a:round/>
              <a:headEnd/>
              <a:tailEnd/>
            </a:ln>
          </p:spPr>
          <p:txBody>
            <a:bodyPr/>
            <a:lstStyle/>
            <a:p>
              <a:endParaRPr lang="en-US"/>
            </a:p>
          </p:txBody>
        </p:sp>
        <p:sp>
          <p:nvSpPr>
            <p:cNvPr id="6178" name="Freeform 450"/>
            <p:cNvSpPr>
              <a:spLocks/>
            </p:cNvSpPr>
            <p:nvPr/>
          </p:nvSpPr>
          <p:spPr bwMode="auto">
            <a:xfrm>
              <a:off x="2635" y="2396"/>
              <a:ext cx="35" cy="28"/>
            </a:xfrm>
            <a:custGeom>
              <a:avLst/>
              <a:gdLst>
                <a:gd name="T0" fmla="*/ 16 w 72"/>
                <a:gd name="T1" fmla="*/ 14 h 58"/>
                <a:gd name="T2" fmla="*/ 17 w 72"/>
                <a:gd name="T3" fmla="*/ 11 h 58"/>
                <a:gd name="T4" fmla="*/ 17 w 72"/>
                <a:gd name="T5" fmla="*/ 10 h 58"/>
                <a:gd name="T6" fmla="*/ 16 w 72"/>
                <a:gd name="T7" fmla="*/ 8 h 58"/>
                <a:gd name="T8" fmla="*/ 14 w 72"/>
                <a:gd name="T9" fmla="*/ 6 h 58"/>
                <a:gd name="T10" fmla="*/ 12 w 72"/>
                <a:gd name="T11" fmla="*/ 3 h 58"/>
                <a:gd name="T12" fmla="*/ 9 w 72"/>
                <a:gd name="T13" fmla="*/ 1 h 58"/>
                <a:gd name="T14" fmla="*/ 7 w 72"/>
                <a:gd name="T15" fmla="*/ 0 h 58"/>
                <a:gd name="T16" fmla="*/ 4 w 72"/>
                <a:gd name="T17" fmla="*/ 0 h 58"/>
                <a:gd name="T18" fmla="*/ 1 w 72"/>
                <a:gd name="T19" fmla="*/ 3 h 58"/>
                <a:gd name="T20" fmla="*/ 0 w 72"/>
                <a:gd name="T21" fmla="*/ 7 h 58"/>
                <a:gd name="T22" fmla="*/ 1 w 72"/>
                <a:gd name="T23" fmla="*/ 10 h 58"/>
                <a:gd name="T24" fmla="*/ 3 w 72"/>
                <a:gd name="T25" fmla="*/ 12 h 58"/>
                <a:gd name="T26" fmla="*/ 6 w 72"/>
                <a:gd name="T27" fmla="*/ 13 h 58"/>
                <a:gd name="T28" fmla="*/ 9 w 72"/>
                <a:gd name="T29" fmla="*/ 14 h 58"/>
                <a:gd name="T30" fmla="*/ 12 w 72"/>
                <a:gd name="T31" fmla="*/ 14 h 58"/>
                <a:gd name="T32" fmla="*/ 15 w 72"/>
                <a:gd name="T33" fmla="*/ 14 h 58"/>
                <a:gd name="T34" fmla="*/ 16 w 72"/>
                <a:gd name="T35" fmla="*/ 14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FF0000"/>
            </a:solidFill>
            <a:ln w="9525">
              <a:noFill/>
              <a:round/>
              <a:headEnd/>
              <a:tailEnd/>
            </a:ln>
          </p:spPr>
          <p:txBody>
            <a:bodyPr/>
            <a:lstStyle/>
            <a:p>
              <a:endParaRPr lang="en-US"/>
            </a:p>
          </p:txBody>
        </p:sp>
        <p:sp>
          <p:nvSpPr>
            <p:cNvPr id="6179" name="Freeform 451"/>
            <p:cNvSpPr>
              <a:spLocks/>
            </p:cNvSpPr>
            <p:nvPr/>
          </p:nvSpPr>
          <p:spPr bwMode="auto">
            <a:xfrm>
              <a:off x="2635" y="2428"/>
              <a:ext cx="35" cy="29"/>
            </a:xfrm>
            <a:custGeom>
              <a:avLst/>
              <a:gdLst>
                <a:gd name="T0" fmla="*/ 17 w 72"/>
                <a:gd name="T1" fmla="*/ 3 h 56"/>
                <a:gd name="T2" fmla="*/ 16 w 72"/>
                <a:gd name="T3" fmla="*/ 0 h 56"/>
                <a:gd name="T4" fmla="*/ 15 w 72"/>
                <a:gd name="T5" fmla="*/ 0 h 56"/>
                <a:gd name="T6" fmla="*/ 13 w 72"/>
                <a:gd name="T7" fmla="*/ 0 h 56"/>
                <a:gd name="T8" fmla="*/ 9 w 72"/>
                <a:gd name="T9" fmla="*/ 0 h 56"/>
                <a:gd name="T10" fmla="*/ 6 w 72"/>
                <a:gd name="T11" fmla="*/ 1 h 56"/>
                <a:gd name="T12" fmla="*/ 3 w 72"/>
                <a:gd name="T13" fmla="*/ 2 h 56"/>
                <a:gd name="T14" fmla="*/ 1 w 72"/>
                <a:gd name="T15" fmla="*/ 4 h 56"/>
                <a:gd name="T16" fmla="*/ 0 w 72"/>
                <a:gd name="T17" fmla="*/ 7 h 56"/>
                <a:gd name="T18" fmla="*/ 1 w 72"/>
                <a:gd name="T19" fmla="*/ 11 h 56"/>
                <a:gd name="T20" fmla="*/ 4 w 72"/>
                <a:gd name="T21" fmla="*/ 14 h 56"/>
                <a:gd name="T22" fmla="*/ 7 w 72"/>
                <a:gd name="T23" fmla="*/ 15 h 56"/>
                <a:gd name="T24" fmla="*/ 9 w 72"/>
                <a:gd name="T25" fmla="*/ 14 h 56"/>
                <a:gd name="T26" fmla="*/ 12 w 72"/>
                <a:gd name="T27" fmla="*/ 12 h 56"/>
                <a:gd name="T28" fmla="*/ 14 w 72"/>
                <a:gd name="T29" fmla="*/ 9 h 56"/>
                <a:gd name="T30" fmla="*/ 16 w 72"/>
                <a:gd name="T31" fmla="*/ 6 h 56"/>
                <a:gd name="T32" fmla="*/ 17 w 72"/>
                <a:gd name="T33" fmla="*/ 4 h 56"/>
                <a:gd name="T34" fmla="*/ 17 w 72"/>
                <a:gd name="T35" fmla="*/ 3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FF0000"/>
            </a:solidFill>
            <a:ln w="9525">
              <a:noFill/>
              <a:round/>
              <a:headEnd/>
              <a:tailEnd/>
            </a:ln>
          </p:spPr>
          <p:txBody>
            <a:bodyPr/>
            <a:lstStyle/>
            <a:p>
              <a:endParaRPr lang="en-US"/>
            </a:p>
          </p:txBody>
        </p:sp>
        <p:sp>
          <p:nvSpPr>
            <p:cNvPr id="6180" name="Freeform 452"/>
            <p:cNvSpPr>
              <a:spLocks/>
            </p:cNvSpPr>
            <p:nvPr/>
          </p:nvSpPr>
          <p:spPr bwMode="auto">
            <a:xfrm>
              <a:off x="2664" y="2435"/>
              <a:ext cx="27" cy="37"/>
            </a:xfrm>
            <a:custGeom>
              <a:avLst/>
              <a:gdLst>
                <a:gd name="T0" fmla="*/ 8 w 53"/>
                <a:gd name="T1" fmla="*/ 0 h 72"/>
                <a:gd name="T2" fmla="*/ 6 w 53"/>
                <a:gd name="T3" fmla="*/ 0 h 72"/>
                <a:gd name="T4" fmla="*/ 5 w 53"/>
                <a:gd name="T5" fmla="*/ 1 h 72"/>
                <a:gd name="T6" fmla="*/ 4 w 53"/>
                <a:gd name="T7" fmla="*/ 3 h 72"/>
                <a:gd name="T8" fmla="*/ 2 w 53"/>
                <a:gd name="T9" fmla="*/ 6 h 72"/>
                <a:gd name="T10" fmla="*/ 1 w 53"/>
                <a:gd name="T11" fmla="*/ 9 h 72"/>
                <a:gd name="T12" fmla="*/ 0 w 53"/>
                <a:gd name="T13" fmla="*/ 13 h 72"/>
                <a:gd name="T14" fmla="*/ 1 w 53"/>
                <a:gd name="T15" fmla="*/ 16 h 72"/>
                <a:gd name="T16" fmla="*/ 3 w 53"/>
                <a:gd name="T17" fmla="*/ 18 h 72"/>
                <a:gd name="T18" fmla="*/ 7 w 53"/>
                <a:gd name="T19" fmla="*/ 19 h 72"/>
                <a:gd name="T20" fmla="*/ 11 w 53"/>
                <a:gd name="T21" fmla="*/ 18 h 72"/>
                <a:gd name="T22" fmla="*/ 13 w 53"/>
                <a:gd name="T23" fmla="*/ 16 h 72"/>
                <a:gd name="T24" fmla="*/ 14 w 53"/>
                <a:gd name="T25" fmla="*/ 13 h 72"/>
                <a:gd name="T26" fmla="*/ 13 w 53"/>
                <a:gd name="T27" fmla="*/ 9 h 72"/>
                <a:gd name="T28" fmla="*/ 12 w 53"/>
                <a:gd name="T29" fmla="*/ 6 h 72"/>
                <a:gd name="T30" fmla="*/ 10 w 53"/>
                <a:gd name="T31" fmla="*/ 3 h 72"/>
                <a:gd name="T32" fmla="*/ 9 w 53"/>
                <a:gd name="T33" fmla="*/ 1 h 72"/>
                <a:gd name="T34" fmla="*/ 8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FF0000"/>
            </a:solidFill>
            <a:ln w="9525">
              <a:noFill/>
              <a:round/>
              <a:headEnd/>
              <a:tailEnd/>
            </a:ln>
          </p:spPr>
          <p:txBody>
            <a:bodyPr/>
            <a:lstStyle/>
            <a:p>
              <a:endParaRPr lang="en-US"/>
            </a:p>
          </p:txBody>
        </p:sp>
        <p:sp>
          <p:nvSpPr>
            <p:cNvPr id="6181" name="Freeform 453"/>
            <p:cNvSpPr>
              <a:spLocks/>
            </p:cNvSpPr>
            <p:nvPr/>
          </p:nvSpPr>
          <p:spPr bwMode="auto">
            <a:xfrm>
              <a:off x="2684" y="2428"/>
              <a:ext cx="35" cy="29"/>
            </a:xfrm>
            <a:custGeom>
              <a:avLst/>
              <a:gdLst>
                <a:gd name="T0" fmla="*/ 1 w 72"/>
                <a:gd name="T1" fmla="*/ 0 h 57"/>
                <a:gd name="T2" fmla="*/ 0 w 72"/>
                <a:gd name="T3" fmla="*/ 3 h 57"/>
                <a:gd name="T4" fmla="*/ 0 w 72"/>
                <a:gd name="T5" fmla="*/ 4 h 57"/>
                <a:gd name="T6" fmla="*/ 1 w 72"/>
                <a:gd name="T7" fmla="*/ 6 h 57"/>
                <a:gd name="T8" fmla="*/ 3 w 72"/>
                <a:gd name="T9" fmla="*/ 9 h 57"/>
                <a:gd name="T10" fmla="*/ 5 w 72"/>
                <a:gd name="T11" fmla="*/ 11 h 57"/>
                <a:gd name="T12" fmla="*/ 8 w 72"/>
                <a:gd name="T13" fmla="*/ 14 h 57"/>
                <a:gd name="T14" fmla="*/ 10 w 72"/>
                <a:gd name="T15" fmla="*/ 15 h 57"/>
                <a:gd name="T16" fmla="*/ 13 w 72"/>
                <a:gd name="T17" fmla="*/ 14 h 57"/>
                <a:gd name="T18" fmla="*/ 16 w 72"/>
                <a:gd name="T19" fmla="*/ 11 h 57"/>
                <a:gd name="T20" fmla="*/ 17 w 72"/>
                <a:gd name="T21" fmla="*/ 7 h 57"/>
                <a:gd name="T22" fmla="*/ 16 w 72"/>
                <a:gd name="T23" fmla="*/ 4 h 57"/>
                <a:gd name="T24" fmla="*/ 14 w 72"/>
                <a:gd name="T25" fmla="*/ 2 h 57"/>
                <a:gd name="T26" fmla="*/ 11 w 72"/>
                <a:gd name="T27" fmla="*/ 1 h 57"/>
                <a:gd name="T28" fmla="*/ 8 w 72"/>
                <a:gd name="T29" fmla="*/ 0 h 57"/>
                <a:gd name="T30" fmla="*/ 5 w 72"/>
                <a:gd name="T31" fmla="*/ 0 h 57"/>
                <a:gd name="T32" fmla="*/ 2 w 72"/>
                <a:gd name="T33" fmla="*/ 0 h 57"/>
                <a:gd name="T34" fmla="*/ 1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FF0000"/>
            </a:solidFill>
            <a:ln w="9525">
              <a:noFill/>
              <a:round/>
              <a:headEnd/>
              <a:tailEnd/>
            </a:ln>
          </p:spPr>
          <p:txBody>
            <a:bodyPr/>
            <a:lstStyle/>
            <a:p>
              <a:endParaRPr lang="en-US"/>
            </a:p>
          </p:txBody>
        </p:sp>
        <p:sp>
          <p:nvSpPr>
            <p:cNvPr id="6182" name="Freeform 454"/>
            <p:cNvSpPr>
              <a:spLocks/>
            </p:cNvSpPr>
            <p:nvPr/>
          </p:nvSpPr>
          <p:spPr bwMode="auto">
            <a:xfrm>
              <a:off x="2684" y="2395"/>
              <a:ext cx="35" cy="29"/>
            </a:xfrm>
            <a:custGeom>
              <a:avLst/>
              <a:gdLst>
                <a:gd name="T0" fmla="*/ 0 w 72"/>
                <a:gd name="T1" fmla="*/ 12 h 58"/>
                <a:gd name="T2" fmla="*/ 1 w 72"/>
                <a:gd name="T3" fmla="*/ 15 h 58"/>
                <a:gd name="T4" fmla="*/ 2 w 72"/>
                <a:gd name="T5" fmla="*/ 15 h 58"/>
                <a:gd name="T6" fmla="*/ 5 w 72"/>
                <a:gd name="T7" fmla="*/ 15 h 58"/>
                <a:gd name="T8" fmla="*/ 8 w 72"/>
                <a:gd name="T9" fmla="*/ 15 h 58"/>
                <a:gd name="T10" fmla="*/ 11 w 72"/>
                <a:gd name="T11" fmla="*/ 14 h 58"/>
                <a:gd name="T12" fmla="*/ 14 w 72"/>
                <a:gd name="T13" fmla="*/ 13 h 58"/>
                <a:gd name="T14" fmla="*/ 16 w 72"/>
                <a:gd name="T15" fmla="*/ 11 h 58"/>
                <a:gd name="T16" fmla="*/ 17 w 72"/>
                <a:gd name="T17" fmla="*/ 8 h 58"/>
                <a:gd name="T18" fmla="*/ 16 w 72"/>
                <a:gd name="T19" fmla="*/ 4 h 58"/>
                <a:gd name="T20" fmla="*/ 13 w 72"/>
                <a:gd name="T21" fmla="*/ 1 h 58"/>
                <a:gd name="T22" fmla="*/ 10 w 72"/>
                <a:gd name="T23" fmla="*/ 0 h 58"/>
                <a:gd name="T24" fmla="*/ 8 w 72"/>
                <a:gd name="T25" fmla="*/ 2 h 58"/>
                <a:gd name="T26" fmla="*/ 5 w 72"/>
                <a:gd name="T27" fmla="*/ 4 h 58"/>
                <a:gd name="T28" fmla="*/ 3 w 72"/>
                <a:gd name="T29" fmla="*/ 6 h 58"/>
                <a:gd name="T30" fmla="*/ 1 w 72"/>
                <a:gd name="T31" fmla="*/ 9 h 58"/>
                <a:gd name="T32" fmla="*/ 0 w 72"/>
                <a:gd name="T33" fmla="*/ 11 h 58"/>
                <a:gd name="T34" fmla="*/ 0 w 72"/>
                <a:gd name="T35" fmla="*/ 12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FF0000"/>
            </a:solidFill>
            <a:ln w="9525">
              <a:noFill/>
              <a:round/>
              <a:headEnd/>
              <a:tailEnd/>
            </a:ln>
          </p:spPr>
          <p:txBody>
            <a:bodyPr/>
            <a:lstStyle/>
            <a:p>
              <a:endParaRPr lang="en-US"/>
            </a:p>
          </p:txBody>
        </p:sp>
        <p:sp>
          <p:nvSpPr>
            <p:cNvPr id="6183" name="Freeform 455"/>
            <p:cNvSpPr>
              <a:spLocks/>
            </p:cNvSpPr>
            <p:nvPr/>
          </p:nvSpPr>
          <p:spPr bwMode="auto">
            <a:xfrm>
              <a:off x="2471" y="1815"/>
              <a:ext cx="72" cy="84"/>
            </a:xfrm>
            <a:custGeom>
              <a:avLst/>
              <a:gdLst>
                <a:gd name="T0" fmla="*/ 36 w 144"/>
                <a:gd name="T1" fmla="*/ 0 h 167"/>
                <a:gd name="T2" fmla="*/ 36 w 144"/>
                <a:gd name="T3" fmla="*/ 7 h 167"/>
                <a:gd name="T4" fmla="*/ 35 w 144"/>
                <a:gd name="T5" fmla="*/ 15 h 167"/>
                <a:gd name="T6" fmla="*/ 33 w 144"/>
                <a:gd name="T7" fmla="*/ 21 h 167"/>
                <a:gd name="T8" fmla="*/ 29 w 144"/>
                <a:gd name="T9" fmla="*/ 28 h 167"/>
                <a:gd name="T10" fmla="*/ 25 w 144"/>
                <a:gd name="T11" fmla="*/ 34 h 167"/>
                <a:gd name="T12" fmla="*/ 20 w 144"/>
                <a:gd name="T13" fmla="*/ 38 h 167"/>
                <a:gd name="T14" fmla="*/ 15 w 144"/>
                <a:gd name="T15" fmla="*/ 41 h 167"/>
                <a:gd name="T16" fmla="*/ 9 w 144"/>
                <a:gd name="T17" fmla="*/ 42 h 167"/>
                <a:gd name="T18" fmla="*/ 4 w 144"/>
                <a:gd name="T19" fmla="*/ 41 h 167"/>
                <a:gd name="T20" fmla="*/ 1 w 144"/>
                <a:gd name="T21" fmla="*/ 38 h 167"/>
                <a:gd name="T22" fmla="*/ 0 w 144"/>
                <a:gd name="T23" fmla="*/ 35 h 167"/>
                <a:gd name="T24" fmla="*/ 1 w 144"/>
                <a:gd name="T25" fmla="*/ 31 h 167"/>
                <a:gd name="T26" fmla="*/ 3 w 144"/>
                <a:gd name="T27" fmla="*/ 28 h 167"/>
                <a:gd name="T28" fmla="*/ 6 w 144"/>
                <a:gd name="T29" fmla="*/ 24 h 167"/>
                <a:gd name="T30" fmla="*/ 10 w 144"/>
                <a:gd name="T31" fmla="*/ 22 h 167"/>
                <a:gd name="T32" fmla="*/ 15 w 144"/>
                <a:gd name="T33" fmla="*/ 21 h 167"/>
                <a:gd name="T34" fmla="*/ 20 w 144"/>
                <a:gd name="T35" fmla="*/ 20 h 167"/>
                <a:gd name="T36" fmla="*/ 24 w 144"/>
                <a:gd name="T37" fmla="*/ 18 h 167"/>
                <a:gd name="T38" fmla="*/ 27 w 144"/>
                <a:gd name="T39" fmla="*/ 15 h 167"/>
                <a:gd name="T40" fmla="*/ 30 w 144"/>
                <a:gd name="T41" fmla="*/ 11 h 167"/>
                <a:gd name="T42" fmla="*/ 33 w 144"/>
                <a:gd name="T43" fmla="*/ 7 h 167"/>
                <a:gd name="T44" fmla="*/ 35 w 144"/>
                <a:gd name="T45" fmla="*/ 4 h 167"/>
                <a:gd name="T46" fmla="*/ 36 w 144"/>
                <a:gd name="T47" fmla="*/ 1 h 167"/>
                <a:gd name="T48" fmla="*/ 36 w 144"/>
                <a:gd name="T49" fmla="*/ 0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67"/>
                <a:gd name="T77" fmla="*/ 144 w 144"/>
                <a:gd name="T78" fmla="*/ 167 h 1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FF0000"/>
            </a:solidFill>
            <a:ln w="9525">
              <a:noFill/>
              <a:round/>
              <a:headEnd/>
              <a:tailEnd/>
            </a:ln>
          </p:spPr>
          <p:txBody>
            <a:bodyPr/>
            <a:lstStyle/>
            <a:p>
              <a:endParaRPr lang="en-US"/>
            </a:p>
          </p:txBody>
        </p:sp>
        <p:sp>
          <p:nvSpPr>
            <p:cNvPr id="6184" name="Freeform 456"/>
            <p:cNvSpPr>
              <a:spLocks/>
            </p:cNvSpPr>
            <p:nvPr/>
          </p:nvSpPr>
          <p:spPr bwMode="auto">
            <a:xfrm>
              <a:off x="2436" y="1811"/>
              <a:ext cx="102" cy="40"/>
            </a:xfrm>
            <a:custGeom>
              <a:avLst/>
              <a:gdLst>
                <a:gd name="T0" fmla="*/ 51 w 204"/>
                <a:gd name="T1" fmla="*/ 0 h 82"/>
                <a:gd name="T2" fmla="*/ 49 w 204"/>
                <a:gd name="T3" fmla="*/ 2 h 82"/>
                <a:gd name="T4" fmla="*/ 47 w 204"/>
                <a:gd name="T5" fmla="*/ 5 h 82"/>
                <a:gd name="T6" fmla="*/ 44 w 204"/>
                <a:gd name="T7" fmla="*/ 7 h 82"/>
                <a:gd name="T8" fmla="*/ 42 w 204"/>
                <a:gd name="T9" fmla="*/ 10 h 82"/>
                <a:gd name="T10" fmla="*/ 38 w 204"/>
                <a:gd name="T11" fmla="*/ 12 h 82"/>
                <a:gd name="T12" fmla="*/ 35 w 204"/>
                <a:gd name="T13" fmla="*/ 14 h 82"/>
                <a:gd name="T14" fmla="*/ 32 w 204"/>
                <a:gd name="T15" fmla="*/ 16 h 82"/>
                <a:gd name="T16" fmla="*/ 28 w 204"/>
                <a:gd name="T17" fmla="*/ 17 h 82"/>
                <a:gd name="T18" fmla="*/ 25 w 204"/>
                <a:gd name="T19" fmla="*/ 18 h 82"/>
                <a:gd name="T20" fmla="*/ 22 w 204"/>
                <a:gd name="T21" fmla="*/ 19 h 82"/>
                <a:gd name="T22" fmla="*/ 19 w 204"/>
                <a:gd name="T23" fmla="*/ 20 h 82"/>
                <a:gd name="T24" fmla="*/ 15 w 204"/>
                <a:gd name="T25" fmla="*/ 20 h 82"/>
                <a:gd name="T26" fmla="*/ 12 w 204"/>
                <a:gd name="T27" fmla="*/ 20 h 82"/>
                <a:gd name="T28" fmla="*/ 10 w 204"/>
                <a:gd name="T29" fmla="*/ 19 h 82"/>
                <a:gd name="T30" fmla="*/ 6 w 204"/>
                <a:gd name="T31" fmla="*/ 17 h 82"/>
                <a:gd name="T32" fmla="*/ 4 w 204"/>
                <a:gd name="T33" fmla="*/ 16 h 82"/>
                <a:gd name="T34" fmla="*/ 1 w 204"/>
                <a:gd name="T35" fmla="*/ 11 h 82"/>
                <a:gd name="T36" fmla="*/ 0 w 204"/>
                <a:gd name="T37" fmla="*/ 8 h 82"/>
                <a:gd name="T38" fmla="*/ 2 w 204"/>
                <a:gd name="T39" fmla="*/ 5 h 82"/>
                <a:gd name="T40" fmla="*/ 5 w 204"/>
                <a:gd name="T41" fmla="*/ 2 h 82"/>
                <a:gd name="T42" fmla="*/ 9 w 204"/>
                <a:gd name="T43" fmla="*/ 0 h 82"/>
                <a:gd name="T44" fmla="*/ 13 w 204"/>
                <a:gd name="T45" fmla="*/ 0 h 82"/>
                <a:gd name="T46" fmla="*/ 18 w 204"/>
                <a:gd name="T47" fmla="*/ 1 h 82"/>
                <a:gd name="T48" fmla="*/ 23 w 204"/>
                <a:gd name="T49" fmla="*/ 3 h 82"/>
                <a:gd name="T50" fmla="*/ 26 w 204"/>
                <a:gd name="T51" fmla="*/ 5 h 82"/>
                <a:gd name="T52" fmla="*/ 31 w 204"/>
                <a:gd name="T53" fmla="*/ 6 h 82"/>
                <a:gd name="T54" fmla="*/ 36 w 204"/>
                <a:gd name="T55" fmla="*/ 5 h 82"/>
                <a:gd name="T56" fmla="*/ 40 w 204"/>
                <a:gd name="T57" fmla="*/ 4 h 82"/>
                <a:gd name="T58" fmla="*/ 45 w 204"/>
                <a:gd name="T59" fmla="*/ 3 h 82"/>
                <a:gd name="T60" fmla="*/ 48 w 204"/>
                <a:gd name="T61" fmla="*/ 1 h 82"/>
                <a:gd name="T62" fmla="*/ 50 w 204"/>
                <a:gd name="T63" fmla="*/ 0 h 82"/>
                <a:gd name="T64" fmla="*/ 51 w 204"/>
                <a:gd name="T65" fmla="*/ 0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82"/>
                <a:gd name="T101" fmla="*/ 204 w 204"/>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FF0000"/>
            </a:solidFill>
            <a:ln w="9525">
              <a:noFill/>
              <a:round/>
              <a:headEnd/>
              <a:tailEnd/>
            </a:ln>
          </p:spPr>
          <p:txBody>
            <a:bodyPr/>
            <a:lstStyle/>
            <a:p>
              <a:endParaRPr lang="en-US"/>
            </a:p>
          </p:txBody>
        </p:sp>
        <p:sp>
          <p:nvSpPr>
            <p:cNvPr id="6185" name="Freeform 457"/>
            <p:cNvSpPr>
              <a:spLocks/>
            </p:cNvSpPr>
            <p:nvPr/>
          </p:nvSpPr>
          <p:spPr bwMode="auto">
            <a:xfrm>
              <a:off x="2534" y="1815"/>
              <a:ext cx="42" cy="104"/>
            </a:xfrm>
            <a:custGeom>
              <a:avLst/>
              <a:gdLst>
                <a:gd name="T0" fmla="*/ 6 w 84"/>
                <a:gd name="T1" fmla="*/ 0 h 208"/>
                <a:gd name="T2" fmla="*/ 11 w 84"/>
                <a:gd name="T3" fmla="*/ 6 h 208"/>
                <a:gd name="T4" fmla="*/ 15 w 84"/>
                <a:gd name="T5" fmla="*/ 12 h 208"/>
                <a:gd name="T6" fmla="*/ 18 w 84"/>
                <a:gd name="T7" fmla="*/ 19 h 208"/>
                <a:gd name="T8" fmla="*/ 20 w 84"/>
                <a:gd name="T9" fmla="*/ 25 h 208"/>
                <a:gd name="T10" fmla="*/ 21 w 84"/>
                <a:gd name="T11" fmla="*/ 32 h 208"/>
                <a:gd name="T12" fmla="*/ 21 w 84"/>
                <a:gd name="T13" fmla="*/ 39 h 208"/>
                <a:gd name="T14" fmla="*/ 19 w 84"/>
                <a:gd name="T15" fmla="*/ 45 h 208"/>
                <a:gd name="T16" fmla="*/ 14 w 84"/>
                <a:gd name="T17" fmla="*/ 50 h 208"/>
                <a:gd name="T18" fmla="*/ 10 w 84"/>
                <a:gd name="T19" fmla="*/ 52 h 208"/>
                <a:gd name="T20" fmla="*/ 6 w 84"/>
                <a:gd name="T21" fmla="*/ 52 h 208"/>
                <a:gd name="T22" fmla="*/ 3 w 84"/>
                <a:gd name="T23" fmla="*/ 51 h 208"/>
                <a:gd name="T24" fmla="*/ 1 w 84"/>
                <a:gd name="T25" fmla="*/ 47 h 208"/>
                <a:gd name="T26" fmla="*/ 0 w 84"/>
                <a:gd name="T27" fmla="*/ 43 h 208"/>
                <a:gd name="T28" fmla="*/ 1 w 84"/>
                <a:gd name="T29" fmla="*/ 38 h 208"/>
                <a:gd name="T30" fmla="*/ 2 w 84"/>
                <a:gd name="T31" fmla="*/ 34 h 208"/>
                <a:gd name="T32" fmla="*/ 5 w 84"/>
                <a:gd name="T33" fmla="*/ 29 h 208"/>
                <a:gd name="T34" fmla="*/ 9 w 84"/>
                <a:gd name="T35" fmla="*/ 21 h 208"/>
                <a:gd name="T36" fmla="*/ 9 w 84"/>
                <a:gd name="T37" fmla="*/ 12 h 208"/>
                <a:gd name="T38" fmla="*/ 7 w 84"/>
                <a:gd name="T39" fmla="*/ 3 h 208"/>
                <a:gd name="T40" fmla="*/ 6 w 84"/>
                <a:gd name="T41" fmla="*/ 0 h 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208"/>
                <a:gd name="T65" fmla="*/ 84 w 84"/>
                <a:gd name="T66" fmla="*/ 208 h 2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FF0000"/>
            </a:solidFill>
            <a:ln w="9525">
              <a:noFill/>
              <a:round/>
              <a:headEnd/>
              <a:tailEnd/>
            </a:ln>
          </p:spPr>
          <p:txBody>
            <a:bodyPr/>
            <a:lstStyle/>
            <a:p>
              <a:endParaRPr lang="en-US"/>
            </a:p>
          </p:txBody>
        </p:sp>
        <p:sp>
          <p:nvSpPr>
            <p:cNvPr id="6186" name="Freeform 458"/>
            <p:cNvSpPr>
              <a:spLocks/>
            </p:cNvSpPr>
            <p:nvPr/>
          </p:nvSpPr>
          <p:spPr bwMode="auto">
            <a:xfrm>
              <a:off x="2551" y="1812"/>
              <a:ext cx="72" cy="84"/>
            </a:xfrm>
            <a:custGeom>
              <a:avLst/>
              <a:gdLst>
                <a:gd name="T0" fmla="*/ 0 w 144"/>
                <a:gd name="T1" fmla="*/ 0 h 170"/>
                <a:gd name="T2" fmla="*/ 7 w 144"/>
                <a:gd name="T3" fmla="*/ 1 h 170"/>
                <a:gd name="T4" fmla="*/ 13 w 144"/>
                <a:gd name="T5" fmla="*/ 4 h 170"/>
                <a:gd name="T6" fmla="*/ 20 w 144"/>
                <a:gd name="T7" fmla="*/ 8 h 170"/>
                <a:gd name="T8" fmla="*/ 26 w 144"/>
                <a:gd name="T9" fmla="*/ 12 h 170"/>
                <a:gd name="T10" fmla="*/ 31 w 144"/>
                <a:gd name="T11" fmla="*/ 17 h 170"/>
                <a:gd name="T12" fmla="*/ 35 w 144"/>
                <a:gd name="T13" fmla="*/ 22 h 170"/>
                <a:gd name="T14" fmla="*/ 36 w 144"/>
                <a:gd name="T15" fmla="*/ 29 h 170"/>
                <a:gd name="T16" fmla="*/ 36 w 144"/>
                <a:gd name="T17" fmla="*/ 35 h 170"/>
                <a:gd name="T18" fmla="*/ 34 w 144"/>
                <a:gd name="T19" fmla="*/ 39 h 170"/>
                <a:gd name="T20" fmla="*/ 30 w 144"/>
                <a:gd name="T21" fmla="*/ 41 h 170"/>
                <a:gd name="T22" fmla="*/ 27 w 144"/>
                <a:gd name="T23" fmla="*/ 42 h 170"/>
                <a:gd name="T24" fmla="*/ 23 w 144"/>
                <a:gd name="T25" fmla="*/ 40 h 170"/>
                <a:gd name="T26" fmla="*/ 20 w 144"/>
                <a:gd name="T27" fmla="*/ 37 h 170"/>
                <a:gd name="T28" fmla="*/ 18 w 144"/>
                <a:gd name="T29" fmla="*/ 33 h 170"/>
                <a:gd name="T30" fmla="*/ 16 w 144"/>
                <a:gd name="T31" fmla="*/ 29 h 170"/>
                <a:gd name="T32" fmla="*/ 17 w 144"/>
                <a:gd name="T33" fmla="*/ 24 h 170"/>
                <a:gd name="T34" fmla="*/ 17 w 144"/>
                <a:gd name="T35" fmla="*/ 20 h 170"/>
                <a:gd name="T36" fmla="*/ 15 w 144"/>
                <a:gd name="T37" fmla="*/ 15 h 170"/>
                <a:gd name="T38" fmla="*/ 12 w 144"/>
                <a:gd name="T39" fmla="*/ 11 h 170"/>
                <a:gd name="T40" fmla="*/ 9 w 144"/>
                <a:gd name="T41" fmla="*/ 7 h 170"/>
                <a:gd name="T42" fmla="*/ 6 w 144"/>
                <a:gd name="T43" fmla="*/ 4 h 170"/>
                <a:gd name="T44" fmla="*/ 3 w 144"/>
                <a:gd name="T45" fmla="*/ 2 h 170"/>
                <a:gd name="T46" fmla="*/ 1 w 144"/>
                <a:gd name="T47" fmla="*/ 0 h 170"/>
                <a:gd name="T48" fmla="*/ 0 w 144"/>
                <a:gd name="T49" fmla="*/ 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70"/>
                <a:gd name="T77" fmla="*/ 144 w 14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FF0000"/>
            </a:solidFill>
            <a:ln w="9525">
              <a:noFill/>
              <a:round/>
              <a:headEnd/>
              <a:tailEnd/>
            </a:ln>
          </p:spPr>
          <p:txBody>
            <a:bodyPr/>
            <a:lstStyle/>
            <a:p>
              <a:endParaRPr lang="en-US"/>
            </a:p>
          </p:txBody>
        </p:sp>
        <p:sp>
          <p:nvSpPr>
            <p:cNvPr id="6187" name="Freeform 459"/>
            <p:cNvSpPr>
              <a:spLocks/>
            </p:cNvSpPr>
            <p:nvPr/>
          </p:nvSpPr>
          <p:spPr bwMode="auto">
            <a:xfrm>
              <a:off x="2558" y="1793"/>
              <a:ext cx="99" cy="51"/>
            </a:xfrm>
            <a:custGeom>
              <a:avLst/>
              <a:gdLst>
                <a:gd name="T0" fmla="*/ 0 w 199"/>
                <a:gd name="T1" fmla="*/ 4 h 103"/>
                <a:gd name="T2" fmla="*/ 3 w 199"/>
                <a:gd name="T3" fmla="*/ 3 h 103"/>
                <a:gd name="T4" fmla="*/ 6 w 199"/>
                <a:gd name="T5" fmla="*/ 2 h 103"/>
                <a:gd name="T6" fmla="*/ 10 w 199"/>
                <a:gd name="T7" fmla="*/ 1 h 103"/>
                <a:gd name="T8" fmla="*/ 13 w 199"/>
                <a:gd name="T9" fmla="*/ 0 h 103"/>
                <a:gd name="T10" fmla="*/ 17 w 199"/>
                <a:gd name="T11" fmla="*/ 0 h 103"/>
                <a:gd name="T12" fmla="*/ 21 w 199"/>
                <a:gd name="T13" fmla="*/ 0 h 103"/>
                <a:gd name="T14" fmla="*/ 24 w 199"/>
                <a:gd name="T15" fmla="*/ 0 h 103"/>
                <a:gd name="T16" fmla="*/ 28 w 199"/>
                <a:gd name="T17" fmla="*/ 0 h 103"/>
                <a:gd name="T18" fmla="*/ 32 w 199"/>
                <a:gd name="T19" fmla="*/ 1 h 103"/>
                <a:gd name="T20" fmla="*/ 35 w 199"/>
                <a:gd name="T21" fmla="*/ 2 h 103"/>
                <a:gd name="T22" fmla="*/ 38 w 199"/>
                <a:gd name="T23" fmla="*/ 3 h 103"/>
                <a:gd name="T24" fmla="*/ 41 w 199"/>
                <a:gd name="T25" fmla="*/ 4 h 103"/>
                <a:gd name="T26" fmla="*/ 43 w 199"/>
                <a:gd name="T27" fmla="*/ 6 h 103"/>
                <a:gd name="T28" fmla="*/ 45 w 199"/>
                <a:gd name="T29" fmla="*/ 8 h 103"/>
                <a:gd name="T30" fmla="*/ 47 w 199"/>
                <a:gd name="T31" fmla="*/ 11 h 103"/>
                <a:gd name="T32" fmla="*/ 49 w 199"/>
                <a:gd name="T33" fmla="*/ 14 h 103"/>
                <a:gd name="T34" fmla="*/ 49 w 199"/>
                <a:gd name="T35" fmla="*/ 19 h 103"/>
                <a:gd name="T36" fmla="*/ 48 w 199"/>
                <a:gd name="T37" fmla="*/ 22 h 103"/>
                <a:gd name="T38" fmla="*/ 45 w 199"/>
                <a:gd name="T39" fmla="*/ 24 h 103"/>
                <a:gd name="T40" fmla="*/ 41 w 199"/>
                <a:gd name="T41" fmla="*/ 25 h 103"/>
                <a:gd name="T42" fmla="*/ 37 w 199"/>
                <a:gd name="T43" fmla="*/ 25 h 103"/>
                <a:gd name="T44" fmla="*/ 33 w 199"/>
                <a:gd name="T45" fmla="*/ 23 h 103"/>
                <a:gd name="T46" fmla="*/ 29 w 199"/>
                <a:gd name="T47" fmla="*/ 20 h 103"/>
                <a:gd name="T48" fmla="*/ 26 w 199"/>
                <a:gd name="T49" fmla="*/ 15 h 103"/>
                <a:gd name="T50" fmla="*/ 24 w 199"/>
                <a:gd name="T51" fmla="*/ 12 h 103"/>
                <a:gd name="T52" fmla="*/ 20 w 199"/>
                <a:gd name="T53" fmla="*/ 9 h 103"/>
                <a:gd name="T54" fmla="*/ 16 w 199"/>
                <a:gd name="T55" fmla="*/ 7 h 103"/>
                <a:gd name="T56" fmla="*/ 11 w 199"/>
                <a:gd name="T57" fmla="*/ 6 h 103"/>
                <a:gd name="T58" fmla="*/ 7 w 199"/>
                <a:gd name="T59" fmla="*/ 5 h 103"/>
                <a:gd name="T60" fmla="*/ 3 w 199"/>
                <a:gd name="T61" fmla="*/ 4 h 103"/>
                <a:gd name="T62" fmla="*/ 1 w 199"/>
                <a:gd name="T63" fmla="*/ 4 h 103"/>
                <a:gd name="T64" fmla="*/ 0 w 199"/>
                <a:gd name="T65" fmla="*/ 4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9"/>
                <a:gd name="T100" fmla="*/ 0 h 103"/>
                <a:gd name="T101" fmla="*/ 199 w 199"/>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FF0000"/>
            </a:solidFill>
            <a:ln w="9525">
              <a:noFill/>
              <a:round/>
              <a:headEnd/>
              <a:tailEnd/>
            </a:ln>
          </p:spPr>
          <p:txBody>
            <a:bodyPr/>
            <a:lstStyle/>
            <a:p>
              <a:endParaRPr lang="en-US"/>
            </a:p>
          </p:txBody>
        </p:sp>
        <p:sp>
          <p:nvSpPr>
            <p:cNvPr id="6188" name="Freeform 460"/>
            <p:cNvSpPr>
              <a:spLocks/>
            </p:cNvSpPr>
            <p:nvPr/>
          </p:nvSpPr>
          <p:spPr bwMode="auto">
            <a:xfrm>
              <a:off x="2631" y="2659"/>
              <a:ext cx="53" cy="98"/>
            </a:xfrm>
            <a:custGeom>
              <a:avLst/>
              <a:gdLst>
                <a:gd name="T0" fmla="*/ 23 w 107"/>
                <a:gd name="T1" fmla="*/ 0 h 195"/>
                <a:gd name="T2" fmla="*/ 25 w 107"/>
                <a:gd name="T3" fmla="*/ 7 h 195"/>
                <a:gd name="T4" fmla="*/ 26 w 107"/>
                <a:gd name="T5" fmla="*/ 14 h 195"/>
                <a:gd name="T6" fmla="*/ 26 w 107"/>
                <a:gd name="T7" fmla="*/ 22 h 195"/>
                <a:gd name="T8" fmla="*/ 26 w 107"/>
                <a:gd name="T9" fmla="*/ 29 h 195"/>
                <a:gd name="T10" fmla="*/ 24 w 107"/>
                <a:gd name="T11" fmla="*/ 36 h 195"/>
                <a:gd name="T12" fmla="*/ 20 w 107"/>
                <a:gd name="T13" fmla="*/ 41 h 195"/>
                <a:gd name="T14" fmla="*/ 16 w 107"/>
                <a:gd name="T15" fmla="*/ 46 h 195"/>
                <a:gd name="T16" fmla="*/ 11 w 107"/>
                <a:gd name="T17" fmla="*/ 49 h 195"/>
                <a:gd name="T18" fmla="*/ 6 w 107"/>
                <a:gd name="T19" fmla="*/ 49 h 195"/>
                <a:gd name="T20" fmla="*/ 2 w 107"/>
                <a:gd name="T21" fmla="*/ 48 h 195"/>
                <a:gd name="T22" fmla="*/ 0 w 107"/>
                <a:gd name="T23" fmla="*/ 45 h 195"/>
                <a:gd name="T24" fmla="*/ 0 w 107"/>
                <a:gd name="T25" fmla="*/ 41 h 195"/>
                <a:gd name="T26" fmla="*/ 0 w 107"/>
                <a:gd name="T27" fmla="*/ 37 h 195"/>
                <a:gd name="T28" fmla="*/ 3 w 107"/>
                <a:gd name="T29" fmla="*/ 32 h 195"/>
                <a:gd name="T30" fmla="*/ 6 w 107"/>
                <a:gd name="T31" fmla="*/ 29 h 195"/>
                <a:gd name="T32" fmla="*/ 10 w 107"/>
                <a:gd name="T33" fmla="*/ 26 h 195"/>
                <a:gd name="T34" fmla="*/ 14 w 107"/>
                <a:gd name="T35" fmla="*/ 24 h 195"/>
                <a:gd name="T36" fmla="*/ 17 w 107"/>
                <a:gd name="T37" fmla="*/ 20 h 195"/>
                <a:gd name="T38" fmla="*/ 19 w 107"/>
                <a:gd name="T39" fmla="*/ 16 h 195"/>
                <a:gd name="T40" fmla="*/ 21 w 107"/>
                <a:gd name="T41" fmla="*/ 12 h 195"/>
                <a:gd name="T42" fmla="*/ 22 w 107"/>
                <a:gd name="T43" fmla="*/ 7 h 195"/>
                <a:gd name="T44" fmla="*/ 23 w 107"/>
                <a:gd name="T45" fmla="*/ 4 h 195"/>
                <a:gd name="T46" fmla="*/ 23 w 107"/>
                <a:gd name="T47" fmla="*/ 1 h 195"/>
                <a:gd name="T48" fmla="*/ 23 w 107"/>
                <a:gd name="T49" fmla="*/ 0 h 1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195"/>
                <a:gd name="T77" fmla="*/ 107 w 107"/>
                <a:gd name="T78" fmla="*/ 195 h 1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FF0000"/>
            </a:solidFill>
            <a:ln w="9525">
              <a:noFill/>
              <a:round/>
              <a:headEnd/>
              <a:tailEnd/>
            </a:ln>
          </p:spPr>
          <p:txBody>
            <a:bodyPr/>
            <a:lstStyle/>
            <a:p>
              <a:endParaRPr lang="en-US"/>
            </a:p>
          </p:txBody>
        </p:sp>
        <p:sp>
          <p:nvSpPr>
            <p:cNvPr id="6189" name="Freeform 461"/>
            <p:cNvSpPr>
              <a:spLocks/>
            </p:cNvSpPr>
            <p:nvPr/>
          </p:nvSpPr>
          <p:spPr bwMode="auto">
            <a:xfrm>
              <a:off x="2581" y="2656"/>
              <a:ext cx="91" cy="63"/>
            </a:xfrm>
            <a:custGeom>
              <a:avLst/>
              <a:gdLst>
                <a:gd name="T0" fmla="*/ 45 w 183"/>
                <a:gd name="T1" fmla="*/ 0 h 126"/>
                <a:gd name="T2" fmla="*/ 43 w 183"/>
                <a:gd name="T3" fmla="*/ 7 h 126"/>
                <a:gd name="T4" fmla="*/ 39 w 183"/>
                <a:gd name="T5" fmla="*/ 13 h 126"/>
                <a:gd name="T6" fmla="*/ 35 w 183"/>
                <a:gd name="T7" fmla="*/ 19 h 126"/>
                <a:gd name="T8" fmla="*/ 30 w 183"/>
                <a:gd name="T9" fmla="*/ 24 h 126"/>
                <a:gd name="T10" fmla="*/ 24 w 183"/>
                <a:gd name="T11" fmla="*/ 28 h 126"/>
                <a:gd name="T12" fmla="*/ 18 w 183"/>
                <a:gd name="T13" fmla="*/ 31 h 126"/>
                <a:gd name="T14" fmla="*/ 12 w 183"/>
                <a:gd name="T15" fmla="*/ 32 h 126"/>
                <a:gd name="T16" fmla="*/ 6 w 183"/>
                <a:gd name="T17" fmla="*/ 30 h 126"/>
                <a:gd name="T18" fmla="*/ 1 w 183"/>
                <a:gd name="T19" fmla="*/ 28 h 126"/>
                <a:gd name="T20" fmla="*/ 0 w 183"/>
                <a:gd name="T21" fmla="*/ 24 h 126"/>
                <a:gd name="T22" fmla="*/ 0 w 183"/>
                <a:gd name="T23" fmla="*/ 21 h 126"/>
                <a:gd name="T24" fmla="*/ 2 w 183"/>
                <a:gd name="T25" fmla="*/ 18 h 126"/>
                <a:gd name="T26" fmla="*/ 5 w 183"/>
                <a:gd name="T27" fmla="*/ 15 h 126"/>
                <a:gd name="T28" fmla="*/ 9 w 183"/>
                <a:gd name="T29" fmla="*/ 13 h 126"/>
                <a:gd name="T30" fmla="*/ 14 w 183"/>
                <a:gd name="T31" fmla="*/ 12 h 126"/>
                <a:gd name="T32" fmla="*/ 19 w 183"/>
                <a:gd name="T33" fmla="*/ 13 h 126"/>
                <a:gd name="T34" fmla="*/ 24 w 183"/>
                <a:gd name="T35" fmla="*/ 13 h 126"/>
                <a:gd name="T36" fmla="*/ 28 w 183"/>
                <a:gd name="T37" fmla="*/ 12 h 126"/>
                <a:gd name="T38" fmla="*/ 32 w 183"/>
                <a:gd name="T39" fmla="*/ 10 h 126"/>
                <a:gd name="T40" fmla="*/ 37 w 183"/>
                <a:gd name="T41" fmla="*/ 8 h 126"/>
                <a:gd name="T42" fmla="*/ 40 w 183"/>
                <a:gd name="T43" fmla="*/ 5 h 126"/>
                <a:gd name="T44" fmla="*/ 43 w 183"/>
                <a:gd name="T45" fmla="*/ 3 h 126"/>
                <a:gd name="T46" fmla="*/ 45 w 183"/>
                <a:gd name="T47" fmla="*/ 1 h 126"/>
                <a:gd name="T48" fmla="*/ 45 w 183"/>
                <a:gd name="T49" fmla="*/ 0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3"/>
                <a:gd name="T76" fmla="*/ 0 h 126"/>
                <a:gd name="T77" fmla="*/ 183 w 183"/>
                <a:gd name="T78" fmla="*/ 126 h 1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FF0000"/>
            </a:solidFill>
            <a:ln w="9525">
              <a:noFill/>
              <a:round/>
              <a:headEnd/>
              <a:tailEnd/>
            </a:ln>
          </p:spPr>
          <p:txBody>
            <a:bodyPr/>
            <a:lstStyle/>
            <a:p>
              <a:endParaRPr lang="en-US"/>
            </a:p>
          </p:txBody>
        </p:sp>
        <p:sp>
          <p:nvSpPr>
            <p:cNvPr id="6190" name="Freeform 462"/>
            <p:cNvSpPr>
              <a:spLocks/>
            </p:cNvSpPr>
            <p:nvPr/>
          </p:nvSpPr>
          <p:spPr bwMode="auto">
            <a:xfrm>
              <a:off x="2681" y="2658"/>
              <a:ext cx="52" cy="98"/>
            </a:xfrm>
            <a:custGeom>
              <a:avLst/>
              <a:gdLst>
                <a:gd name="T0" fmla="*/ 0 w 102"/>
                <a:gd name="T1" fmla="*/ 0 h 197"/>
                <a:gd name="T2" fmla="*/ 6 w 102"/>
                <a:gd name="T3" fmla="*/ 3 h 197"/>
                <a:gd name="T4" fmla="*/ 12 w 102"/>
                <a:gd name="T5" fmla="*/ 8 h 197"/>
                <a:gd name="T6" fmla="*/ 17 w 102"/>
                <a:gd name="T7" fmla="*/ 13 h 197"/>
                <a:gd name="T8" fmla="*/ 21 w 102"/>
                <a:gd name="T9" fmla="*/ 19 h 197"/>
                <a:gd name="T10" fmla="*/ 24 w 102"/>
                <a:gd name="T11" fmla="*/ 25 h 197"/>
                <a:gd name="T12" fmla="*/ 27 w 102"/>
                <a:gd name="T13" fmla="*/ 32 h 197"/>
                <a:gd name="T14" fmla="*/ 27 w 102"/>
                <a:gd name="T15" fmla="*/ 38 h 197"/>
                <a:gd name="T16" fmla="*/ 24 w 102"/>
                <a:gd name="T17" fmla="*/ 44 h 197"/>
                <a:gd name="T18" fmla="*/ 20 w 102"/>
                <a:gd name="T19" fmla="*/ 47 h 197"/>
                <a:gd name="T20" fmla="*/ 17 w 102"/>
                <a:gd name="T21" fmla="*/ 49 h 197"/>
                <a:gd name="T22" fmla="*/ 13 w 102"/>
                <a:gd name="T23" fmla="*/ 48 h 197"/>
                <a:gd name="T24" fmla="*/ 10 w 102"/>
                <a:gd name="T25" fmla="*/ 45 h 197"/>
                <a:gd name="T26" fmla="*/ 8 w 102"/>
                <a:gd name="T27" fmla="*/ 42 h 197"/>
                <a:gd name="T28" fmla="*/ 7 w 102"/>
                <a:gd name="T29" fmla="*/ 37 h 197"/>
                <a:gd name="T30" fmla="*/ 7 w 102"/>
                <a:gd name="T31" fmla="*/ 33 h 197"/>
                <a:gd name="T32" fmla="*/ 8 w 102"/>
                <a:gd name="T33" fmla="*/ 28 h 197"/>
                <a:gd name="T34" fmla="*/ 10 w 102"/>
                <a:gd name="T35" fmla="*/ 24 h 197"/>
                <a:gd name="T36" fmla="*/ 9 w 102"/>
                <a:gd name="T37" fmla="*/ 19 h 197"/>
                <a:gd name="T38" fmla="*/ 8 w 102"/>
                <a:gd name="T39" fmla="*/ 14 h 197"/>
                <a:gd name="T40" fmla="*/ 6 w 102"/>
                <a:gd name="T41" fmla="*/ 10 h 197"/>
                <a:gd name="T42" fmla="*/ 4 w 102"/>
                <a:gd name="T43" fmla="*/ 6 h 197"/>
                <a:gd name="T44" fmla="*/ 2 w 102"/>
                <a:gd name="T45" fmla="*/ 3 h 197"/>
                <a:gd name="T46" fmla="*/ 1 w 102"/>
                <a:gd name="T47" fmla="*/ 1 h 197"/>
                <a:gd name="T48" fmla="*/ 0 w 102"/>
                <a:gd name="T49" fmla="*/ 0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97"/>
                <a:gd name="T77" fmla="*/ 102 w 102"/>
                <a:gd name="T78" fmla="*/ 197 h 1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FF0000"/>
            </a:solidFill>
            <a:ln w="9525">
              <a:noFill/>
              <a:round/>
              <a:headEnd/>
              <a:tailEnd/>
            </a:ln>
          </p:spPr>
          <p:txBody>
            <a:bodyPr/>
            <a:lstStyle/>
            <a:p>
              <a:endParaRPr lang="en-US"/>
            </a:p>
          </p:txBody>
        </p:sp>
        <p:sp>
          <p:nvSpPr>
            <p:cNvPr id="6191" name="Freeform 463"/>
            <p:cNvSpPr>
              <a:spLocks/>
            </p:cNvSpPr>
            <p:nvPr/>
          </p:nvSpPr>
          <p:spPr bwMode="auto">
            <a:xfrm>
              <a:off x="2684" y="2652"/>
              <a:ext cx="90" cy="64"/>
            </a:xfrm>
            <a:custGeom>
              <a:avLst/>
              <a:gdLst>
                <a:gd name="T0" fmla="*/ 0 w 180"/>
                <a:gd name="T1" fmla="*/ 0 h 129"/>
                <a:gd name="T2" fmla="*/ 7 w 180"/>
                <a:gd name="T3" fmla="*/ 0 h 129"/>
                <a:gd name="T4" fmla="*/ 14 w 180"/>
                <a:gd name="T5" fmla="*/ 0 h 129"/>
                <a:gd name="T6" fmla="*/ 22 w 180"/>
                <a:gd name="T7" fmla="*/ 1 h 129"/>
                <a:gd name="T8" fmla="*/ 28 w 180"/>
                <a:gd name="T9" fmla="*/ 4 h 129"/>
                <a:gd name="T10" fmla="*/ 35 w 180"/>
                <a:gd name="T11" fmla="*/ 7 h 129"/>
                <a:gd name="T12" fmla="*/ 40 w 180"/>
                <a:gd name="T13" fmla="*/ 11 h 129"/>
                <a:gd name="T14" fmla="*/ 44 w 180"/>
                <a:gd name="T15" fmla="*/ 16 h 129"/>
                <a:gd name="T16" fmla="*/ 45 w 180"/>
                <a:gd name="T17" fmla="*/ 22 h 129"/>
                <a:gd name="T18" fmla="*/ 45 w 180"/>
                <a:gd name="T19" fmla="*/ 27 h 129"/>
                <a:gd name="T20" fmla="*/ 43 w 180"/>
                <a:gd name="T21" fmla="*/ 30 h 129"/>
                <a:gd name="T22" fmla="*/ 39 w 180"/>
                <a:gd name="T23" fmla="*/ 32 h 129"/>
                <a:gd name="T24" fmla="*/ 36 w 180"/>
                <a:gd name="T25" fmla="*/ 32 h 129"/>
                <a:gd name="T26" fmla="*/ 31 w 180"/>
                <a:gd name="T27" fmla="*/ 30 h 129"/>
                <a:gd name="T28" fmla="*/ 27 w 180"/>
                <a:gd name="T29" fmla="*/ 27 h 129"/>
                <a:gd name="T30" fmla="*/ 24 w 180"/>
                <a:gd name="T31" fmla="*/ 23 h 129"/>
                <a:gd name="T32" fmla="*/ 23 w 180"/>
                <a:gd name="T33" fmla="*/ 18 h 129"/>
                <a:gd name="T34" fmla="*/ 22 w 180"/>
                <a:gd name="T35" fmla="*/ 14 h 129"/>
                <a:gd name="T36" fmla="*/ 19 w 180"/>
                <a:gd name="T37" fmla="*/ 11 h 129"/>
                <a:gd name="T38" fmla="*/ 15 w 180"/>
                <a:gd name="T39" fmla="*/ 7 h 129"/>
                <a:gd name="T40" fmla="*/ 11 w 180"/>
                <a:gd name="T41" fmla="*/ 5 h 129"/>
                <a:gd name="T42" fmla="*/ 7 w 180"/>
                <a:gd name="T43" fmla="*/ 3 h 129"/>
                <a:gd name="T44" fmla="*/ 3 w 180"/>
                <a:gd name="T45" fmla="*/ 1 h 129"/>
                <a:gd name="T46" fmla="*/ 1 w 180"/>
                <a:gd name="T47" fmla="*/ 0 h 129"/>
                <a:gd name="T48" fmla="*/ 0 w 180"/>
                <a:gd name="T49" fmla="*/ 0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0"/>
                <a:gd name="T76" fmla="*/ 0 h 129"/>
                <a:gd name="T77" fmla="*/ 180 w 180"/>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FF0000"/>
            </a:solidFill>
            <a:ln w="9525">
              <a:noFill/>
              <a:round/>
              <a:headEnd/>
              <a:tailEnd/>
            </a:ln>
          </p:spPr>
          <p:txBody>
            <a:bodyPr/>
            <a:lstStyle/>
            <a:p>
              <a:endParaRPr lang="en-US"/>
            </a:p>
          </p:txBody>
        </p:sp>
        <p:sp>
          <p:nvSpPr>
            <p:cNvPr id="6192" name="Freeform 464"/>
            <p:cNvSpPr>
              <a:spLocks/>
            </p:cNvSpPr>
            <p:nvPr/>
          </p:nvSpPr>
          <p:spPr bwMode="auto">
            <a:xfrm>
              <a:off x="2688" y="2614"/>
              <a:ext cx="103" cy="42"/>
            </a:xfrm>
            <a:custGeom>
              <a:avLst/>
              <a:gdLst>
                <a:gd name="T0" fmla="*/ 0 w 206"/>
                <a:gd name="T1" fmla="*/ 13 h 85"/>
                <a:gd name="T2" fmla="*/ 3 w 206"/>
                <a:gd name="T3" fmla="*/ 11 h 85"/>
                <a:gd name="T4" fmla="*/ 6 w 206"/>
                <a:gd name="T5" fmla="*/ 9 h 85"/>
                <a:gd name="T6" fmla="*/ 9 w 206"/>
                <a:gd name="T7" fmla="*/ 7 h 85"/>
                <a:gd name="T8" fmla="*/ 12 w 206"/>
                <a:gd name="T9" fmla="*/ 5 h 85"/>
                <a:gd name="T10" fmla="*/ 15 w 206"/>
                <a:gd name="T11" fmla="*/ 4 h 85"/>
                <a:gd name="T12" fmla="*/ 19 w 206"/>
                <a:gd name="T13" fmla="*/ 2 h 85"/>
                <a:gd name="T14" fmla="*/ 22 w 206"/>
                <a:gd name="T15" fmla="*/ 1 h 85"/>
                <a:gd name="T16" fmla="*/ 26 w 206"/>
                <a:gd name="T17" fmla="*/ 0 h 85"/>
                <a:gd name="T18" fmla="*/ 29 w 206"/>
                <a:gd name="T19" fmla="*/ 0 h 85"/>
                <a:gd name="T20" fmla="*/ 33 w 206"/>
                <a:gd name="T21" fmla="*/ 0 h 85"/>
                <a:gd name="T22" fmla="*/ 36 w 206"/>
                <a:gd name="T23" fmla="*/ 0 h 85"/>
                <a:gd name="T24" fmla="*/ 39 w 206"/>
                <a:gd name="T25" fmla="*/ 0 h 85"/>
                <a:gd name="T26" fmla="*/ 42 w 206"/>
                <a:gd name="T27" fmla="*/ 1 h 85"/>
                <a:gd name="T28" fmla="*/ 45 w 206"/>
                <a:gd name="T29" fmla="*/ 3 h 85"/>
                <a:gd name="T30" fmla="*/ 48 w 206"/>
                <a:gd name="T31" fmla="*/ 4 h 85"/>
                <a:gd name="T32" fmla="*/ 50 w 206"/>
                <a:gd name="T33" fmla="*/ 7 h 85"/>
                <a:gd name="T34" fmla="*/ 52 w 206"/>
                <a:gd name="T35" fmla="*/ 11 h 85"/>
                <a:gd name="T36" fmla="*/ 52 w 206"/>
                <a:gd name="T37" fmla="*/ 15 h 85"/>
                <a:gd name="T38" fmla="*/ 50 w 206"/>
                <a:gd name="T39" fmla="*/ 18 h 85"/>
                <a:gd name="T40" fmla="*/ 47 w 206"/>
                <a:gd name="T41" fmla="*/ 20 h 85"/>
                <a:gd name="T42" fmla="*/ 42 w 206"/>
                <a:gd name="T43" fmla="*/ 21 h 85"/>
                <a:gd name="T44" fmla="*/ 38 w 206"/>
                <a:gd name="T45" fmla="*/ 21 h 85"/>
                <a:gd name="T46" fmla="*/ 33 w 206"/>
                <a:gd name="T47" fmla="*/ 19 h 85"/>
                <a:gd name="T48" fmla="*/ 29 w 206"/>
                <a:gd name="T49" fmla="*/ 15 h 85"/>
                <a:gd name="T50" fmla="*/ 26 w 206"/>
                <a:gd name="T51" fmla="*/ 13 h 85"/>
                <a:gd name="T52" fmla="*/ 21 w 206"/>
                <a:gd name="T53" fmla="*/ 11 h 85"/>
                <a:gd name="T54" fmla="*/ 17 w 206"/>
                <a:gd name="T55" fmla="*/ 11 h 85"/>
                <a:gd name="T56" fmla="*/ 12 w 206"/>
                <a:gd name="T57" fmla="*/ 11 h 85"/>
                <a:gd name="T58" fmla="*/ 7 w 206"/>
                <a:gd name="T59" fmla="*/ 12 h 85"/>
                <a:gd name="T60" fmla="*/ 3 w 206"/>
                <a:gd name="T61" fmla="*/ 12 h 85"/>
                <a:gd name="T62" fmla="*/ 1 w 206"/>
                <a:gd name="T63" fmla="*/ 13 h 85"/>
                <a:gd name="T64" fmla="*/ 0 w 206"/>
                <a:gd name="T65" fmla="*/ 13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6"/>
                <a:gd name="T100" fmla="*/ 0 h 85"/>
                <a:gd name="T101" fmla="*/ 206 w 20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FF0000"/>
            </a:solidFill>
            <a:ln w="9525">
              <a:noFill/>
              <a:round/>
              <a:headEnd/>
              <a:tailEnd/>
            </a:ln>
          </p:spPr>
          <p:txBody>
            <a:bodyPr/>
            <a:lstStyle/>
            <a:p>
              <a:endParaRPr lang="en-US"/>
            </a:p>
          </p:txBody>
        </p:sp>
        <p:sp>
          <p:nvSpPr>
            <p:cNvPr id="6193" name="Freeform 465"/>
            <p:cNvSpPr>
              <a:spLocks/>
            </p:cNvSpPr>
            <p:nvPr/>
          </p:nvSpPr>
          <p:spPr bwMode="auto">
            <a:xfrm>
              <a:off x="2360" y="2408"/>
              <a:ext cx="74" cy="47"/>
            </a:xfrm>
            <a:custGeom>
              <a:avLst/>
              <a:gdLst>
                <a:gd name="T0" fmla="*/ 0 w 147"/>
                <a:gd name="T1" fmla="*/ 1 h 95"/>
                <a:gd name="T2" fmla="*/ 6 w 147"/>
                <a:gd name="T3" fmla="*/ 0 h 95"/>
                <a:gd name="T4" fmla="*/ 12 w 147"/>
                <a:gd name="T5" fmla="*/ 0 h 95"/>
                <a:gd name="T6" fmla="*/ 17 w 147"/>
                <a:gd name="T7" fmla="*/ 0 h 95"/>
                <a:gd name="T8" fmla="*/ 23 w 147"/>
                <a:gd name="T9" fmla="*/ 2 h 95"/>
                <a:gd name="T10" fmla="*/ 28 w 147"/>
                <a:gd name="T11" fmla="*/ 4 h 95"/>
                <a:gd name="T12" fmla="*/ 32 w 147"/>
                <a:gd name="T13" fmla="*/ 7 h 95"/>
                <a:gd name="T14" fmla="*/ 36 w 147"/>
                <a:gd name="T15" fmla="*/ 11 h 95"/>
                <a:gd name="T16" fmla="*/ 37 w 147"/>
                <a:gd name="T17" fmla="*/ 15 h 95"/>
                <a:gd name="T18" fmla="*/ 37 w 147"/>
                <a:gd name="T19" fmla="*/ 19 h 95"/>
                <a:gd name="T20" fmla="*/ 36 w 147"/>
                <a:gd name="T21" fmla="*/ 22 h 95"/>
                <a:gd name="T22" fmla="*/ 33 w 147"/>
                <a:gd name="T23" fmla="*/ 23 h 95"/>
                <a:gd name="T24" fmla="*/ 30 w 147"/>
                <a:gd name="T25" fmla="*/ 23 h 95"/>
                <a:gd name="T26" fmla="*/ 27 w 147"/>
                <a:gd name="T27" fmla="*/ 22 h 95"/>
                <a:gd name="T28" fmla="*/ 24 w 147"/>
                <a:gd name="T29" fmla="*/ 20 h 95"/>
                <a:gd name="T30" fmla="*/ 21 w 147"/>
                <a:gd name="T31" fmla="*/ 17 h 95"/>
                <a:gd name="T32" fmla="*/ 20 w 147"/>
                <a:gd name="T33" fmla="*/ 13 h 95"/>
                <a:gd name="T34" fmla="*/ 18 w 147"/>
                <a:gd name="T35" fmla="*/ 10 h 95"/>
                <a:gd name="T36" fmla="*/ 16 w 147"/>
                <a:gd name="T37" fmla="*/ 8 h 95"/>
                <a:gd name="T38" fmla="*/ 13 w 147"/>
                <a:gd name="T39" fmla="*/ 5 h 95"/>
                <a:gd name="T40" fmla="*/ 9 w 147"/>
                <a:gd name="T41" fmla="*/ 4 h 95"/>
                <a:gd name="T42" fmla="*/ 6 w 147"/>
                <a:gd name="T43" fmla="*/ 3 h 95"/>
                <a:gd name="T44" fmla="*/ 3 w 147"/>
                <a:gd name="T45" fmla="*/ 1 h 95"/>
                <a:gd name="T46" fmla="*/ 1 w 147"/>
                <a:gd name="T47" fmla="*/ 1 h 95"/>
                <a:gd name="T48" fmla="*/ 0 w 147"/>
                <a:gd name="T49" fmla="*/ 1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7"/>
                <a:gd name="T76" fmla="*/ 0 h 95"/>
                <a:gd name="T77" fmla="*/ 147 w 147"/>
                <a:gd name="T78" fmla="*/ 95 h 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FF0000"/>
            </a:solidFill>
            <a:ln w="9525">
              <a:noFill/>
              <a:round/>
              <a:headEnd/>
              <a:tailEnd/>
            </a:ln>
          </p:spPr>
          <p:txBody>
            <a:bodyPr/>
            <a:lstStyle/>
            <a:p>
              <a:endParaRPr lang="en-US"/>
            </a:p>
          </p:txBody>
        </p:sp>
        <p:sp>
          <p:nvSpPr>
            <p:cNvPr id="6194" name="Freeform 466"/>
            <p:cNvSpPr>
              <a:spLocks/>
            </p:cNvSpPr>
            <p:nvPr/>
          </p:nvSpPr>
          <p:spPr bwMode="auto">
            <a:xfrm>
              <a:off x="2357" y="2414"/>
              <a:ext cx="43" cy="77"/>
            </a:xfrm>
            <a:custGeom>
              <a:avLst/>
              <a:gdLst>
                <a:gd name="T0" fmla="*/ 0 w 87"/>
                <a:gd name="T1" fmla="*/ 0 h 154"/>
                <a:gd name="T2" fmla="*/ 5 w 87"/>
                <a:gd name="T3" fmla="*/ 2 h 154"/>
                <a:gd name="T4" fmla="*/ 9 w 87"/>
                <a:gd name="T5" fmla="*/ 6 h 154"/>
                <a:gd name="T6" fmla="*/ 14 w 87"/>
                <a:gd name="T7" fmla="*/ 10 h 154"/>
                <a:gd name="T8" fmla="*/ 17 w 87"/>
                <a:gd name="T9" fmla="*/ 15 h 154"/>
                <a:gd name="T10" fmla="*/ 20 w 87"/>
                <a:gd name="T11" fmla="*/ 19 h 154"/>
                <a:gd name="T12" fmla="*/ 21 w 87"/>
                <a:gd name="T13" fmla="*/ 24 h 154"/>
                <a:gd name="T14" fmla="*/ 21 w 87"/>
                <a:gd name="T15" fmla="*/ 30 h 154"/>
                <a:gd name="T16" fmla="*/ 20 w 87"/>
                <a:gd name="T17" fmla="*/ 35 h 154"/>
                <a:gd name="T18" fmla="*/ 17 w 87"/>
                <a:gd name="T19" fmla="*/ 38 h 154"/>
                <a:gd name="T20" fmla="*/ 14 w 87"/>
                <a:gd name="T21" fmla="*/ 39 h 154"/>
                <a:gd name="T22" fmla="*/ 12 w 87"/>
                <a:gd name="T23" fmla="*/ 38 h 154"/>
                <a:gd name="T24" fmla="*/ 9 w 87"/>
                <a:gd name="T25" fmla="*/ 36 h 154"/>
                <a:gd name="T26" fmla="*/ 7 w 87"/>
                <a:gd name="T27" fmla="*/ 34 h 154"/>
                <a:gd name="T28" fmla="*/ 6 w 87"/>
                <a:gd name="T29" fmla="*/ 30 h 154"/>
                <a:gd name="T30" fmla="*/ 6 w 87"/>
                <a:gd name="T31" fmla="*/ 26 h 154"/>
                <a:gd name="T32" fmla="*/ 7 w 87"/>
                <a:gd name="T33" fmla="*/ 22 h 154"/>
                <a:gd name="T34" fmla="*/ 8 w 87"/>
                <a:gd name="T35" fmla="*/ 19 h 154"/>
                <a:gd name="T36" fmla="*/ 7 w 87"/>
                <a:gd name="T37" fmla="*/ 15 h 154"/>
                <a:gd name="T38" fmla="*/ 6 w 87"/>
                <a:gd name="T39" fmla="*/ 11 h 154"/>
                <a:gd name="T40" fmla="*/ 5 w 87"/>
                <a:gd name="T41" fmla="*/ 8 h 154"/>
                <a:gd name="T42" fmla="*/ 3 w 87"/>
                <a:gd name="T43" fmla="*/ 5 h 154"/>
                <a:gd name="T44" fmla="*/ 1 w 87"/>
                <a:gd name="T45" fmla="*/ 2 h 154"/>
                <a:gd name="T46" fmla="*/ 0 w 87"/>
                <a:gd name="T47" fmla="*/ 1 h 154"/>
                <a:gd name="T48" fmla="*/ 0 w 87"/>
                <a:gd name="T49" fmla="*/ 0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154"/>
                <a:gd name="T77" fmla="*/ 87 w 87"/>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FF0000"/>
            </a:solidFill>
            <a:ln w="9525">
              <a:noFill/>
              <a:round/>
              <a:headEnd/>
              <a:tailEnd/>
            </a:ln>
          </p:spPr>
          <p:txBody>
            <a:bodyPr/>
            <a:lstStyle/>
            <a:p>
              <a:endParaRPr lang="en-US"/>
            </a:p>
          </p:txBody>
        </p:sp>
        <p:sp>
          <p:nvSpPr>
            <p:cNvPr id="6195" name="Freeform 467"/>
            <p:cNvSpPr>
              <a:spLocks/>
            </p:cNvSpPr>
            <p:nvPr/>
          </p:nvSpPr>
          <p:spPr bwMode="auto">
            <a:xfrm>
              <a:off x="2359" y="2373"/>
              <a:ext cx="81" cy="34"/>
            </a:xfrm>
            <a:custGeom>
              <a:avLst/>
              <a:gdLst>
                <a:gd name="T0" fmla="*/ 0 w 161"/>
                <a:gd name="T1" fmla="*/ 17 h 69"/>
                <a:gd name="T2" fmla="*/ 4 w 161"/>
                <a:gd name="T3" fmla="*/ 13 h 69"/>
                <a:gd name="T4" fmla="*/ 8 w 161"/>
                <a:gd name="T5" fmla="*/ 9 h 69"/>
                <a:gd name="T6" fmla="*/ 13 w 161"/>
                <a:gd name="T7" fmla="*/ 5 h 69"/>
                <a:gd name="T8" fmla="*/ 18 w 161"/>
                <a:gd name="T9" fmla="*/ 2 h 69"/>
                <a:gd name="T10" fmla="*/ 23 w 161"/>
                <a:gd name="T11" fmla="*/ 1 h 69"/>
                <a:gd name="T12" fmla="*/ 28 w 161"/>
                <a:gd name="T13" fmla="*/ 0 h 69"/>
                <a:gd name="T14" fmla="*/ 33 w 161"/>
                <a:gd name="T15" fmla="*/ 1 h 69"/>
                <a:gd name="T16" fmla="*/ 37 w 161"/>
                <a:gd name="T17" fmla="*/ 3 h 69"/>
                <a:gd name="T18" fmla="*/ 40 w 161"/>
                <a:gd name="T19" fmla="*/ 6 h 69"/>
                <a:gd name="T20" fmla="*/ 41 w 161"/>
                <a:gd name="T21" fmla="*/ 9 h 69"/>
                <a:gd name="T22" fmla="*/ 39 w 161"/>
                <a:gd name="T23" fmla="*/ 11 h 69"/>
                <a:gd name="T24" fmla="*/ 37 w 161"/>
                <a:gd name="T25" fmla="*/ 13 h 69"/>
                <a:gd name="T26" fmla="*/ 34 w 161"/>
                <a:gd name="T27" fmla="*/ 15 h 69"/>
                <a:gd name="T28" fmla="*/ 31 w 161"/>
                <a:gd name="T29" fmla="*/ 16 h 69"/>
                <a:gd name="T30" fmla="*/ 27 w 161"/>
                <a:gd name="T31" fmla="*/ 15 h 69"/>
                <a:gd name="T32" fmla="*/ 23 w 161"/>
                <a:gd name="T33" fmla="*/ 13 h 69"/>
                <a:gd name="T34" fmla="*/ 20 w 161"/>
                <a:gd name="T35" fmla="*/ 12 h 69"/>
                <a:gd name="T36" fmla="*/ 16 w 161"/>
                <a:gd name="T37" fmla="*/ 11 h 69"/>
                <a:gd name="T38" fmla="*/ 12 w 161"/>
                <a:gd name="T39" fmla="*/ 12 h 69"/>
                <a:gd name="T40" fmla="*/ 9 w 161"/>
                <a:gd name="T41" fmla="*/ 13 h 69"/>
                <a:gd name="T42" fmla="*/ 6 w 161"/>
                <a:gd name="T43" fmla="*/ 14 h 69"/>
                <a:gd name="T44" fmla="*/ 3 w 161"/>
                <a:gd name="T45" fmla="*/ 16 h 69"/>
                <a:gd name="T46" fmla="*/ 1 w 161"/>
                <a:gd name="T47" fmla="*/ 17 h 69"/>
                <a:gd name="T48" fmla="*/ 0 w 161"/>
                <a:gd name="T49" fmla="*/ 17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69"/>
                <a:gd name="T77" fmla="*/ 161 w 161"/>
                <a:gd name="T78" fmla="*/ 69 h 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FF0000"/>
            </a:solidFill>
            <a:ln w="9525">
              <a:noFill/>
              <a:round/>
              <a:headEnd/>
              <a:tailEnd/>
            </a:ln>
          </p:spPr>
          <p:txBody>
            <a:bodyPr/>
            <a:lstStyle/>
            <a:p>
              <a:endParaRPr lang="en-US"/>
            </a:p>
          </p:txBody>
        </p:sp>
        <p:sp>
          <p:nvSpPr>
            <p:cNvPr id="6196" name="Freeform 468"/>
            <p:cNvSpPr>
              <a:spLocks/>
            </p:cNvSpPr>
            <p:nvPr/>
          </p:nvSpPr>
          <p:spPr bwMode="auto">
            <a:xfrm>
              <a:off x="2356" y="2338"/>
              <a:ext cx="57" cy="66"/>
            </a:xfrm>
            <a:custGeom>
              <a:avLst/>
              <a:gdLst>
                <a:gd name="T0" fmla="*/ 0 w 114"/>
                <a:gd name="T1" fmla="*/ 33 h 133"/>
                <a:gd name="T2" fmla="*/ 1 w 114"/>
                <a:gd name="T3" fmla="*/ 27 h 133"/>
                <a:gd name="T4" fmla="*/ 2 w 114"/>
                <a:gd name="T5" fmla="*/ 22 h 133"/>
                <a:gd name="T6" fmla="*/ 3 w 114"/>
                <a:gd name="T7" fmla="*/ 16 h 133"/>
                <a:gd name="T8" fmla="*/ 6 w 114"/>
                <a:gd name="T9" fmla="*/ 11 h 133"/>
                <a:gd name="T10" fmla="*/ 9 w 114"/>
                <a:gd name="T11" fmla="*/ 6 h 133"/>
                <a:gd name="T12" fmla="*/ 13 w 114"/>
                <a:gd name="T13" fmla="*/ 3 h 133"/>
                <a:gd name="T14" fmla="*/ 17 w 114"/>
                <a:gd name="T15" fmla="*/ 0 h 133"/>
                <a:gd name="T16" fmla="*/ 22 w 114"/>
                <a:gd name="T17" fmla="*/ 0 h 133"/>
                <a:gd name="T18" fmla="*/ 26 w 114"/>
                <a:gd name="T19" fmla="*/ 1 h 133"/>
                <a:gd name="T20" fmla="*/ 28 w 114"/>
                <a:gd name="T21" fmla="*/ 3 h 133"/>
                <a:gd name="T22" fmla="*/ 29 w 114"/>
                <a:gd name="T23" fmla="*/ 5 h 133"/>
                <a:gd name="T24" fmla="*/ 28 w 114"/>
                <a:gd name="T25" fmla="*/ 8 h 133"/>
                <a:gd name="T26" fmla="*/ 27 w 114"/>
                <a:gd name="T27" fmla="*/ 11 h 133"/>
                <a:gd name="T28" fmla="*/ 24 w 114"/>
                <a:gd name="T29" fmla="*/ 14 h 133"/>
                <a:gd name="T30" fmla="*/ 21 w 114"/>
                <a:gd name="T31" fmla="*/ 16 h 133"/>
                <a:gd name="T32" fmla="*/ 16 w 114"/>
                <a:gd name="T33" fmla="*/ 16 h 133"/>
                <a:gd name="T34" fmla="*/ 13 w 114"/>
                <a:gd name="T35" fmla="*/ 17 h 133"/>
                <a:gd name="T36" fmla="*/ 10 w 114"/>
                <a:gd name="T37" fmla="*/ 19 h 133"/>
                <a:gd name="T38" fmla="*/ 7 w 114"/>
                <a:gd name="T39" fmla="*/ 22 h 133"/>
                <a:gd name="T40" fmla="*/ 5 w 114"/>
                <a:gd name="T41" fmla="*/ 24 h 133"/>
                <a:gd name="T42" fmla="*/ 3 w 114"/>
                <a:gd name="T43" fmla="*/ 28 h 133"/>
                <a:gd name="T44" fmla="*/ 2 w 114"/>
                <a:gd name="T45" fmla="*/ 30 h 133"/>
                <a:gd name="T46" fmla="*/ 1 w 114"/>
                <a:gd name="T47" fmla="*/ 32 h 133"/>
                <a:gd name="T48" fmla="*/ 0 w 114"/>
                <a:gd name="T49" fmla="*/ 33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4"/>
                <a:gd name="T76" fmla="*/ 0 h 133"/>
                <a:gd name="T77" fmla="*/ 114 w 114"/>
                <a:gd name="T78" fmla="*/ 133 h 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FF0000"/>
            </a:solidFill>
            <a:ln w="9525">
              <a:noFill/>
              <a:round/>
              <a:headEnd/>
              <a:tailEnd/>
            </a:ln>
          </p:spPr>
          <p:txBody>
            <a:bodyPr/>
            <a:lstStyle/>
            <a:p>
              <a:endParaRPr lang="en-US"/>
            </a:p>
          </p:txBody>
        </p:sp>
        <p:sp>
          <p:nvSpPr>
            <p:cNvPr id="6197" name="Freeform 469"/>
            <p:cNvSpPr>
              <a:spLocks/>
            </p:cNvSpPr>
            <p:nvPr/>
          </p:nvSpPr>
          <p:spPr bwMode="auto">
            <a:xfrm>
              <a:off x="2332" y="2318"/>
              <a:ext cx="35" cy="82"/>
            </a:xfrm>
            <a:custGeom>
              <a:avLst/>
              <a:gdLst>
                <a:gd name="T0" fmla="*/ 7 w 70"/>
                <a:gd name="T1" fmla="*/ 41 h 163"/>
                <a:gd name="T2" fmla="*/ 4 w 70"/>
                <a:gd name="T3" fmla="*/ 37 h 163"/>
                <a:gd name="T4" fmla="*/ 2 w 70"/>
                <a:gd name="T5" fmla="*/ 31 h 163"/>
                <a:gd name="T6" fmla="*/ 1 w 70"/>
                <a:gd name="T7" fmla="*/ 26 h 163"/>
                <a:gd name="T8" fmla="*/ 0 w 70"/>
                <a:gd name="T9" fmla="*/ 20 h 163"/>
                <a:gd name="T10" fmla="*/ 0 w 70"/>
                <a:gd name="T11" fmla="*/ 14 h 163"/>
                <a:gd name="T12" fmla="*/ 1 w 70"/>
                <a:gd name="T13" fmla="*/ 9 h 163"/>
                <a:gd name="T14" fmla="*/ 3 w 70"/>
                <a:gd name="T15" fmla="*/ 5 h 163"/>
                <a:gd name="T16" fmla="*/ 7 w 70"/>
                <a:gd name="T17" fmla="*/ 2 h 163"/>
                <a:gd name="T18" fmla="*/ 11 w 70"/>
                <a:gd name="T19" fmla="*/ 0 h 163"/>
                <a:gd name="T20" fmla="*/ 14 w 70"/>
                <a:gd name="T21" fmla="*/ 1 h 163"/>
                <a:gd name="T22" fmla="*/ 16 w 70"/>
                <a:gd name="T23" fmla="*/ 3 h 163"/>
                <a:gd name="T24" fmla="*/ 18 w 70"/>
                <a:gd name="T25" fmla="*/ 6 h 163"/>
                <a:gd name="T26" fmla="*/ 18 w 70"/>
                <a:gd name="T27" fmla="*/ 9 h 163"/>
                <a:gd name="T28" fmla="*/ 17 w 70"/>
                <a:gd name="T29" fmla="*/ 12 h 163"/>
                <a:gd name="T30" fmla="*/ 15 w 70"/>
                <a:gd name="T31" fmla="*/ 16 h 163"/>
                <a:gd name="T32" fmla="*/ 12 w 70"/>
                <a:gd name="T33" fmla="*/ 19 h 163"/>
                <a:gd name="T34" fmla="*/ 9 w 70"/>
                <a:gd name="T35" fmla="*/ 25 h 163"/>
                <a:gd name="T36" fmla="*/ 7 w 70"/>
                <a:gd name="T37" fmla="*/ 32 h 163"/>
                <a:gd name="T38" fmla="*/ 7 w 70"/>
                <a:gd name="T39" fmla="*/ 38 h 163"/>
                <a:gd name="T40" fmla="*/ 7 w 70"/>
                <a:gd name="T41" fmla="*/ 41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163"/>
                <a:gd name="T65" fmla="*/ 70 w 70"/>
                <a:gd name="T66" fmla="*/ 163 h 1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FF0000"/>
            </a:solidFill>
            <a:ln w="9525">
              <a:noFill/>
              <a:round/>
              <a:headEnd/>
              <a:tailEnd/>
            </a:ln>
          </p:spPr>
          <p:txBody>
            <a:bodyPr/>
            <a:lstStyle/>
            <a:p>
              <a:endParaRPr lang="en-US"/>
            </a:p>
          </p:txBody>
        </p:sp>
        <p:sp>
          <p:nvSpPr>
            <p:cNvPr id="6198" name="Freeform 470"/>
            <p:cNvSpPr>
              <a:spLocks/>
            </p:cNvSpPr>
            <p:nvPr/>
          </p:nvSpPr>
          <p:spPr bwMode="auto">
            <a:xfrm>
              <a:off x="2376" y="1599"/>
              <a:ext cx="180" cy="174"/>
            </a:xfrm>
            <a:custGeom>
              <a:avLst/>
              <a:gdLst>
                <a:gd name="T0" fmla="*/ 2 w 361"/>
                <a:gd name="T1" fmla="*/ 1 h 348"/>
                <a:gd name="T2" fmla="*/ 0 w 361"/>
                <a:gd name="T3" fmla="*/ 1 h 348"/>
                <a:gd name="T4" fmla="*/ 0 w 361"/>
                <a:gd name="T5" fmla="*/ 0 h 348"/>
                <a:gd name="T6" fmla="*/ 2 w 361"/>
                <a:gd name="T7" fmla="*/ 0 h 348"/>
                <a:gd name="T8" fmla="*/ 5 w 361"/>
                <a:gd name="T9" fmla="*/ 1 h 348"/>
                <a:gd name="T10" fmla="*/ 11 w 361"/>
                <a:gd name="T11" fmla="*/ 2 h 348"/>
                <a:gd name="T12" fmla="*/ 17 w 361"/>
                <a:gd name="T13" fmla="*/ 4 h 348"/>
                <a:gd name="T14" fmla="*/ 24 w 361"/>
                <a:gd name="T15" fmla="*/ 7 h 348"/>
                <a:gd name="T16" fmla="*/ 32 w 361"/>
                <a:gd name="T17" fmla="*/ 10 h 348"/>
                <a:gd name="T18" fmla="*/ 40 w 361"/>
                <a:gd name="T19" fmla="*/ 14 h 348"/>
                <a:gd name="T20" fmla="*/ 49 w 361"/>
                <a:gd name="T21" fmla="*/ 19 h 348"/>
                <a:gd name="T22" fmla="*/ 57 w 361"/>
                <a:gd name="T23" fmla="*/ 24 h 348"/>
                <a:gd name="T24" fmla="*/ 65 w 361"/>
                <a:gd name="T25" fmla="*/ 30 h 348"/>
                <a:gd name="T26" fmla="*/ 72 w 361"/>
                <a:gd name="T27" fmla="*/ 37 h 348"/>
                <a:gd name="T28" fmla="*/ 79 w 361"/>
                <a:gd name="T29" fmla="*/ 44 h 348"/>
                <a:gd name="T30" fmla="*/ 85 w 361"/>
                <a:gd name="T31" fmla="*/ 52 h 348"/>
                <a:gd name="T32" fmla="*/ 89 w 361"/>
                <a:gd name="T33" fmla="*/ 62 h 348"/>
                <a:gd name="T34" fmla="*/ 90 w 361"/>
                <a:gd name="T35" fmla="*/ 67 h 348"/>
                <a:gd name="T36" fmla="*/ 89 w 361"/>
                <a:gd name="T37" fmla="*/ 72 h 348"/>
                <a:gd name="T38" fmla="*/ 88 w 361"/>
                <a:gd name="T39" fmla="*/ 76 h 348"/>
                <a:gd name="T40" fmla="*/ 86 w 361"/>
                <a:gd name="T41" fmla="*/ 80 h 348"/>
                <a:gd name="T42" fmla="*/ 84 w 361"/>
                <a:gd name="T43" fmla="*/ 83 h 348"/>
                <a:gd name="T44" fmla="*/ 82 w 361"/>
                <a:gd name="T45" fmla="*/ 85 h 348"/>
                <a:gd name="T46" fmla="*/ 80 w 361"/>
                <a:gd name="T47" fmla="*/ 87 h 348"/>
                <a:gd name="T48" fmla="*/ 80 w 361"/>
                <a:gd name="T49" fmla="*/ 87 h 348"/>
                <a:gd name="T50" fmla="*/ 80 w 361"/>
                <a:gd name="T51" fmla="*/ 87 h 348"/>
                <a:gd name="T52" fmla="*/ 81 w 361"/>
                <a:gd name="T53" fmla="*/ 86 h 348"/>
                <a:gd name="T54" fmla="*/ 82 w 361"/>
                <a:gd name="T55" fmla="*/ 83 h 348"/>
                <a:gd name="T56" fmla="*/ 84 w 361"/>
                <a:gd name="T57" fmla="*/ 80 h 348"/>
                <a:gd name="T58" fmla="*/ 85 w 361"/>
                <a:gd name="T59" fmla="*/ 77 h 348"/>
                <a:gd name="T60" fmla="*/ 85 w 361"/>
                <a:gd name="T61" fmla="*/ 72 h 348"/>
                <a:gd name="T62" fmla="*/ 85 w 361"/>
                <a:gd name="T63" fmla="*/ 67 h 348"/>
                <a:gd name="T64" fmla="*/ 84 w 361"/>
                <a:gd name="T65" fmla="*/ 61 h 348"/>
                <a:gd name="T66" fmla="*/ 81 w 361"/>
                <a:gd name="T67" fmla="*/ 55 h 348"/>
                <a:gd name="T68" fmla="*/ 77 w 361"/>
                <a:gd name="T69" fmla="*/ 48 h 348"/>
                <a:gd name="T70" fmla="*/ 70 w 361"/>
                <a:gd name="T71" fmla="*/ 42 h 348"/>
                <a:gd name="T72" fmla="*/ 62 w 361"/>
                <a:gd name="T73" fmla="*/ 34 h 348"/>
                <a:gd name="T74" fmla="*/ 51 w 361"/>
                <a:gd name="T75" fmla="*/ 26 h 348"/>
                <a:gd name="T76" fmla="*/ 38 w 361"/>
                <a:gd name="T77" fmla="*/ 19 h 348"/>
                <a:gd name="T78" fmla="*/ 22 w 361"/>
                <a:gd name="T79" fmla="*/ 10 h 348"/>
                <a:gd name="T80" fmla="*/ 2 w 361"/>
                <a:gd name="T81" fmla="*/ 1 h 3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1"/>
                <a:gd name="T124" fmla="*/ 0 h 348"/>
                <a:gd name="T125" fmla="*/ 361 w 361"/>
                <a:gd name="T126" fmla="*/ 348 h 3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FF0000"/>
            </a:solidFill>
            <a:ln w="9525">
              <a:noFill/>
              <a:round/>
              <a:headEnd/>
              <a:tailEnd/>
            </a:ln>
          </p:spPr>
          <p:txBody>
            <a:bodyPr/>
            <a:lstStyle/>
            <a:p>
              <a:endParaRPr lang="en-US"/>
            </a:p>
          </p:txBody>
        </p:sp>
        <p:sp>
          <p:nvSpPr>
            <p:cNvPr id="6199" name="Freeform 471"/>
            <p:cNvSpPr>
              <a:spLocks/>
            </p:cNvSpPr>
            <p:nvPr/>
          </p:nvSpPr>
          <p:spPr bwMode="auto">
            <a:xfrm>
              <a:off x="2332" y="2439"/>
              <a:ext cx="63" cy="171"/>
            </a:xfrm>
            <a:custGeom>
              <a:avLst/>
              <a:gdLst>
                <a:gd name="T0" fmla="*/ 7 w 126"/>
                <a:gd name="T1" fmla="*/ 0 h 343"/>
                <a:gd name="T2" fmla="*/ 3 w 126"/>
                <a:gd name="T3" fmla="*/ 7 h 343"/>
                <a:gd name="T4" fmla="*/ 1 w 126"/>
                <a:gd name="T5" fmla="*/ 17 h 343"/>
                <a:gd name="T6" fmla="*/ 0 w 126"/>
                <a:gd name="T7" fmla="*/ 30 h 343"/>
                <a:gd name="T8" fmla="*/ 2 w 126"/>
                <a:gd name="T9" fmla="*/ 43 h 343"/>
                <a:gd name="T10" fmla="*/ 5 w 126"/>
                <a:gd name="T11" fmla="*/ 57 h 343"/>
                <a:gd name="T12" fmla="*/ 11 w 126"/>
                <a:gd name="T13" fmla="*/ 69 h 343"/>
                <a:gd name="T14" fmla="*/ 20 w 126"/>
                <a:gd name="T15" fmla="*/ 79 h 343"/>
                <a:gd name="T16" fmla="*/ 32 w 126"/>
                <a:gd name="T17" fmla="*/ 85 h 343"/>
                <a:gd name="T18" fmla="*/ 31 w 126"/>
                <a:gd name="T19" fmla="*/ 85 h 343"/>
                <a:gd name="T20" fmla="*/ 29 w 126"/>
                <a:gd name="T21" fmla="*/ 83 h 343"/>
                <a:gd name="T22" fmla="*/ 26 w 126"/>
                <a:gd name="T23" fmla="*/ 80 h 343"/>
                <a:gd name="T24" fmla="*/ 22 w 126"/>
                <a:gd name="T25" fmla="*/ 76 h 343"/>
                <a:gd name="T26" fmla="*/ 18 w 126"/>
                <a:gd name="T27" fmla="*/ 72 h 343"/>
                <a:gd name="T28" fmla="*/ 14 w 126"/>
                <a:gd name="T29" fmla="*/ 66 h 343"/>
                <a:gd name="T30" fmla="*/ 11 w 126"/>
                <a:gd name="T31" fmla="*/ 61 h 343"/>
                <a:gd name="T32" fmla="*/ 8 w 126"/>
                <a:gd name="T33" fmla="*/ 55 h 343"/>
                <a:gd name="T34" fmla="*/ 5 w 126"/>
                <a:gd name="T35" fmla="*/ 45 h 343"/>
                <a:gd name="T36" fmla="*/ 4 w 126"/>
                <a:gd name="T37" fmla="*/ 36 h 343"/>
                <a:gd name="T38" fmla="*/ 3 w 126"/>
                <a:gd name="T39" fmla="*/ 27 h 343"/>
                <a:gd name="T40" fmla="*/ 4 w 126"/>
                <a:gd name="T41" fmla="*/ 18 h 343"/>
                <a:gd name="T42" fmla="*/ 5 w 126"/>
                <a:gd name="T43" fmla="*/ 10 h 343"/>
                <a:gd name="T44" fmla="*/ 5 w 126"/>
                <a:gd name="T45" fmla="*/ 5 h 343"/>
                <a:gd name="T46" fmla="*/ 6 w 126"/>
                <a:gd name="T47" fmla="*/ 1 h 343"/>
                <a:gd name="T48" fmla="*/ 7 w 126"/>
                <a:gd name="T49" fmla="*/ 0 h 3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6"/>
                <a:gd name="T76" fmla="*/ 0 h 343"/>
                <a:gd name="T77" fmla="*/ 126 w 126"/>
                <a:gd name="T78" fmla="*/ 343 h 3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FF0000"/>
            </a:solidFill>
            <a:ln w="9525">
              <a:noFill/>
              <a:round/>
              <a:headEnd/>
              <a:tailEnd/>
            </a:ln>
          </p:spPr>
          <p:txBody>
            <a:bodyPr/>
            <a:lstStyle/>
            <a:p>
              <a:endParaRPr lang="en-US"/>
            </a:p>
          </p:txBody>
        </p:sp>
        <p:sp>
          <p:nvSpPr>
            <p:cNvPr id="6200" name="Freeform 472"/>
            <p:cNvSpPr>
              <a:spLocks/>
            </p:cNvSpPr>
            <p:nvPr/>
          </p:nvSpPr>
          <p:spPr bwMode="auto">
            <a:xfrm>
              <a:off x="2684" y="2480"/>
              <a:ext cx="165" cy="80"/>
            </a:xfrm>
            <a:custGeom>
              <a:avLst/>
              <a:gdLst>
                <a:gd name="T0" fmla="*/ 82 w 332"/>
                <a:gd name="T1" fmla="*/ 40 h 160"/>
                <a:gd name="T2" fmla="*/ 81 w 332"/>
                <a:gd name="T3" fmla="*/ 37 h 160"/>
                <a:gd name="T4" fmla="*/ 79 w 332"/>
                <a:gd name="T5" fmla="*/ 33 h 160"/>
                <a:gd name="T6" fmla="*/ 76 w 332"/>
                <a:gd name="T7" fmla="*/ 28 h 160"/>
                <a:gd name="T8" fmla="*/ 72 w 332"/>
                <a:gd name="T9" fmla="*/ 24 h 160"/>
                <a:gd name="T10" fmla="*/ 68 w 332"/>
                <a:gd name="T11" fmla="*/ 20 h 160"/>
                <a:gd name="T12" fmla="*/ 63 w 332"/>
                <a:gd name="T13" fmla="*/ 16 h 160"/>
                <a:gd name="T14" fmla="*/ 57 w 332"/>
                <a:gd name="T15" fmla="*/ 12 h 160"/>
                <a:gd name="T16" fmla="*/ 51 w 332"/>
                <a:gd name="T17" fmla="*/ 9 h 160"/>
                <a:gd name="T18" fmla="*/ 45 w 332"/>
                <a:gd name="T19" fmla="*/ 5 h 160"/>
                <a:gd name="T20" fmla="*/ 39 w 332"/>
                <a:gd name="T21" fmla="*/ 3 h 160"/>
                <a:gd name="T22" fmla="*/ 33 w 332"/>
                <a:gd name="T23" fmla="*/ 1 h 160"/>
                <a:gd name="T24" fmla="*/ 26 w 332"/>
                <a:gd name="T25" fmla="*/ 0 h 160"/>
                <a:gd name="T26" fmla="*/ 19 w 332"/>
                <a:gd name="T27" fmla="*/ 0 h 160"/>
                <a:gd name="T28" fmla="*/ 12 w 332"/>
                <a:gd name="T29" fmla="*/ 1 h 160"/>
                <a:gd name="T30" fmla="*/ 6 w 332"/>
                <a:gd name="T31" fmla="*/ 3 h 160"/>
                <a:gd name="T32" fmla="*/ 0 w 332"/>
                <a:gd name="T33" fmla="*/ 6 h 160"/>
                <a:gd name="T34" fmla="*/ 1 w 332"/>
                <a:gd name="T35" fmla="*/ 5 h 160"/>
                <a:gd name="T36" fmla="*/ 3 w 332"/>
                <a:gd name="T37" fmla="*/ 5 h 160"/>
                <a:gd name="T38" fmla="*/ 8 w 332"/>
                <a:gd name="T39" fmla="*/ 5 h 160"/>
                <a:gd name="T40" fmla="*/ 13 w 332"/>
                <a:gd name="T41" fmla="*/ 4 h 160"/>
                <a:gd name="T42" fmla="*/ 19 w 332"/>
                <a:gd name="T43" fmla="*/ 3 h 160"/>
                <a:gd name="T44" fmla="*/ 26 w 332"/>
                <a:gd name="T45" fmla="*/ 4 h 160"/>
                <a:gd name="T46" fmla="*/ 33 w 332"/>
                <a:gd name="T47" fmla="*/ 5 h 160"/>
                <a:gd name="T48" fmla="*/ 39 w 332"/>
                <a:gd name="T49" fmla="*/ 6 h 160"/>
                <a:gd name="T50" fmla="*/ 48 w 332"/>
                <a:gd name="T51" fmla="*/ 10 h 160"/>
                <a:gd name="T52" fmla="*/ 56 w 332"/>
                <a:gd name="T53" fmla="*/ 15 h 160"/>
                <a:gd name="T54" fmla="*/ 63 w 332"/>
                <a:gd name="T55" fmla="*/ 20 h 160"/>
                <a:gd name="T56" fmla="*/ 70 w 332"/>
                <a:gd name="T57" fmla="*/ 26 h 160"/>
                <a:gd name="T58" fmla="*/ 75 w 332"/>
                <a:gd name="T59" fmla="*/ 31 h 160"/>
                <a:gd name="T60" fmla="*/ 79 w 332"/>
                <a:gd name="T61" fmla="*/ 36 h 160"/>
                <a:gd name="T62" fmla="*/ 82 w 332"/>
                <a:gd name="T63" fmla="*/ 39 h 160"/>
                <a:gd name="T64" fmla="*/ 82 w 332"/>
                <a:gd name="T65" fmla="*/ 40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2"/>
                <a:gd name="T100" fmla="*/ 0 h 160"/>
                <a:gd name="T101" fmla="*/ 332 w 332"/>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FF0000"/>
            </a:solidFill>
            <a:ln w="9525">
              <a:noFill/>
              <a:round/>
              <a:headEnd/>
              <a:tailEnd/>
            </a:ln>
          </p:spPr>
          <p:txBody>
            <a:bodyPr/>
            <a:lstStyle/>
            <a:p>
              <a:endParaRPr lang="en-US"/>
            </a:p>
          </p:txBody>
        </p:sp>
        <p:sp>
          <p:nvSpPr>
            <p:cNvPr id="6201" name="Freeform 473"/>
            <p:cNvSpPr>
              <a:spLocks/>
            </p:cNvSpPr>
            <p:nvPr/>
          </p:nvSpPr>
          <p:spPr bwMode="auto">
            <a:xfrm>
              <a:off x="2464" y="1984"/>
              <a:ext cx="186" cy="670"/>
            </a:xfrm>
            <a:custGeom>
              <a:avLst/>
              <a:gdLst>
                <a:gd name="T0" fmla="*/ 82 w 373"/>
                <a:gd name="T1" fmla="*/ 334 h 1340"/>
                <a:gd name="T2" fmla="*/ 60 w 373"/>
                <a:gd name="T3" fmla="*/ 331 h 1340"/>
                <a:gd name="T4" fmla="*/ 40 w 373"/>
                <a:gd name="T5" fmla="*/ 326 h 1340"/>
                <a:gd name="T6" fmla="*/ 24 w 373"/>
                <a:gd name="T7" fmla="*/ 317 h 1340"/>
                <a:gd name="T8" fmla="*/ 13 w 373"/>
                <a:gd name="T9" fmla="*/ 303 h 1340"/>
                <a:gd name="T10" fmla="*/ 10 w 373"/>
                <a:gd name="T11" fmla="*/ 283 h 1340"/>
                <a:gd name="T12" fmla="*/ 17 w 373"/>
                <a:gd name="T13" fmla="*/ 254 h 1340"/>
                <a:gd name="T14" fmla="*/ 35 w 373"/>
                <a:gd name="T15" fmla="*/ 217 h 1340"/>
                <a:gd name="T16" fmla="*/ 62 w 373"/>
                <a:gd name="T17" fmla="*/ 175 h 1340"/>
                <a:gd name="T18" fmla="*/ 79 w 373"/>
                <a:gd name="T19" fmla="*/ 139 h 1340"/>
                <a:gd name="T20" fmla="*/ 89 w 373"/>
                <a:gd name="T21" fmla="*/ 106 h 1340"/>
                <a:gd name="T22" fmla="*/ 92 w 373"/>
                <a:gd name="T23" fmla="*/ 78 h 1340"/>
                <a:gd name="T24" fmla="*/ 88 w 373"/>
                <a:gd name="T25" fmla="*/ 52 h 1340"/>
                <a:gd name="T26" fmla="*/ 80 w 373"/>
                <a:gd name="T27" fmla="*/ 33 h 1340"/>
                <a:gd name="T28" fmla="*/ 69 w 373"/>
                <a:gd name="T29" fmla="*/ 17 h 1340"/>
                <a:gd name="T30" fmla="*/ 54 w 373"/>
                <a:gd name="T31" fmla="*/ 5 h 1340"/>
                <a:gd name="T32" fmla="*/ 40 w 373"/>
                <a:gd name="T33" fmla="*/ 1 h 1340"/>
                <a:gd name="T34" fmla="*/ 29 w 373"/>
                <a:gd name="T35" fmla="*/ 1 h 1340"/>
                <a:gd name="T36" fmla="*/ 21 w 373"/>
                <a:gd name="T37" fmla="*/ 4 h 1340"/>
                <a:gd name="T38" fmla="*/ 14 w 373"/>
                <a:gd name="T39" fmla="*/ 9 h 1340"/>
                <a:gd name="T40" fmla="*/ 8 w 373"/>
                <a:gd name="T41" fmla="*/ 15 h 1340"/>
                <a:gd name="T42" fmla="*/ 4 w 373"/>
                <a:gd name="T43" fmla="*/ 22 h 1340"/>
                <a:gd name="T44" fmla="*/ 1 w 373"/>
                <a:gd name="T45" fmla="*/ 27 h 1340"/>
                <a:gd name="T46" fmla="*/ 0 w 373"/>
                <a:gd name="T47" fmla="*/ 30 h 1340"/>
                <a:gd name="T48" fmla="*/ 0 w 373"/>
                <a:gd name="T49" fmla="*/ 30 h 1340"/>
                <a:gd name="T50" fmla="*/ 2 w 373"/>
                <a:gd name="T51" fmla="*/ 28 h 1340"/>
                <a:gd name="T52" fmla="*/ 5 w 373"/>
                <a:gd name="T53" fmla="*/ 23 h 1340"/>
                <a:gd name="T54" fmla="*/ 11 w 373"/>
                <a:gd name="T55" fmla="*/ 19 h 1340"/>
                <a:gd name="T56" fmla="*/ 17 w 373"/>
                <a:gd name="T57" fmla="*/ 13 h 1340"/>
                <a:gd name="T58" fmla="*/ 24 w 373"/>
                <a:gd name="T59" fmla="*/ 10 h 1340"/>
                <a:gd name="T60" fmla="*/ 33 w 373"/>
                <a:gd name="T61" fmla="*/ 7 h 1340"/>
                <a:gd name="T62" fmla="*/ 42 w 373"/>
                <a:gd name="T63" fmla="*/ 7 h 1340"/>
                <a:gd name="T64" fmla="*/ 52 w 373"/>
                <a:gd name="T65" fmla="*/ 10 h 1340"/>
                <a:gd name="T66" fmla="*/ 63 w 373"/>
                <a:gd name="T67" fmla="*/ 18 h 1340"/>
                <a:gd name="T68" fmla="*/ 73 w 373"/>
                <a:gd name="T69" fmla="*/ 28 h 1340"/>
                <a:gd name="T70" fmla="*/ 81 w 373"/>
                <a:gd name="T71" fmla="*/ 42 h 1340"/>
                <a:gd name="T72" fmla="*/ 87 w 373"/>
                <a:gd name="T73" fmla="*/ 59 h 1340"/>
                <a:gd name="T74" fmla="*/ 90 w 373"/>
                <a:gd name="T75" fmla="*/ 79 h 1340"/>
                <a:gd name="T76" fmla="*/ 88 w 373"/>
                <a:gd name="T77" fmla="*/ 100 h 1340"/>
                <a:gd name="T78" fmla="*/ 80 w 373"/>
                <a:gd name="T79" fmla="*/ 125 h 1340"/>
                <a:gd name="T80" fmla="*/ 67 w 373"/>
                <a:gd name="T81" fmla="*/ 153 h 1340"/>
                <a:gd name="T82" fmla="*/ 51 w 373"/>
                <a:gd name="T83" fmla="*/ 179 h 1340"/>
                <a:gd name="T84" fmla="*/ 36 w 373"/>
                <a:gd name="T85" fmla="*/ 203 h 1340"/>
                <a:gd name="T86" fmla="*/ 23 w 373"/>
                <a:gd name="T87" fmla="*/ 225 h 1340"/>
                <a:gd name="T88" fmla="*/ 12 w 373"/>
                <a:gd name="T89" fmla="*/ 246 h 1340"/>
                <a:gd name="T90" fmla="*/ 4 w 373"/>
                <a:gd name="T91" fmla="*/ 265 h 1340"/>
                <a:gd name="T92" fmla="*/ 1 w 373"/>
                <a:gd name="T93" fmla="*/ 283 h 1340"/>
                <a:gd name="T94" fmla="*/ 4 w 373"/>
                <a:gd name="T95" fmla="*/ 299 h 1340"/>
                <a:gd name="T96" fmla="*/ 14 w 373"/>
                <a:gd name="T97" fmla="*/ 313 h 1340"/>
                <a:gd name="T98" fmla="*/ 26 w 373"/>
                <a:gd name="T99" fmla="*/ 323 h 1340"/>
                <a:gd name="T100" fmla="*/ 39 w 373"/>
                <a:gd name="T101" fmla="*/ 330 h 1340"/>
                <a:gd name="T102" fmla="*/ 53 w 373"/>
                <a:gd name="T103" fmla="*/ 333 h 1340"/>
                <a:gd name="T104" fmla="*/ 67 w 373"/>
                <a:gd name="T105" fmla="*/ 335 h 1340"/>
                <a:gd name="T106" fmla="*/ 79 w 373"/>
                <a:gd name="T107" fmla="*/ 335 h 1340"/>
                <a:gd name="T108" fmla="*/ 87 w 373"/>
                <a:gd name="T109" fmla="*/ 335 h 1340"/>
                <a:gd name="T110" fmla="*/ 92 w 373"/>
                <a:gd name="T111" fmla="*/ 334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1340"/>
                <a:gd name="T170" fmla="*/ 373 w 373"/>
                <a:gd name="T171" fmla="*/ 1340 h 13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FF0000"/>
            </a:solidFill>
            <a:ln w="9525">
              <a:noFill/>
              <a:round/>
              <a:headEnd/>
              <a:tailEnd/>
            </a:ln>
          </p:spPr>
          <p:txBody>
            <a:bodyPr/>
            <a:lstStyle/>
            <a:p>
              <a:endParaRPr lang="en-US"/>
            </a:p>
          </p:txBody>
        </p:sp>
        <p:sp>
          <p:nvSpPr>
            <p:cNvPr id="6202" name="Freeform 474"/>
            <p:cNvSpPr>
              <a:spLocks/>
            </p:cNvSpPr>
            <p:nvPr/>
          </p:nvSpPr>
          <p:spPr bwMode="auto">
            <a:xfrm>
              <a:off x="2886" y="2685"/>
              <a:ext cx="55" cy="62"/>
            </a:xfrm>
            <a:custGeom>
              <a:avLst/>
              <a:gdLst>
                <a:gd name="T0" fmla="*/ 25 w 110"/>
                <a:gd name="T1" fmla="*/ 16 h 123"/>
                <a:gd name="T2" fmla="*/ 27 w 110"/>
                <a:gd name="T3" fmla="*/ 14 h 123"/>
                <a:gd name="T4" fmla="*/ 28 w 110"/>
                <a:gd name="T5" fmla="*/ 12 h 123"/>
                <a:gd name="T6" fmla="*/ 28 w 110"/>
                <a:gd name="T7" fmla="*/ 10 h 123"/>
                <a:gd name="T8" fmla="*/ 27 w 110"/>
                <a:gd name="T9" fmla="*/ 8 h 123"/>
                <a:gd name="T10" fmla="*/ 26 w 110"/>
                <a:gd name="T11" fmla="*/ 7 h 123"/>
                <a:gd name="T12" fmla="*/ 24 w 110"/>
                <a:gd name="T13" fmla="*/ 6 h 123"/>
                <a:gd name="T14" fmla="*/ 22 w 110"/>
                <a:gd name="T15" fmla="*/ 5 h 123"/>
                <a:gd name="T16" fmla="*/ 20 w 110"/>
                <a:gd name="T17" fmla="*/ 6 h 123"/>
                <a:gd name="T18" fmla="*/ 19 w 110"/>
                <a:gd name="T19" fmla="*/ 4 h 123"/>
                <a:gd name="T20" fmla="*/ 18 w 110"/>
                <a:gd name="T21" fmla="*/ 2 h 123"/>
                <a:gd name="T22" fmla="*/ 16 w 110"/>
                <a:gd name="T23" fmla="*/ 1 h 123"/>
                <a:gd name="T24" fmla="*/ 14 w 110"/>
                <a:gd name="T25" fmla="*/ 0 h 123"/>
                <a:gd name="T26" fmla="*/ 12 w 110"/>
                <a:gd name="T27" fmla="*/ 1 h 123"/>
                <a:gd name="T28" fmla="*/ 11 w 110"/>
                <a:gd name="T29" fmla="*/ 2 h 123"/>
                <a:gd name="T30" fmla="*/ 9 w 110"/>
                <a:gd name="T31" fmla="*/ 4 h 123"/>
                <a:gd name="T32" fmla="*/ 9 w 110"/>
                <a:gd name="T33" fmla="*/ 6 h 123"/>
                <a:gd name="T34" fmla="*/ 7 w 110"/>
                <a:gd name="T35" fmla="*/ 5 h 123"/>
                <a:gd name="T36" fmla="*/ 5 w 110"/>
                <a:gd name="T37" fmla="*/ 5 h 123"/>
                <a:gd name="T38" fmla="*/ 3 w 110"/>
                <a:gd name="T39" fmla="*/ 6 h 123"/>
                <a:gd name="T40" fmla="*/ 1 w 110"/>
                <a:gd name="T41" fmla="*/ 8 h 123"/>
                <a:gd name="T42" fmla="*/ 1 w 110"/>
                <a:gd name="T43" fmla="*/ 10 h 123"/>
                <a:gd name="T44" fmla="*/ 1 w 110"/>
                <a:gd name="T45" fmla="*/ 12 h 123"/>
                <a:gd name="T46" fmla="*/ 1 w 110"/>
                <a:gd name="T47" fmla="*/ 14 h 123"/>
                <a:gd name="T48" fmla="*/ 3 w 110"/>
                <a:gd name="T49" fmla="*/ 16 h 123"/>
                <a:gd name="T50" fmla="*/ 1 w 110"/>
                <a:gd name="T51" fmla="*/ 17 h 123"/>
                <a:gd name="T52" fmla="*/ 0 w 110"/>
                <a:gd name="T53" fmla="*/ 19 h 123"/>
                <a:gd name="T54" fmla="*/ 0 w 110"/>
                <a:gd name="T55" fmla="*/ 21 h 123"/>
                <a:gd name="T56" fmla="*/ 1 w 110"/>
                <a:gd name="T57" fmla="*/ 23 h 123"/>
                <a:gd name="T58" fmla="*/ 2 w 110"/>
                <a:gd name="T59" fmla="*/ 25 h 123"/>
                <a:gd name="T60" fmla="*/ 4 w 110"/>
                <a:gd name="T61" fmla="*/ 26 h 123"/>
                <a:gd name="T62" fmla="*/ 6 w 110"/>
                <a:gd name="T63" fmla="*/ 26 h 123"/>
                <a:gd name="T64" fmla="*/ 9 w 110"/>
                <a:gd name="T65" fmla="*/ 25 h 123"/>
                <a:gd name="T66" fmla="*/ 9 w 110"/>
                <a:gd name="T67" fmla="*/ 28 h 123"/>
                <a:gd name="T68" fmla="*/ 10 w 110"/>
                <a:gd name="T69" fmla="*/ 29 h 123"/>
                <a:gd name="T70" fmla="*/ 12 w 110"/>
                <a:gd name="T71" fmla="*/ 31 h 123"/>
                <a:gd name="T72" fmla="*/ 14 w 110"/>
                <a:gd name="T73" fmla="*/ 31 h 123"/>
                <a:gd name="T74" fmla="*/ 15 w 110"/>
                <a:gd name="T75" fmla="*/ 31 h 123"/>
                <a:gd name="T76" fmla="*/ 18 w 110"/>
                <a:gd name="T77" fmla="*/ 29 h 123"/>
                <a:gd name="T78" fmla="*/ 19 w 110"/>
                <a:gd name="T79" fmla="*/ 28 h 123"/>
                <a:gd name="T80" fmla="*/ 19 w 110"/>
                <a:gd name="T81" fmla="*/ 26 h 123"/>
                <a:gd name="T82" fmla="*/ 22 w 110"/>
                <a:gd name="T83" fmla="*/ 26 h 123"/>
                <a:gd name="T84" fmla="*/ 24 w 110"/>
                <a:gd name="T85" fmla="*/ 26 h 123"/>
                <a:gd name="T86" fmla="*/ 26 w 110"/>
                <a:gd name="T87" fmla="*/ 25 h 123"/>
                <a:gd name="T88" fmla="*/ 27 w 110"/>
                <a:gd name="T89" fmla="*/ 24 h 123"/>
                <a:gd name="T90" fmla="*/ 28 w 110"/>
                <a:gd name="T91" fmla="*/ 22 h 123"/>
                <a:gd name="T92" fmla="*/ 28 w 110"/>
                <a:gd name="T93" fmla="*/ 20 h 123"/>
                <a:gd name="T94" fmla="*/ 27 w 110"/>
                <a:gd name="T95" fmla="*/ 18 h 123"/>
                <a:gd name="T96" fmla="*/ 25 w 110"/>
                <a:gd name="T97" fmla="*/ 16 h 1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
                <a:gd name="T148" fmla="*/ 0 h 123"/>
                <a:gd name="T149" fmla="*/ 110 w 110"/>
                <a:gd name="T150" fmla="*/ 123 h 1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FF0000"/>
            </a:solidFill>
            <a:ln w="9525">
              <a:noFill/>
              <a:round/>
              <a:headEnd/>
              <a:tailEnd/>
            </a:ln>
          </p:spPr>
          <p:txBody>
            <a:bodyPr/>
            <a:lstStyle/>
            <a:p>
              <a:endParaRPr lang="en-US"/>
            </a:p>
          </p:txBody>
        </p:sp>
        <p:sp>
          <p:nvSpPr>
            <p:cNvPr id="6203" name="Freeform 475"/>
            <p:cNvSpPr>
              <a:spLocks/>
            </p:cNvSpPr>
            <p:nvPr/>
          </p:nvSpPr>
          <p:spPr bwMode="auto">
            <a:xfrm>
              <a:off x="2905" y="2708"/>
              <a:ext cx="16" cy="16"/>
            </a:xfrm>
            <a:custGeom>
              <a:avLst/>
              <a:gdLst>
                <a:gd name="T0" fmla="*/ 4 w 31"/>
                <a:gd name="T1" fmla="*/ 8 h 33"/>
                <a:gd name="T2" fmla="*/ 3 w 31"/>
                <a:gd name="T3" fmla="*/ 8 h 33"/>
                <a:gd name="T4" fmla="*/ 1 w 31"/>
                <a:gd name="T5" fmla="*/ 7 h 33"/>
                <a:gd name="T6" fmla="*/ 1 w 31"/>
                <a:gd name="T7" fmla="*/ 6 h 33"/>
                <a:gd name="T8" fmla="*/ 0 w 31"/>
                <a:gd name="T9" fmla="*/ 4 h 33"/>
                <a:gd name="T10" fmla="*/ 1 w 31"/>
                <a:gd name="T11" fmla="*/ 2 h 33"/>
                <a:gd name="T12" fmla="*/ 1 w 31"/>
                <a:gd name="T13" fmla="*/ 1 h 33"/>
                <a:gd name="T14" fmla="*/ 3 w 31"/>
                <a:gd name="T15" fmla="*/ 0 h 33"/>
                <a:gd name="T16" fmla="*/ 4 w 31"/>
                <a:gd name="T17" fmla="*/ 0 h 33"/>
                <a:gd name="T18" fmla="*/ 6 w 31"/>
                <a:gd name="T19" fmla="*/ 0 h 33"/>
                <a:gd name="T20" fmla="*/ 7 w 31"/>
                <a:gd name="T21" fmla="*/ 1 h 33"/>
                <a:gd name="T22" fmla="*/ 8 w 31"/>
                <a:gd name="T23" fmla="*/ 2 h 33"/>
                <a:gd name="T24" fmla="*/ 8 w 31"/>
                <a:gd name="T25" fmla="*/ 4 h 33"/>
                <a:gd name="T26" fmla="*/ 8 w 31"/>
                <a:gd name="T27" fmla="*/ 6 h 33"/>
                <a:gd name="T28" fmla="*/ 7 w 31"/>
                <a:gd name="T29" fmla="*/ 7 h 33"/>
                <a:gd name="T30" fmla="*/ 6 w 31"/>
                <a:gd name="T31" fmla="*/ 8 h 33"/>
                <a:gd name="T32" fmla="*/ 4 w 31"/>
                <a:gd name="T33" fmla="*/ 8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3"/>
                <a:gd name="T53" fmla="*/ 31 w 31"/>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FF0000"/>
            </a:solidFill>
            <a:ln w="9525">
              <a:noFill/>
              <a:round/>
              <a:headEnd/>
              <a:tailEnd/>
            </a:ln>
          </p:spPr>
          <p:txBody>
            <a:bodyPr/>
            <a:lstStyle/>
            <a:p>
              <a:endParaRPr lang="en-US"/>
            </a:p>
          </p:txBody>
        </p:sp>
        <p:sp>
          <p:nvSpPr>
            <p:cNvPr id="6204" name="Freeform 476"/>
            <p:cNvSpPr>
              <a:spLocks/>
            </p:cNvSpPr>
            <p:nvPr/>
          </p:nvSpPr>
          <p:spPr bwMode="auto">
            <a:xfrm>
              <a:off x="2366" y="2699"/>
              <a:ext cx="56" cy="61"/>
            </a:xfrm>
            <a:custGeom>
              <a:avLst/>
              <a:gdLst>
                <a:gd name="T0" fmla="*/ 26 w 111"/>
                <a:gd name="T1" fmla="*/ 15 h 122"/>
                <a:gd name="T2" fmla="*/ 27 w 111"/>
                <a:gd name="T3" fmla="*/ 14 h 122"/>
                <a:gd name="T4" fmla="*/ 28 w 111"/>
                <a:gd name="T5" fmla="*/ 12 h 122"/>
                <a:gd name="T6" fmla="*/ 28 w 111"/>
                <a:gd name="T7" fmla="*/ 10 h 122"/>
                <a:gd name="T8" fmla="*/ 28 w 111"/>
                <a:gd name="T9" fmla="*/ 8 h 122"/>
                <a:gd name="T10" fmla="*/ 26 w 111"/>
                <a:gd name="T11" fmla="*/ 6 h 122"/>
                <a:gd name="T12" fmla="*/ 24 w 111"/>
                <a:gd name="T13" fmla="*/ 6 h 122"/>
                <a:gd name="T14" fmla="*/ 22 w 111"/>
                <a:gd name="T15" fmla="*/ 5 h 122"/>
                <a:gd name="T16" fmla="*/ 20 w 111"/>
                <a:gd name="T17" fmla="*/ 6 h 122"/>
                <a:gd name="T18" fmla="*/ 20 w 111"/>
                <a:gd name="T19" fmla="*/ 4 h 122"/>
                <a:gd name="T20" fmla="*/ 18 w 111"/>
                <a:gd name="T21" fmla="*/ 2 h 122"/>
                <a:gd name="T22" fmla="*/ 16 w 111"/>
                <a:gd name="T23" fmla="*/ 1 h 122"/>
                <a:gd name="T24" fmla="*/ 14 w 111"/>
                <a:gd name="T25" fmla="*/ 0 h 122"/>
                <a:gd name="T26" fmla="*/ 12 w 111"/>
                <a:gd name="T27" fmla="*/ 1 h 122"/>
                <a:gd name="T28" fmla="*/ 11 w 111"/>
                <a:gd name="T29" fmla="*/ 2 h 122"/>
                <a:gd name="T30" fmla="*/ 9 w 111"/>
                <a:gd name="T31" fmla="*/ 4 h 122"/>
                <a:gd name="T32" fmla="*/ 9 w 111"/>
                <a:gd name="T33" fmla="*/ 6 h 122"/>
                <a:gd name="T34" fmla="*/ 7 w 111"/>
                <a:gd name="T35" fmla="*/ 5 h 122"/>
                <a:gd name="T36" fmla="*/ 5 w 111"/>
                <a:gd name="T37" fmla="*/ 5 h 122"/>
                <a:gd name="T38" fmla="*/ 3 w 111"/>
                <a:gd name="T39" fmla="*/ 6 h 122"/>
                <a:gd name="T40" fmla="*/ 1 w 111"/>
                <a:gd name="T41" fmla="*/ 8 h 122"/>
                <a:gd name="T42" fmla="*/ 1 w 111"/>
                <a:gd name="T43" fmla="*/ 10 h 122"/>
                <a:gd name="T44" fmla="*/ 1 w 111"/>
                <a:gd name="T45" fmla="*/ 12 h 122"/>
                <a:gd name="T46" fmla="*/ 1 w 111"/>
                <a:gd name="T47" fmla="*/ 14 h 122"/>
                <a:gd name="T48" fmla="*/ 3 w 111"/>
                <a:gd name="T49" fmla="*/ 15 h 122"/>
                <a:gd name="T50" fmla="*/ 1 w 111"/>
                <a:gd name="T51" fmla="*/ 17 h 122"/>
                <a:gd name="T52" fmla="*/ 1 w 111"/>
                <a:gd name="T53" fmla="*/ 19 h 122"/>
                <a:gd name="T54" fmla="*/ 0 w 111"/>
                <a:gd name="T55" fmla="*/ 21 h 122"/>
                <a:gd name="T56" fmla="*/ 1 w 111"/>
                <a:gd name="T57" fmla="*/ 23 h 122"/>
                <a:gd name="T58" fmla="*/ 2 w 111"/>
                <a:gd name="T59" fmla="*/ 25 h 122"/>
                <a:gd name="T60" fmla="*/ 4 w 111"/>
                <a:gd name="T61" fmla="*/ 26 h 122"/>
                <a:gd name="T62" fmla="*/ 6 w 111"/>
                <a:gd name="T63" fmla="*/ 26 h 122"/>
                <a:gd name="T64" fmla="*/ 9 w 111"/>
                <a:gd name="T65" fmla="*/ 25 h 122"/>
                <a:gd name="T66" fmla="*/ 9 w 111"/>
                <a:gd name="T67" fmla="*/ 27 h 122"/>
                <a:gd name="T68" fmla="*/ 10 w 111"/>
                <a:gd name="T69" fmla="*/ 29 h 122"/>
                <a:gd name="T70" fmla="*/ 12 w 111"/>
                <a:gd name="T71" fmla="*/ 30 h 122"/>
                <a:gd name="T72" fmla="*/ 14 w 111"/>
                <a:gd name="T73" fmla="*/ 31 h 122"/>
                <a:gd name="T74" fmla="*/ 16 w 111"/>
                <a:gd name="T75" fmla="*/ 30 h 122"/>
                <a:gd name="T76" fmla="*/ 18 w 111"/>
                <a:gd name="T77" fmla="*/ 29 h 122"/>
                <a:gd name="T78" fmla="*/ 19 w 111"/>
                <a:gd name="T79" fmla="*/ 27 h 122"/>
                <a:gd name="T80" fmla="*/ 20 w 111"/>
                <a:gd name="T81" fmla="*/ 25 h 122"/>
                <a:gd name="T82" fmla="*/ 22 w 111"/>
                <a:gd name="T83" fmla="*/ 26 h 122"/>
                <a:gd name="T84" fmla="*/ 24 w 111"/>
                <a:gd name="T85" fmla="*/ 26 h 122"/>
                <a:gd name="T86" fmla="*/ 26 w 111"/>
                <a:gd name="T87" fmla="*/ 25 h 122"/>
                <a:gd name="T88" fmla="*/ 28 w 111"/>
                <a:gd name="T89" fmla="*/ 23 h 122"/>
                <a:gd name="T90" fmla="*/ 28 w 111"/>
                <a:gd name="T91" fmla="*/ 21 h 122"/>
                <a:gd name="T92" fmla="*/ 28 w 111"/>
                <a:gd name="T93" fmla="*/ 19 h 122"/>
                <a:gd name="T94" fmla="*/ 27 w 111"/>
                <a:gd name="T95" fmla="*/ 17 h 122"/>
                <a:gd name="T96" fmla="*/ 26 w 111"/>
                <a:gd name="T97" fmla="*/ 15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1"/>
                <a:gd name="T148" fmla="*/ 0 h 122"/>
                <a:gd name="T149" fmla="*/ 111 w 111"/>
                <a:gd name="T150" fmla="*/ 122 h 1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FF0000"/>
            </a:solidFill>
            <a:ln w="9525">
              <a:noFill/>
              <a:round/>
              <a:headEnd/>
              <a:tailEnd/>
            </a:ln>
          </p:spPr>
          <p:txBody>
            <a:bodyPr/>
            <a:lstStyle/>
            <a:p>
              <a:endParaRPr lang="en-US"/>
            </a:p>
          </p:txBody>
        </p:sp>
        <p:sp>
          <p:nvSpPr>
            <p:cNvPr id="6205" name="Freeform 477"/>
            <p:cNvSpPr>
              <a:spLocks/>
            </p:cNvSpPr>
            <p:nvPr/>
          </p:nvSpPr>
          <p:spPr bwMode="auto">
            <a:xfrm>
              <a:off x="2385" y="2721"/>
              <a:ext cx="16" cy="16"/>
            </a:xfrm>
            <a:custGeom>
              <a:avLst/>
              <a:gdLst>
                <a:gd name="T0" fmla="*/ 4 w 32"/>
                <a:gd name="T1" fmla="*/ 8 h 32"/>
                <a:gd name="T2" fmla="*/ 2 w 32"/>
                <a:gd name="T3" fmla="*/ 8 h 32"/>
                <a:gd name="T4" fmla="*/ 1 w 32"/>
                <a:gd name="T5" fmla="*/ 7 h 32"/>
                <a:gd name="T6" fmla="*/ 1 w 32"/>
                <a:gd name="T7" fmla="*/ 6 h 32"/>
                <a:gd name="T8" fmla="*/ 0 w 32"/>
                <a:gd name="T9" fmla="*/ 4 h 32"/>
                <a:gd name="T10" fmla="*/ 1 w 32"/>
                <a:gd name="T11" fmla="*/ 2 h 32"/>
                <a:gd name="T12" fmla="*/ 1 w 32"/>
                <a:gd name="T13" fmla="*/ 1 h 32"/>
                <a:gd name="T14" fmla="*/ 2 w 32"/>
                <a:gd name="T15" fmla="*/ 1 h 32"/>
                <a:gd name="T16" fmla="*/ 4 w 32"/>
                <a:gd name="T17" fmla="*/ 0 h 32"/>
                <a:gd name="T18" fmla="*/ 6 w 32"/>
                <a:gd name="T19" fmla="*/ 1 h 32"/>
                <a:gd name="T20" fmla="*/ 7 w 32"/>
                <a:gd name="T21" fmla="*/ 1 h 32"/>
                <a:gd name="T22" fmla="*/ 8 w 32"/>
                <a:gd name="T23" fmla="*/ 2 h 32"/>
                <a:gd name="T24" fmla="*/ 8 w 32"/>
                <a:gd name="T25" fmla="*/ 4 h 32"/>
                <a:gd name="T26" fmla="*/ 8 w 32"/>
                <a:gd name="T27" fmla="*/ 6 h 32"/>
                <a:gd name="T28" fmla="*/ 7 w 32"/>
                <a:gd name="T29" fmla="*/ 7 h 32"/>
                <a:gd name="T30" fmla="*/ 6 w 32"/>
                <a:gd name="T31" fmla="*/ 8 h 32"/>
                <a:gd name="T32" fmla="*/ 4 w 32"/>
                <a:gd name="T33" fmla="*/ 8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FF0000"/>
            </a:solidFill>
            <a:ln w="9525">
              <a:noFill/>
              <a:round/>
              <a:headEnd/>
              <a:tailEnd/>
            </a:ln>
          </p:spPr>
          <p:txBody>
            <a:bodyPr/>
            <a:lstStyle/>
            <a:p>
              <a:endParaRPr lang="en-US"/>
            </a:p>
          </p:txBody>
        </p:sp>
        <p:sp>
          <p:nvSpPr>
            <p:cNvPr id="6206" name="Freeform 478"/>
            <p:cNvSpPr>
              <a:spLocks/>
            </p:cNvSpPr>
            <p:nvPr/>
          </p:nvSpPr>
          <p:spPr bwMode="auto">
            <a:xfrm>
              <a:off x="2400" y="1686"/>
              <a:ext cx="68" cy="74"/>
            </a:xfrm>
            <a:custGeom>
              <a:avLst/>
              <a:gdLst>
                <a:gd name="T0" fmla="*/ 33 w 136"/>
                <a:gd name="T1" fmla="*/ 16 h 149"/>
                <a:gd name="T2" fmla="*/ 34 w 136"/>
                <a:gd name="T3" fmla="*/ 11 h 149"/>
                <a:gd name="T4" fmla="*/ 33 w 136"/>
                <a:gd name="T5" fmla="*/ 8 h 149"/>
                <a:gd name="T6" fmla="*/ 30 w 136"/>
                <a:gd name="T7" fmla="*/ 7 h 149"/>
                <a:gd name="T8" fmla="*/ 28 w 136"/>
                <a:gd name="T9" fmla="*/ 6 h 149"/>
                <a:gd name="T10" fmla="*/ 25 w 136"/>
                <a:gd name="T11" fmla="*/ 6 h 149"/>
                <a:gd name="T12" fmla="*/ 23 w 136"/>
                <a:gd name="T13" fmla="*/ 4 h 149"/>
                <a:gd name="T14" fmla="*/ 20 w 136"/>
                <a:gd name="T15" fmla="*/ 0 h 149"/>
                <a:gd name="T16" fmla="*/ 14 w 136"/>
                <a:gd name="T17" fmla="*/ 0 h 149"/>
                <a:gd name="T18" fmla="*/ 11 w 136"/>
                <a:gd name="T19" fmla="*/ 4 h 149"/>
                <a:gd name="T20" fmla="*/ 9 w 136"/>
                <a:gd name="T21" fmla="*/ 6 h 149"/>
                <a:gd name="T22" fmla="*/ 6 w 136"/>
                <a:gd name="T23" fmla="*/ 6 h 149"/>
                <a:gd name="T24" fmla="*/ 4 w 136"/>
                <a:gd name="T25" fmla="*/ 6 h 149"/>
                <a:gd name="T26" fmla="*/ 2 w 136"/>
                <a:gd name="T27" fmla="*/ 8 h 149"/>
                <a:gd name="T28" fmla="*/ 0 w 136"/>
                <a:gd name="T29" fmla="*/ 11 h 149"/>
                <a:gd name="T30" fmla="*/ 1 w 136"/>
                <a:gd name="T31" fmla="*/ 16 h 149"/>
                <a:gd name="T32" fmla="*/ 1 w 136"/>
                <a:gd name="T33" fmla="*/ 20 h 149"/>
                <a:gd name="T34" fmla="*/ 0 w 136"/>
                <a:gd name="T35" fmla="*/ 25 h 149"/>
                <a:gd name="T36" fmla="*/ 2 w 136"/>
                <a:gd name="T37" fmla="*/ 28 h 149"/>
                <a:gd name="T38" fmla="*/ 3 w 136"/>
                <a:gd name="T39" fmla="*/ 30 h 149"/>
                <a:gd name="T40" fmla="*/ 6 w 136"/>
                <a:gd name="T41" fmla="*/ 30 h 149"/>
                <a:gd name="T42" fmla="*/ 9 w 136"/>
                <a:gd name="T43" fmla="*/ 30 h 149"/>
                <a:gd name="T44" fmla="*/ 10 w 136"/>
                <a:gd name="T45" fmla="*/ 33 h 149"/>
                <a:gd name="T46" fmla="*/ 14 w 136"/>
                <a:gd name="T47" fmla="*/ 36 h 149"/>
                <a:gd name="T48" fmla="*/ 19 w 136"/>
                <a:gd name="T49" fmla="*/ 36 h 149"/>
                <a:gd name="T50" fmla="*/ 23 w 136"/>
                <a:gd name="T51" fmla="*/ 33 h 149"/>
                <a:gd name="T52" fmla="*/ 25 w 136"/>
                <a:gd name="T53" fmla="*/ 30 h 149"/>
                <a:gd name="T54" fmla="*/ 28 w 136"/>
                <a:gd name="T55" fmla="*/ 31 h 149"/>
                <a:gd name="T56" fmla="*/ 30 w 136"/>
                <a:gd name="T57" fmla="*/ 30 h 149"/>
                <a:gd name="T58" fmla="*/ 32 w 136"/>
                <a:gd name="T59" fmla="*/ 29 h 149"/>
                <a:gd name="T60" fmla="*/ 34 w 136"/>
                <a:gd name="T61" fmla="*/ 25 h 149"/>
                <a:gd name="T62" fmla="*/ 33 w 136"/>
                <a:gd name="T63" fmla="*/ 20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9"/>
                <a:gd name="T98" fmla="*/ 136 w 136"/>
                <a:gd name="T99" fmla="*/ 149 h 1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FF0000"/>
            </a:solidFill>
            <a:ln w="9525">
              <a:noFill/>
              <a:round/>
              <a:headEnd/>
              <a:tailEnd/>
            </a:ln>
          </p:spPr>
          <p:txBody>
            <a:bodyPr/>
            <a:lstStyle/>
            <a:p>
              <a:endParaRPr lang="en-US"/>
            </a:p>
          </p:txBody>
        </p:sp>
        <p:sp>
          <p:nvSpPr>
            <p:cNvPr id="6207" name="Freeform 479"/>
            <p:cNvSpPr>
              <a:spLocks/>
            </p:cNvSpPr>
            <p:nvPr/>
          </p:nvSpPr>
          <p:spPr bwMode="auto">
            <a:xfrm>
              <a:off x="2423" y="1713"/>
              <a:ext cx="20" cy="20"/>
            </a:xfrm>
            <a:custGeom>
              <a:avLst/>
              <a:gdLst>
                <a:gd name="T0" fmla="*/ 5 w 39"/>
                <a:gd name="T1" fmla="*/ 10 h 40"/>
                <a:gd name="T2" fmla="*/ 3 w 39"/>
                <a:gd name="T3" fmla="*/ 10 h 40"/>
                <a:gd name="T4" fmla="*/ 2 w 39"/>
                <a:gd name="T5" fmla="*/ 9 h 40"/>
                <a:gd name="T6" fmla="*/ 1 w 39"/>
                <a:gd name="T7" fmla="*/ 7 h 40"/>
                <a:gd name="T8" fmla="*/ 0 w 39"/>
                <a:gd name="T9" fmla="*/ 5 h 40"/>
                <a:gd name="T10" fmla="*/ 1 w 39"/>
                <a:gd name="T11" fmla="*/ 3 h 40"/>
                <a:gd name="T12" fmla="*/ 2 w 39"/>
                <a:gd name="T13" fmla="*/ 1 h 40"/>
                <a:gd name="T14" fmla="*/ 3 w 39"/>
                <a:gd name="T15" fmla="*/ 1 h 40"/>
                <a:gd name="T16" fmla="*/ 5 w 39"/>
                <a:gd name="T17" fmla="*/ 0 h 40"/>
                <a:gd name="T18" fmla="*/ 7 w 39"/>
                <a:gd name="T19" fmla="*/ 1 h 40"/>
                <a:gd name="T20" fmla="*/ 9 w 39"/>
                <a:gd name="T21" fmla="*/ 1 h 40"/>
                <a:gd name="T22" fmla="*/ 10 w 39"/>
                <a:gd name="T23" fmla="*/ 3 h 40"/>
                <a:gd name="T24" fmla="*/ 10 w 39"/>
                <a:gd name="T25" fmla="*/ 5 h 40"/>
                <a:gd name="T26" fmla="*/ 10 w 39"/>
                <a:gd name="T27" fmla="*/ 7 h 40"/>
                <a:gd name="T28" fmla="*/ 9 w 39"/>
                <a:gd name="T29" fmla="*/ 9 h 40"/>
                <a:gd name="T30" fmla="*/ 7 w 39"/>
                <a:gd name="T31" fmla="*/ 10 h 40"/>
                <a:gd name="T32" fmla="*/ 5 w 39"/>
                <a:gd name="T33" fmla="*/ 1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FF0000"/>
            </a:solidFill>
            <a:ln w="9525">
              <a:noFill/>
              <a:round/>
              <a:headEnd/>
              <a:tailEnd/>
            </a:ln>
          </p:spPr>
          <p:txBody>
            <a:bodyPr/>
            <a:lstStyle/>
            <a:p>
              <a:endParaRPr lang="en-US"/>
            </a:p>
          </p:txBody>
        </p:sp>
        <p:sp>
          <p:nvSpPr>
            <p:cNvPr id="6208" name="Freeform 480"/>
            <p:cNvSpPr>
              <a:spLocks/>
            </p:cNvSpPr>
            <p:nvPr/>
          </p:nvSpPr>
          <p:spPr bwMode="auto">
            <a:xfrm>
              <a:off x="3282" y="2529"/>
              <a:ext cx="64" cy="90"/>
            </a:xfrm>
            <a:custGeom>
              <a:avLst/>
              <a:gdLst>
                <a:gd name="T0" fmla="*/ 0 w 129"/>
                <a:gd name="T1" fmla="*/ 45 h 181"/>
                <a:gd name="T2" fmla="*/ 6 w 129"/>
                <a:gd name="T3" fmla="*/ 43 h 181"/>
                <a:gd name="T4" fmla="*/ 13 w 129"/>
                <a:gd name="T5" fmla="*/ 39 h 181"/>
                <a:gd name="T6" fmla="*/ 19 w 129"/>
                <a:gd name="T7" fmla="*/ 35 h 181"/>
                <a:gd name="T8" fmla="*/ 24 w 129"/>
                <a:gd name="T9" fmla="*/ 30 h 181"/>
                <a:gd name="T10" fmla="*/ 28 w 129"/>
                <a:gd name="T11" fmla="*/ 24 h 181"/>
                <a:gd name="T12" fmla="*/ 31 w 129"/>
                <a:gd name="T13" fmla="*/ 18 h 181"/>
                <a:gd name="T14" fmla="*/ 32 w 129"/>
                <a:gd name="T15" fmla="*/ 12 h 181"/>
                <a:gd name="T16" fmla="*/ 31 w 129"/>
                <a:gd name="T17" fmla="*/ 6 h 181"/>
                <a:gd name="T18" fmla="*/ 28 w 129"/>
                <a:gd name="T19" fmla="*/ 2 h 181"/>
                <a:gd name="T20" fmla="*/ 25 w 129"/>
                <a:gd name="T21" fmla="*/ 0 h 181"/>
                <a:gd name="T22" fmla="*/ 21 w 129"/>
                <a:gd name="T23" fmla="*/ 0 h 181"/>
                <a:gd name="T24" fmla="*/ 18 w 129"/>
                <a:gd name="T25" fmla="*/ 2 h 181"/>
                <a:gd name="T26" fmla="*/ 15 w 129"/>
                <a:gd name="T27" fmla="*/ 5 h 181"/>
                <a:gd name="T28" fmla="*/ 13 w 129"/>
                <a:gd name="T29" fmla="*/ 9 h 181"/>
                <a:gd name="T30" fmla="*/ 12 w 129"/>
                <a:gd name="T31" fmla="*/ 14 h 181"/>
                <a:gd name="T32" fmla="*/ 13 w 129"/>
                <a:gd name="T33" fmla="*/ 19 h 181"/>
                <a:gd name="T34" fmla="*/ 13 w 129"/>
                <a:gd name="T35" fmla="*/ 23 h 181"/>
                <a:gd name="T36" fmla="*/ 12 w 129"/>
                <a:gd name="T37" fmla="*/ 28 h 181"/>
                <a:gd name="T38" fmla="*/ 10 w 129"/>
                <a:gd name="T39" fmla="*/ 32 h 181"/>
                <a:gd name="T40" fmla="*/ 7 w 129"/>
                <a:gd name="T41" fmla="*/ 36 h 181"/>
                <a:gd name="T42" fmla="*/ 4 w 129"/>
                <a:gd name="T43" fmla="*/ 40 h 181"/>
                <a:gd name="T44" fmla="*/ 2 w 129"/>
                <a:gd name="T45" fmla="*/ 42 h 181"/>
                <a:gd name="T46" fmla="*/ 0 w 129"/>
                <a:gd name="T47" fmla="*/ 44 h 181"/>
                <a:gd name="T48" fmla="*/ 0 w 129"/>
                <a:gd name="T49" fmla="*/ 45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
                <a:gd name="T76" fmla="*/ 0 h 181"/>
                <a:gd name="T77" fmla="*/ 129 w 129"/>
                <a:gd name="T78" fmla="*/ 181 h 1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FF0000"/>
            </a:solidFill>
            <a:ln w="9525">
              <a:noFill/>
              <a:round/>
              <a:headEnd/>
              <a:tailEnd/>
            </a:ln>
          </p:spPr>
          <p:txBody>
            <a:bodyPr/>
            <a:lstStyle/>
            <a:p>
              <a:endParaRPr lang="en-US"/>
            </a:p>
          </p:txBody>
        </p:sp>
        <p:sp>
          <p:nvSpPr>
            <p:cNvPr id="6209" name="Freeform 481"/>
            <p:cNvSpPr>
              <a:spLocks/>
            </p:cNvSpPr>
            <p:nvPr/>
          </p:nvSpPr>
          <p:spPr bwMode="auto">
            <a:xfrm>
              <a:off x="3251" y="2513"/>
              <a:ext cx="45" cy="103"/>
            </a:xfrm>
            <a:custGeom>
              <a:avLst/>
              <a:gdLst>
                <a:gd name="T0" fmla="*/ 12 w 90"/>
                <a:gd name="T1" fmla="*/ 52 h 206"/>
                <a:gd name="T2" fmla="*/ 17 w 90"/>
                <a:gd name="T3" fmla="*/ 46 h 206"/>
                <a:gd name="T4" fmla="*/ 20 w 90"/>
                <a:gd name="T5" fmla="*/ 40 h 206"/>
                <a:gd name="T6" fmla="*/ 22 w 90"/>
                <a:gd name="T7" fmla="*/ 32 h 206"/>
                <a:gd name="T8" fmla="*/ 23 w 90"/>
                <a:gd name="T9" fmla="*/ 25 h 206"/>
                <a:gd name="T10" fmla="*/ 22 w 90"/>
                <a:gd name="T11" fmla="*/ 18 h 206"/>
                <a:gd name="T12" fmla="*/ 21 w 90"/>
                <a:gd name="T13" fmla="*/ 12 h 206"/>
                <a:gd name="T14" fmla="*/ 18 w 90"/>
                <a:gd name="T15" fmla="*/ 6 h 206"/>
                <a:gd name="T16" fmla="*/ 13 w 90"/>
                <a:gd name="T17" fmla="*/ 2 h 206"/>
                <a:gd name="T18" fmla="*/ 9 w 90"/>
                <a:gd name="T19" fmla="*/ 0 h 206"/>
                <a:gd name="T20" fmla="*/ 5 w 90"/>
                <a:gd name="T21" fmla="*/ 1 h 206"/>
                <a:gd name="T22" fmla="*/ 2 w 90"/>
                <a:gd name="T23" fmla="*/ 3 h 206"/>
                <a:gd name="T24" fmla="*/ 1 w 90"/>
                <a:gd name="T25" fmla="*/ 6 h 206"/>
                <a:gd name="T26" fmla="*/ 0 w 90"/>
                <a:gd name="T27" fmla="*/ 11 h 206"/>
                <a:gd name="T28" fmla="*/ 1 w 90"/>
                <a:gd name="T29" fmla="*/ 15 h 206"/>
                <a:gd name="T30" fmla="*/ 3 w 90"/>
                <a:gd name="T31" fmla="*/ 20 h 206"/>
                <a:gd name="T32" fmla="*/ 7 w 90"/>
                <a:gd name="T33" fmla="*/ 24 h 206"/>
                <a:gd name="T34" fmla="*/ 10 w 90"/>
                <a:gd name="T35" fmla="*/ 26 h 206"/>
                <a:gd name="T36" fmla="*/ 12 w 90"/>
                <a:gd name="T37" fmla="*/ 30 h 206"/>
                <a:gd name="T38" fmla="*/ 13 w 90"/>
                <a:gd name="T39" fmla="*/ 36 h 206"/>
                <a:gd name="T40" fmla="*/ 13 w 90"/>
                <a:gd name="T41" fmla="*/ 40 h 206"/>
                <a:gd name="T42" fmla="*/ 13 w 90"/>
                <a:gd name="T43" fmla="*/ 45 h 206"/>
                <a:gd name="T44" fmla="*/ 13 w 90"/>
                <a:gd name="T45" fmla="*/ 49 h 206"/>
                <a:gd name="T46" fmla="*/ 12 w 90"/>
                <a:gd name="T47" fmla="*/ 51 h 206"/>
                <a:gd name="T48" fmla="*/ 12 w 90"/>
                <a:gd name="T49" fmla="*/ 52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206"/>
                <a:gd name="T77" fmla="*/ 90 w 90"/>
                <a:gd name="T78" fmla="*/ 206 h 2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FF0000"/>
            </a:solidFill>
            <a:ln w="9525">
              <a:noFill/>
              <a:round/>
              <a:headEnd/>
              <a:tailEnd/>
            </a:ln>
          </p:spPr>
          <p:txBody>
            <a:bodyPr/>
            <a:lstStyle/>
            <a:p>
              <a:endParaRPr lang="en-US"/>
            </a:p>
          </p:txBody>
        </p:sp>
        <p:sp>
          <p:nvSpPr>
            <p:cNvPr id="6210" name="Freeform 482"/>
            <p:cNvSpPr>
              <a:spLocks/>
            </p:cNvSpPr>
            <p:nvPr/>
          </p:nvSpPr>
          <p:spPr bwMode="auto">
            <a:xfrm>
              <a:off x="3283" y="2583"/>
              <a:ext cx="100" cy="50"/>
            </a:xfrm>
            <a:custGeom>
              <a:avLst/>
              <a:gdLst>
                <a:gd name="T0" fmla="*/ 0 w 201"/>
                <a:gd name="T1" fmla="*/ 20 h 99"/>
                <a:gd name="T2" fmla="*/ 3 w 201"/>
                <a:gd name="T3" fmla="*/ 21 h 99"/>
                <a:gd name="T4" fmla="*/ 6 w 201"/>
                <a:gd name="T5" fmla="*/ 22 h 99"/>
                <a:gd name="T6" fmla="*/ 9 w 201"/>
                <a:gd name="T7" fmla="*/ 23 h 99"/>
                <a:gd name="T8" fmla="*/ 13 w 201"/>
                <a:gd name="T9" fmla="*/ 24 h 99"/>
                <a:gd name="T10" fmla="*/ 17 w 201"/>
                <a:gd name="T11" fmla="*/ 25 h 99"/>
                <a:gd name="T12" fmla="*/ 20 w 201"/>
                <a:gd name="T13" fmla="*/ 25 h 99"/>
                <a:gd name="T14" fmla="*/ 24 w 201"/>
                <a:gd name="T15" fmla="*/ 25 h 99"/>
                <a:gd name="T16" fmla="*/ 28 w 201"/>
                <a:gd name="T17" fmla="*/ 25 h 99"/>
                <a:gd name="T18" fmla="*/ 31 w 201"/>
                <a:gd name="T19" fmla="*/ 24 h 99"/>
                <a:gd name="T20" fmla="*/ 35 w 201"/>
                <a:gd name="T21" fmla="*/ 24 h 99"/>
                <a:gd name="T22" fmla="*/ 38 w 201"/>
                <a:gd name="T23" fmla="*/ 23 h 99"/>
                <a:gd name="T24" fmla="*/ 41 w 201"/>
                <a:gd name="T25" fmla="*/ 21 h 99"/>
                <a:gd name="T26" fmla="*/ 43 w 201"/>
                <a:gd name="T27" fmla="*/ 20 h 99"/>
                <a:gd name="T28" fmla="*/ 46 w 201"/>
                <a:gd name="T29" fmla="*/ 17 h 99"/>
                <a:gd name="T30" fmla="*/ 47 w 201"/>
                <a:gd name="T31" fmla="*/ 15 h 99"/>
                <a:gd name="T32" fmla="*/ 49 w 201"/>
                <a:gd name="T33" fmla="*/ 12 h 99"/>
                <a:gd name="T34" fmla="*/ 50 w 201"/>
                <a:gd name="T35" fmla="*/ 7 h 99"/>
                <a:gd name="T36" fmla="*/ 49 w 201"/>
                <a:gd name="T37" fmla="*/ 3 h 99"/>
                <a:gd name="T38" fmla="*/ 46 w 201"/>
                <a:gd name="T39" fmla="*/ 1 h 99"/>
                <a:gd name="T40" fmla="*/ 42 w 201"/>
                <a:gd name="T41" fmla="*/ 0 h 99"/>
                <a:gd name="T42" fmla="*/ 38 w 201"/>
                <a:gd name="T43" fmla="*/ 1 h 99"/>
                <a:gd name="T44" fmla="*/ 34 w 201"/>
                <a:gd name="T45" fmla="*/ 3 h 99"/>
                <a:gd name="T46" fmla="*/ 30 w 201"/>
                <a:gd name="T47" fmla="*/ 5 h 99"/>
                <a:gd name="T48" fmla="*/ 27 w 201"/>
                <a:gd name="T49" fmla="*/ 10 h 99"/>
                <a:gd name="T50" fmla="*/ 24 w 201"/>
                <a:gd name="T51" fmla="*/ 13 h 99"/>
                <a:gd name="T52" fmla="*/ 20 w 201"/>
                <a:gd name="T53" fmla="*/ 16 h 99"/>
                <a:gd name="T54" fmla="*/ 16 w 201"/>
                <a:gd name="T55" fmla="*/ 18 h 99"/>
                <a:gd name="T56" fmla="*/ 11 w 201"/>
                <a:gd name="T57" fmla="*/ 19 h 99"/>
                <a:gd name="T58" fmla="*/ 7 w 201"/>
                <a:gd name="T59" fmla="*/ 19 h 99"/>
                <a:gd name="T60" fmla="*/ 3 w 201"/>
                <a:gd name="T61" fmla="*/ 20 h 99"/>
                <a:gd name="T62" fmla="*/ 1 w 201"/>
                <a:gd name="T63" fmla="*/ 20 h 99"/>
                <a:gd name="T64" fmla="*/ 0 w 201"/>
                <a:gd name="T65" fmla="*/ 20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1"/>
                <a:gd name="T100" fmla="*/ 0 h 99"/>
                <a:gd name="T101" fmla="*/ 201 w 201"/>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FF0000"/>
            </a:solidFill>
            <a:ln w="9525">
              <a:noFill/>
              <a:round/>
              <a:headEnd/>
              <a:tailEnd/>
            </a:ln>
          </p:spPr>
          <p:txBody>
            <a:bodyPr/>
            <a:lstStyle/>
            <a:p>
              <a:endParaRPr lang="en-US"/>
            </a:p>
          </p:txBody>
        </p:sp>
        <p:sp>
          <p:nvSpPr>
            <p:cNvPr id="6211" name="Freeform 483"/>
            <p:cNvSpPr>
              <a:spLocks/>
            </p:cNvSpPr>
            <p:nvPr/>
          </p:nvSpPr>
          <p:spPr bwMode="auto">
            <a:xfrm>
              <a:off x="3281" y="2628"/>
              <a:ext cx="99" cy="50"/>
            </a:xfrm>
            <a:custGeom>
              <a:avLst/>
              <a:gdLst>
                <a:gd name="T0" fmla="*/ 0 w 198"/>
                <a:gd name="T1" fmla="*/ 0 h 100"/>
                <a:gd name="T2" fmla="*/ 4 w 198"/>
                <a:gd name="T3" fmla="*/ 6 h 100"/>
                <a:gd name="T4" fmla="*/ 9 w 198"/>
                <a:gd name="T5" fmla="*/ 11 h 100"/>
                <a:gd name="T6" fmla="*/ 14 w 198"/>
                <a:gd name="T7" fmla="*/ 17 h 100"/>
                <a:gd name="T8" fmla="*/ 20 w 198"/>
                <a:gd name="T9" fmla="*/ 21 h 100"/>
                <a:gd name="T10" fmla="*/ 26 w 198"/>
                <a:gd name="T11" fmla="*/ 24 h 100"/>
                <a:gd name="T12" fmla="*/ 33 w 198"/>
                <a:gd name="T13" fmla="*/ 25 h 100"/>
                <a:gd name="T14" fmla="*/ 39 w 198"/>
                <a:gd name="T15" fmla="*/ 25 h 100"/>
                <a:gd name="T16" fmla="*/ 45 w 198"/>
                <a:gd name="T17" fmla="*/ 23 h 100"/>
                <a:gd name="T18" fmla="*/ 48 w 198"/>
                <a:gd name="T19" fmla="*/ 19 h 100"/>
                <a:gd name="T20" fmla="*/ 50 w 198"/>
                <a:gd name="T21" fmla="*/ 15 h 100"/>
                <a:gd name="T22" fmla="*/ 49 w 198"/>
                <a:gd name="T23" fmla="*/ 12 h 100"/>
                <a:gd name="T24" fmla="*/ 46 w 198"/>
                <a:gd name="T25" fmla="*/ 9 h 100"/>
                <a:gd name="T26" fmla="*/ 43 w 198"/>
                <a:gd name="T27" fmla="*/ 6 h 100"/>
                <a:gd name="T28" fmla="*/ 38 w 198"/>
                <a:gd name="T29" fmla="*/ 6 h 100"/>
                <a:gd name="T30" fmla="*/ 33 w 198"/>
                <a:gd name="T31" fmla="*/ 6 h 100"/>
                <a:gd name="T32" fmla="*/ 28 w 198"/>
                <a:gd name="T33" fmla="*/ 7 h 100"/>
                <a:gd name="T34" fmla="*/ 24 w 198"/>
                <a:gd name="T35" fmla="*/ 9 h 100"/>
                <a:gd name="T36" fmla="*/ 20 w 198"/>
                <a:gd name="T37" fmla="*/ 9 h 100"/>
                <a:gd name="T38" fmla="*/ 14 w 198"/>
                <a:gd name="T39" fmla="*/ 7 h 100"/>
                <a:gd name="T40" fmla="*/ 11 w 198"/>
                <a:gd name="T41" fmla="*/ 6 h 100"/>
                <a:gd name="T42" fmla="*/ 6 w 198"/>
                <a:gd name="T43" fmla="*/ 4 h 100"/>
                <a:gd name="T44" fmla="*/ 3 w 198"/>
                <a:gd name="T45" fmla="*/ 2 h 100"/>
                <a:gd name="T46" fmla="*/ 1 w 198"/>
                <a:gd name="T47" fmla="*/ 1 h 100"/>
                <a:gd name="T48" fmla="*/ 0 w 198"/>
                <a:gd name="T49" fmla="*/ 0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100"/>
                <a:gd name="T77" fmla="*/ 198 w 198"/>
                <a:gd name="T78" fmla="*/ 100 h 1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FF0000"/>
            </a:solidFill>
            <a:ln w="9525">
              <a:noFill/>
              <a:round/>
              <a:headEnd/>
              <a:tailEnd/>
            </a:ln>
          </p:spPr>
          <p:txBody>
            <a:bodyPr/>
            <a:lstStyle/>
            <a:p>
              <a:endParaRPr lang="en-US"/>
            </a:p>
          </p:txBody>
        </p:sp>
        <p:sp>
          <p:nvSpPr>
            <p:cNvPr id="6212" name="Freeform 484"/>
            <p:cNvSpPr>
              <a:spLocks/>
            </p:cNvSpPr>
            <p:nvPr/>
          </p:nvSpPr>
          <p:spPr bwMode="auto">
            <a:xfrm>
              <a:off x="3273" y="2637"/>
              <a:ext cx="68" cy="87"/>
            </a:xfrm>
            <a:custGeom>
              <a:avLst/>
              <a:gdLst>
                <a:gd name="T0" fmla="*/ 0 w 136"/>
                <a:gd name="T1" fmla="*/ 0 h 174"/>
                <a:gd name="T2" fmla="*/ 0 w 136"/>
                <a:gd name="T3" fmla="*/ 7 h 174"/>
                <a:gd name="T4" fmla="*/ 1 w 136"/>
                <a:gd name="T5" fmla="*/ 14 h 174"/>
                <a:gd name="T6" fmla="*/ 2 w 136"/>
                <a:gd name="T7" fmla="*/ 22 h 174"/>
                <a:gd name="T8" fmla="*/ 5 w 136"/>
                <a:gd name="T9" fmla="*/ 28 h 174"/>
                <a:gd name="T10" fmla="*/ 9 w 136"/>
                <a:gd name="T11" fmla="*/ 35 h 174"/>
                <a:gd name="T12" fmla="*/ 13 w 136"/>
                <a:gd name="T13" fmla="*/ 40 h 174"/>
                <a:gd name="T14" fmla="*/ 18 w 136"/>
                <a:gd name="T15" fmla="*/ 43 h 174"/>
                <a:gd name="T16" fmla="*/ 25 w 136"/>
                <a:gd name="T17" fmla="*/ 44 h 174"/>
                <a:gd name="T18" fmla="*/ 29 w 136"/>
                <a:gd name="T19" fmla="*/ 43 h 174"/>
                <a:gd name="T20" fmla="*/ 33 w 136"/>
                <a:gd name="T21" fmla="*/ 41 h 174"/>
                <a:gd name="T22" fmla="*/ 34 w 136"/>
                <a:gd name="T23" fmla="*/ 37 h 174"/>
                <a:gd name="T24" fmla="*/ 34 w 136"/>
                <a:gd name="T25" fmla="*/ 33 h 174"/>
                <a:gd name="T26" fmla="*/ 31 w 136"/>
                <a:gd name="T27" fmla="*/ 29 h 174"/>
                <a:gd name="T28" fmla="*/ 28 w 136"/>
                <a:gd name="T29" fmla="*/ 25 h 174"/>
                <a:gd name="T30" fmla="*/ 24 w 136"/>
                <a:gd name="T31" fmla="*/ 23 h 174"/>
                <a:gd name="T32" fmla="*/ 19 w 136"/>
                <a:gd name="T33" fmla="*/ 22 h 174"/>
                <a:gd name="T34" fmla="*/ 15 w 136"/>
                <a:gd name="T35" fmla="*/ 21 h 174"/>
                <a:gd name="T36" fmla="*/ 11 w 136"/>
                <a:gd name="T37" fmla="*/ 19 h 174"/>
                <a:gd name="T38" fmla="*/ 8 w 136"/>
                <a:gd name="T39" fmla="*/ 15 h 174"/>
                <a:gd name="T40" fmla="*/ 5 w 136"/>
                <a:gd name="T41" fmla="*/ 11 h 174"/>
                <a:gd name="T42" fmla="*/ 3 w 136"/>
                <a:gd name="T43" fmla="*/ 6 h 174"/>
                <a:gd name="T44" fmla="*/ 1 w 136"/>
                <a:gd name="T45" fmla="*/ 3 h 174"/>
                <a:gd name="T46" fmla="*/ 1 w 136"/>
                <a:gd name="T47" fmla="*/ 1 h 174"/>
                <a:gd name="T48" fmla="*/ 0 w 136"/>
                <a:gd name="T49" fmla="*/ 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174"/>
                <a:gd name="T77" fmla="*/ 136 w 136"/>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FF0000"/>
            </a:solidFill>
            <a:ln w="9525">
              <a:noFill/>
              <a:round/>
              <a:headEnd/>
              <a:tailEnd/>
            </a:ln>
          </p:spPr>
          <p:txBody>
            <a:bodyPr/>
            <a:lstStyle/>
            <a:p>
              <a:endParaRPr lang="en-US"/>
            </a:p>
          </p:txBody>
        </p:sp>
        <p:sp>
          <p:nvSpPr>
            <p:cNvPr id="6213" name="Freeform 485"/>
            <p:cNvSpPr>
              <a:spLocks/>
            </p:cNvSpPr>
            <p:nvPr/>
          </p:nvSpPr>
          <p:spPr bwMode="auto">
            <a:xfrm>
              <a:off x="3028" y="2593"/>
              <a:ext cx="234" cy="81"/>
            </a:xfrm>
            <a:custGeom>
              <a:avLst/>
              <a:gdLst>
                <a:gd name="T0" fmla="*/ 2 w 469"/>
                <a:gd name="T1" fmla="*/ 1 h 163"/>
                <a:gd name="T2" fmla="*/ 0 w 469"/>
                <a:gd name="T3" fmla="*/ 0 h 163"/>
                <a:gd name="T4" fmla="*/ 0 w 469"/>
                <a:gd name="T5" fmla="*/ 0 h 163"/>
                <a:gd name="T6" fmla="*/ 1 w 469"/>
                <a:gd name="T7" fmla="*/ 2 h 163"/>
                <a:gd name="T8" fmla="*/ 4 w 469"/>
                <a:gd name="T9" fmla="*/ 4 h 163"/>
                <a:gd name="T10" fmla="*/ 8 w 469"/>
                <a:gd name="T11" fmla="*/ 8 h 163"/>
                <a:gd name="T12" fmla="*/ 13 w 469"/>
                <a:gd name="T13" fmla="*/ 12 h 163"/>
                <a:gd name="T14" fmla="*/ 19 w 469"/>
                <a:gd name="T15" fmla="*/ 16 h 163"/>
                <a:gd name="T16" fmla="*/ 26 w 469"/>
                <a:gd name="T17" fmla="*/ 21 h 163"/>
                <a:gd name="T18" fmla="*/ 34 w 469"/>
                <a:gd name="T19" fmla="*/ 26 h 163"/>
                <a:gd name="T20" fmla="*/ 43 w 469"/>
                <a:gd name="T21" fmla="*/ 30 h 163"/>
                <a:gd name="T22" fmla="*/ 52 w 469"/>
                <a:gd name="T23" fmla="*/ 34 h 163"/>
                <a:gd name="T24" fmla="*/ 62 w 469"/>
                <a:gd name="T25" fmla="*/ 37 h 163"/>
                <a:gd name="T26" fmla="*/ 71 w 469"/>
                <a:gd name="T27" fmla="*/ 39 h 163"/>
                <a:gd name="T28" fmla="*/ 81 w 469"/>
                <a:gd name="T29" fmla="*/ 40 h 163"/>
                <a:gd name="T30" fmla="*/ 91 w 469"/>
                <a:gd name="T31" fmla="*/ 40 h 163"/>
                <a:gd name="T32" fmla="*/ 101 w 469"/>
                <a:gd name="T33" fmla="*/ 38 h 163"/>
                <a:gd name="T34" fmla="*/ 106 w 469"/>
                <a:gd name="T35" fmla="*/ 36 h 163"/>
                <a:gd name="T36" fmla="*/ 110 w 469"/>
                <a:gd name="T37" fmla="*/ 33 h 163"/>
                <a:gd name="T38" fmla="*/ 112 w 469"/>
                <a:gd name="T39" fmla="*/ 30 h 163"/>
                <a:gd name="T40" fmla="*/ 115 w 469"/>
                <a:gd name="T41" fmla="*/ 26 h 163"/>
                <a:gd name="T42" fmla="*/ 116 w 469"/>
                <a:gd name="T43" fmla="*/ 22 h 163"/>
                <a:gd name="T44" fmla="*/ 117 w 469"/>
                <a:gd name="T45" fmla="*/ 20 h 163"/>
                <a:gd name="T46" fmla="*/ 117 w 469"/>
                <a:gd name="T47" fmla="*/ 18 h 163"/>
                <a:gd name="T48" fmla="*/ 117 w 469"/>
                <a:gd name="T49" fmla="*/ 17 h 163"/>
                <a:gd name="T50" fmla="*/ 117 w 469"/>
                <a:gd name="T51" fmla="*/ 17 h 163"/>
                <a:gd name="T52" fmla="*/ 116 w 469"/>
                <a:gd name="T53" fmla="*/ 19 h 163"/>
                <a:gd name="T54" fmla="*/ 115 w 469"/>
                <a:gd name="T55" fmla="*/ 21 h 163"/>
                <a:gd name="T56" fmla="*/ 113 w 469"/>
                <a:gd name="T57" fmla="*/ 24 h 163"/>
                <a:gd name="T58" fmla="*/ 111 w 469"/>
                <a:gd name="T59" fmla="*/ 27 h 163"/>
                <a:gd name="T60" fmla="*/ 108 w 469"/>
                <a:gd name="T61" fmla="*/ 30 h 163"/>
                <a:gd name="T62" fmla="*/ 103 w 469"/>
                <a:gd name="T63" fmla="*/ 32 h 163"/>
                <a:gd name="T64" fmla="*/ 98 w 469"/>
                <a:gd name="T65" fmla="*/ 34 h 163"/>
                <a:gd name="T66" fmla="*/ 91 w 469"/>
                <a:gd name="T67" fmla="*/ 36 h 163"/>
                <a:gd name="T68" fmla="*/ 83 w 469"/>
                <a:gd name="T69" fmla="*/ 36 h 163"/>
                <a:gd name="T70" fmla="*/ 74 w 469"/>
                <a:gd name="T71" fmla="*/ 35 h 163"/>
                <a:gd name="T72" fmla="*/ 63 w 469"/>
                <a:gd name="T73" fmla="*/ 32 h 163"/>
                <a:gd name="T74" fmla="*/ 51 w 469"/>
                <a:gd name="T75" fmla="*/ 28 h 163"/>
                <a:gd name="T76" fmla="*/ 36 w 469"/>
                <a:gd name="T77" fmla="*/ 21 h 163"/>
                <a:gd name="T78" fmla="*/ 20 w 469"/>
                <a:gd name="T79" fmla="*/ 12 h 163"/>
                <a:gd name="T80" fmla="*/ 2 w 469"/>
                <a:gd name="T81" fmla="*/ 1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9"/>
                <a:gd name="T124" fmla="*/ 0 h 163"/>
                <a:gd name="T125" fmla="*/ 469 w 469"/>
                <a:gd name="T126" fmla="*/ 163 h 1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FF0000"/>
            </a:solidFill>
            <a:ln w="9525">
              <a:noFill/>
              <a:round/>
              <a:headEnd/>
              <a:tailEnd/>
            </a:ln>
          </p:spPr>
          <p:txBody>
            <a:bodyPr/>
            <a:lstStyle/>
            <a:p>
              <a:endParaRPr lang="en-US"/>
            </a:p>
          </p:txBody>
        </p:sp>
        <p:sp>
          <p:nvSpPr>
            <p:cNvPr id="6214" name="Freeform 486"/>
            <p:cNvSpPr>
              <a:spLocks/>
            </p:cNvSpPr>
            <p:nvPr/>
          </p:nvSpPr>
          <p:spPr bwMode="auto">
            <a:xfrm>
              <a:off x="3125" y="2508"/>
              <a:ext cx="71" cy="73"/>
            </a:xfrm>
            <a:custGeom>
              <a:avLst/>
              <a:gdLst>
                <a:gd name="T0" fmla="*/ 21 w 142"/>
                <a:gd name="T1" fmla="*/ 34 h 145"/>
                <a:gd name="T2" fmla="*/ 17 w 142"/>
                <a:gd name="T3" fmla="*/ 37 h 145"/>
                <a:gd name="T4" fmla="*/ 12 w 142"/>
                <a:gd name="T5" fmla="*/ 35 h 145"/>
                <a:gd name="T6" fmla="*/ 9 w 142"/>
                <a:gd name="T7" fmla="*/ 31 h 145"/>
                <a:gd name="T8" fmla="*/ 7 w 142"/>
                <a:gd name="T9" fmla="*/ 29 h 145"/>
                <a:gd name="T10" fmla="*/ 5 w 142"/>
                <a:gd name="T11" fmla="*/ 29 h 145"/>
                <a:gd name="T12" fmla="*/ 3 w 142"/>
                <a:gd name="T13" fmla="*/ 27 h 145"/>
                <a:gd name="T14" fmla="*/ 1 w 142"/>
                <a:gd name="T15" fmla="*/ 26 h 145"/>
                <a:gd name="T16" fmla="*/ 0 w 142"/>
                <a:gd name="T17" fmla="*/ 22 h 145"/>
                <a:gd name="T18" fmla="*/ 2 w 142"/>
                <a:gd name="T19" fmla="*/ 17 h 145"/>
                <a:gd name="T20" fmla="*/ 3 w 142"/>
                <a:gd name="T21" fmla="*/ 14 h 145"/>
                <a:gd name="T22" fmla="*/ 3 w 142"/>
                <a:gd name="T23" fmla="*/ 8 h 145"/>
                <a:gd name="T24" fmla="*/ 5 w 142"/>
                <a:gd name="T25" fmla="*/ 5 h 145"/>
                <a:gd name="T26" fmla="*/ 7 w 142"/>
                <a:gd name="T27" fmla="*/ 4 h 145"/>
                <a:gd name="T28" fmla="*/ 9 w 142"/>
                <a:gd name="T29" fmla="*/ 4 h 145"/>
                <a:gd name="T30" fmla="*/ 12 w 142"/>
                <a:gd name="T31" fmla="*/ 5 h 145"/>
                <a:gd name="T32" fmla="*/ 14 w 142"/>
                <a:gd name="T33" fmla="*/ 3 h 145"/>
                <a:gd name="T34" fmla="*/ 19 w 142"/>
                <a:gd name="T35" fmla="*/ 0 h 145"/>
                <a:gd name="T36" fmla="*/ 24 w 142"/>
                <a:gd name="T37" fmla="*/ 1 h 145"/>
                <a:gd name="T38" fmla="*/ 26 w 142"/>
                <a:gd name="T39" fmla="*/ 6 h 145"/>
                <a:gd name="T40" fmla="*/ 28 w 142"/>
                <a:gd name="T41" fmla="*/ 8 h 145"/>
                <a:gd name="T42" fmla="*/ 31 w 142"/>
                <a:gd name="T43" fmla="*/ 8 h 145"/>
                <a:gd name="T44" fmla="*/ 34 w 142"/>
                <a:gd name="T45" fmla="*/ 9 h 145"/>
                <a:gd name="T46" fmla="*/ 35 w 142"/>
                <a:gd name="T47" fmla="*/ 11 h 145"/>
                <a:gd name="T48" fmla="*/ 36 w 142"/>
                <a:gd name="T49" fmla="*/ 15 h 145"/>
                <a:gd name="T50" fmla="*/ 34 w 142"/>
                <a:gd name="T51" fmla="*/ 19 h 145"/>
                <a:gd name="T52" fmla="*/ 33 w 142"/>
                <a:gd name="T53" fmla="*/ 23 h 145"/>
                <a:gd name="T54" fmla="*/ 33 w 142"/>
                <a:gd name="T55" fmla="*/ 28 h 145"/>
                <a:gd name="T56" fmla="*/ 31 w 142"/>
                <a:gd name="T57" fmla="*/ 31 h 145"/>
                <a:gd name="T58" fmla="*/ 28 w 142"/>
                <a:gd name="T59" fmla="*/ 33 h 145"/>
                <a:gd name="T60" fmla="*/ 26 w 142"/>
                <a:gd name="T61" fmla="*/ 33 h 145"/>
                <a:gd name="T62" fmla="*/ 23 w 142"/>
                <a:gd name="T63" fmla="*/ 32 h 1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2"/>
                <a:gd name="T97" fmla="*/ 0 h 145"/>
                <a:gd name="T98" fmla="*/ 142 w 142"/>
                <a:gd name="T99" fmla="*/ 145 h 1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FF0000"/>
            </a:solidFill>
            <a:ln w="9525">
              <a:noFill/>
              <a:round/>
              <a:headEnd/>
              <a:tailEnd/>
            </a:ln>
          </p:spPr>
          <p:txBody>
            <a:bodyPr/>
            <a:lstStyle/>
            <a:p>
              <a:endParaRPr lang="en-US"/>
            </a:p>
          </p:txBody>
        </p:sp>
        <p:sp>
          <p:nvSpPr>
            <p:cNvPr id="6215" name="Freeform 487"/>
            <p:cNvSpPr>
              <a:spLocks/>
            </p:cNvSpPr>
            <p:nvPr/>
          </p:nvSpPr>
          <p:spPr bwMode="auto">
            <a:xfrm>
              <a:off x="3149" y="2534"/>
              <a:ext cx="21" cy="20"/>
            </a:xfrm>
            <a:custGeom>
              <a:avLst/>
              <a:gdLst>
                <a:gd name="T0" fmla="*/ 10 w 40"/>
                <a:gd name="T1" fmla="*/ 4 h 39"/>
                <a:gd name="T2" fmla="*/ 10 w 40"/>
                <a:gd name="T3" fmla="*/ 2 h 39"/>
                <a:gd name="T4" fmla="*/ 8 w 40"/>
                <a:gd name="T5" fmla="*/ 1 h 39"/>
                <a:gd name="T6" fmla="*/ 6 w 40"/>
                <a:gd name="T7" fmla="*/ 0 h 39"/>
                <a:gd name="T8" fmla="*/ 4 w 40"/>
                <a:gd name="T9" fmla="*/ 1 h 39"/>
                <a:gd name="T10" fmla="*/ 2 w 40"/>
                <a:gd name="T11" fmla="*/ 1 h 39"/>
                <a:gd name="T12" fmla="*/ 1 w 40"/>
                <a:gd name="T13" fmla="*/ 3 h 39"/>
                <a:gd name="T14" fmla="*/ 0 w 40"/>
                <a:gd name="T15" fmla="*/ 5 h 39"/>
                <a:gd name="T16" fmla="*/ 1 w 40"/>
                <a:gd name="T17" fmla="*/ 7 h 39"/>
                <a:gd name="T18" fmla="*/ 2 w 40"/>
                <a:gd name="T19" fmla="*/ 8 h 39"/>
                <a:gd name="T20" fmla="*/ 3 w 40"/>
                <a:gd name="T21" fmla="*/ 10 h 39"/>
                <a:gd name="T22" fmla="*/ 5 w 40"/>
                <a:gd name="T23" fmla="*/ 10 h 39"/>
                <a:gd name="T24" fmla="*/ 7 w 40"/>
                <a:gd name="T25" fmla="*/ 10 h 39"/>
                <a:gd name="T26" fmla="*/ 9 w 40"/>
                <a:gd name="T27" fmla="*/ 9 h 39"/>
                <a:gd name="T28" fmla="*/ 10 w 40"/>
                <a:gd name="T29" fmla="*/ 8 h 39"/>
                <a:gd name="T30" fmla="*/ 11 w 40"/>
                <a:gd name="T31" fmla="*/ 6 h 39"/>
                <a:gd name="T32" fmla="*/ 10 w 40"/>
                <a:gd name="T33" fmla="*/ 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9"/>
                <a:gd name="T53" fmla="*/ 40 w 40"/>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FF0000"/>
            </a:solidFill>
            <a:ln w="9525">
              <a:noFill/>
              <a:round/>
              <a:headEnd/>
              <a:tailEnd/>
            </a:ln>
          </p:spPr>
          <p:txBody>
            <a:bodyPr/>
            <a:lstStyle/>
            <a:p>
              <a:endParaRPr lang="en-US"/>
            </a:p>
          </p:txBody>
        </p:sp>
        <p:sp>
          <p:nvSpPr>
            <p:cNvPr id="6216" name="Freeform 488"/>
            <p:cNvSpPr>
              <a:spLocks/>
            </p:cNvSpPr>
            <p:nvPr/>
          </p:nvSpPr>
          <p:spPr bwMode="auto">
            <a:xfrm>
              <a:off x="2944" y="2499"/>
              <a:ext cx="26" cy="26"/>
            </a:xfrm>
            <a:custGeom>
              <a:avLst/>
              <a:gdLst>
                <a:gd name="T0" fmla="*/ 7 w 52"/>
                <a:gd name="T1" fmla="*/ 14 h 50"/>
                <a:gd name="T2" fmla="*/ 10 w 52"/>
                <a:gd name="T3" fmla="*/ 13 h 50"/>
                <a:gd name="T4" fmla="*/ 12 w 52"/>
                <a:gd name="T5" fmla="*/ 11 h 50"/>
                <a:gd name="T6" fmla="*/ 13 w 52"/>
                <a:gd name="T7" fmla="*/ 9 h 50"/>
                <a:gd name="T8" fmla="*/ 13 w 52"/>
                <a:gd name="T9" fmla="*/ 7 h 50"/>
                <a:gd name="T10" fmla="*/ 13 w 52"/>
                <a:gd name="T11" fmla="*/ 4 h 50"/>
                <a:gd name="T12" fmla="*/ 12 w 52"/>
                <a:gd name="T13" fmla="*/ 2 h 50"/>
                <a:gd name="T14" fmla="*/ 10 w 52"/>
                <a:gd name="T15" fmla="*/ 1 h 50"/>
                <a:gd name="T16" fmla="*/ 7 w 52"/>
                <a:gd name="T17" fmla="*/ 0 h 50"/>
                <a:gd name="T18" fmla="*/ 4 w 52"/>
                <a:gd name="T19" fmla="*/ 1 h 50"/>
                <a:gd name="T20" fmla="*/ 2 w 52"/>
                <a:gd name="T21" fmla="*/ 2 h 50"/>
                <a:gd name="T22" fmla="*/ 1 w 52"/>
                <a:gd name="T23" fmla="*/ 4 h 50"/>
                <a:gd name="T24" fmla="*/ 0 w 52"/>
                <a:gd name="T25" fmla="*/ 7 h 50"/>
                <a:gd name="T26" fmla="*/ 1 w 52"/>
                <a:gd name="T27" fmla="*/ 9 h 50"/>
                <a:gd name="T28" fmla="*/ 2 w 52"/>
                <a:gd name="T29" fmla="*/ 11 h 50"/>
                <a:gd name="T30" fmla="*/ 4 w 52"/>
                <a:gd name="T31" fmla="*/ 13 h 50"/>
                <a:gd name="T32" fmla="*/ 7 w 52"/>
                <a:gd name="T33" fmla="*/ 14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0"/>
                <a:gd name="T53" fmla="*/ 52 w 52"/>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FF0000"/>
            </a:solidFill>
            <a:ln w="9525">
              <a:noFill/>
              <a:round/>
              <a:headEnd/>
              <a:tailEnd/>
            </a:ln>
          </p:spPr>
          <p:txBody>
            <a:bodyPr/>
            <a:lstStyle/>
            <a:p>
              <a:endParaRPr lang="en-US"/>
            </a:p>
          </p:txBody>
        </p:sp>
        <p:sp>
          <p:nvSpPr>
            <p:cNvPr id="6217" name="Freeform 489"/>
            <p:cNvSpPr>
              <a:spLocks/>
            </p:cNvSpPr>
            <p:nvPr/>
          </p:nvSpPr>
          <p:spPr bwMode="auto">
            <a:xfrm>
              <a:off x="2930" y="2414"/>
              <a:ext cx="56" cy="78"/>
            </a:xfrm>
            <a:custGeom>
              <a:avLst/>
              <a:gdLst>
                <a:gd name="T0" fmla="*/ 17 w 113"/>
                <a:gd name="T1" fmla="*/ 39 h 156"/>
                <a:gd name="T2" fmla="*/ 11 w 113"/>
                <a:gd name="T3" fmla="*/ 39 h 156"/>
                <a:gd name="T4" fmla="*/ 9 w 113"/>
                <a:gd name="T5" fmla="*/ 38 h 156"/>
                <a:gd name="T6" fmla="*/ 7 w 113"/>
                <a:gd name="T7" fmla="*/ 33 h 156"/>
                <a:gd name="T8" fmla="*/ 4 w 113"/>
                <a:gd name="T9" fmla="*/ 26 h 156"/>
                <a:gd name="T10" fmla="*/ 1 w 113"/>
                <a:gd name="T11" fmla="*/ 20 h 156"/>
                <a:gd name="T12" fmla="*/ 0 w 113"/>
                <a:gd name="T13" fmla="*/ 12 h 156"/>
                <a:gd name="T14" fmla="*/ 1 w 113"/>
                <a:gd name="T15" fmla="*/ 6 h 156"/>
                <a:gd name="T16" fmla="*/ 5 w 113"/>
                <a:gd name="T17" fmla="*/ 2 h 156"/>
                <a:gd name="T18" fmla="*/ 13 w 113"/>
                <a:gd name="T19" fmla="*/ 0 h 156"/>
                <a:gd name="T20" fmla="*/ 22 w 113"/>
                <a:gd name="T21" fmla="*/ 2 h 156"/>
                <a:gd name="T22" fmla="*/ 27 w 113"/>
                <a:gd name="T23" fmla="*/ 6 h 156"/>
                <a:gd name="T24" fmla="*/ 28 w 113"/>
                <a:gd name="T25" fmla="*/ 12 h 156"/>
                <a:gd name="T26" fmla="*/ 26 w 113"/>
                <a:gd name="T27" fmla="*/ 20 h 156"/>
                <a:gd name="T28" fmla="*/ 24 w 113"/>
                <a:gd name="T29" fmla="*/ 26 h 156"/>
                <a:gd name="T30" fmla="*/ 21 w 113"/>
                <a:gd name="T31" fmla="*/ 33 h 156"/>
                <a:gd name="T32" fmla="*/ 18 w 113"/>
                <a:gd name="T33" fmla="*/ 38 h 156"/>
                <a:gd name="T34" fmla="*/ 17 w 113"/>
                <a:gd name="T35" fmla="*/ 39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FF0000"/>
            </a:solidFill>
            <a:ln w="9525">
              <a:noFill/>
              <a:round/>
              <a:headEnd/>
              <a:tailEnd/>
            </a:ln>
          </p:spPr>
          <p:txBody>
            <a:bodyPr/>
            <a:lstStyle/>
            <a:p>
              <a:endParaRPr lang="en-US"/>
            </a:p>
          </p:txBody>
        </p:sp>
        <p:sp>
          <p:nvSpPr>
            <p:cNvPr id="6218" name="Freeform 490"/>
            <p:cNvSpPr>
              <a:spLocks/>
            </p:cNvSpPr>
            <p:nvPr/>
          </p:nvSpPr>
          <p:spPr bwMode="auto">
            <a:xfrm>
              <a:off x="2930" y="2414"/>
              <a:ext cx="56" cy="78"/>
            </a:xfrm>
            <a:custGeom>
              <a:avLst/>
              <a:gdLst>
                <a:gd name="T0" fmla="*/ 17 w 113"/>
                <a:gd name="T1" fmla="*/ 39 h 156"/>
                <a:gd name="T2" fmla="*/ 11 w 113"/>
                <a:gd name="T3" fmla="*/ 39 h 156"/>
                <a:gd name="T4" fmla="*/ 9 w 113"/>
                <a:gd name="T5" fmla="*/ 38 h 156"/>
                <a:gd name="T6" fmla="*/ 7 w 113"/>
                <a:gd name="T7" fmla="*/ 33 h 156"/>
                <a:gd name="T8" fmla="*/ 4 w 113"/>
                <a:gd name="T9" fmla="*/ 26 h 156"/>
                <a:gd name="T10" fmla="*/ 1 w 113"/>
                <a:gd name="T11" fmla="*/ 20 h 156"/>
                <a:gd name="T12" fmla="*/ 0 w 113"/>
                <a:gd name="T13" fmla="*/ 12 h 156"/>
                <a:gd name="T14" fmla="*/ 1 w 113"/>
                <a:gd name="T15" fmla="*/ 6 h 156"/>
                <a:gd name="T16" fmla="*/ 5 w 113"/>
                <a:gd name="T17" fmla="*/ 2 h 156"/>
                <a:gd name="T18" fmla="*/ 13 w 113"/>
                <a:gd name="T19" fmla="*/ 0 h 156"/>
                <a:gd name="T20" fmla="*/ 22 w 113"/>
                <a:gd name="T21" fmla="*/ 2 h 156"/>
                <a:gd name="T22" fmla="*/ 27 w 113"/>
                <a:gd name="T23" fmla="*/ 6 h 156"/>
                <a:gd name="T24" fmla="*/ 28 w 113"/>
                <a:gd name="T25" fmla="*/ 12 h 156"/>
                <a:gd name="T26" fmla="*/ 26 w 113"/>
                <a:gd name="T27" fmla="*/ 20 h 156"/>
                <a:gd name="T28" fmla="*/ 24 w 113"/>
                <a:gd name="T29" fmla="*/ 26 h 156"/>
                <a:gd name="T30" fmla="*/ 21 w 113"/>
                <a:gd name="T31" fmla="*/ 33 h 156"/>
                <a:gd name="T32" fmla="*/ 18 w 113"/>
                <a:gd name="T33" fmla="*/ 38 h 156"/>
                <a:gd name="T34" fmla="*/ 17 w 113"/>
                <a:gd name="T35" fmla="*/ 39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FF0000"/>
            </a:solidFill>
            <a:ln w="9525">
              <a:noFill/>
              <a:round/>
              <a:headEnd/>
              <a:tailEnd/>
            </a:ln>
          </p:spPr>
          <p:txBody>
            <a:bodyPr/>
            <a:lstStyle/>
            <a:p>
              <a:endParaRPr lang="en-US"/>
            </a:p>
          </p:txBody>
        </p:sp>
        <p:sp>
          <p:nvSpPr>
            <p:cNvPr id="6219" name="Freeform 491"/>
            <p:cNvSpPr>
              <a:spLocks/>
            </p:cNvSpPr>
            <p:nvPr/>
          </p:nvSpPr>
          <p:spPr bwMode="auto">
            <a:xfrm>
              <a:off x="2972" y="2447"/>
              <a:ext cx="76" cy="61"/>
            </a:xfrm>
            <a:custGeom>
              <a:avLst/>
              <a:gdLst>
                <a:gd name="T0" fmla="*/ 3 w 152"/>
                <a:gd name="T1" fmla="*/ 30 h 123"/>
                <a:gd name="T2" fmla="*/ 0 w 152"/>
                <a:gd name="T3" fmla="*/ 25 h 123"/>
                <a:gd name="T4" fmla="*/ 1 w 152"/>
                <a:gd name="T5" fmla="*/ 23 h 123"/>
                <a:gd name="T6" fmla="*/ 3 w 152"/>
                <a:gd name="T7" fmla="*/ 18 h 123"/>
                <a:gd name="T8" fmla="*/ 7 w 152"/>
                <a:gd name="T9" fmla="*/ 13 h 123"/>
                <a:gd name="T10" fmla="*/ 12 w 152"/>
                <a:gd name="T11" fmla="*/ 6 h 123"/>
                <a:gd name="T12" fmla="*/ 18 w 152"/>
                <a:gd name="T13" fmla="*/ 2 h 123"/>
                <a:gd name="T14" fmla="*/ 23 w 152"/>
                <a:gd name="T15" fmla="*/ 0 h 123"/>
                <a:gd name="T16" fmla="*/ 29 w 152"/>
                <a:gd name="T17" fmla="*/ 1 h 123"/>
                <a:gd name="T18" fmla="*/ 36 w 152"/>
                <a:gd name="T19" fmla="*/ 8 h 123"/>
                <a:gd name="T20" fmla="*/ 38 w 152"/>
                <a:gd name="T21" fmla="*/ 12 h 123"/>
                <a:gd name="T22" fmla="*/ 38 w 152"/>
                <a:gd name="T23" fmla="*/ 16 h 123"/>
                <a:gd name="T24" fmla="*/ 38 w 152"/>
                <a:gd name="T25" fmla="*/ 19 h 123"/>
                <a:gd name="T26" fmla="*/ 37 w 152"/>
                <a:gd name="T27" fmla="*/ 22 h 123"/>
                <a:gd name="T28" fmla="*/ 35 w 152"/>
                <a:gd name="T29" fmla="*/ 24 h 123"/>
                <a:gd name="T30" fmla="*/ 32 w 152"/>
                <a:gd name="T31" fmla="*/ 26 h 123"/>
                <a:gd name="T32" fmla="*/ 28 w 152"/>
                <a:gd name="T33" fmla="*/ 28 h 123"/>
                <a:gd name="T34" fmla="*/ 25 w 152"/>
                <a:gd name="T35" fmla="*/ 29 h 123"/>
                <a:gd name="T36" fmla="*/ 21 w 152"/>
                <a:gd name="T37" fmla="*/ 30 h 123"/>
                <a:gd name="T38" fmla="*/ 18 w 152"/>
                <a:gd name="T39" fmla="*/ 30 h 123"/>
                <a:gd name="T40" fmla="*/ 13 w 152"/>
                <a:gd name="T41" fmla="*/ 30 h 123"/>
                <a:gd name="T42" fmla="*/ 10 w 152"/>
                <a:gd name="T43" fmla="*/ 30 h 123"/>
                <a:gd name="T44" fmla="*/ 7 w 152"/>
                <a:gd name="T45" fmla="*/ 30 h 123"/>
                <a:gd name="T46" fmla="*/ 5 w 152"/>
                <a:gd name="T47" fmla="*/ 30 h 123"/>
                <a:gd name="T48" fmla="*/ 4 w 152"/>
                <a:gd name="T49" fmla="*/ 30 h 123"/>
                <a:gd name="T50" fmla="*/ 3 w 152"/>
                <a:gd name="T51" fmla="*/ 30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FF0000"/>
            </a:solidFill>
            <a:ln w="9525">
              <a:noFill/>
              <a:round/>
              <a:headEnd/>
              <a:tailEnd/>
            </a:ln>
          </p:spPr>
          <p:txBody>
            <a:bodyPr/>
            <a:lstStyle/>
            <a:p>
              <a:endParaRPr lang="en-US"/>
            </a:p>
          </p:txBody>
        </p:sp>
        <p:sp>
          <p:nvSpPr>
            <p:cNvPr id="6220" name="Freeform 492"/>
            <p:cNvSpPr>
              <a:spLocks/>
            </p:cNvSpPr>
            <p:nvPr/>
          </p:nvSpPr>
          <p:spPr bwMode="auto">
            <a:xfrm>
              <a:off x="2972" y="2517"/>
              <a:ext cx="76" cy="61"/>
            </a:xfrm>
            <a:custGeom>
              <a:avLst/>
              <a:gdLst>
                <a:gd name="T0" fmla="*/ 0 w 153"/>
                <a:gd name="T1" fmla="*/ 6 h 122"/>
                <a:gd name="T2" fmla="*/ 3 w 153"/>
                <a:gd name="T3" fmla="*/ 1 h 122"/>
                <a:gd name="T4" fmla="*/ 3 w 153"/>
                <a:gd name="T5" fmla="*/ 1 h 122"/>
                <a:gd name="T6" fmla="*/ 5 w 153"/>
                <a:gd name="T7" fmla="*/ 1 h 122"/>
                <a:gd name="T8" fmla="*/ 7 w 153"/>
                <a:gd name="T9" fmla="*/ 0 h 122"/>
                <a:gd name="T10" fmla="*/ 10 w 153"/>
                <a:gd name="T11" fmla="*/ 0 h 122"/>
                <a:gd name="T12" fmla="*/ 13 w 153"/>
                <a:gd name="T13" fmla="*/ 1 h 122"/>
                <a:gd name="T14" fmla="*/ 17 w 153"/>
                <a:gd name="T15" fmla="*/ 1 h 122"/>
                <a:gd name="T16" fmla="*/ 21 w 153"/>
                <a:gd name="T17" fmla="*/ 1 h 122"/>
                <a:gd name="T18" fmla="*/ 24 w 153"/>
                <a:gd name="T19" fmla="*/ 2 h 122"/>
                <a:gd name="T20" fmla="*/ 28 w 153"/>
                <a:gd name="T21" fmla="*/ 3 h 122"/>
                <a:gd name="T22" fmla="*/ 31 w 153"/>
                <a:gd name="T23" fmla="*/ 4 h 122"/>
                <a:gd name="T24" fmla="*/ 34 w 153"/>
                <a:gd name="T25" fmla="*/ 6 h 122"/>
                <a:gd name="T26" fmla="*/ 36 w 153"/>
                <a:gd name="T27" fmla="*/ 8 h 122"/>
                <a:gd name="T28" fmla="*/ 38 w 153"/>
                <a:gd name="T29" fmla="*/ 11 h 122"/>
                <a:gd name="T30" fmla="*/ 38 w 153"/>
                <a:gd name="T31" fmla="*/ 14 h 122"/>
                <a:gd name="T32" fmla="*/ 37 w 153"/>
                <a:gd name="T33" fmla="*/ 18 h 122"/>
                <a:gd name="T34" fmla="*/ 35 w 153"/>
                <a:gd name="T35" fmla="*/ 23 h 122"/>
                <a:gd name="T36" fmla="*/ 29 w 153"/>
                <a:gd name="T37" fmla="*/ 29 h 122"/>
                <a:gd name="T38" fmla="*/ 23 w 153"/>
                <a:gd name="T39" fmla="*/ 31 h 122"/>
                <a:gd name="T40" fmla="*/ 17 w 153"/>
                <a:gd name="T41" fmla="*/ 29 h 122"/>
                <a:gd name="T42" fmla="*/ 12 w 153"/>
                <a:gd name="T43" fmla="*/ 24 h 122"/>
                <a:gd name="T44" fmla="*/ 7 w 153"/>
                <a:gd name="T45" fmla="*/ 18 h 122"/>
                <a:gd name="T46" fmla="*/ 3 w 153"/>
                <a:gd name="T47" fmla="*/ 12 h 122"/>
                <a:gd name="T48" fmla="*/ 1 w 153"/>
                <a:gd name="T49" fmla="*/ 8 h 122"/>
                <a:gd name="T50" fmla="*/ 0 w 153"/>
                <a:gd name="T51" fmla="*/ 6 h 1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22"/>
                <a:gd name="T80" fmla="*/ 153 w 153"/>
                <a:gd name="T81" fmla="*/ 122 h 1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FF0000"/>
            </a:solidFill>
            <a:ln w="9525">
              <a:noFill/>
              <a:round/>
              <a:headEnd/>
              <a:tailEnd/>
            </a:ln>
          </p:spPr>
          <p:txBody>
            <a:bodyPr/>
            <a:lstStyle/>
            <a:p>
              <a:endParaRPr lang="en-US"/>
            </a:p>
          </p:txBody>
        </p:sp>
        <p:sp>
          <p:nvSpPr>
            <p:cNvPr id="6221" name="Freeform 493"/>
            <p:cNvSpPr>
              <a:spLocks/>
            </p:cNvSpPr>
            <p:nvPr/>
          </p:nvSpPr>
          <p:spPr bwMode="auto">
            <a:xfrm>
              <a:off x="2930" y="2532"/>
              <a:ext cx="55" cy="78"/>
            </a:xfrm>
            <a:custGeom>
              <a:avLst/>
              <a:gdLst>
                <a:gd name="T0" fmla="*/ 10 w 112"/>
                <a:gd name="T1" fmla="*/ 0 h 156"/>
                <a:gd name="T2" fmla="*/ 16 w 112"/>
                <a:gd name="T3" fmla="*/ 0 h 156"/>
                <a:gd name="T4" fmla="*/ 18 w 112"/>
                <a:gd name="T5" fmla="*/ 2 h 156"/>
                <a:gd name="T6" fmla="*/ 20 w 112"/>
                <a:gd name="T7" fmla="*/ 6 h 156"/>
                <a:gd name="T8" fmla="*/ 23 w 112"/>
                <a:gd name="T9" fmla="*/ 12 h 156"/>
                <a:gd name="T10" fmla="*/ 26 w 112"/>
                <a:gd name="T11" fmla="*/ 20 h 156"/>
                <a:gd name="T12" fmla="*/ 27 w 112"/>
                <a:gd name="T13" fmla="*/ 26 h 156"/>
                <a:gd name="T14" fmla="*/ 26 w 112"/>
                <a:gd name="T15" fmla="*/ 33 h 156"/>
                <a:gd name="T16" fmla="*/ 22 w 112"/>
                <a:gd name="T17" fmla="*/ 38 h 156"/>
                <a:gd name="T18" fmla="*/ 14 w 112"/>
                <a:gd name="T19" fmla="*/ 39 h 156"/>
                <a:gd name="T20" fmla="*/ 5 w 112"/>
                <a:gd name="T21" fmla="*/ 38 h 156"/>
                <a:gd name="T22" fmla="*/ 1 w 112"/>
                <a:gd name="T23" fmla="*/ 33 h 156"/>
                <a:gd name="T24" fmla="*/ 0 w 112"/>
                <a:gd name="T25" fmla="*/ 26 h 156"/>
                <a:gd name="T26" fmla="*/ 1 w 112"/>
                <a:gd name="T27" fmla="*/ 20 h 156"/>
                <a:gd name="T28" fmla="*/ 3 w 112"/>
                <a:gd name="T29" fmla="*/ 12 h 156"/>
                <a:gd name="T30" fmla="*/ 7 w 112"/>
                <a:gd name="T31" fmla="*/ 6 h 156"/>
                <a:gd name="T32" fmla="*/ 9 w 112"/>
                <a:gd name="T33" fmla="*/ 2 h 156"/>
                <a:gd name="T34" fmla="*/ 10 w 112"/>
                <a:gd name="T35" fmla="*/ 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2"/>
                <a:gd name="T55" fmla="*/ 0 h 156"/>
                <a:gd name="T56" fmla="*/ 112 w 112"/>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FF0000"/>
            </a:solidFill>
            <a:ln w="9525">
              <a:noFill/>
              <a:round/>
              <a:headEnd/>
              <a:tailEnd/>
            </a:ln>
          </p:spPr>
          <p:txBody>
            <a:bodyPr/>
            <a:lstStyle/>
            <a:p>
              <a:endParaRPr lang="en-US"/>
            </a:p>
          </p:txBody>
        </p:sp>
        <p:sp>
          <p:nvSpPr>
            <p:cNvPr id="6222" name="Freeform 494"/>
            <p:cNvSpPr>
              <a:spLocks/>
            </p:cNvSpPr>
            <p:nvPr/>
          </p:nvSpPr>
          <p:spPr bwMode="auto">
            <a:xfrm>
              <a:off x="2868" y="2515"/>
              <a:ext cx="75" cy="62"/>
            </a:xfrm>
            <a:custGeom>
              <a:avLst/>
              <a:gdLst>
                <a:gd name="T0" fmla="*/ 34 w 151"/>
                <a:gd name="T1" fmla="*/ 1 h 123"/>
                <a:gd name="T2" fmla="*/ 37 w 151"/>
                <a:gd name="T3" fmla="*/ 6 h 123"/>
                <a:gd name="T4" fmla="*/ 36 w 151"/>
                <a:gd name="T5" fmla="*/ 8 h 123"/>
                <a:gd name="T6" fmla="*/ 34 w 151"/>
                <a:gd name="T7" fmla="*/ 12 h 123"/>
                <a:gd name="T8" fmla="*/ 30 w 151"/>
                <a:gd name="T9" fmla="*/ 18 h 123"/>
                <a:gd name="T10" fmla="*/ 25 w 151"/>
                <a:gd name="T11" fmla="*/ 24 h 123"/>
                <a:gd name="T12" fmla="*/ 20 w 151"/>
                <a:gd name="T13" fmla="*/ 29 h 123"/>
                <a:gd name="T14" fmla="*/ 14 w 151"/>
                <a:gd name="T15" fmla="*/ 31 h 123"/>
                <a:gd name="T16" fmla="*/ 8 w 151"/>
                <a:gd name="T17" fmla="*/ 30 h 123"/>
                <a:gd name="T18" fmla="*/ 2 w 151"/>
                <a:gd name="T19" fmla="*/ 23 h 123"/>
                <a:gd name="T20" fmla="*/ 0 w 151"/>
                <a:gd name="T21" fmla="*/ 18 h 123"/>
                <a:gd name="T22" fmla="*/ 0 w 151"/>
                <a:gd name="T23" fmla="*/ 15 h 123"/>
                <a:gd name="T24" fmla="*/ 0 w 151"/>
                <a:gd name="T25" fmla="*/ 11 h 123"/>
                <a:gd name="T26" fmla="*/ 1 w 151"/>
                <a:gd name="T27" fmla="*/ 8 h 123"/>
                <a:gd name="T28" fmla="*/ 3 w 151"/>
                <a:gd name="T29" fmla="*/ 6 h 123"/>
                <a:gd name="T30" fmla="*/ 6 w 151"/>
                <a:gd name="T31" fmla="*/ 4 h 123"/>
                <a:gd name="T32" fmla="*/ 9 w 151"/>
                <a:gd name="T33" fmla="*/ 3 h 123"/>
                <a:gd name="T34" fmla="*/ 13 w 151"/>
                <a:gd name="T35" fmla="*/ 2 h 123"/>
                <a:gd name="T36" fmla="*/ 16 w 151"/>
                <a:gd name="T37" fmla="*/ 1 h 123"/>
                <a:gd name="T38" fmla="*/ 20 w 151"/>
                <a:gd name="T39" fmla="*/ 1 h 123"/>
                <a:gd name="T40" fmla="*/ 24 w 151"/>
                <a:gd name="T41" fmla="*/ 1 h 123"/>
                <a:gd name="T42" fmla="*/ 27 w 151"/>
                <a:gd name="T43" fmla="*/ 0 h 123"/>
                <a:gd name="T44" fmla="*/ 30 w 151"/>
                <a:gd name="T45" fmla="*/ 0 h 123"/>
                <a:gd name="T46" fmla="*/ 32 w 151"/>
                <a:gd name="T47" fmla="*/ 1 h 123"/>
                <a:gd name="T48" fmla="*/ 34 w 151"/>
                <a:gd name="T49" fmla="*/ 1 h 123"/>
                <a:gd name="T50" fmla="*/ 34 w 151"/>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1"/>
                <a:gd name="T79" fmla="*/ 0 h 123"/>
                <a:gd name="T80" fmla="*/ 151 w 151"/>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FF0000"/>
            </a:solidFill>
            <a:ln w="9525">
              <a:noFill/>
              <a:round/>
              <a:headEnd/>
              <a:tailEnd/>
            </a:ln>
          </p:spPr>
          <p:txBody>
            <a:bodyPr/>
            <a:lstStyle/>
            <a:p>
              <a:endParaRPr lang="en-US"/>
            </a:p>
          </p:txBody>
        </p:sp>
        <p:sp>
          <p:nvSpPr>
            <p:cNvPr id="6223" name="Freeform 495"/>
            <p:cNvSpPr>
              <a:spLocks/>
            </p:cNvSpPr>
            <p:nvPr/>
          </p:nvSpPr>
          <p:spPr bwMode="auto">
            <a:xfrm>
              <a:off x="2867" y="2446"/>
              <a:ext cx="76" cy="62"/>
            </a:xfrm>
            <a:custGeom>
              <a:avLst/>
              <a:gdLst>
                <a:gd name="T0" fmla="*/ 38 w 152"/>
                <a:gd name="T1" fmla="*/ 25 h 123"/>
                <a:gd name="T2" fmla="*/ 35 w 152"/>
                <a:gd name="T3" fmla="*/ 31 h 123"/>
                <a:gd name="T4" fmla="*/ 35 w 152"/>
                <a:gd name="T5" fmla="*/ 31 h 123"/>
                <a:gd name="T6" fmla="*/ 33 w 152"/>
                <a:gd name="T7" fmla="*/ 31 h 123"/>
                <a:gd name="T8" fmla="*/ 30 w 152"/>
                <a:gd name="T9" fmla="*/ 31 h 123"/>
                <a:gd name="T10" fmla="*/ 27 w 152"/>
                <a:gd name="T11" fmla="*/ 31 h 123"/>
                <a:gd name="T12" fmla="*/ 24 w 152"/>
                <a:gd name="T13" fmla="*/ 31 h 123"/>
                <a:gd name="T14" fmla="*/ 21 w 152"/>
                <a:gd name="T15" fmla="*/ 31 h 123"/>
                <a:gd name="T16" fmla="*/ 17 w 152"/>
                <a:gd name="T17" fmla="*/ 30 h 123"/>
                <a:gd name="T18" fmla="*/ 13 w 152"/>
                <a:gd name="T19" fmla="*/ 29 h 123"/>
                <a:gd name="T20" fmla="*/ 10 w 152"/>
                <a:gd name="T21" fmla="*/ 28 h 123"/>
                <a:gd name="T22" fmla="*/ 6 w 152"/>
                <a:gd name="T23" fmla="*/ 27 h 123"/>
                <a:gd name="T24" fmla="*/ 4 w 152"/>
                <a:gd name="T25" fmla="*/ 25 h 123"/>
                <a:gd name="T26" fmla="*/ 2 w 152"/>
                <a:gd name="T27" fmla="*/ 23 h 123"/>
                <a:gd name="T28" fmla="*/ 1 w 152"/>
                <a:gd name="T29" fmla="*/ 20 h 123"/>
                <a:gd name="T30" fmla="*/ 0 w 152"/>
                <a:gd name="T31" fmla="*/ 17 h 123"/>
                <a:gd name="T32" fmla="*/ 1 w 152"/>
                <a:gd name="T33" fmla="*/ 13 h 123"/>
                <a:gd name="T34" fmla="*/ 3 w 152"/>
                <a:gd name="T35" fmla="*/ 9 h 123"/>
                <a:gd name="T36" fmla="*/ 9 w 152"/>
                <a:gd name="T37" fmla="*/ 2 h 123"/>
                <a:gd name="T38" fmla="*/ 14 w 152"/>
                <a:gd name="T39" fmla="*/ 0 h 123"/>
                <a:gd name="T40" fmla="*/ 21 w 152"/>
                <a:gd name="T41" fmla="*/ 2 h 123"/>
                <a:gd name="T42" fmla="*/ 26 w 152"/>
                <a:gd name="T43" fmla="*/ 7 h 123"/>
                <a:gd name="T44" fmla="*/ 31 w 152"/>
                <a:gd name="T45" fmla="*/ 13 h 123"/>
                <a:gd name="T46" fmla="*/ 35 w 152"/>
                <a:gd name="T47" fmla="*/ 19 h 123"/>
                <a:gd name="T48" fmla="*/ 37 w 152"/>
                <a:gd name="T49" fmla="*/ 23 h 123"/>
                <a:gd name="T50" fmla="*/ 38 w 152"/>
                <a:gd name="T51" fmla="*/ 25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FF0000"/>
            </a:solidFill>
            <a:ln w="9525">
              <a:noFill/>
              <a:round/>
              <a:headEnd/>
              <a:tailEnd/>
            </a:ln>
          </p:spPr>
          <p:txBody>
            <a:bodyPr/>
            <a:lstStyle/>
            <a:p>
              <a:endParaRPr lang="en-US"/>
            </a:p>
          </p:txBody>
        </p:sp>
        <p:sp>
          <p:nvSpPr>
            <p:cNvPr id="6224" name="Freeform 496"/>
            <p:cNvSpPr>
              <a:spLocks/>
            </p:cNvSpPr>
            <p:nvPr/>
          </p:nvSpPr>
          <p:spPr bwMode="auto">
            <a:xfrm>
              <a:off x="2555" y="2447"/>
              <a:ext cx="68" cy="74"/>
            </a:xfrm>
            <a:custGeom>
              <a:avLst/>
              <a:gdLst>
                <a:gd name="T0" fmla="*/ 1 w 136"/>
                <a:gd name="T1" fmla="*/ 17 h 148"/>
                <a:gd name="T2" fmla="*/ 0 w 136"/>
                <a:gd name="T3" fmla="*/ 12 h 148"/>
                <a:gd name="T4" fmla="*/ 2 w 136"/>
                <a:gd name="T5" fmla="*/ 9 h 148"/>
                <a:gd name="T6" fmla="*/ 4 w 136"/>
                <a:gd name="T7" fmla="*/ 7 h 148"/>
                <a:gd name="T8" fmla="*/ 6 w 136"/>
                <a:gd name="T9" fmla="*/ 6 h 148"/>
                <a:gd name="T10" fmla="*/ 9 w 136"/>
                <a:gd name="T11" fmla="*/ 6 h 148"/>
                <a:gd name="T12" fmla="*/ 11 w 136"/>
                <a:gd name="T13" fmla="*/ 4 h 148"/>
                <a:gd name="T14" fmla="*/ 14 w 136"/>
                <a:gd name="T15" fmla="*/ 1 h 148"/>
                <a:gd name="T16" fmla="*/ 20 w 136"/>
                <a:gd name="T17" fmla="*/ 1 h 148"/>
                <a:gd name="T18" fmla="*/ 23 w 136"/>
                <a:gd name="T19" fmla="*/ 4 h 148"/>
                <a:gd name="T20" fmla="*/ 25 w 136"/>
                <a:gd name="T21" fmla="*/ 6 h 148"/>
                <a:gd name="T22" fmla="*/ 28 w 136"/>
                <a:gd name="T23" fmla="*/ 6 h 148"/>
                <a:gd name="T24" fmla="*/ 30 w 136"/>
                <a:gd name="T25" fmla="*/ 6 h 148"/>
                <a:gd name="T26" fmla="*/ 33 w 136"/>
                <a:gd name="T27" fmla="*/ 8 h 148"/>
                <a:gd name="T28" fmla="*/ 34 w 136"/>
                <a:gd name="T29" fmla="*/ 11 h 148"/>
                <a:gd name="T30" fmla="*/ 33 w 136"/>
                <a:gd name="T31" fmla="*/ 17 h 148"/>
                <a:gd name="T32" fmla="*/ 33 w 136"/>
                <a:gd name="T33" fmla="*/ 20 h 148"/>
                <a:gd name="T34" fmla="*/ 34 w 136"/>
                <a:gd name="T35" fmla="*/ 25 h 148"/>
                <a:gd name="T36" fmla="*/ 33 w 136"/>
                <a:gd name="T37" fmla="*/ 29 h 148"/>
                <a:gd name="T38" fmla="*/ 30 w 136"/>
                <a:gd name="T39" fmla="*/ 30 h 148"/>
                <a:gd name="T40" fmla="*/ 28 w 136"/>
                <a:gd name="T41" fmla="*/ 31 h 148"/>
                <a:gd name="T42" fmla="*/ 25 w 136"/>
                <a:gd name="T43" fmla="*/ 30 h 148"/>
                <a:gd name="T44" fmla="*/ 23 w 136"/>
                <a:gd name="T45" fmla="*/ 33 h 148"/>
                <a:gd name="T46" fmla="*/ 20 w 136"/>
                <a:gd name="T47" fmla="*/ 37 h 148"/>
                <a:gd name="T48" fmla="*/ 15 w 136"/>
                <a:gd name="T49" fmla="*/ 37 h 148"/>
                <a:gd name="T50" fmla="*/ 11 w 136"/>
                <a:gd name="T51" fmla="*/ 33 h 148"/>
                <a:gd name="T52" fmla="*/ 9 w 136"/>
                <a:gd name="T53" fmla="*/ 31 h 148"/>
                <a:gd name="T54" fmla="*/ 6 w 136"/>
                <a:gd name="T55" fmla="*/ 31 h 148"/>
                <a:gd name="T56" fmla="*/ 4 w 136"/>
                <a:gd name="T57" fmla="*/ 30 h 148"/>
                <a:gd name="T58" fmla="*/ 2 w 136"/>
                <a:gd name="T59" fmla="*/ 29 h 148"/>
                <a:gd name="T60" fmla="*/ 1 w 136"/>
                <a:gd name="T61" fmla="*/ 25 h 148"/>
                <a:gd name="T62" fmla="*/ 2 w 136"/>
                <a:gd name="T63" fmla="*/ 21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8"/>
                <a:gd name="T98" fmla="*/ 136 w 136"/>
                <a:gd name="T99" fmla="*/ 148 h 1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FF0000"/>
            </a:solidFill>
            <a:ln w="9525">
              <a:noFill/>
              <a:round/>
              <a:headEnd/>
              <a:tailEnd/>
            </a:ln>
          </p:spPr>
          <p:txBody>
            <a:bodyPr/>
            <a:lstStyle/>
            <a:p>
              <a:endParaRPr lang="en-US"/>
            </a:p>
          </p:txBody>
        </p:sp>
        <p:sp>
          <p:nvSpPr>
            <p:cNvPr id="6225" name="Freeform 497"/>
            <p:cNvSpPr>
              <a:spLocks/>
            </p:cNvSpPr>
            <p:nvPr/>
          </p:nvSpPr>
          <p:spPr bwMode="auto">
            <a:xfrm>
              <a:off x="2579" y="2473"/>
              <a:ext cx="20" cy="21"/>
            </a:xfrm>
            <a:custGeom>
              <a:avLst/>
              <a:gdLst>
                <a:gd name="T0" fmla="*/ 5 w 39"/>
                <a:gd name="T1" fmla="*/ 11 h 40"/>
                <a:gd name="T2" fmla="*/ 7 w 39"/>
                <a:gd name="T3" fmla="*/ 10 h 40"/>
                <a:gd name="T4" fmla="*/ 9 w 39"/>
                <a:gd name="T5" fmla="*/ 9 h 40"/>
                <a:gd name="T6" fmla="*/ 10 w 39"/>
                <a:gd name="T7" fmla="*/ 7 h 40"/>
                <a:gd name="T8" fmla="*/ 10 w 39"/>
                <a:gd name="T9" fmla="*/ 6 h 40"/>
                <a:gd name="T10" fmla="*/ 10 w 39"/>
                <a:gd name="T11" fmla="*/ 3 h 40"/>
                <a:gd name="T12" fmla="*/ 9 w 39"/>
                <a:gd name="T13" fmla="*/ 2 h 40"/>
                <a:gd name="T14" fmla="*/ 7 w 39"/>
                <a:gd name="T15" fmla="*/ 1 h 40"/>
                <a:gd name="T16" fmla="*/ 5 w 39"/>
                <a:gd name="T17" fmla="*/ 0 h 40"/>
                <a:gd name="T18" fmla="*/ 3 w 39"/>
                <a:gd name="T19" fmla="*/ 1 h 40"/>
                <a:gd name="T20" fmla="*/ 2 w 39"/>
                <a:gd name="T21" fmla="*/ 2 h 40"/>
                <a:gd name="T22" fmla="*/ 1 w 39"/>
                <a:gd name="T23" fmla="*/ 3 h 40"/>
                <a:gd name="T24" fmla="*/ 0 w 39"/>
                <a:gd name="T25" fmla="*/ 6 h 40"/>
                <a:gd name="T26" fmla="*/ 1 w 39"/>
                <a:gd name="T27" fmla="*/ 7 h 40"/>
                <a:gd name="T28" fmla="*/ 2 w 39"/>
                <a:gd name="T29" fmla="*/ 9 h 40"/>
                <a:gd name="T30" fmla="*/ 3 w 39"/>
                <a:gd name="T31" fmla="*/ 10 h 40"/>
                <a:gd name="T32" fmla="*/ 5 w 39"/>
                <a:gd name="T33" fmla="*/ 1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FF0000"/>
            </a:solidFill>
            <a:ln w="9525">
              <a:noFill/>
              <a:round/>
              <a:headEnd/>
              <a:tailEnd/>
            </a:ln>
          </p:spPr>
          <p:txBody>
            <a:bodyPr/>
            <a:lstStyle/>
            <a:p>
              <a:endParaRPr lang="en-US"/>
            </a:p>
          </p:txBody>
        </p:sp>
        <p:sp>
          <p:nvSpPr>
            <p:cNvPr id="6226" name="Freeform 498"/>
            <p:cNvSpPr>
              <a:spLocks/>
            </p:cNvSpPr>
            <p:nvPr/>
          </p:nvSpPr>
          <p:spPr bwMode="auto">
            <a:xfrm>
              <a:off x="2642" y="1923"/>
              <a:ext cx="68" cy="74"/>
            </a:xfrm>
            <a:custGeom>
              <a:avLst/>
              <a:gdLst>
                <a:gd name="T0" fmla="*/ 1 w 136"/>
                <a:gd name="T1" fmla="*/ 17 h 147"/>
                <a:gd name="T2" fmla="*/ 0 w 136"/>
                <a:gd name="T3" fmla="*/ 12 h 147"/>
                <a:gd name="T4" fmla="*/ 2 w 136"/>
                <a:gd name="T5" fmla="*/ 9 h 147"/>
                <a:gd name="T6" fmla="*/ 4 w 136"/>
                <a:gd name="T7" fmla="*/ 7 h 147"/>
                <a:gd name="T8" fmla="*/ 6 w 136"/>
                <a:gd name="T9" fmla="*/ 6 h 147"/>
                <a:gd name="T10" fmla="*/ 9 w 136"/>
                <a:gd name="T11" fmla="*/ 7 h 147"/>
                <a:gd name="T12" fmla="*/ 11 w 136"/>
                <a:gd name="T13" fmla="*/ 4 h 147"/>
                <a:gd name="T14" fmla="*/ 14 w 136"/>
                <a:gd name="T15" fmla="*/ 1 h 147"/>
                <a:gd name="T16" fmla="*/ 20 w 136"/>
                <a:gd name="T17" fmla="*/ 1 h 147"/>
                <a:gd name="T18" fmla="*/ 23 w 136"/>
                <a:gd name="T19" fmla="*/ 4 h 147"/>
                <a:gd name="T20" fmla="*/ 25 w 136"/>
                <a:gd name="T21" fmla="*/ 6 h 147"/>
                <a:gd name="T22" fmla="*/ 28 w 136"/>
                <a:gd name="T23" fmla="*/ 6 h 147"/>
                <a:gd name="T24" fmla="*/ 30 w 136"/>
                <a:gd name="T25" fmla="*/ 7 h 147"/>
                <a:gd name="T26" fmla="*/ 33 w 136"/>
                <a:gd name="T27" fmla="*/ 8 h 147"/>
                <a:gd name="T28" fmla="*/ 34 w 136"/>
                <a:gd name="T29" fmla="*/ 12 h 147"/>
                <a:gd name="T30" fmla="*/ 33 w 136"/>
                <a:gd name="T31" fmla="*/ 17 h 147"/>
                <a:gd name="T32" fmla="*/ 33 w 136"/>
                <a:gd name="T33" fmla="*/ 20 h 147"/>
                <a:gd name="T34" fmla="*/ 34 w 136"/>
                <a:gd name="T35" fmla="*/ 25 h 147"/>
                <a:gd name="T36" fmla="*/ 33 w 136"/>
                <a:gd name="T37" fmla="*/ 29 h 147"/>
                <a:gd name="T38" fmla="*/ 30 w 136"/>
                <a:gd name="T39" fmla="*/ 31 h 147"/>
                <a:gd name="T40" fmla="*/ 28 w 136"/>
                <a:gd name="T41" fmla="*/ 31 h 147"/>
                <a:gd name="T42" fmla="*/ 25 w 136"/>
                <a:gd name="T43" fmla="*/ 31 h 147"/>
                <a:gd name="T44" fmla="*/ 23 w 136"/>
                <a:gd name="T45" fmla="*/ 33 h 147"/>
                <a:gd name="T46" fmla="*/ 20 w 136"/>
                <a:gd name="T47" fmla="*/ 37 h 147"/>
                <a:gd name="T48" fmla="*/ 15 w 136"/>
                <a:gd name="T49" fmla="*/ 37 h 147"/>
                <a:gd name="T50" fmla="*/ 11 w 136"/>
                <a:gd name="T51" fmla="*/ 33 h 147"/>
                <a:gd name="T52" fmla="*/ 9 w 136"/>
                <a:gd name="T53" fmla="*/ 31 h 147"/>
                <a:gd name="T54" fmla="*/ 6 w 136"/>
                <a:gd name="T55" fmla="*/ 31 h 147"/>
                <a:gd name="T56" fmla="*/ 4 w 136"/>
                <a:gd name="T57" fmla="*/ 31 h 147"/>
                <a:gd name="T58" fmla="*/ 2 w 136"/>
                <a:gd name="T59" fmla="*/ 29 h 147"/>
                <a:gd name="T60" fmla="*/ 1 w 136"/>
                <a:gd name="T61" fmla="*/ 26 h 147"/>
                <a:gd name="T62" fmla="*/ 2 w 136"/>
                <a:gd name="T63" fmla="*/ 21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7"/>
                <a:gd name="T98" fmla="*/ 136 w 136"/>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FF0000"/>
            </a:solidFill>
            <a:ln w="9525">
              <a:noFill/>
              <a:round/>
              <a:headEnd/>
              <a:tailEnd/>
            </a:ln>
          </p:spPr>
          <p:txBody>
            <a:bodyPr/>
            <a:lstStyle/>
            <a:p>
              <a:endParaRPr lang="en-US"/>
            </a:p>
          </p:txBody>
        </p:sp>
        <p:sp>
          <p:nvSpPr>
            <p:cNvPr id="6227" name="Freeform 499"/>
            <p:cNvSpPr>
              <a:spLocks/>
            </p:cNvSpPr>
            <p:nvPr/>
          </p:nvSpPr>
          <p:spPr bwMode="auto">
            <a:xfrm>
              <a:off x="2667" y="1949"/>
              <a:ext cx="20" cy="20"/>
            </a:xfrm>
            <a:custGeom>
              <a:avLst/>
              <a:gdLst>
                <a:gd name="T0" fmla="*/ 5 w 39"/>
                <a:gd name="T1" fmla="*/ 10 h 39"/>
                <a:gd name="T2" fmla="*/ 7 w 39"/>
                <a:gd name="T3" fmla="*/ 10 h 39"/>
                <a:gd name="T4" fmla="*/ 9 w 39"/>
                <a:gd name="T5" fmla="*/ 9 h 39"/>
                <a:gd name="T6" fmla="*/ 10 w 39"/>
                <a:gd name="T7" fmla="*/ 7 h 39"/>
                <a:gd name="T8" fmla="*/ 10 w 39"/>
                <a:gd name="T9" fmla="*/ 5 h 39"/>
                <a:gd name="T10" fmla="*/ 10 w 39"/>
                <a:gd name="T11" fmla="*/ 3 h 39"/>
                <a:gd name="T12" fmla="*/ 9 w 39"/>
                <a:gd name="T13" fmla="*/ 2 h 39"/>
                <a:gd name="T14" fmla="*/ 7 w 39"/>
                <a:gd name="T15" fmla="*/ 1 h 39"/>
                <a:gd name="T16" fmla="*/ 5 w 39"/>
                <a:gd name="T17" fmla="*/ 0 h 39"/>
                <a:gd name="T18" fmla="*/ 4 w 39"/>
                <a:gd name="T19" fmla="*/ 1 h 39"/>
                <a:gd name="T20" fmla="*/ 2 w 39"/>
                <a:gd name="T21" fmla="*/ 2 h 39"/>
                <a:gd name="T22" fmla="*/ 1 w 39"/>
                <a:gd name="T23" fmla="*/ 3 h 39"/>
                <a:gd name="T24" fmla="*/ 0 w 39"/>
                <a:gd name="T25" fmla="*/ 5 h 39"/>
                <a:gd name="T26" fmla="*/ 1 w 39"/>
                <a:gd name="T27" fmla="*/ 7 h 39"/>
                <a:gd name="T28" fmla="*/ 2 w 39"/>
                <a:gd name="T29" fmla="*/ 9 h 39"/>
                <a:gd name="T30" fmla="*/ 4 w 39"/>
                <a:gd name="T31" fmla="*/ 10 h 39"/>
                <a:gd name="T32" fmla="*/ 5 w 39"/>
                <a:gd name="T33" fmla="*/ 1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0000"/>
            </a:solidFill>
            <a:ln w="9525">
              <a:noFill/>
              <a:round/>
              <a:headEnd/>
              <a:tailEnd/>
            </a:ln>
          </p:spPr>
          <p:txBody>
            <a:bodyPr/>
            <a:lstStyle/>
            <a:p>
              <a:endParaRPr lang="en-US"/>
            </a:p>
          </p:txBody>
        </p:sp>
        <p:sp>
          <p:nvSpPr>
            <p:cNvPr id="6228" name="Freeform 500"/>
            <p:cNvSpPr>
              <a:spLocks/>
            </p:cNvSpPr>
            <p:nvPr/>
          </p:nvSpPr>
          <p:spPr bwMode="auto">
            <a:xfrm>
              <a:off x="2593" y="1695"/>
              <a:ext cx="30" cy="30"/>
            </a:xfrm>
            <a:custGeom>
              <a:avLst/>
              <a:gdLst>
                <a:gd name="T0" fmla="*/ 15 w 60"/>
                <a:gd name="T1" fmla="*/ 8 h 59"/>
                <a:gd name="T2" fmla="*/ 15 w 60"/>
                <a:gd name="T3" fmla="*/ 6 h 59"/>
                <a:gd name="T4" fmla="*/ 15 w 60"/>
                <a:gd name="T5" fmla="*/ 5 h 59"/>
                <a:gd name="T6" fmla="*/ 14 w 60"/>
                <a:gd name="T7" fmla="*/ 4 h 59"/>
                <a:gd name="T8" fmla="*/ 13 w 60"/>
                <a:gd name="T9" fmla="*/ 3 h 59"/>
                <a:gd name="T10" fmla="*/ 12 w 60"/>
                <a:gd name="T11" fmla="*/ 2 h 59"/>
                <a:gd name="T12" fmla="*/ 11 w 60"/>
                <a:gd name="T13" fmla="*/ 1 h 59"/>
                <a:gd name="T14" fmla="*/ 9 w 60"/>
                <a:gd name="T15" fmla="*/ 1 h 59"/>
                <a:gd name="T16" fmla="*/ 8 w 60"/>
                <a:gd name="T17" fmla="*/ 0 h 59"/>
                <a:gd name="T18" fmla="*/ 5 w 60"/>
                <a:gd name="T19" fmla="*/ 1 h 59"/>
                <a:gd name="T20" fmla="*/ 3 w 60"/>
                <a:gd name="T21" fmla="*/ 3 h 59"/>
                <a:gd name="T22" fmla="*/ 1 w 60"/>
                <a:gd name="T23" fmla="*/ 5 h 59"/>
                <a:gd name="T24" fmla="*/ 0 w 60"/>
                <a:gd name="T25" fmla="*/ 8 h 59"/>
                <a:gd name="T26" fmla="*/ 1 w 60"/>
                <a:gd name="T27" fmla="*/ 9 h 59"/>
                <a:gd name="T28" fmla="*/ 1 w 60"/>
                <a:gd name="T29" fmla="*/ 11 h 59"/>
                <a:gd name="T30" fmla="*/ 2 w 60"/>
                <a:gd name="T31" fmla="*/ 12 h 59"/>
                <a:gd name="T32" fmla="*/ 3 w 60"/>
                <a:gd name="T33" fmla="*/ 13 h 59"/>
                <a:gd name="T34" fmla="*/ 4 w 60"/>
                <a:gd name="T35" fmla="*/ 14 h 59"/>
                <a:gd name="T36" fmla="*/ 5 w 60"/>
                <a:gd name="T37" fmla="*/ 15 h 59"/>
                <a:gd name="T38" fmla="*/ 7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FF0000"/>
            </a:solidFill>
            <a:ln w="9525">
              <a:noFill/>
              <a:round/>
              <a:headEnd/>
              <a:tailEnd/>
            </a:ln>
          </p:spPr>
          <p:txBody>
            <a:bodyPr/>
            <a:lstStyle/>
            <a:p>
              <a:endParaRPr lang="en-US"/>
            </a:p>
          </p:txBody>
        </p:sp>
        <p:sp>
          <p:nvSpPr>
            <p:cNvPr id="6229" name="Freeform 501"/>
            <p:cNvSpPr>
              <a:spLocks/>
            </p:cNvSpPr>
            <p:nvPr/>
          </p:nvSpPr>
          <p:spPr bwMode="auto">
            <a:xfrm>
              <a:off x="2601" y="1702"/>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6230" name="Freeform 502"/>
            <p:cNvSpPr>
              <a:spLocks/>
            </p:cNvSpPr>
            <p:nvPr/>
          </p:nvSpPr>
          <p:spPr bwMode="auto">
            <a:xfrm>
              <a:off x="2352" y="1812"/>
              <a:ext cx="30" cy="30"/>
            </a:xfrm>
            <a:custGeom>
              <a:avLst/>
              <a:gdLst>
                <a:gd name="T0" fmla="*/ 15 w 60"/>
                <a:gd name="T1" fmla="*/ 8 h 60"/>
                <a:gd name="T2" fmla="*/ 15 w 60"/>
                <a:gd name="T3" fmla="*/ 7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2 w 60"/>
                <a:gd name="T21" fmla="*/ 3 h 60"/>
                <a:gd name="T22" fmla="*/ 1 w 60"/>
                <a:gd name="T23" fmla="*/ 5 h 60"/>
                <a:gd name="T24" fmla="*/ 0 w 60"/>
                <a:gd name="T25" fmla="*/ 8 h 60"/>
                <a:gd name="T26" fmla="*/ 0 w 60"/>
                <a:gd name="T27" fmla="*/ 9 h 60"/>
                <a:gd name="T28" fmla="*/ 1 w 60"/>
                <a:gd name="T29" fmla="*/ 11 h 60"/>
                <a:gd name="T30" fmla="*/ 1 w 60"/>
                <a:gd name="T31" fmla="*/ 12 h 60"/>
                <a:gd name="T32" fmla="*/ 2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FF0000"/>
            </a:solidFill>
            <a:ln w="9525">
              <a:noFill/>
              <a:round/>
              <a:headEnd/>
              <a:tailEnd/>
            </a:ln>
          </p:spPr>
          <p:txBody>
            <a:bodyPr/>
            <a:lstStyle/>
            <a:p>
              <a:endParaRPr lang="en-US"/>
            </a:p>
          </p:txBody>
        </p:sp>
        <p:sp>
          <p:nvSpPr>
            <p:cNvPr id="6231" name="Freeform 503"/>
            <p:cNvSpPr>
              <a:spLocks/>
            </p:cNvSpPr>
            <p:nvPr/>
          </p:nvSpPr>
          <p:spPr bwMode="auto">
            <a:xfrm>
              <a:off x="2359" y="1819"/>
              <a:ext cx="15" cy="15"/>
            </a:xfrm>
            <a:custGeom>
              <a:avLst/>
              <a:gdLst>
                <a:gd name="T0" fmla="*/ 4 w 29"/>
                <a:gd name="T1" fmla="*/ 8 h 30"/>
                <a:gd name="T2" fmla="*/ 3 w 29"/>
                <a:gd name="T3" fmla="*/ 8 h 30"/>
                <a:gd name="T4" fmla="*/ 3 w 29"/>
                <a:gd name="T5" fmla="*/ 8 h 30"/>
                <a:gd name="T6" fmla="*/ 2 w 29"/>
                <a:gd name="T7" fmla="*/ 7 h 30"/>
                <a:gd name="T8" fmla="*/ 1 w 29"/>
                <a:gd name="T9" fmla="*/ 7 h 30"/>
                <a:gd name="T10" fmla="*/ 1 w 29"/>
                <a:gd name="T11" fmla="*/ 6 h 30"/>
                <a:gd name="T12" fmla="*/ 1 w 29"/>
                <a:gd name="T13" fmla="*/ 6 h 30"/>
                <a:gd name="T14" fmla="*/ 0 w 29"/>
                <a:gd name="T15" fmla="*/ 5 h 30"/>
                <a:gd name="T16" fmla="*/ 0 w 29"/>
                <a:gd name="T17" fmla="*/ 4 h 30"/>
                <a:gd name="T18" fmla="*/ 0 w 29"/>
                <a:gd name="T19" fmla="*/ 4 h 30"/>
                <a:gd name="T20" fmla="*/ 1 w 29"/>
                <a:gd name="T21" fmla="*/ 3 h 30"/>
                <a:gd name="T22" fmla="*/ 1 w 29"/>
                <a:gd name="T23" fmla="*/ 2 h 30"/>
                <a:gd name="T24" fmla="*/ 1 w 29"/>
                <a:gd name="T25" fmla="*/ 2 h 30"/>
                <a:gd name="T26" fmla="*/ 2 w 29"/>
                <a:gd name="T27" fmla="*/ 1 h 30"/>
                <a:gd name="T28" fmla="*/ 3 w 29"/>
                <a:gd name="T29" fmla="*/ 1 h 30"/>
                <a:gd name="T30" fmla="*/ 3 w 29"/>
                <a:gd name="T31" fmla="*/ 0 h 30"/>
                <a:gd name="T32" fmla="*/ 4 w 29"/>
                <a:gd name="T33" fmla="*/ 0 h 30"/>
                <a:gd name="T34" fmla="*/ 5 w 29"/>
                <a:gd name="T35" fmla="*/ 0 h 30"/>
                <a:gd name="T36" fmla="*/ 6 w 29"/>
                <a:gd name="T37" fmla="*/ 1 h 30"/>
                <a:gd name="T38" fmla="*/ 6 w 29"/>
                <a:gd name="T39" fmla="*/ 1 h 30"/>
                <a:gd name="T40" fmla="*/ 7 w 29"/>
                <a:gd name="T41" fmla="*/ 2 h 30"/>
                <a:gd name="T42" fmla="*/ 7 w 29"/>
                <a:gd name="T43" fmla="*/ 2 h 30"/>
                <a:gd name="T44" fmla="*/ 7 w 29"/>
                <a:gd name="T45" fmla="*/ 3 h 30"/>
                <a:gd name="T46" fmla="*/ 8 w 29"/>
                <a:gd name="T47" fmla="*/ 4 h 30"/>
                <a:gd name="T48" fmla="*/ 8 w 29"/>
                <a:gd name="T49" fmla="*/ 4 h 30"/>
                <a:gd name="T50" fmla="*/ 7 w 29"/>
                <a:gd name="T51" fmla="*/ 6 h 30"/>
                <a:gd name="T52" fmla="*/ 7 w 29"/>
                <a:gd name="T53" fmla="*/ 7 h 30"/>
                <a:gd name="T54" fmla="*/ 6 w 29"/>
                <a:gd name="T55" fmla="*/ 8 h 30"/>
                <a:gd name="T56" fmla="*/ 4 w 29"/>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6232" name="Freeform 504"/>
            <p:cNvSpPr>
              <a:spLocks/>
            </p:cNvSpPr>
            <p:nvPr/>
          </p:nvSpPr>
          <p:spPr bwMode="auto">
            <a:xfrm>
              <a:off x="2336" y="1607"/>
              <a:ext cx="30" cy="29"/>
            </a:xfrm>
            <a:custGeom>
              <a:avLst/>
              <a:gdLst>
                <a:gd name="T0" fmla="*/ 15 w 60"/>
                <a:gd name="T1" fmla="*/ 7 h 59"/>
                <a:gd name="T2" fmla="*/ 15 w 60"/>
                <a:gd name="T3" fmla="*/ 6 h 59"/>
                <a:gd name="T4" fmla="*/ 15 w 60"/>
                <a:gd name="T5" fmla="*/ 4 h 59"/>
                <a:gd name="T6" fmla="*/ 14 w 60"/>
                <a:gd name="T7" fmla="*/ 3 h 59"/>
                <a:gd name="T8" fmla="*/ 13 w 60"/>
                <a:gd name="T9" fmla="*/ 2 h 59"/>
                <a:gd name="T10" fmla="*/ 12 w 60"/>
                <a:gd name="T11" fmla="*/ 1 h 59"/>
                <a:gd name="T12" fmla="*/ 11 w 60"/>
                <a:gd name="T13" fmla="*/ 0 h 59"/>
                <a:gd name="T14" fmla="*/ 9 w 60"/>
                <a:gd name="T15" fmla="*/ 0 h 59"/>
                <a:gd name="T16" fmla="*/ 8 w 60"/>
                <a:gd name="T17" fmla="*/ 0 h 59"/>
                <a:gd name="T18" fmla="*/ 5 w 60"/>
                <a:gd name="T19" fmla="*/ 0 h 59"/>
                <a:gd name="T20" fmla="*/ 3 w 60"/>
                <a:gd name="T21" fmla="*/ 2 h 59"/>
                <a:gd name="T22" fmla="*/ 1 w 60"/>
                <a:gd name="T23" fmla="*/ 4 h 59"/>
                <a:gd name="T24" fmla="*/ 0 w 60"/>
                <a:gd name="T25" fmla="*/ 7 h 59"/>
                <a:gd name="T26" fmla="*/ 1 w 60"/>
                <a:gd name="T27" fmla="*/ 9 h 59"/>
                <a:gd name="T28" fmla="*/ 1 w 60"/>
                <a:gd name="T29" fmla="*/ 10 h 59"/>
                <a:gd name="T30" fmla="*/ 2 w 60"/>
                <a:gd name="T31" fmla="*/ 11 h 59"/>
                <a:gd name="T32" fmla="*/ 3 w 60"/>
                <a:gd name="T33" fmla="*/ 12 h 59"/>
                <a:gd name="T34" fmla="*/ 4 w 60"/>
                <a:gd name="T35" fmla="*/ 13 h 59"/>
                <a:gd name="T36" fmla="*/ 5 w 60"/>
                <a:gd name="T37" fmla="*/ 14 h 59"/>
                <a:gd name="T38" fmla="*/ 6 w 60"/>
                <a:gd name="T39" fmla="*/ 14 h 59"/>
                <a:gd name="T40" fmla="*/ 8 w 60"/>
                <a:gd name="T41" fmla="*/ 14 h 59"/>
                <a:gd name="T42" fmla="*/ 9 w 60"/>
                <a:gd name="T43" fmla="*/ 14 h 59"/>
                <a:gd name="T44" fmla="*/ 11 w 60"/>
                <a:gd name="T45" fmla="*/ 14 h 59"/>
                <a:gd name="T46" fmla="*/ 12 w 60"/>
                <a:gd name="T47" fmla="*/ 13 h 59"/>
                <a:gd name="T48" fmla="*/ 13 w 60"/>
                <a:gd name="T49" fmla="*/ 12 h 59"/>
                <a:gd name="T50" fmla="*/ 14 w 60"/>
                <a:gd name="T51" fmla="*/ 11 h 59"/>
                <a:gd name="T52" fmla="*/ 15 w 60"/>
                <a:gd name="T53" fmla="*/ 10 h 59"/>
                <a:gd name="T54" fmla="*/ 15 w 60"/>
                <a:gd name="T55" fmla="*/ 9 h 59"/>
                <a:gd name="T56" fmla="*/ 15 w 60"/>
                <a:gd name="T57" fmla="*/ 7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FF0000"/>
            </a:solidFill>
            <a:ln w="9525">
              <a:noFill/>
              <a:round/>
              <a:headEnd/>
              <a:tailEnd/>
            </a:ln>
          </p:spPr>
          <p:txBody>
            <a:bodyPr/>
            <a:lstStyle/>
            <a:p>
              <a:endParaRPr lang="en-US"/>
            </a:p>
          </p:txBody>
        </p:sp>
        <p:sp>
          <p:nvSpPr>
            <p:cNvPr id="6233" name="Freeform 505"/>
            <p:cNvSpPr>
              <a:spLocks/>
            </p:cNvSpPr>
            <p:nvPr/>
          </p:nvSpPr>
          <p:spPr bwMode="auto">
            <a:xfrm>
              <a:off x="2343" y="1614"/>
              <a:ext cx="15" cy="15"/>
            </a:xfrm>
            <a:custGeom>
              <a:avLst/>
              <a:gdLst>
                <a:gd name="T0" fmla="*/ 4 w 30"/>
                <a:gd name="T1" fmla="*/ 8 h 29"/>
                <a:gd name="T2" fmla="*/ 3 w 30"/>
                <a:gd name="T3" fmla="*/ 8 h 29"/>
                <a:gd name="T4" fmla="*/ 3 w 30"/>
                <a:gd name="T5" fmla="*/ 7 h 29"/>
                <a:gd name="T6" fmla="*/ 2 w 30"/>
                <a:gd name="T7" fmla="*/ 7 h 29"/>
                <a:gd name="T8" fmla="*/ 1 w 30"/>
                <a:gd name="T9" fmla="*/ 7 h 29"/>
                <a:gd name="T10" fmla="*/ 1 w 30"/>
                <a:gd name="T11" fmla="*/ 6 h 29"/>
                <a:gd name="T12" fmla="*/ 1 w 30"/>
                <a:gd name="T13" fmla="*/ 5 h 29"/>
                <a:gd name="T14" fmla="*/ 0 w 30"/>
                <a:gd name="T15" fmla="*/ 5 h 29"/>
                <a:gd name="T16" fmla="*/ 0 w 30"/>
                <a:gd name="T17" fmla="*/ 4 h 29"/>
                <a:gd name="T18" fmla="*/ 0 w 30"/>
                <a:gd name="T19" fmla="*/ 3 h 29"/>
                <a:gd name="T20" fmla="*/ 1 w 30"/>
                <a:gd name="T21" fmla="*/ 3 h 29"/>
                <a:gd name="T22" fmla="*/ 1 w 30"/>
                <a:gd name="T23" fmla="*/ 2 h 29"/>
                <a:gd name="T24" fmla="*/ 1 w 30"/>
                <a:gd name="T25" fmla="*/ 1 h 29"/>
                <a:gd name="T26" fmla="*/ 2 w 30"/>
                <a:gd name="T27" fmla="*/ 1 h 29"/>
                <a:gd name="T28" fmla="*/ 3 w 30"/>
                <a:gd name="T29" fmla="*/ 1 h 29"/>
                <a:gd name="T30" fmla="*/ 3 w 30"/>
                <a:gd name="T31" fmla="*/ 0 h 29"/>
                <a:gd name="T32" fmla="*/ 4 w 30"/>
                <a:gd name="T33" fmla="*/ 0 h 29"/>
                <a:gd name="T34" fmla="*/ 5 w 30"/>
                <a:gd name="T35" fmla="*/ 0 h 29"/>
                <a:gd name="T36" fmla="*/ 5 w 30"/>
                <a:gd name="T37" fmla="*/ 1 h 29"/>
                <a:gd name="T38" fmla="*/ 6 w 30"/>
                <a:gd name="T39" fmla="*/ 1 h 29"/>
                <a:gd name="T40" fmla="*/ 7 w 30"/>
                <a:gd name="T41" fmla="*/ 1 h 29"/>
                <a:gd name="T42" fmla="*/ 7 w 30"/>
                <a:gd name="T43" fmla="*/ 2 h 29"/>
                <a:gd name="T44" fmla="*/ 7 w 30"/>
                <a:gd name="T45" fmla="*/ 3 h 29"/>
                <a:gd name="T46" fmla="*/ 8 w 30"/>
                <a:gd name="T47" fmla="*/ 3 h 29"/>
                <a:gd name="T48" fmla="*/ 8 w 30"/>
                <a:gd name="T49" fmla="*/ 4 h 29"/>
                <a:gd name="T50" fmla="*/ 7 w 30"/>
                <a:gd name="T51" fmla="*/ 6 h 29"/>
                <a:gd name="T52" fmla="*/ 7 w 30"/>
                <a:gd name="T53" fmla="*/ 7 h 29"/>
                <a:gd name="T54" fmla="*/ 5 w 30"/>
                <a:gd name="T55" fmla="*/ 7 h 29"/>
                <a:gd name="T56" fmla="*/ 4 w 30"/>
                <a:gd name="T57" fmla="*/ 8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FF0000"/>
            </a:solidFill>
            <a:ln w="9525">
              <a:noFill/>
              <a:round/>
              <a:headEnd/>
              <a:tailEnd/>
            </a:ln>
          </p:spPr>
          <p:txBody>
            <a:bodyPr/>
            <a:lstStyle/>
            <a:p>
              <a:endParaRPr lang="en-US"/>
            </a:p>
          </p:txBody>
        </p:sp>
        <p:sp>
          <p:nvSpPr>
            <p:cNvPr id="6234" name="Freeform 506"/>
            <p:cNvSpPr>
              <a:spLocks/>
            </p:cNvSpPr>
            <p:nvPr/>
          </p:nvSpPr>
          <p:spPr bwMode="auto">
            <a:xfrm>
              <a:off x="2456" y="1929"/>
              <a:ext cx="30" cy="30"/>
            </a:xfrm>
            <a:custGeom>
              <a:avLst/>
              <a:gdLst>
                <a:gd name="T0" fmla="*/ 15 w 60"/>
                <a:gd name="T1" fmla="*/ 8 h 60"/>
                <a:gd name="T2" fmla="*/ 15 w 60"/>
                <a:gd name="T3" fmla="*/ 6 h 60"/>
                <a:gd name="T4" fmla="*/ 15 w 60"/>
                <a:gd name="T5" fmla="*/ 5 h 60"/>
                <a:gd name="T6" fmla="*/ 14 w 60"/>
                <a:gd name="T7" fmla="*/ 4 h 60"/>
                <a:gd name="T8" fmla="*/ 13 w 60"/>
                <a:gd name="T9" fmla="*/ 2 h 60"/>
                <a:gd name="T10" fmla="*/ 12 w 60"/>
                <a:gd name="T11" fmla="*/ 2 h 60"/>
                <a:gd name="T12" fmla="*/ 11 w 60"/>
                <a:gd name="T13" fmla="*/ 1 h 60"/>
                <a:gd name="T14" fmla="*/ 9 w 60"/>
                <a:gd name="T15" fmla="*/ 0 h 60"/>
                <a:gd name="T16" fmla="*/ 8 w 60"/>
                <a:gd name="T17" fmla="*/ 0 h 60"/>
                <a:gd name="T18" fmla="*/ 5 w 60"/>
                <a:gd name="T19" fmla="*/ 1 h 60"/>
                <a:gd name="T20" fmla="*/ 3 w 60"/>
                <a:gd name="T21" fmla="*/ 2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6235" name="Freeform 507"/>
            <p:cNvSpPr>
              <a:spLocks/>
            </p:cNvSpPr>
            <p:nvPr/>
          </p:nvSpPr>
          <p:spPr bwMode="auto">
            <a:xfrm>
              <a:off x="2463" y="1937"/>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6236" name="Freeform 508"/>
            <p:cNvSpPr>
              <a:spLocks/>
            </p:cNvSpPr>
            <p:nvPr/>
          </p:nvSpPr>
          <p:spPr bwMode="auto">
            <a:xfrm>
              <a:off x="2357" y="1988"/>
              <a:ext cx="30" cy="29"/>
            </a:xfrm>
            <a:custGeom>
              <a:avLst/>
              <a:gdLst>
                <a:gd name="T0" fmla="*/ 15 w 60"/>
                <a:gd name="T1" fmla="*/ 7 h 59"/>
                <a:gd name="T2" fmla="*/ 15 w 60"/>
                <a:gd name="T3" fmla="*/ 6 h 59"/>
                <a:gd name="T4" fmla="*/ 15 w 60"/>
                <a:gd name="T5" fmla="*/ 4 h 59"/>
                <a:gd name="T6" fmla="*/ 14 w 60"/>
                <a:gd name="T7" fmla="*/ 3 h 59"/>
                <a:gd name="T8" fmla="*/ 13 w 60"/>
                <a:gd name="T9" fmla="*/ 2 h 59"/>
                <a:gd name="T10" fmla="*/ 12 w 60"/>
                <a:gd name="T11" fmla="*/ 1 h 59"/>
                <a:gd name="T12" fmla="*/ 11 w 60"/>
                <a:gd name="T13" fmla="*/ 0 h 59"/>
                <a:gd name="T14" fmla="*/ 9 w 60"/>
                <a:gd name="T15" fmla="*/ 0 h 59"/>
                <a:gd name="T16" fmla="*/ 8 w 60"/>
                <a:gd name="T17" fmla="*/ 0 h 59"/>
                <a:gd name="T18" fmla="*/ 5 w 60"/>
                <a:gd name="T19" fmla="*/ 0 h 59"/>
                <a:gd name="T20" fmla="*/ 3 w 60"/>
                <a:gd name="T21" fmla="*/ 2 h 59"/>
                <a:gd name="T22" fmla="*/ 1 w 60"/>
                <a:gd name="T23" fmla="*/ 4 h 59"/>
                <a:gd name="T24" fmla="*/ 0 w 60"/>
                <a:gd name="T25" fmla="*/ 7 h 59"/>
                <a:gd name="T26" fmla="*/ 1 w 60"/>
                <a:gd name="T27" fmla="*/ 8 h 59"/>
                <a:gd name="T28" fmla="*/ 1 w 60"/>
                <a:gd name="T29" fmla="*/ 10 h 59"/>
                <a:gd name="T30" fmla="*/ 2 w 60"/>
                <a:gd name="T31" fmla="*/ 11 h 59"/>
                <a:gd name="T32" fmla="*/ 3 w 60"/>
                <a:gd name="T33" fmla="*/ 12 h 59"/>
                <a:gd name="T34" fmla="*/ 4 w 60"/>
                <a:gd name="T35" fmla="*/ 13 h 59"/>
                <a:gd name="T36" fmla="*/ 5 w 60"/>
                <a:gd name="T37" fmla="*/ 14 h 59"/>
                <a:gd name="T38" fmla="*/ 6 w 60"/>
                <a:gd name="T39" fmla="*/ 14 h 59"/>
                <a:gd name="T40" fmla="*/ 8 w 60"/>
                <a:gd name="T41" fmla="*/ 14 h 59"/>
                <a:gd name="T42" fmla="*/ 9 w 60"/>
                <a:gd name="T43" fmla="*/ 14 h 59"/>
                <a:gd name="T44" fmla="*/ 11 w 60"/>
                <a:gd name="T45" fmla="*/ 14 h 59"/>
                <a:gd name="T46" fmla="*/ 12 w 60"/>
                <a:gd name="T47" fmla="*/ 13 h 59"/>
                <a:gd name="T48" fmla="*/ 13 w 60"/>
                <a:gd name="T49" fmla="*/ 12 h 59"/>
                <a:gd name="T50" fmla="*/ 14 w 60"/>
                <a:gd name="T51" fmla="*/ 11 h 59"/>
                <a:gd name="T52" fmla="*/ 15 w 60"/>
                <a:gd name="T53" fmla="*/ 10 h 59"/>
                <a:gd name="T54" fmla="*/ 15 w 60"/>
                <a:gd name="T55" fmla="*/ 8 h 59"/>
                <a:gd name="T56" fmla="*/ 15 w 60"/>
                <a:gd name="T57" fmla="*/ 7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FF0000"/>
            </a:solidFill>
            <a:ln w="9525">
              <a:noFill/>
              <a:round/>
              <a:headEnd/>
              <a:tailEnd/>
            </a:ln>
          </p:spPr>
          <p:txBody>
            <a:bodyPr/>
            <a:lstStyle/>
            <a:p>
              <a:endParaRPr lang="en-US"/>
            </a:p>
          </p:txBody>
        </p:sp>
        <p:sp>
          <p:nvSpPr>
            <p:cNvPr id="6237" name="Freeform 509"/>
            <p:cNvSpPr>
              <a:spLocks/>
            </p:cNvSpPr>
            <p:nvPr/>
          </p:nvSpPr>
          <p:spPr bwMode="auto">
            <a:xfrm>
              <a:off x="2365" y="1995"/>
              <a:ext cx="15" cy="15"/>
            </a:xfrm>
            <a:custGeom>
              <a:avLst/>
              <a:gdLst>
                <a:gd name="T0" fmla="*/ 4 w 30"/>
                <a:gd name="T1" fmla="*/ 8 h 29"/>
                <a:gd name="T2" fmla="*/ 4 w 30"/>
                <a:gd name="T3" fmla="*/ 8 h 29"/>
                <a:gd name="T4" fmla="*/ 3 w 30"/>
                <a:gd name="T5" fmla="*/ 7 h 29"/>
                <a:gd name="T6" fmla="*/ 2 w 30"/>
                <a:gd name="T7" fmla="*/ 7 h 29"/>
                <a:gd name="T8" fmla="*/ 2 w 30"/>
                <a:gd name="T9" fmla="*/ 7 h 29"/>
                <a:gd name="T10" fmla="*/ 1 w 30"/>
                <a:gd name="T11" fmla="*/ 6 h 29"/>
                <a:gd name="T12" fmla="*/ 1 w 30"/>
                <a:gd name="T13" fmla="*/ 5 h 29"/>
                <a:gd name="T14" fmla="*/ 0 w 30"/>
                <a:gd name="T15" fmla="*/ 5 h 29"/>
                <a:gd name="T16" fmla="*/ 0 w 30"/>
                <a:gd name="T17" fmla="*/ 4 h 29"/>
                <a:gd name="T18" fmla="*/ 0 w 30"/>
                <a:gd name="T19" fmla="*/ 3 h 29"/>
                <a:gd name="T20" fmla="*/ 1 w 30"/>
                <a:gd name="T21" fmla="*/ 3 h 29"/>
                <a:gd name="T22" fmla="*/ 1 w 30"/>
                <a:gd name="T23" fmla="*/ 2 h 29"/>
                <a:gd name="T24" fmla="*/ 2 w 30"/>
                <a:gd name="T25" fmla="*/ 1 h 29"/>
                <a:gd name="T26" fmla="*/ 2 w 30"/>
                <a:gd name="T27" fmla="*/ 1 h 29"/>
                <a:gd name="T28" fmla="*/ 3 w 30"/>
                <a:gd name="T29" fmla="*/ 1 h 29"/>
                <a:gd name="T30" fmla="*/ 4 w 30"/>
                <a:gd name="T31" fmla="*/ 0 h 29"/>
                <a:gd name="T32" fmla="*/ 4 w 30"/>
                <a:gd name="T33" fmla="*/ 0 h 29"/>
                <a:gd name="T34" fmla="*/ 5 w 30"/>
                <a:gd name="T35" fmla="*/ 0 h 29"/>
                <a:gd name="T36" fmla="*/ 6 w 30"/>
                <a:gd name="T37" fmla="*/ 1 h 29"/>
                <a:gd name="T38" fmla="*/ 6 w 30"/>
                <a:gd name="T39" fmla="*/ 1 h 29"/>
                <a:gd name="T40" fmla="*/ 7 w 30"/>
                <a:gd name="T41" fmla="*/ 1 h 29"/>
                <a:gd name="T42" fmla="*/ 7 w 30"/>
                <a:gd name="T43" fmla="*/ 2 h 29"/>
                <a:gd name="T44" fmla="*/ 8 w 30"/>
                <a:gd name="T45" fmla="*/ 3 h 29"/>
                <a:gd name="T46" fmla="*/ 8 w 30"/>
                <a:gd name="T47" fmla="*/ 3 h 29"/>
                <a:gd name="T48" fmla="*/ 8 w 30"/>
                <a:gd name="T49" fmla="*/ 4 h 29"/>
                <a:gd name="T50" fmla="*/ 8 w 30"/>
                <a:gd name="T51" fmla="*/ 5 h 29"/>
                <a:gd name="T52" fmla="*/ 7 w 30"/>
                <a:gd name="T53" fmla="*/ 7 h 29"/>
                <a:gd name="T54" fmla="*/ 6 w 30"/>
                <a:gd name="T55" fmla="*/ 7 h 29"/>
                <a:gd name="T56" fmla="*/ 4 w 30"/>
                <a:gd name="T57" fmla="*/ 8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0000"/>
            </a:solidFill>
            <a:ln w="9525">
              <a:noFill/>
              <a:round/>
              <a:headEnd/>
              <a:tailEnd/>
            </a:ln>
          </p:spPr>
          <p:txBody>
            <a:bodyPr/>
            <a:lstStyle/>
            <a:p>
              <a:endParaRPr lang="en-US"/>
            </a:p>
          </p:txBody>
        </p:sp>
        <p:sp>
          <p:nvSpPr>
            <p:cNvPr id="6238" name="Freeform 510"/>
            <p:cNvSpPr>
              <a:spLocks/>
            </p:cNvSpPr>
            <p:nvPr/>
          </p:nvSpPr>
          <p:spPr bwMode="auto">
            <a:xfrm>
              <a:off x="2658" y="2044"/>
              <a:ext cx="30" cy="30"/>
            </a:xfrm>
            <a:custGeom>
              <a:avLst/>
              <a:gdLst>
                <a:gd name="T0" fmla="*/ 15 w 59"/>
                <a:gd name="T1" fmla="*/ 8 h 60"/>
                <a:gd name="T2" fmla="*/ 15 w 59"/>
                <a:gd name="T3" fmla="*/ 7 h 60"/>
                <a:gd name="T4" fmla="*/ 15 w 59"/>
                <a:gd name="T5" fmla="*/ 5 h 60"/>
                <a:gd name="T6" fmla="*/ 14 w 59"/>
                <a:gd name="T7" fmla="*/ 4 h 60"/>
                <a:gd name="T8" fmla="*/ 13 w 59"/>
                <a:gd name="T9" fmla="*/ 3 h 60"/>
                <a:gd name="T10" fmla="*/ 12 w 59"/>
                <a:gd name="T11" fmla="*/ 2 h 60"/>
                <a:gd name="T12" fmla="*/ 11 w 59"/>
                <a:gd name="T13" fmla="*/ 1 h 60"/>
                <a:gd name="T14" fmla="*/ 9 w 59"/>
                <a:gd name="T15" fmla="*/ 1 h 60"/>
                <a:gd name="T16" fmla="*/ 8 w 59"/>
                <a:gd name="T17" fmla="*/ 0 h 60"/>
                <a:gd name="T18" fmla="*/ 5 w 59"/>
                <a:gd name="T19" fmla="*/ 1 h 60"/>
                <a:gd name="T20" fmla="*/ 3 w 59"/>
                <a:gd name="T21" fmla="*/ 3 h 60"/>
                <a:gd name="T22" fmla="*/ 1 w 59"/>
                <a:gd name="T23" fmla="*/ 5 h 60"/>
                <a:gd name="T24" fmla="*/ 0 w 59"/>
                <a:gd name="T25" fmla="*/ 8 h 60"/>
                <a:gd name="T26" fmla="*/ 1 w 59"/>
                <a:gd name="T27" fmla="*/ 9 h 60"/>
                <a:gd name="T28" fmla="*/ 1 w 59"/>
                <a:gd name="T29" fmla="*/ 11 h 60"/>
                <a:gd name="T30" fmla="*/ 2 w 59"/>
                <a:gd name="T31" fmla="*/ 12 h 60"/>
                <a:gd name="T32" fmla="*/ 3 w 59"/>
                <a:gd name="T33" fmla="*/ 13 h 60"/>
                <a:gd name="T34" fmla="*/ 4 w 59"/>
                <a:gd name="T35" fmla="*/ 14 h 60"/>
                <a:gd name="T36" fmla="*/ 5 w 59"/>
                <a:gd name="T37" fmla="*/ 15 h 60"/>
                <a:gd name="T38" fmla="*/ 6 w 59"/>
                <a:gd name="T39" fmla="*/ 15 h 60"/>
                <a:gd name="T40" fmla="*/ 8 w 59"/>
                <a:gd name="T41" fmla="*/ 15 h 60"/>
                <a:gd name="T42" fmla="*/ 9 w 59"/>
                <a:gd name="T43" fmla="*/ 15 h 60"/>
                <a:gd name="T44" fmla="*/ 11 w 59"/>
                <a:gd name="T45" fmla="*/ 15 h 60"/>
                <a:gd name="T46" fmla="*/ 12 w 59"/>
                <a:gd name="T47" fmla="*/ 14 h 60"/>
                <a:gd name="T48" fmla="*/ 13 w 59"/>
                <a:gd name="T49" fmla="*/ 13 h 60"/>
                <a:gd name="T50" fmla="*/ 14 w 59"/>
                <a:gd name="T51" fmla="*/ 12 h 60"/>
                <a:gd name="T52" fmla="*/ 15 w 59"/>
                <a:gd name="T53" fmla="*/ 11 h 60"/>
                <a:gd name="T54" fmla="*/ 15 w 59"/>
                <a:gd name="T55" fmla="*/ 9 h 60"/>
                <a:gd name="T56" fmla="*/ 15 w 59"/>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FF0000"/>
            </a:solidFill>
            <a:ln w="9525">
              <a:noFill/>
              <a:round/>
              <a:headEnd/>
              <a:tailEnd/>
            </a:ln>
          </p:spPr>
          <p:txBody>
            <a:bodyPr/>
            <a:lstStyle/>
            <a:p>
              <a:endParaRPr lang="en-US"/>
            </a:p>
          </p:txBody>
        </p:sp>
        <p:sp>
          <p:nvSpPr>
            <p:cNvPr id="6239" name="Freeform 511"/>
            <p:cNvSpPr>
              <a:spLocks/>
            </p:cNvSpPr>
            <p:nvPr/>
          </p:nvSpPr>
          <p:spPr bwMode="auto">
            <a:xfrm>
              <a:off x="2666" y="2051"/>
              <a:ext cx="15" cy="15"/>
            </a:xfrm>
            <a:custGeom>
              <a:avLst/>
              <a:gdLst>
                <a:gd name="T0" fmla="*/ 4 w 30"/>
                <a:gd name="T1" fmla="*/ 8 h 30"/>
                <a:gd name="T2" fmla="*/ 3 w 30"/>
                <a:gd name="T3" fmla="*/ 8 h 30"/>
                <a:gd name="T4" fmla="*/ 3 w 30"/>
                <a:gd name="T5" fmla="*/ 8 h 30"/>
                <a:gd name="T6" fmla="*/ 2 w 30"/>
                <a:gd name="T7" fmla="*/ 7 h 30"/>
                <a:gd name="T8" fmla="*/ 1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1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5 w 30"/>
                <a:gd name="T37" fmla="*/ 1 h 30"/>
                <a:gd name="T38" fmla="*/ 6 w 30"/>
                <a:gd name="T39" fmla="*/ 1 h 30"/>
                <a:gd name="T40" fmla="*/ 7 w 30"/>
                <a:gd name="T41" fmla="*/ 2 h 30"/>
                <a:gd name="T42" fmla="*/ 7 w 30"/>
                <a:gd name="T43" fmla="*/ 2 h 30"/>
                <a:gd name="T44" fmla="*/ 7 w 30"/>
                <a:gd name="T45" fmla="*/ 3 h 30"/>
                <a:gd name="T46" fmla="*/ 8 w 30"/>
                <a:gd name="T47" fmla="*/ 3 h 30"/>
                <a:gd name="T48" fmla="*/ 8 w 30"/>
                <a:gd name="T49" fmla="*/ 4 h 30"/>
                <a:gd name="T50" fmla="*/ 7 w 30"/>
                <a:gd name="T51" fmla="*/ 6 h 30"/>
                <a:gd name="T52" fmla="*/ 7 w 30"/>
                <a:gd name="T53" fmla="*/ 7 h 30"/>
                <a:gd name="T54" fmla="*/ 5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0000"/>
            </a:solidFill>
            <a:ln w="9525">
              <a:noFill/>
              <a:round/>
              <a:headEnd/>
              <a:tailEnd/>
            </a:ln>
          </p:spPr>
          <p:txBody>
            <a:bodyPr/>
            <a:lstStyle/>
            <a:p>
              <a:endParaRPr lang="en-US"/>
            </a:p>
          </p:txBody>
        </p:sp>
        <p:sp>
          <p:nvSpPr>
            <p:cNvPr id="6240" name="Freeform 512"/>
            <p:cNvSpPr>
              <a:spLocks/>
            </p:cNvSpPr>
            <p:nvPr/>
          </p:nvSpPr>
          <p:spPr bwMode="auto">
            <a:xfrm>
              <a:off x="2674" y="1787"/>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FF0000"/>
            </a:solidFill>
            <a:ln w="9525">
              <a:noFill/>
              <a:round/>
              <a:headEnd/>
              <a:tailEnd/>
            </a:ln>
          </p:spPr>
          <p:txBody>
            <a:bodyPr/>
            <a:lstStyle/>
            <a:p>
              <a:endParaRPr lang="en-US"/>
            </a:p>
          </p:txBody>
        </p:sp>
        <p:sp>
          <p:nvSpPr>
            <p:cNvPr id="6241" name="Freeform 513"/>
            <p:cNvSpPr>
              <a:spLocks/>
            </p:cNvSpPr>
            <p:nvPr/>
          </p:nvSpPr>
          <p:spPr bwMode="auto">
            <a:xfrm>
              <a:off x="2682" y="1795"/>
              <a:ext cx="15" cy="15"/>
            </a:xfrm>
            <a:custGeom>
              <a:avLst/>
              <a:gdLst>
                <a:gd name="T0" fmla="*/ 4 w 30"/>
                <a:gd name="T1" fmla="*/ 8 h 30"/>
                <a:gd name="T2" fmla="*/ 3 w 30"/>
                <a:gd name="T3" fmla="*/ 8 h 30"/>
                <a:gd name="T4" fmla="*/ 3 w 30"/>
                <a:gd name="T5" fmla="*/ 8 h 30"/>
                <a:gd name="T6" fmla="*/ 2 w 30"/>
                <a:gd name="T7" fmla="*/ 7 h 30"/>
                <a:gd name="T8" fmla="*/ 1 w 30"/>
                <a:gd name="T9" fmla="*/ 7 h 30"/>
                <a:gd name="T10" fmla="*/ 1 w 30"/>
                <a:gd name="T11" fmla="*/ 6 h 30"/>
                <a:gd name="T12" fmla="*/ 1 w 30"/>
                <a:gd name="T13" fmla="*/ 6 h 30"/>
                <a:gd name="T14" fmla="*/ 0 w 30"/>
                <a:gd name="T15" fmla="*/ 5 h 30"/>
                <a:gd name="T16" fmla="*/ 0 w 30"/>
                <a:gd name="T17" fmla="*/ 4 h 30"/>
                <a:gd name="T18" fmla="*/ 0 w 30"/>
                <a:gd name="T19" fmla="*/ 4 h 30"/>
                <a:gd name="T20" fmla="*/ 1 w 30"/>
                <a:gd name="T21" fmla="*/ 3 h 30"/>
                <a:gd name="T22" fmla="*/ 1 w 30"/>
                <a:gd name="T23" fmla="*/ 2 h 30"/>
                <a:gd name="T24" fmla="*/ 1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4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FF0000"/>
            </a:solidFill>
            <a:ln w="9525">
              <a:noFill/>
              <a:round/>
              <a:headEnd/>
              <a:tailEnd/>
            </a:ln>
          </p:spPr>
          <p:txBody>
            <a:bodyPr/>
            <a:lstStyle/>
            <a:p>
              <a:endParaRPr lang="en-US"/>
            </a:p>
          </p:txBody>
        </p:sp>
        <p:sp>
          <p:nvSpPr>
            <p:cNvPr id="6242" name="Freeform 514"/>
            <p:cNvSpPr>
              <a:spLocks/>
            </p:cNvSpPr>
            <p:nvPr/>
          </p:nvSpPr>
          <p:spPr bwMode="auto">
            <a:xfrm>
              <a:off x="2677" y="2164"/>
              <a:ext cx="30" cy="29"/>
            </a:xfrm>
            <a:custGeom>
              <a:avLst/>
              <a:gdLst>
                <a:gd name="T0" fmla="*/ 16 w 58"/>
                <a:gd name="T1" fmla="*/ 7 h 60"/>
                <a:gd name="T2" fmla="*/ 16 w 58"/>
                <a:gd name="T3" fmla="*/ 6 h 60"/>
                <a:gd name="T4" fmla="*/ 15 w 58"/>
                <a:gd name="T5" fmla="*/ 4 h 60"/>
                <a:gd name="T6" fmla="*/ 14 w 58"/>
                <a:gd name="T7" fmla="*/ 3 h 60"/>
                <a:gd name="T8" fmla="*/ 13 w 58"/>
                <a:gd name="T9" fmla="*/ 2 h 60"/>
                <a:gd name="T10" fmla="*/ 12 w 58"/>
                <a:gd name="T11" fmla="*/ 1 h 60"/>
                <a:gd name="T12" fmla="*/ 11 w 58"/>
                <a:gd name="T13" fmla="*/ 0 h 60"/>
                <a:gd name="T14" fmla="*/ 9 w 58"/>
                <a:gd name="T15" fmla="*/ 0 h 60"/>
                <a:gd name="T16" fmla="*/ 7 w 58"/>
                <a:gd name="T17" fmla="*/ 0 h 60"/>
                <a:gd name="T18" fmla="*/ 5 w 58"/>
                <a:gd name="T19" fmla="*/ 0 h 60"/>
                <a:gd name="T20" fmla="*/ 2 w 58"/>
                <a:gd name="T21" fmla="*/ 2 h 60"/>
                <a:gd name="T22" fmla="*/ 1 w 58"/>
                <a:gd name="T23" fmla="*/ 4 h 60"/>
                <a:gd name="T24" fmla="*/ 0 w 58"/>
                <a:gd name="T25" fmla="*/ 7 h 60"/>
                <a:gd name="T26" fmla="*/ 0 w 58"/>
                <a:gd name="T27" fmla="*/ 8 h 60"/>
                <a:gd name="T28" fmla="*/ 1 w 58"/>
                <a:gd name="T29" fmla="*/ 10 h 60"/>
                <a:gd name="T30" fmla="*/ 1 w 58"/>
                <a:gd name="T31" fmla="*/ 11 h 60"/>
                <a:gd name="T32" fmla="*/ 2 w 58"/>
                <a:gd name="T33" fmla="*/ 12 h 60"/>
                <a:gd name="T34" fmla="*/ 3 w 58"/>
                <a:gd name="T35" fmla="*/ 13 h 60"/>
                <a:gd name="T36" fmla="*/ 5 w 58"/>
                <a:gd name="T37" fmla="*/ 14 h 60"/>
                <a:gd name="T38" fmla="*/ 6 w 58"/>
                <a:gd name="T39" fmla="*/ 14 h 60"/>
                <a:gd name="T40" fmla="*/ 7 w 58"/>
                <a:gd name="T41" fmla="*/ 14 h 60"/>
                <a:gd name="T42" fmla="*/ 9 w 58"/>
                <a:gd name="T43" fmla="*/ 14 h 60"/>
                <a:gd name="T44" fmla="*/ 11 w 58"/>
                <a:gd name="T45" fmla="*/ 14 h 60"/>
                <a:gd name="T46" fmla="*/ 12 w 58"/>
                <a:gd name="T47" fmla="*/ 13 h 60"/>
                <a:gd name="T48" fmla="*/ 13 w 58"/>
                <a:gd name="T49" fmla="*/ 12 h 60"/>
                <a:gd name="T50" fmla="*/ 14 w 58"/>
                <a:gd name="T51" fmla="*/ 11 h 60"/>
                <a:gd name="T52" fmla="*/ 15 w 58"/>
                <a:gd name="T53" fmla="*/ 10 h 60"/>
                <a:gd name="T54" fmla="*/ 16 w 58"/>
                <a:gd name="T55" fmla="*/ 8 h 60"/>
                <a:gd name="T56" fmla="*/ 16 w 58"/>
                <a:gd name="T57" fmla="*/ 7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FF0000"/>
            </a:solidFill>
            <a:ln w="9525">
              <a:noFill/>
              <a:round/>
              <a:headEnd/>
              <a:tailEnd/>
            </a:ln>
          </p:spPr>
          <p:txBody>
            <a:bodyPr/>
            <a:lstStyle/>
            <a:p>
              <a:endParaRPr lang="en-US"/>
            </a:p>
          </p:txBody>
        </p:sp>
        <p:sp>
          <p:nvSpPr>
            <p:cNvPr id="6243" name="Freeform 515"/>
            <p:cNvSpPr>
              <a:spLocks/>
            </p:cNvSpPr>
            <p:nvPr/>
          </p:nvSpPr>
          <p:spPr bwMode="auto">
            <a:xfrm>
              <a:off x="2685" y="2171"/>
              <a:ext cx="14" cy="15"/>
            </a:xfrm>
            <a:custGeom>
              <a:avLst/>
              <a:gdLst>
                <a:gd name="T0" fmla="*/ 4 w 28"/>
                <a:gd name="T1" fmla="*/ 8 h 30"/>
                <a:gd name="T2" fmla="*/ 3 w 28"/>
                <a:gd name="T3" fmla="*/ 8 h 30"/>
                <a:gd name="T4" fmla="*/ 3 w 28"/>
                <a:gd name="T5" fmla="*/ 8 h 30"/>
                <a:gd name="T6" fmla="*/ 2 w 28"/>
                <a:gd name="T7" fmla="*/ 7 h 30"/>
                <a:gd name="T8" fmla="*/ 1 w 28"/>
                <a:gd name="T9" fmla="*/ 7 h 30"/>
                <a:gd name="T10" fmla="*/ 1 w 28"/>
                <a:gd name="T11" fmla="*/ 6 h 30"/>
                <a:gd name="T12" fmla="*/ 1 w 28"/>
                <a:gd name="T13" fmla="*/ 6 h 30"/>
                <a:gd name="T14" fmla="*/ 0 w 28"/>
                <a:gd name="T15" fmla="*/ 5 h 30"/>
                <a:gd name="T16" fmla="*/ 0 w 28"/>
                <a:gd name="T17" fmla="*/ 4 h 30"/>
                <a:gd name="T18" fmla="*/ 0 w 28"/>
                <a:gd name="T19" fmla="*/ 4 h 30"/>
                <a:gd name="T20" fmla="*/ 1 w 28"/>
                <a:gd name="T21" fmla="*/ 3 h 30"/>
                <a:gd name="T22" fmla="*/ 1 w 28"/>
                <a:gd name="T23" fmla="*/ 2 h 30"/>
                <a:gd name="T24" fmla="*/ 1 w 28"/>
                <a:gd name="T25" fmla="*/ 2 h 30"/>
                <a:gd name="T26" fmla="*/ 2 w 28"/>
                <a:gd name="T27" fmla="*/ 1 h 30"/>
                <a:gd name="T28" fmla="*/ 3 w 28"/>
                <a:gd name="T29" fmla="*/ 1 h 30"/>
                <a:gd name="T30" fmla="*/ 3 w 28"/>
                <a:gd name="T31" fmla="*/ 0 h 30"/>
                <a:gd name="T32" fmla="*/ 4 w 28"/>
                <a:gd name="T33" fmla="*/ 0 h 30"/>
                <a:gd name="T34" fmla="*/ 5 w 28"/>
                <a:gd name="T35" fmla="*/ 0 h 30"/>
                <a:gd name="T36" fmla="*/ 5 w 28"/>
                <a:gd name="T37" fmla="*/ 1 h 30"/>
                <a:gd name="T38" fmla="*/ 6 w 28"/>
                <a:gd name="T39" fmla="*/ 1 h 30"/>
                <a:gd name="T40" fmla="*/ 7 w 28"/>
                <a:gd name="T41" fmla="*/ 2 h 30"/>
                <a:gd name="T42" fmla="*/ 7 w 28"/>
                <a:gd name="T43" fmla="*/ 2 h 30"/>
                <a:gd name="T44" fmla="*/ 7 w 28"/>
                <a:gd name="T45" fmla="*/ 3 h 30"/>
                <a:gd name="T46" fmla="*/ 7 w 28"/>
                <a:gd name="T47" fmla="*/ 4 h 30"/>
                <a:gd name="T48" fmla="*/ 7 w 28"/>
                <a:gd name="T49" fmla="*/ 4 h 30"/>
                <a:gd name="T50" fmla="*/ 7 w 28"/>
                <a:gd name="T51" fmla="*/ 6 h 30"/>
                <a:gd name="T52" fmla="*/ 7 w 28"/>
                <a:gd name="T53" fmla="*/ 7 h 30"/>
                <a:gd name="T54" fmla="*/ 5 w 28"/>
                <a:gd name="T55" fmla="*/ 8 h 30"/>
                <a:gd name="T56" fmla="*/ 4 w 28"/>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0000"/>
            </a:solidFill>
            <a:ln w="9525">
              <a:noFill/>
              <a:round/>
              <a:headEnd/>
              <a:tailEnd/>
            </a:ln>
          </p:spPr>
          <p:txBody>
            <a:bodyPr/>
            <a:lstStyle/>
            <a:p>
              <a:endParaRPr lang="en-US"/>
            </a:p>
          </p:txBody>
        </p:sp>
        <p:sp>
          <p:nvSpPr>
            <p:cNvPr id="6244" name="Freeform 516"/>
            <p:cNvSpPr>
              <a:spLocks/>
            </p:cNvSpPr>
            <p:nvPr/>
          </p:nvSpPr>
          <p:spPr bwMode="auto">
            <a:xfrm>
              <a:off x="2539" y="2259"/>
              <a:ext cx="29" cy="30"/>
            </a:xfrm>
            <a:custGeom>
              <a:avLst/>
              <a:gdLst>
                <a:gd name="T0" fmla="*/ 14 w 60"/>
                <a:gd name="T1" fmla="*/ 8 h 60"/>
                <a:gd name="T2" fmla="*/ 14 w 60"/>
                <a:gd name="T3" fmla="*/ 6 h 60"/>
                <a:gd name="T4" fmla="*/ 14 w 60"/>
                <a:gd name="T5" fmla="*/ 5 h 60"/>
                <a:gd name="T6" fmla="*/ 13 w 60"/>
                <a:gd name="T7" fmla="*/ 4 h 60"/>
                <a:gd name="T8" fmla="*/ 12 w 60"/>
                <a:gd name="T9" fmla="*/ 2 h 60"/>
                <a:gd name="T10" fmla="*/ 11 w 60"/>
                <a:gd name="T11" fmla="*/ 2 h 60"/>
                <a:gd name="T12" fmla="*/ 10 w 60"/>
                <a:gd name="T13" fmla="*/ 1 h 60"/>
                <a:gd name="T14" fmla="*/ 8 w 60"/>
                <a:gd name="T15" fmla="*/ 1 h 60"/>
                <a:gd name="T16" fmla="*/ 7 w 60"/>
                <a:gd name="T17" fmla="*/ 0 h 60"/>
                <a:gd name="T18" fmla="*/ 4 w 60"/>
                <a:gd name="T19" fmla="*/ 1 h 60"/>
                <a:gd name="T20" fmla="*/ 2 w 60"/>
                <a:gd name="T21" fmla="*/ 2 h 60"/>
                <a:gd name="T22" fmla="*/ 0 w 60"/>
                <a:gd name="T23" fmla="*/ 5 h 60"/>
                <a:gd name="T24" fmla="*/ 0 w 60"/>
                <a:gd name="T25" fmla="*/ 8 h 60"/>
                <a:gd name="T26" fmla="*/ 0 w 60"/>
                <a:gd name="T27" fmla="*/ 9 h 60"/>
                <a:gd name="T28" fmla="*/ 0 w 60"/>
                <a:gd name="T29" fmla="*/ 11 h 60"/>
                <a:gd name="T30" fmla="*/ 1 w 60"/>
                <a:gd name="T31" fmla="*/ 12 h 60"/>
                <a:gd name="T32" fmla="*/ 2 w 60"/>
                <a:gd name="T33" fmla="*/ 13 h 60"/>
                <a:gd name="T34" fmla="*/ 3 w 60"/>
                <a:gd name="T35" fmla="*/ 14 h 60"/>
                <a:gd name="T36" fmla="*/ 4 w 60"/>
                <a:gd name="T37" fmla="*/ 15 h 60"/>
                <a:gd name="T38" fmla="*/ 6 w 60"/>
                <a:gd name="T39" fmla="*/ 15 h 60"/>
                <a:gd name="T40" fmla="*/ 7 w 60"/>
                <a:gd name="T41" fmla="*/ 15 h 60"/>
                <a:gd name="T42" fmla="*/ 8 w 60"/>
                <a:gd name="T43" fmla="*/ 15 h 60"/>
                <a:gd name="T44" fmla="*/ 10 w 60"/>
                <a:gd name="T45" fmla="*/ 15 h 60"/>
                <a:gd name="T46" fmla="*/ 11 w 60"/>
                <a:gd name="T47" fmla="*/ 14 h 60"/>
                <a:gd name="T48" fmla="*/ 12 w 60"/>
                <a:gd name="T49" fmla="*/ 13 h 60"/>
                <a:gd name="T50" fmla="*/ 13 w 60"/>
                <a:gd name="T51" fmla="*/ 12 h 60"/>
                <a:gd name="T52" fmla="*/ 14 w 60"/>
                <a:gd name="T53" fmla="*/ 11 h 60"/>
                <a:gd name="T54" fmla="*/ 14 w 60"/>
                <a:gd name="T55" fmla="*/ 9 h 60"/>
                <a:gd name="T56" fmla="*/ 14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6245" name="Freeform 517"/>
            <p:cNvSpPr>
              <a:spLocks/>
            </p:cNvSpPr>
            <p:nvPr/>
          </p:nvSpPr>
          <p:spPr bwMode="auto">
            <a:xfrm>
              <a:off x="2546" y="2267"/>
              <a:ext cx="15" cy="15"/>
            </a:xfrm>
            <a:custGeom>
              <a:avLst/>
              <a:gdLst>
                <a:gd name="T0" fmla="*/ 4 w 30"/>
                <a:gd name="T1" fmla="*/ 8 h 30"/>
                <a:gd name="T2" fmla="*/ 3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6246" name="Freeform 518"/>
            <p:cNvSpPr>
              <a:spLocks/>
            </p:cNvSpPr>
            <p:nvPr/>
          </p:nvSpPr>
          <p:spPr bwMode="auto">
            <a:xfrm>
              <a:off x="2416" y="2291"/>
              <a:ext cx="30" cy="30"/>
            </a:xfrm>
            <a:custGeom>
              <a:avLst/>
              <a:gdLst>
                <a:gd name="T0" fmla="*/ 15 w 60"/>
                <a:gd name="T1" fmla="*/ 8 h 59"/>
                <a:gd name="T2" fmla="*/ 15 w 60"/>
                <a:gd name="T3" fmla="*/ 6 h 59"/>
                <a:gd name="T4" fmla="*/ 15 w 60"/>
                <a:gd name="T5" fmla="*/ 5 h 59"/>
                <a:gd name="T6" fmla="*/ 14 w 60"/>
                <a:gd name="T7" fmla="*/ 4 h 59"/>
                <a:gd name="T8" fmla="*/ 13 w 60"/>
                <a:gd name="T9" fmla="*/ 3 h 59"/>
                <a:gd name="T10" fmla="*/ 12 w 60"/>
                <a:gd name="T11" fmla="*/ 2 h 59"/>
                <a:gd name="T12" fmla="*/ 11 w 60"/>
                <a:gd name="T13" fmla="*/ 1 h 59"/>
                <a:gd name="T14" fmla="*/ 9 w 60"/>
                <a:gd name="T15" fmla="*/ 1 h 59"/>
                <a:gd name="T16" fmla="*/ 8 w 60"/>
                <a:gd name="T17" fmla="*/ 0 h 59"/>
                <a:gd name="T18" fmla="*/ 5 w 60"/>
                <a:gd name="T19" fmla="*/ 1 h 59"/>
                <a:gd name="T20" fmla="*/ 3 w 60"/>
                <a:gd name="T21" fmla="*/ 3 h 59"/>
                <a:gd name="T22" fmla="*/ 1 w 60"/>
                <a:gd name="T23" fmla="*/ 5 h 59"/>
                <a:gd name="T24" fmla="*/ 0 w 60"/>
                <a:gd name="T25" fmla="*/ 8 h 59"/>
                <a:gd name="T26" fmla="*/ 1 w 60"/>
                <a:gd name="T27" fmla="*/ 9 h 59"/>
                <a:gd name="T28" fmla="*/ 1 w 60"/>
                <a:gd name="T29" fmla="*/ 11 h 59"/>
                <a:gd name="T30" fmla="*/ 1 w 60"/>
                <a:gd name="T31" fmla="*/ 12 h 59"/>
                <a:gd name="T32" fmla="*/ 2 w 60"/>
                <a:gd name="T33" fmla="*/ 13 h 59"/>
                <a:gd name="T34" fmla="*/ 3 w 60"/>
                <a:gd name="T35" fmla="*/ 14 h 59"/>
                <a:gd name="T36" fmla="*/ 5 w 60"/>
                <a:gd name="T37" fmla="*/ 15 h 59"/>
                <a:gd name="T38" fmla="*/ 6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FF0000"/>
            </a:solidFill>
            <a:ln w="9525">
              <a:noFill/>
              <a:round/>
              <a:headEnd/>
              <a:tailEnd/>
            </a:ln>
          </p:spPr>
          <p:txBody>
            <a:bodyPr/>
            <a:lstStyle/>
            <a:p>
              <a:endParaRPr lang="en-US"/>
            </a:p>
          </p:txBody>
        </p:sp>
        <p:sp>
          <p:nvSpPr>
            <p:cNvPr id="6247" name="Freeform 519"/>
            <p:cNvSpPr>
              <a:spLocks/>
            </p:cNvSpPr>
            <p:nvPr/>
          </p:nvSpPr>
          <p:spPr bwMode="auto">
            <a:xfrm>
              <a:off x="2423" y="2298"/>
              <a:ext cx="15" cy="15"/>
            </a:xfrm>
            <a:custGeom>
              <a:avLst/>
              <a:gdLst>
                <a:gd name="T0" fmla="*/ 4 w 30"/>
                <a:gd name="T1" fmla="*/ 8 h 30"/>
                <a:gd name="T2" fmla="*/ 3 w 30"/>
                <a:gd name="T3" fmla="*/ 8 h 30"/>
                <a:gd name="T4" fmla="*/ 3 w 30"/>
                <a:gd name="T5" fmla="*/ 7 h 30"/>
                <a:gd name="T6" fmla="*/ 2 w 30"/>
                <a:gd name="T7" fmla="*/ 7 h 30"/>
                <a:gd name="T8" fmla="*/ 1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1 w 30"/>
                <a:gd name="T25" fmla="*/ 1 h 30"/>
                <a:gd name="T26" fmla="*/ 2 w 30"/>
                <a:gd name="T27" fmla="*/ 1 h 30"/>
                <a:gd name="T28" fmla="*/ 3 w 30"/>
                <a:gd name="T29" fmla="*/ 1 h 30"/>
                <a:gd name="T30" fmla="*/ 3 w 30"/>
                <a:gd name="T31" fmla="*/ 0 h 30"/>
                <a:gd name="T32" fmla="*/ 4 w 30"/>
                <a:gd name="T33" fmla="*/ 0 h 30"/>
                <a:gd name="T34" fmla="*/ 5 w 30"/>
                <a:gd name="T35" fmla="*/ 0 h 30"/>
                <a:gd name="T36" fmla="*/ 5 w 30"/>
                <a:gd name="T37" fmla="*/ 1 h 30"/>
                <a:gd name="T38" fmla="*/ 6 w 30"/>
                <a:gd name="T39" fmla="*/ 1 h 30"/>
                <a:gd name="T40" fmla="*/ 7 w 30"/>
                <a:gd name="T41" fmla="*/ 1 h 30"/>
                <a:gd name="T42" fmla="*/ 7 w 30"/>
                <a:gd name="T43" fmla="*/ 2 h 30"/>
                <a:gd name="T44" fmla="*/ 7 w 30"/>
                <a:gd name="T45" fmla="*/ 3 h 30"/>
                <a:gd name="T46" fmla="*/ 8 w 30"/>
                <a:gd name="T47" fmla="*/ 3 h 30"/>
                <a:gd name="T48" fmla="*/ 8 w 30"/>
                <a:gd name="T49" fmla="*/ 4 h 30"/>
                <a:gd name="T50" fmla="*/ 7 w 30"/>
                <a:gd name="T51" fmla="*/ 5 h 30"/>
                <a:gd name="T52" fmla="*/ 7 w 30"/>
                <a:gd name="T53" fmla="*/ 7 h 30"/>
                <a:gd name="T54" fmla="*/ 5 w 30"/>
                <a:gd name="T55" fmla="*/ 7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FF0000"/>
            </a:solidFill>
            <a:ln w="9525">
              <a:noFill/>
              <a:round/>
              <a:headEnd/>
              <a:tailEnd/>
            </a:ln>
          </p:spPr>
          <p:txBody>
            <a:bodyPr/>
            <a:lstStyle/>
            <a:p>
              <a:endParaRPr lang="en-US"/>
            </a:p>
          </p:txBody>
        </p:sp>
        <p:sp>
          <p:nvSpPr>
            <p:cNvPr id="6248" name="Freeform 520"/>
            <p:cNvSpPr>
              <a:spLocks/>
            </p:cNvSpPr>
            <p:nvPr/>
          </p:nvSpPr>
          <p:spPr bwMode="auto">
            <a:xfrm>
              <a:off x="2344" y="2212"/>
              <a:ext cx="30" cy="29"/>
            </a:xfrm>
            <a:custGeom>
              <a:avLst/>
              <a:gdLst>
                <a:gd name="T0" fmla="*/ 15 w 60"/>
                <a:gd name="T1" fmla="*/ 7 h 57"/>
                <a:gd name="T2" fmla="*/ 15 w 60"/>
                <a:gd name="T3" fmla="*/ 6 h 57"/>
                <a:gd name="T4" fmla="*/ 15 w 60"/>
                <a:gd name="T5" fmla="*/ 5 h 57"/>
                <a:gd name="T6" fmla="*/ 14 w 60"/>
                <a:gd name="T7" fmla="*/ 3 h 57"/>
                <a:gd name="T8" fmla="*/ 13 w 60"/>
                <a:gd name="T9" fmla="*/ 2 h 57"/>
                <a:gd name="T10" fmla="*/ 12 w 60"/>
                <a:gd name="T11" fmla="*/ 1 h 57"/>
                <a:gd name="T12" fmla="*/ 11 w 60"/>
                <a:gd name="T13" fmla="*/ 1 h 57"/>
                <a:gd name="T14" fmla="*/ 9 w 60"/>
                <a:gd name="T15" fmla="*/ 0 h 57"/>
                <a:gd name="T16" fmla="*/ 8 w 60"/>
                <a:gd name="T17" fmla="*/ 0 h 57"/>
                <a:gd name="T18" fmla="*/ 5 w 60"/>
                <a:gd name="T19" fmla="*/ 1 h 57"/>
                <a:gd name="T20" fmla="*/ 3 w 60"/>
                <a:gd name="T21" fmla="*/ 2 h 57"/>
                <a:gd name="T22" fmla="*/ 1 w 60"/>
                <a:gd name="T23" fmla="*/ 5 h 57"/>
                <a:gd name="T24" fmla="*/ 0 w 60"/>
                <a:gd name="T25" fmla="*/ 7 h 57"/>
                <a:gd name="T26" fmla="*/ 1 w 60"/>
                <a:gd name="T27" fmla="*/ 9 h 57"/>
                <a:gd name="T28" fmla="*/ 1 w 60"/>
                <a:gd name="T29" fmla="*/ 10 h 57"/>
                <a:gd name="T30" fmla="*/ 1 w 60"/>
                <a:gd name="T31" fmla="*/ 12 h 57"/>
                <a:gd name="T32" fmla="*/ 2 w 60"/>
                <a:gd name="T33" fmla="*/ 13 h 57"/>
                <a:gd name="T34" fmla="*/ 3 w 60"/>
                <a:gd name="T35" fmla="*/ 14 h 57"/>
                <a:gd name="T36" fmla="*/ 5 w 60"/>
                <a:gd name="T37" fmla="*/ 14 h 57"/>
                <a:gd name="T38" fmla="*/ 6 w 60"/>
                <a:gd name="T39" fmla="*/ 15 h 57"/>
                <a:gd name="T40" fmla="*/ 8 w 60"/>
                <a:gd name="T41" fmla="*/ 15 h 57"/>
                <a:gd name="T42" fmla="*/ 9 w 60"/>
                <a:gd name="T43" fmla="*/ 15 h 57"/>
                <a:gd name="T44" fmla="*/ 11 w 60"/>
                <a:gd name="T45" fmla="*/ 14 h 57"/>
                <a:gd name="T46" fmla="*/ 12 w 60"/>
                <a:gd name="T47" fmla="*/ 14 h 57"/>
                <a:gd name="T48" fmla="*/ 13 w 60"/>
                <a:gd name="T49" fmla="*/ 13 h 57"/>
                <a:gd name="T50" fmla="*/ 14 w 60"/>
                <a:gd name="T51" fmla="*/ 12 h 57"/>
                <a:gd name="T52" fmla="*/ 15 w 60"/>
                <a:gd name="T53" fmla="*/ 10 h 57"/>
                <a:gd name="T54" fmla="*/ 15 w 60"/>
                <a:gd name="T55" fmla="*/ 9 h 57"/>
                <a:gd name="T56" fmla="*/ 15 w 60"/>
                <a:gd name="T57" fmla="*/ 7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FF0000"/>
            </a:solidFill>
            <a:ln w="9525">
              <a:noFill/>
              <a:round/>
              <a:headEnd/>
              <a:tailEnd/>
            </a:ln>
          </p:spPr>
          <p:txBody>
            <a:bodyPr/>
            <a:lstStyle/>
            <a:p>
              <a:endParaRPr lang="en-US"/>
            </a:p>
          </p:txBody>
        </p:sp>
        <p:sp>
          <p:nvSpPr>
            <p:cNvPr id="6249" name="Freeform 521"/>
            <p:cNvSpPr>
              <a:spLocks/>
            </p:cNvSpPr>
            <p:nvPr/>
          </p:nvSpPr>
          <p:spPr bwMode="auto">
            <a:xfrm>
              <a:off x="2351" y="2219"/>
              <a:ext cx="15" cy="14"/>
            </a:xfrm>
            <a:custGeom>
              <a:avLst/>
              <a:gdLst>
                <a:gd name="T0" fmla="*/ 4 w 30"/>
                <a:gd name="T1" fmla="*/ 7 h 27"/>
                <a:gd name="T2" fmla="*/ 3 w 30"/>
                <a:gd name="T3" fmla="*/ 7 h 27"/>
                <a:gd name="T4" fmla="*/ 3 w 30"/>
                <a:gd name="T5" fmla="*/ 7 h 27"/>
                <a:gd name="T6" fmla="*/ 2 w 30"/>
                <a:gd name="T7" fmla="*/ 7 h 27"/>
                <a:gd name="T8" fmla="*/ 1 w 30"/>
                <a:gd name="T9" fmla="*/ 6 h 27"/>
                <a:gd name="T10" fmla="*/ 1 w 30"/>
                <a:gd name="T11" fmla="*/ 6 h 27"/>
                <a:gd name="T12" fmla="*/ 1 w 30"/>
                <a:gd name="T13" fmla="*/ 5 h 27"/>
                <a:gd name="T14" fmla="*/ 0 w 30"/>
                <a:gd name="T15" fmla="*/ 4 h 27"/>
                <a:gd name="T16" fmla="*/ 0 w 30"/>
                <a:gd name="T17" fmla="*/ 3 h 27"/>
                <a:gd name="T18" fmla="*/ 0 w 30"/>
                <a:gd name="T19" fmla="*/ 3 h 27"/>
                <a:gd name="T20" fmla="*/ 1 w 30"/>
                <a:gd name="T21" fmla="*/ 2 h 27"/>
                <a:gd name="T22" fmla="*/ 1 w 30"/>
                <a:gd name="T23" fmla="*/ 1 h 27"/>
                <a:gd name="T24" fmla="*/ 1 w 30"/>
                <a:gd name="T25" fmla="*/ 1 h 27"/>
                <a:gd name="T26" fmla="*/ 2 w 30"/>
                <a:gd name="T27" fmla="*/ 1 h 27"/>
                <a:gd name="T28" fmla="*/ 3 w 30"/>
                <a:gd name="T29" fmla="*/ 0 h 27"/>
                <a:gd name="T30" fmla="*/ 3 w 30"/>
                <a:gd name="T31" fmla="*/ 0 h 27"/>
                <a:gd name="T32" fmla="*/ 4 w 30"/>
                <a:gd name="T33" fmla="*/ 0 h 27"/>
                <a:gd name="T34" fmla="*/ 5 w 30"/>
                <a:gd name="T35" fmla="*/ 0 h 27"/>
                <a:gd name="T36" fmla="*/ 5 w 30"/>
                <a:gd name="T37" fmla="*/ 0 h 27"/>
                <a:gd name="T38" fmla="*/ 6 w 30"/>
                <a:gd name="T39" fmla="*/ 1 h 27"/>
                <a:gd name="T40" fmla="*/ 7 w 30"/>
                <a:gd name="T41" fmla="*/ 1 h 27"/>
                <a:gd name="T42" fmla="*/ 7 w 30"/>
                <a:gd name="T43" fmla="*/ 1 h 27"/>
                <a:gd name="T44" fmla="*/ 8 w 30"/>
                <a:gd name="T45" fmla="*/ 2 h 27"/>
                <a:gd name="T46" fmla="*/ 8 w 30"/>
                <a:gd name="T47" fmla="*/ 3 h 27"/>
                <a:gd name="T48" fmla="*/ 8 w 30"/>
                <a:gd name="T49" fmla="*/ 3 h 27"/>
                <a:gd name="T50" fmla="*/ 8 w 30"/>
                <a:gd name="T51" fmla="*/ 5 h 27"/>
                <a:gd name="T52" fmla="*/ 7 w 30"/>
                <a:gd name="T53" fmla="*/ 6 h 27"/>
                <a:gd name="T54" fmla="*/ 5 w 30"/>
                <a:gd name="T55" fmla="*/ 7 h 27"/>
                <a:gd name="T56" fmla="*/ 4 w 30"/>
                <a:gd name="T57" fmla="*/ 7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0000"/>
            </a:solidFill>
            <a:ln w="9525">
              <a:noFill/>
              <a:round/>
              <a:headEnd/>
              <a:tailEnd/>
            </a:ln>
          </p:spPr>
          <p:txBody>
            <a:bodyPr/>
            <a:lstStyle/>
            <a:p>
              <a:endParaRPr lang="en-US"/>
            </a:p>
          </p:txBody>
        </p:sp>
        <p:sp>
          <p:nvSpPr>
            <p:cNvPr id="6250" name="Freeform 522"/>
            <p:cNvSpPr>
              <a:spLocks/>
            </p:cNvSpPr>
            <p:nvPr/>
          </p:nvSpPr>
          <p:spPr bwMode="auto">
            <a:xfrm>
              <a:off x="2458" y="2403"/>
              <a:ext cx="30" cy="30"/>
            </a:xfrm>
            <a:custGeom>
              <a:avLst/>
              <a:gdLst>
                <a:gd name="T0" fmla="*/ 15 w 60"/>
                <a:gd name="T1" fmla="*/ 8 h 60"/>
                <a:gd name="T2" fmla="*/ 15 w 60"/>
                <a:gd name="T3" fmla="*/ 6 h 60"/>
                <a:gd name="T4" fmla="*/ 15 w 60"/>
                <a:gd name="T5" fmla="*/ 5 h 60"/>
                <a:gd name="T6" fmla="*/ 14 w 60"/>
                <a:gd name="T7" fmla="*/ 4 h 60"/>
                <a:gd name="T8" fmla="*/ 13 w 60"/>
                <a:gd name="T9" fmla="*/ 2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2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6251" name="Freeform 523"/>
            <p:cNvSpPr>
              <a:spLocks/>
            </p:cNvSpPr>
            <p:nvPr/>
          </p:nvSpPr>
          <p:spPr bwMode="auto">
            <a:xfrm>
              <a:off x="2466" y="2411"/>
              <a:ext cx="15" cy="15"/>
            </a:xfrm>
            <a:custGeom>
              <a:avLst/>
              <a:gdLst>
                <a:gd name="T0" fmla="*/ 4 w 30"/>
                <a:gd name="T1" fmla="*/ 8 h 30"/>
                <a:gd name="T2" fmla="*/ 3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6252" name="Freeform 524"/>
            <p:cNvSpPr>
              <a:spLocks/>
            </p:cNvSpPr>
            <p:nvPr/>
          </p:nvSpPr>
          <p:spPr bwMode="auto">
            <a:xfrm>
              <a:off x="2403" y="2539"/>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2 w 60"/>
                <a:gd name="T21" fmla="*/ 3 h 60"/>
                <a:gd name="T22" fmla="*/ 1 w 60"/>
                <a:gd name="T23" fmla="*/ 5 h 60"/>
                <a:gd name="T24" fmla="*/ 0 w 60"/>
                <a:gd name="T25" fmla="*/ 8 h 60"/>
                <a:gd name="T26" fmla="*/ 0 w 60"/>
                <a:gd name="T27" fmla="*/ 9 h 60"/>
                <a:gd name="T28" fmla="*/ 1 w 60"/>
                <a:gd name="T29" fmla="*/ 11 h 60"/>
                <a:gd name="T30" fmla="*/ 2 w 60"/>
                <a:gd name="T31" fmla="*/ 12 h 60"/>
                <a:gd name="T32" fmla="*/ 2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FF0000"/>
            </a:solidFill>
            <a:ln w="9525">
              <a:noFill/>
              <a:round/>
              <a:headEnd/>
              <a:tailEnd/>
            </a:ln>
          </p:spPr>
          <p:txBody>
            <a:bodyPr/>
            <a:lstStyle/>
            <a:p>
              <a:endParaRPr lang="en-US"/>
            </a:p>
          </p:txBody>
        </p:sp>
        <p:sp>
          <p:nvSpPr>
            <p:cNvPr id="6253" name="Freeform 525"/>
            <p:cNvSpPr>
              <a:spLocks/>
            </p:cNvSpPr>
            <p:nvPr/>
          </p:nvSpPr>
          <p:spPr bwMode="auto">
            <a:xfrm>
              <a:off x="2410" y="2546"/>
              <a:ext cx="15" cy="15"/>
            </a:xfrm>
            <a:custGeom>
              <a:avLst/>
              <a:gdLst>
                <a:gd name="T0" fmla="*/ 4 w 29"/>
                <a:gd name="T1" fmla="*/ 8 h 30"/>
                <a:gd name="T2" fmla="*/ 3 w 29"/>
                <a:gd name="T3" fmla="*/ 8 h 30"/>
                <a:gd name="T4" fmla="*/ 3 w 29"/>
                <a:gd name="T5" fmla="*/ 8 h 30"/>
                <a:gd name="T6" fmla="*/ 2 w 29"/>
                <a:gd name="T7" fmla="*/ 7 h 30"/>
                <a:gd name="T8" fmla="*/ 2 w 29"/>
                <a:gd name="T9" fmla="*/ 7 h 30"/>
                <a:gd name="T10" fmla="*/ 1 w 29"/>
                <a:gd name="T11" fmla="*/ 6 h 30"/>
                <a:gd name="T12" fmla="*/ 1 w 29"/>
                <a:gd name="T13" fmla="*/ 6 h 30"/>
                <a:gd name="T14" fmla="*/ 0 w 29"/>
                <a:gd name="T15" fmla="*/ 5 h 30"/>
                <a:gd name="T16" fmla="*/ 0 w 29"/>
                <a:gd name="T17" fmla="*/ 4 h 30"/>
                <a:gd name="T18" fmla="*/ 0 w 29"/>
                <a:gd name="T19" fmla="*/ 3 h 30"/>
                <a:gd name="T20" fmla="*/ 1 w 29"/>
                <a:gd name="T21" fmla="*/ 3 h 30"/>
                <a:gd name="T22" fmla="*/ 1 w 29"/>
                <a:gd name="T23" fmla="*/ 2 h 30"/>
                <a:gd name="T24" fmla="*/ 2 w 29"/>
                <a:gd name="T25" fmla="*/ 2 h 30"/>
                <a:gd name="T26" fmla="*/ 2 w 29"/>
                <a:gd name="T27" fmla="*/ 1 h 30"/>
                <a:gd name="T28" fmla="*/ 3 w 29"/>
                <a:gd name="T29" fmla="*/ 1 h 30"/>
                <a:gd name="T30" fmla="*/ 3 w 29"/>
                <a:gd name="T31" fmla="*/ 0 h 30"/>
                <a:gd name="T32" fmla="*/ 4 w 29"/>
                <a:gd name="T33" fmla="*/ 0 h 30"/>
                <a:gd name="T34" fmla="*/ 5 w 29"/>
                <a:gd name="T35" fmla="*/ 0 h 30"/>
                <a:gd name="T36" fmla="*/ 6 w 29"/>
                <a:gd name="T37" fmla="*/ 1 h 30"/>
                <a:gd name="T38" fmla="*/ 6 w 29"/>
                <a:gd name="T39" fmla="*/ 1 h 30"/>
                <a:gd name="T40" fmla="*/ 7 w 29"/>
                <a:gd name="T41" fmla="*/ 2 h 30"/>
                <a:gd name="T42" fmla="*/ 7 w 29"/>
                <a:gd name="T43" fmla="*/ 2 h 30"/>
                <a:gd name="T44" fmla="*/ 7 w 29"/>
                <a:gd name="T45" fmla="*/ 3 h 30"/>
                <a:gd name="T46" fmla="*/ 8 w 29"/>
                <a:gd name="T47" fmla="*/ 3 h 30"/>
                <a:gd name="T48" fmla="*/ 8 w 29"/>
                <a:gd name="T49" fmla="*/ 4 h 30"/>
                <a:gd name="T50" fmla="*/ 7 w 29"/>
                <a:gd name="T51" fmla="*/ 6 h 30"/>
                <a:gd name="T52" fmla="*/ 7 w 29"/>
                <a:gd name="T53" fmla="*/ 7 h 30"/>
                <a:gd name="T54" fmla="*/ 6 w 29"/>
                <a:gd name="T55" fmla="*/ 8 h 30"/>
                <a:gd name="T56" fmla="*/ 4 w 29"/>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FF0000"/>
            </a:solidFill>
            <a:ln w="9525">
              <a:noFill/>
              <a:round/>
              <a:headEnd/>
              <a:tailEnd/>
            </a:ln>
          </p:spPr>
          <p:txBody>
            <a:bodyPr/>
            <a:lstStyle/>
            <a:p>
              <a:endParaRPr lang="en-US"/>
            </a:p>
          </p:txBody>
        </p:sp>
        <p:sp>
          <p:nvSpPr>
            <p:cNvPr id="6254" name="Freeform 526"/>
            <p:cNvSpPr>
              <a:spLocks/>
            </p:cNvSpPr>
            <p:nvPr/>
          </p:nvSpPr>
          <p:spPr bwMode="auto">
            <a:xfrm>
              <a:off x="2480" y="2665"/>
              <a:ext cx="30" cy="29"/>
            </a:xfrm>
            <a:custGeom>
              <a:avLst/>
              <a:gdLst>
                <a:gd name="T0" fmla="*/ 15 w 59"/>
                <a:gd name="T1" fmla="*/ 7 h 59"/>
                <a:gd name="T2" fmla="*/ 15 w 59"/>
                <a:gd name="T3" fmla="*/ 5 h 59"/>
                <a:gd name="T4" fmla="*/ 15 w 59"/>
                <a:gd name="T5" fmla="*/ 4 h 59"/>
                <a:gd name="T6" fmla="*/ 14 w 59"/>
                <a:gd name="T7" fmla="*/ 3 h 59"/>
                <a:gd name="T8" fmla="*/ 13 w 59"/>
                <a:gd name="T9" fmla="*/ 2 h 59"/>
                <a:gd name="T10" fmla="*/ 12 w 59"/>
                <a:gd name="T11" fmla="*/ 1 h 59"/>
                <a:gd name="T12" fmla="*/ 11 w 59"/>
                <a:gd name="T13" fmla="*/ 0 h 59"/>
                <a:gd name="T14" fmla="*/ 9 w 59"/>
                <a:gd name="T15" fmla="*/ 0 h 59"/>
                <a:gd name="T16" fmla="*/ 8 w 59"/>
                <a:gd name="T17" fmla="*/ 0 h 59"/>
                <a:gd name="T18" fmla="*/ 5 w 59"/>
                <a:gd name="T19" fmla="*/ 0 h 59"/>
                <a:gd name="T20" fmla="*/ 3 w 59"/>
                <a:gd name="T21" fmla="*/ 2 h 59"/>
                <a:gd name="T22" fmla="*/ 1 w 59"/>
                <a:gd name="T23" fmla="*/ 4 h 59"/>
                <a:gd name="T24" fmla="*/ 0 w 59"/>
                <a:gd name="T25" fmla="*/ 7 h 59"/>
                <a:gd name="T26" fmla="*/ 1 w 59"/>
                <a:gd name="T27" fmla="*/ 8 h 59"/>
                <a:gd name="T28" fmla="*/ 1 w 59"/>
                <a:gd name="T29" fmla="*/ 10 h 59"/>
                <a:gd name="T30" fmla="*/ 2 w 59"/>
                <a:gd name="T31" fmla="*/ 11 h 59"/>
                <a:gd name="T32" fmla="*/ 3 w 59"/>
                <a:gd name="T33" fmla="*/ 12 h 59"/>
                <a:gd name="T34" fmla="*/ 4 w 59"/>
                <a:gd name="T35" fmla="*/ 13 h 59"/>
                <a:gd name="T36" fmla="*/ 5 w 59"/>
                <a:gd name="T37" fmla="*/ 14 h 59"/>
                <a:gd name="T38" fmla="*/ 6 w 59"/>
                <a:gd name="T39" fmla="*/ 14 h 59"/>
                <a:gd name="T40" fmla="*/ 8 w 59"/>
                <a:gd name="T41" fmla="*/ 14 h 59"/>
                <a:gd name="T42" fmla="*/ 9 w 59"/>
                <a:gd name="T43" fmla="*/ 14 h 59"/>
                <a:gd name="T44" fmla="*/ 11 w 59"/>
                <a:gd name="T45" fmla="*/ 14 h 59"/>
                <a:gd name="T46" fmla="*/ 12 w 59"/>
                <a:gd name="T47" fmla="*/ 13 h 59"/>
                <a:gd name="T48" fmla="*/ 13 w 59"/>
                <a:gd name="T49" fmla="*/ 12 h 59"/>
                <a:gd name="T50" fmla="*/ 14 w 59"/>
                <a:gd name="T51" fmla="*/ 11 h 59"/>
                <a:gd name="T52" fmla="*/ 15 w 59"/>
                <a:gd name="T53" fmla="*/ 10 h 59"/>
                <a:gd name="T54" fmla="*/ 15 w 59"/>
                <a:gd name="T55" fmla="*/ 8 h 59"/>
                <a:gd name="T56" fmla="*/ 15 w 59"/>
                <a:gd name="T57" fmla="*/ 7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59"/>
                <a:gd name="T89" fmla="*/ 59 w 59"/>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FF0000"/>
            </a:solidFill>
            <a:ln w="9525">
              <a:noFill/>
              <a:round/>
              <a:headEnd/>
              <a:tailEnd/>
            </a:ln>
          </p:spPr>
          <p:txBody>
            <a:bodyPr/>
            <a:lstStyle/>
            <a:p>
              <a:endParaRPr lang="en-US"/>
            </a:p>
          </p:txBody>
        </p:sp>
        <p:sp>
          <p:nvSpPr>
            <p:cNvPr id="6255" name="Freeform 527"/>
            <p:cNvSpPr>
              <a:spLocks/>
            </p:cNvSpPr>
            <p:nvPr/>
          </p:nvSpPr>
          <p:spPr bwMode="auto">
            <a:xfrm>
              <a:off x="2487" y="2672"/>
              <a:ext cx="15" cy="14"/>
            </a:xfrm>
            <a:custGeom>
              <a:avLst/>
              <a:gdLst>
                <a:gd name="T0" fmla="*/ 4 w 29"/>
                <a:gd name="T1" fmla="*/ 7 h 29"/>
                <a:gd name="T2" fmla="*/ 3 w 29"/>
                <a:gd name="T3" fmla="*/ 7 h 29"/>
                <a:gd name="T4" fmla="*/ 3 w 29"/>
                <a:gd name="T5" fmla="*/ 7 h 29"/>
                <a:gd name="T6" fmla="*/ 2 w 29"/>
                <a:gd name="T7" fmla="*/ 6 h 29"/>
                <a:gd name="T8" fmla="*/ 1 w 29"/>
                <a:gd name="T9" fmla="*/ 6 h 29"/>
                <a:gd name="T10" fmla="*/ 1 w 29"/>
                <a:gd name="T11" fmla="*/ 5 h 29"/>
                <a:gd name="T12" fmla="*/ 1 w 29"/>
                <a:gd name="T13" fmla="*/ 5 h 29"/>
                <a:gd name="T14" fmla="*/ 0 w 29"/>
                <a:gd name="T15" fmla="*/ 4 h 29"/>
                <a:gd name="T16" fmla="*/ 0 w 29"/>
                <a:gd name="T17" fmla="*/ 3 h 29"/>
                <a:gd name="T18" fmla="*/ 0 w 29"/>
                <a:gd name="T19" fmla="*/ 3 h 29"/>
                <a:gd name="T20" fmla="*/ 1 w 29"/>
                <a:gd name="T21" fmla="*/ 2 h 29"/>
                <a:gd name="T22" fmla="*/ 1 w 29"/>
                <a:gd name="T23" fmla="*/ 1 h 29"/>
                <a:gd name="T24" fmla="*/ 1 w 29"/>
                <a:gd name="T25" fmla="*/ 1 h 29"/>
                <a:gd name="T26" fmla="*/ 2 w 29"/>
                <a:gd name="T27" fmla="*/ 0 h 29"/>
                <a:gd name="T28" fmla="*/ 3 w 29"/>
                <a:gd name="T29" fmla="*/ 0 h 29"/>
                <a:gd name="T30" fmla="*/ 3 w 29"/>
                <a:gd name="T31" fmla="*/ 0 h 29"/>
                <a:gd name="T32" fmla="*/ 4 w 29"/>
                <a:gd name="T33" fmla="*/ 0 h 29"/>
                <a:gd name="T34" fmla="*/ 5 w 29"/>
                <a:gd name="T35" fmla="*/ 0 h 29"/>
                <a:gd name="T36" fmla="*/ 5 w 29"/>
                <a:gd name="T37" fmla="*/ 0 h 29"/>
                <a:gd name="T38" fmla="*/ 6 w 29"/>
                <a:gd name="T39" fmla="*/ 0 h 29"/>
                <a:gd name="T40" fmla="*/ 7 w 29"/>
                <a:gd name="T41" fmla="*/ 1 h 29"/>
                <a:gd name="T42" fmla="*/ 7 w 29"/>
                <a:gd name="T43" fmla="*/ 1 h 29"/>
                <a:gd name="T44" fmla="*/ 7 w 29"/>
                <a:gd name="T45" fmla="*/ 2 h 29"/>
                <a:gd name="T46" fmla="*/ 8 w 29"/>
                <a:gd name="T47" fmla="*/ 3 h 29"/>
                <a:gd name="T48" fmla="*/ 8 w 29"/>
                <a:gd name="T49" fmla="*/ 3 h 29"/>
                <a:gd name="T50" fmla="*/ 7 w 29"/>
                <a:gd name="T51" fmla="*/ 5 h 29"/>
                <a:gd name="T52" fmla="*/ 7 w 29"/>
                <a:gd name="T53" fmla="*/ 6 h 29"/>
                <a:gd name="T54" fmla="*/ 5 w 29"/>
                <a:gd name="T55" fmla="*/ 7 h 29"/>
                <a:gd name="T56" fmla="*/ 4 w 29"/>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FF0000"/>
            </a:solidFill>
            <a:ln w="9525">
              <a:noFill/>
              <a:round/>
              <a:headEnd/>
              <a:tailEnd/>
            </a:ln>
          </p:spPr>
          <p:txBody>
            <a:bodyPr/>
            <a:lstStyle/>
            <a:p>
              <a:endParaRPr lang="en-US"/>
            </a:p>
          </p:txBody>
        </p:sp>
        <p:sp>
          <p:nvSpPr>
            <p:cNvPr id="6256" name="Freeform 528"/>
            <p:cNvSpPr>
              <a:spLocks/>
            </p:cNvSpPr>
            <p:nvPr/>
          </p:nvSpPr>
          <p:spPr bwMode="auto">
            <a:xfrm>
              <a:off x="2624" y="2585"/>
              <a:ext cx="30" cy="29"/>
            </a:xfrm>
            <a:custGeom>
              <a:avLst/>
              <a:gdLst>
                <a:gd name="T0" fmla="*/ 15 w 60"/>
                <a:gd name="T1" fmla="*/ 7 h 59"/>
                <a:gd name="T2" fmla="*/ 15 w 60"/>
                <a:gd name="T3" fmla="*/ 6 h 59"/>
                <a:gd name="T4" fmla="*/ 15 w 60"/>
                <a:gd name="T5" fmla="*/ 4 h 59"/>
                <a:gd name="T6" fmla="*/ 14 w 60"/>
                <a:gd name="T7" fmla="*/ 3 h 59"/>
                <a:gd name="T8" fmla="*/ 13 w 60"/>
                <a:gd name="T9" fmla="*/ 2 h 59"/>
                <a:gd name="T10" fmla="*/ 12 w 60"/>
                <a:gd name="T11" fmla="*/ 1 h 59"/>
                <a:gd name="T12" fmla="*/ 11 w 60"/>
                <a:gd name="T13" fmla="*/ 0 h 59"/>
                <a:gd name="T14" fmla="*/ 9 w 60"/>
                <a:gd name="T15" fmla="*/ 0 h 59"/>
                <a:gd name="T16" fmla="*/ 8 w 60"/>
                <a:gd name="T17" fmla="*/ 0 h 59"/>
                <a:gd name="T18" fmla="*/ 5 w 60"/>
                <a:gd name="T19" fmla="*/ 0 h 59"/>
                <a:gd name="T20" fmla="*/ 3 w 60"/>
                <a:gd name="T21" fmla="*/ 2 h 59"/>
                <a:gd name="T22" fmla="*/ 1 w 60"/>
                <a:gd name="T23" fmla="*/ 4 h 59"/>
                <a:gd name="T24" fmla="*/ 0 w 60"/>
                <a:gd name="T25" fmla="*/ 7 h 59"/>
                <a:gd name="T26" fmla="*/ 1 w 60"/>
                <a:gd name="T27" fmla="*/ 9 h 59"/>
                <a:gd name="T28" fmla="*/ 1 w 60"/>
                <a:gd name="T29" fmla="*/ 10 h 59"/>
                <a:gd name="T30" fmla="*/ 2 w 60"/>
                <a:gd name="T31" fmla="*/ 11 h 59"/>
                <a:gd name="T32" fmla="*/ 3 w 60"/>
                <a:gd name="T33" fmla="*/ 12 h 59"/>
                <a:gd name="T34" fmla="*/ 4 w 60"/>
                <a:gd name="T35" fmla="*/ 13 h 59"/>
                <a:gd name="T36" fmla="*/ 5 w 60"/>
                <a:gd name="T37" fmla="*/ 14 h 59"/>
                <a:gd name="T38" fmla="*/ 7 w 60"/>
                <a:gd name="T39" fmla="*/ 14 h 59"/>
                <a:gd name="T40" fmla="*/ 8 w 60"/>
                <a:gd name="T41" fmla="*/ 14 h 59"/>
                <a:gd name="T42" fmla="*/ 9 w 60"/>
                <a:gd name="T43" fmla="*/ 14 h 59"/>
                <a:gd name="T44" fmla="*/ 11 w 60"/>
                <a:gd name="T45" fmla="*/ 14 h 59"/>
                <a:gd name="T46" fmla="*/ 12 w 60"/>
                <a:gd name="T47" fmla="*/ 13 h 59"/>
                <a:gd name="T48" fmla="*/ 13 w 60"/>
                <a:gd name="T49" fmla="*/ 12 h 59"/>
                <a:gd name="T50" fmla="*/ 14 w 60"/>
                <a:gd name="T51" fmla="*/ 11 h 59"/>
                <a:gd name="T52" fmla="*/ 15 w 60"/>
                <a:gd name="T53" fmla="*/ 10 h 59"/>
                <a:gd name="T54" fmla="*/ 15 w 60"/>
                <a:gd name="T55" fmla="*/ 9 h 59"/>
                <a:gd name="T56" fmla="*/ 15 w 60"/>
                <a:gd name="T57" fmla="*/ 7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FF0000"/>
            </a:solidFill>
            <a:ln w="9525">
              <a:noFill/>
              <a:round/>
              <a:headEnd/>
              <a:tailEnd/>
            </a:ln>
          </p:spPr>
          <p:txBody>
            <a:bodyPr/>
            <a:lstStyle/>
            <a:p>
              <a:endParaRPr lang="en-US"/>
            </a:p>
          </p:txBody>
        </p:sp>
        <p:sp>
          <p:nvSpPr>
            <p:cNvPr id="6257" name="Freeform 529"/>
            <p:cNvSpPr>
              <a:spLocks/>
            </p:cNvSpPr>
            <p:nvPr/>
          </p:nvSpPr>
          <p:spPr bwMode="auto">
            <a:xfrm>
              <a:off x="2631" y="2592"/>
              <a:ext cx="15" cy="14"/>
            </a:xfrm>
            <a:custGeom>
              <a:avLst/>
              <a:gdLst>
                <a:gd name="T0" fmla="*/ 4 w 30"/>
                <a:gd name="T1" fmla="*/ 7 h 29"/>
                <a:gd name="T2" fmla="*/ 3 w 30"/>
                <a:gd name="T3" fmla="*/ 7 h 29"/>
                <a:gd name="T4" fmla="*/ 3 w 30"/>
                <a:gd name="T5" fmla="*/ 7 h 29"/>
                <a:gd name="T6" fmla="*/ 2 w 30"/>
                <a:gd name="T7" fmla="*/ 6 h 29"/>
                <a:gd name="T8" fmla="*/ 2 w 30"/>
                <a:gd name="T9" fmla="*/ 6 h 29"/>
                <a:gd name="T10" fmla="*/ 1 w 30"/>
                <a:gd name="T11" fmla="*/ 5 h 29"/>
                <a:gd name="T12" fmla="*/ 1 w 30"/>
                <a:gd name="T13" fmla="*/ 5 h 29"/>
                <a:gd name="T14" fmla="*/ 0 w 30"/>
                <a:gd name="T15" fmla="*/ 4 h 29"/>
                <a:gd name="T16" fmla="*/ 0 w 30"/>
                <a:gd name="T17" fmla="*/ 3 h 29"/>
                <a:gd name="T18" fmla="*/ 0 w 30"/>
                <a:gd name="T19" fmla="*/ 2 h 29"/>
                <a:gd name="T20" fmla="*/ 1 w 30"/>
                <a:gd name="T21" fmla="*/ 2 h 29"/>
                <a:gd name="T22" fmla="*/ 1 w 30"/>
                <a:gd name="T23" fmla="*/ 1 h 29"/>
                <a:gd name="T24" fmla="*/ 2 w 30"/>
                <a:gd name="T25" fmla="*/ 1 h 29"/>
                <a:gd name="T26" fmla="*/ 2 w 30"/>
                <a:gd name="T27" fmla="*/ 0 h 29"/>
                <a:gd name="T28" fmla="*/ 3 w 30"/>
                <a:gd name="T29" fmla="*/ 0 h 29"/>
                <a:gd name="T30" fmla="*/ 3 w 30"/>
                <a:gd name="T31" fmla="*/ 0 h 29"/>
                <a:gd name="T32" fmla="*/ 4 w 30"/>
                <a:gd name="T33" fmla="*/ 0 h 29"/>
                <a:gd name="T34" fmla="*/ 5 w 30"/>
                <a:gd name="T35" fmla="*/ 0 h 29"/>
                <a:gd name="T36" fmla="*/ 6 w 30"/>
                <a:gd name="T37" fmla="*/ 0 h 29"/>
                <a:gd name="T38" fmla="*/ 6 w 30"/>
                <a:gd name="T39" fmla="*/ 0 h 29"/>
                <a:gd name="T40" fmla="*/ 7 w 30"/>
                <a:gd name="T41" fmla="*/ 1 h 29"/>
                <a:gd name="T42" fmla="*/ 7 w 30"/>
                <a:gd name="T43" fmla="*/ 1 h 29"/>
                <a:gd name="T44" fmla="*/ 8 w 30"/>
                <a:gd name="T45" fmla="*/ 2 h 29"/>
                <a:gd name="T46" fmla="*/ 8 w 30"/>
                <a:gd name="T47" fmla="*/ 2 h 29"/>
                <a:gd name="T48" fmla="*/ 8 w 30"/>
                <a:gd name="T49" fmla="*/ 3 h 29"/>
                <a:gd name="T50" fmla="*/ 8 w 30"/>
                <a:gd name="T51" fmla="*/ 5 h 29"/>
                <a:gd name="T52" fmla="*/ 7 w 30"/>
                <a:gd name="T53" fmla="*/ 6 h 29"/>
                <a:gd name="T54" fmla="*/ 6 w 30"/>
                <a:gd name="T55" fmla="*/ 7 h 29"/>
                <a:gd name="T56" fmla="*/ 4 w 30"/>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FF0000"/>
            </a:solidFill>
            <a:ln w="9525">
              <a:noFill/>
              <a:round/>
              <a:headEnd/>
              <a:tailEnd/>
            </a:ln>
          </p:spPr>
          <p:txBody>
            <a:bodyPr/>
            <a:lstStyle/>
            <a:p>
              <a:endParaRPr lang="en-US"/>
            </a:p>
          </p:txBody>
        </p:sp>
        <p:sp>
          <p:nvSpPr>
            <p:cNvPr id="6258" name="Freeform 530"/>
            <p:cNvSpPr>
              <a:spLocks/>
            </p:cNvSpPr>
            <p:nvPr/>
          </p:nvSpPr>
          <p:spPr bwMode="auto">
            <a:xfrm>
              <a:off x="2621" y="2333"/>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FF0000"/>
            </a:solidFill>
            <a:ln w="9525">
              <a:noFill/>
              <a:round/>
              <a:headEnd/>
              <a:tailEnd/>
            </a:ln>
          </p:spPr>
          <p:txBody>
            <a:bodyPr/>
            <a:lstStyle/>
            <a:p>
              <a:endParaRPr lang="en-US"/>
            </a:p>
          </p:txBody>
        </p:sp>
        <p:sp>
          <p:nvSpPr>
            <p:cNvPr id="6259" name="Freeform 531"/>
            <p:cNvSpPr>
              <a:spLocks/>
            </p:cNvSpPr>
            <p:nvPr/>
          </p:nvSpPr>
          <p:spPr bwMode="auto">
            <a:xfrm>
              <a:off x="2628" y="2341"/>
              <a:ext cx="15" cy="15"/>
            </a:xfrm>
            <a:custGeom>
              <a:avLst/>
              <a:gdLst>
                <a:gd name="T0" fmla="*/ 4 w 30"/>
                <a:gd name="T1" fmla="*/ 8 h 29"/>
                <a:gd name="T2" fmla="*/ 3 w 30"/>
                <a:gd name="T3" fmla="*/ 8 h 29"/>
                <a:gd name="T4" fmla="*/ 3 w 30"/>
                <a:gd name="T5" fmla="*/ 7 h 29"/>
                <a:gd name="T6" fmla="*/ 2 w 30"/>
                <a:gd name="T7" fmla="*/ 7 h 29"/>
                <a:gd name="T8" fmla="*/ 1 w 30"/>
                <a:gd name="T9" fmla="*/ 6 h 29"/>
                <a:gd name="T10" fmla="*/ 1 w 30"/>
                <a:gd name="T11" fmla="*/ 6 h 29"/>
                <a:gd name="T12" fmla="*/ 1 w 30"/>
                <a:gd name="T13" fmla="*/ 5 h 29"/>
                <a:gd name="T14" fmla="*/ 0 w 30"/>
                <a:gd name="T15" fmla="*/ 5 h 29"/>
                <a:gd name="T16" fmla="*/ 0 w 30"/>
                <a:gd name="T17" fmla="*/ 4 h 29"/>
                <a:gd name="T18" fmla="*/ 0 w 30"/>
                <a:gd name="T19" fmla="*/ 3 h 29"/>
                <a:gd name="T20" fmla="*/ 1 w 30"/>
                <a:gd name="T21" fmla="*/ 2 h 29"/>
                <a:gd name="T22" fmla="*/ 1 w 30"/>
                <a:gd name="T23" fmla="*/ 2 h 29"/>
                <a:gd name="T24" fmla="*/ 1 w 30"/>
                <a:gd name="T25" fmla="*/ 1 h 29"/>
                <a:gd name="T26" fmla="*/ 2 w 30"/>
                <a:gd name="T27" fmla="*/ 1 h 29"/>
                <a:gd name="T28" fmla="*/ 3 w 30"/>
                <a:gd name="T29" fmla="*/ 1 h 29"/>
                <a:gd name="T30" fmla="*/ 3 w 30"/>
                <a:gd name="T31" fmla="*/ 0 h 29"/>
                <a:gd name="T32" fmla="*/ 4 w 30"/>
                <a:gd name="T33" fmla="*/ 0 h 29"/>
                <a:gd name="T34" fmla="*/ 5 w 30"/>
                <a:gd name="T35" fmla="*/ 0 h 29"/>
                <a:gd name="T36" fmla="*/ 5 w 30"/>
                <a:gd name="T37" fmla="*/ 1 h 29"/>
                <a:gd name="T38" fmla="*/ 6 w 30"/>
                <a:gd name="T39" fmla="*/ 1 h 29"/>
                <a:gd name="T40" fmla="*/ 7 w 30"/>
                <a:gd name="T41" fmla="*/ 1 h 29"/>
                <a:gd name="T42" fmla="*/ 7 w 30"/>
                <a:gd name="T43" fmla="*/ 2 h 29"/>
                <a:gd name="T44" fmla="*/ 7 w 30"/>
                <a:gd name="T45" fmla="*/ 2 h 29"/>
                <a:gd name="T46" fmla="*/ 8 w 30"/>
                <a:gd name="T47" fmla="*/ 3 h 29"/>
                <a:gd name="T48" fmla="*/ 8 w 30"/>
                <a:gd name="T49" fmla="*/ 4 h 29"/>
                <a:gd name="T50" fmla="*/ 7 w 30"/>
                <a:gd name="T51" fmla="*/ 5 h 29"/>
                <a:gd name="T52" fmla="*/ 7 w 30"/>
                <a:gd name="T53" fmla="*/ 6 h 29"/>
                <a:gd name="T54" fmla="*/ 5 w 30"/>
                <a:gd name="T55" fmla="*/ 7 h 29"/>
                <a:gd name="T56" fmla="*/ 4 w 30"/>
                <a:gd name="T57" fmla="*/ 8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FF0000"/>
            </a:solidFill>
            <a:ln w="9525">
              <a:noFill/>
              <a:round/>
              <a:headEnd/>
              <a:tailEnd/>
            </a:ln>
          </p:spPr>
          <p:txBody>
            <a:bodyPr/>
            <a:lstStyle/>
            <a:p>
              <a:endParaRPr lang="en-US"/>
            </a:p>
          </p:txBody>
        </p:sp>
        <p:sp>
          <p:nvSpPr>
            <p:cNvPr id="6260" name="Freeform 532"/>
            <p:cNvSpPr>
              <a:spLocks/>
            </p:cNvSpPr>
            <p:nvPr/>
          </p:nvSpPr>
          <p:spPr bwMode="auto">
            <a:xfrm>
              <a:off x="2709" y="2526"/>
              <a:ext cx="30" cy="30"/>
            </a:xfrm>
            <a:custGeom>
              <a:avLst/>
              <a:gdLst>
                <a:gd name="T0" fmla="*/ 15 w 60"/>
                <a:gd name="T1" fmla="*/ 8 h 59"/>
                <a:gd name="T2" fmla="*/ 15 w 60"/>
                <a:gd name="T3" fmla="*/ 6 h 59"/>
                <a:gd name="T4" fmla="*/ 15 w 60"/>
                <a:gd name="T5" fmla="*/ 5 h 59"/>
                <a:gd name="T6" fmla="*/ 14 w 60"/>
                <a:gd name="T7" fmla="*/ 3 h 59"/>
                <a:gd name="T8" fmla="*/ 13 w 60"/>
                <a:gd name="T9" fmla="*/ 2 h 59"/>
                <a:gd name="T10" fmla="*/ 12 w 60"/>
                <a:gd name="T11" fmla="*/ 1 h 59"/>
                <a:gd name="T12" fmla="*/ 11 w 60"/>
                <a:gd name="T13" fmla="*/ 1 h 59"/>
                <a:gd name="T14" fmla="*/ 9 w 60"/>
                <a:gd name="T15" fmla="*/ 1 h 59"/>
                <a:gd name="T16" fmla="*/ 8 w 60"/>
                <a:gd name="T17" fmla="*/ 0 h 59"/>
                <a:gd name="T18" fmla="*/ 5 w 60"/>
                <a:gd name="T19" fmla="*/ 1 h 59"/>
                <a:gd name="T20" fmla="*/ 3 w 60"/>
                <a:gd name="T21" fmla="*/ 2 h 59"/>
                <a:gd name="T22" fmla="*/ 1 w 60"/>
                <a:gd name="T23" fmla="*/ 5 h 59"/>
                <a:gd name="T24" fmla="*/ 0 w 60"/>
                <a:gd name="T25" fmla="*/ 8 h 59"/>
                <a:gd name="T26" fmla="*/ 1 w 60"/>
                <a:gd name="T27" fmla="*/ 9 h 59"/>
                <a:gd name="T28" fmla="*/ 1 w 60"/>
                <a:gd name="T29" fmla="*/ 11 h 59"/>
                <a:gd name="T30" fmla="*/ 2 w 60"/>
                <a:gd name="T31" fmla="*/ 12 h 59"/>
                <a:gd name="T32" fmla="*/ 3 w 60"/>
                <a:gd name="T33" fmla="*/ 13 h 59"/>
                <a:gd name="T34" fmla="*/ 4 w 60"/>
                <a:gd name="T35" fmla="*/ 14 h 59"/>
                <a:gd name="T36" fmla="*/ 5 w 60"/>
                <a:gd name="T37" fmla="*/ 15 h 59"/>
                <a:gd name="T38" fmla="*/ 6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FF0000"/>
            </a:solidFill>
            <a:ln w="9525">
              <a:noFill/>
              <a:round/>
              <a:headEnd/>
              <a:tailEnd/>
            </a:ln>
          </p:spPr>
          <p:txBody>
            <a:bodyPr/>
            <a:lstStyle/>
            <a:p>
              <a:endParaRPr lang="en-US"/>
            </a:p>
          </p:txBody>
        </p:sp>
        <p:sp>
          <p:nvSpPr>
            <p:cNvPr id="6261" name="Freeform 533"/>
            <p:cNvSpPr>
              <a:spLocks/>
            </p:cNvSpPr>
            <p:nvPr/>
          </p:nvSpPr>
          <p:spPr bwMode="auto">
            <a:xfrm>
              <a:off x="2716" y="2533"/>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6262" name="Freeform 534"/>
            <p:cNvSpPr>
              <a:spLocks/>
            </p:cNvSpPr>
            <p:nvPr/>
          </p:nvSpPr>
          <p:spPr bwMode="auto">
            <a:xfrm>
              <a:off x="2821" y="2427"/>
              <a:ext cx="30" cy="30"/>
            </a:xfrm>
            <a:custGeom>
              <a:avLst/>
              <a:gdLst>
                <a:gd name="T0" fmla="*/ 16 w 58"/>
                <a:gd name="T1" fmla="*/ 7 h 58"/>
                <a:gd name="T2" fmla="*/ 16 w 58"/>
                <a:gd name="T3" fmla="*/ 6 h 58"/>
                <a:gd name="T4" fmla="*/ 15 w 58"/>
                <a:gd name="T5" fmla="*/ 5 h 58"/>
                <a:gd name="T6" fmla="*/ 14 w 58"/>
                <a:gd name="T7" fmla="*/ 3 h 58"/>
                <a:gd name="T8" fmla="*/ 13 w 58"/>
                <a:gd name="T9" fmla="*/ 2 h 58"/>
                <a:gd name="T10" fmla="*/ 12 w 58"/>
                <a:gd name="T11" fmla="*/ 1 h 58"/>
                <a:gd name="T12" fmla="*/ 11 w 58"/>
                <a:gd name="T13" fmla="*/ 1 h 58"/>
                <a:gd name="T14" fmla="*/ 9 w 58"/>
                <a:gd name="T15" fmla="*/ 0 h 58"/>
                <a:gd name="T16" fmla="*/ 7 w 58"/>
                <a:gd name="T17" fmla="*/ 0 h 58"/>
                <a:gd name="T18" fmla="*/ 5 w 58"/>
                <a:gd name="T19" fmla="*/ 1 h 58"/>
                <a:gd name="T20" fmla="*/ 2 w 58"/>
                <a:gd name="T21" fmla="*/ 2 h 58"/>
                <a:gd name="T22" fmla="*/ 1 w 58"/>
                <a:gd name="T23" fmla="*/ 5 h 58"/>
                <a:gd name="T24" fmla="*/ 0 w 58"/>
                <a:gd name="T25" fmla="*/ 7 h 58"/>
                <a:gd name="T26" fmla="*/ 0 w 58"/>
                <a:gd name="T27" fmla="*/ 9 h 58"/>
                <a:gd name="T28" fmla="*/ 1 w 58"/>
                <a:gd name="T29" fmla="*/ 11 h 58"/>
                <a:gd name="T30" fmla="*/ 1 w 58"/>
                <a:gd name="T31" fmla="*/ 12 h 58"/>
                <a:gd name="T32" fmla="*/ 2 w 58"/>
                <a:gd name="T33" fmla="*/ 13 h 58"/>
                <a:gd name="T34" fmla="*/ 3 w 58"/>
                <a:gd name="T35" fmla="*/ 14 h 58"/>
                <a:gd name="T36" fmla="*/ 5 w 58"/>
                <a:gd name="T37" fmla="*/ 15 h 58"/>
                <a:gd name="T38" fmla="*/ 6 w 58"/>
                <a:gd name="T39" fmla="*/ 16 h 58"/>
                <a:gd name="T40" fmla="*/ 7 w 58"/>
                <a:gd name="T41" fmla="*/ 16 h 58"/>
                <a:gd name="T42" fmla="*/ 9 w 58"/>
                <a:gd name="T43" fmla="*/ 16 h 58"/>
                <a:gd name="T44" fmla="*/ 11 w 58"/>
                <a:gd name="T45" fmla="*/ 15 h 58"/>
                <a:gd name="T46" fmla="*/ 12 w 58"/>
                <a:gd name="T47" fmla="*/ 14 h 58"/>
                <a:gd name="T48" fmla="*/ 13 w 58"/>
                <a:gd name="T49" fmla="*/ 13 h 58"/>
                <a:gd name="T50" fmla="*/ 14 w 58"/>
                <a:gd name="T51" fmla="*/ 12 h 58"/>
                <a:gd name="T52" fmla="*/ 15 w 58"/>
                <a:gd name="T53" fmla="*/ 11 h 58"/>
                <a:gd name="T54" fmla="*/ 16 w 58"/>
                <a:gd name="T55" fmla="*/ 9 h 58"/>
                <a:gd name="T56" fmla="*/ 16 w 58"/>
                <a:gd name="T57" fmla="*/ 7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8"/>
                <a:gd name="T89" fmla="*/ 58 w 58"/>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FF0000"/>
            </a:solidFill>
            <a:ln w="9525">
              <a:noFill/>
              <a:round/>
              <a:headEnd/>
              <a:tailEnd/>
            </a:ln>
          </p:spPr>
          <p:txBody>
            <a:bodyPr/>
            <a:lstStyle/>
            <a:p>
              <a:endParaRPr lang="en-US"/>
            </a:p>
          </p:txBody>
        </p:sp>
        <p:sp>
          <p:nvSpPr>
            <p:cNvPr id="6263" name="Freeform 535"/>
            <p:cNvSpPr>
              <a:spLocks/>
            </p:cNvSpPr>
            <p:nvPr/>
          </p:nvSpPr>
          <p:spPr bwMode="auto">
            <a:xfrm>
              <a:off x="2829" y="2435"/>
              <a:ext cx="14" cy="14"/>
            </a:xfrm>
            <a:custGeom>
              <a:avLst/>
              <a:gdLst>
                <a:gd name="T0" fmla="*/ 3 w 29"/>
                <a:gd name="T1" fmla="*/ 7 h 28"/>
                <a:gd name="T2" fmla="*/ 3 w 29"/>
                <a:gd name="T3" fmla="*/ 7 h 28"/>
                <a:gd name="T4" fmla="*/ 2 w 29"/>
                <a:gd name="T5" fmla="*/ 7 h 28"/>
                <a:gd name="T6" fmla="*/ 1 w 29"/>
                <a:gd name="T7" fmla="*/ 7 h 28"/>
                <a:gd name="T8" fmla="*/ 1 w 29"/>
                <a:gd name="T9" fmla="*/ 6 h 28"/>
                <a:gd name="T10" fmla="*/ 0 w 29"/>
                <a:gd name="T11" fmla="*/ 6 h 28"/>
                <a:gd name="T12" fmla="*/ 0 w 29"/>
                <a:gd name="T13" fmla="*/ 5 h 28"/>
                <a:gd name="T14" fmla="*/ 0 w 29"/>
                <a:gd name="T15" fmla="*/ 5 h 28"/>
                <a:gd name="T16" fmla="*/ 0 w 29"/>
                <a:gd name="T17" fmla="*/ 4 h 28"/>
                <a:gd name="T18" fmla="*/ 0 w 29"/>
                <a:gd name="T19" fmla="*/ 3 h 28"/>
                <a:gd name="T20" fmla="*/ 0 w 29"/>
                <a:gd name="T21" fmla="*/ 2 h 28"/>
                <a:gd name="T22" fmla="*/ 0 w 29"/>
                <a:gd name="T23" fmla="*/ 2 h 28"/>
                <a:gd name="T24" fmla="*/ 1 w 29"/>
                <a:gd name="T25" fmla="*/ 1 h 28"/>
                <a:gd name="T26" fmla="*/ 1 w 29"/>
                <a:gd name="T27" fmla="*/ 1 h 28"/>
                <a:gd name="T28" fmla="*/ 2 w 29"/>
                <a:gd name="T29" fmla="*/ 1 h 28"/>
                <a:gd name="T30" fmla="*/ 3 w 29"/>
                <a:gd name="T31" fmla="*/ 0 h 28"/>
                <a:gd name="T32" fmla="*/ 3 w 29"/>
                <a:gd name="T33" fmla="*/ 0 h 28"/>
                <a:gd name="T34" fmla="*/ 4 w 29"/>
                <a:gd name="T35" fmla="*/ 0 h 28"/>
                <a:gd name="T36" fmla="*/ 5 w 29"/>
                <a:gd name="T37" fmla="*/ 1 h 28"/>
                <a:gd name="T38" fmla="*/ 6 w 29"/>
                <a:gd name="T39" fmla="*/ 1 h 28"/>
                <a:gd name="T40" fmla="*/ 6 w 29"/>
                <a:gd name="T41" fmla="*/ 1 h 28"/>
                <a:gd name="T42" fmla="*/ 6 w 29"/>
                <a:gd name="T43" fmla="*/ 2 h 28"/>
                <a:gd name="T44" fmla="*/ 7 w 29"/>
                <a:gd name="T45" fmla="*/ 2 h 28"/>
                <a:gd name="T46" fmla="*/ 7 w 29"/>
                <a:gd name="T47" fmla="*/ 3 h 28"/>
                <a:gd name="T48" fmla="*/ 7 w 29"/>
                <a:gd name="T49" fmla="*/ 4 h 28"/>
                <a:gd name="T50" fmla="*/ 7 w 29"/>
                <a:gd name="T51" fmla="*/ 5 h 28"/>
                <a:gd name="T52" fmla="*/ 6 w 29"/>
                <a:gd name="T53" fmla="*/ 6 h 28"/>
                <a:gd name="T54" fmla="*/ 5 w 29"/>
                <a:gd name="T55" fmla="*/ 7 h 28"/>
                <a:gd name="T56" fmla="*/ 3 w 29"/>
                <a:gd name="T57" fmla="*/ 7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FF0000"/>
            </a:solidFill>
            <a:ln w="9525">
              <a:noFill/>
              <a:round/>
              <a:headEnd/>
              <a:tailEnd/>
            </a:ln>
          </p:spPr>
          <p:txBody>
            <a:bodyPr/>
            <a:lstStyle/>
            <a:p>
              <a:endParaRPr lang="en-US"/>
            </a:p>
          </p:txBody>
        </p:sp>
        <p:sp>
          <p:nvSpPr>
            <p:cNvPr id="6264" name="Freeform 536"/>
            <p:cNvSpPr>
              <a:spLocks/>
            </p:cNvSpPr>
            <p:nvPr/>
          </p:nvSpPr>
          <p:spPr bwMode="auto">
            <a:xfrm>
              <a:off x="2818" y="2606"/>
              <a:ext cx="30" cy="30"/>
            </a:xfrm>
            <a:custGeom>
              <a:avLst/>
              <a:gdLst>
                <a:gd name="T0" fmla="*/ 15 w 60"/>
                <a:gd name="T1" fmla="*/ 8 h 60"/>
                <a:gd name="T2" fmla="*/ 15 w 60"/>
                <a:gd name="T3" fmla="*/ 6 h 60"/>
                <a:gd name="T4" fmla="*/ 15 w 60"/>
                <a:gd name="T5" fmla="*/ 5 h 60"/>
                <a:gd name="T6" fmla="*/ 14 w 60"/>
                <a:gd name="T7" fmla="*/ 3 h 60"/>
                <a:gd name="T8" fmla="*/ 13 w 60"/>
                <a:gd name="T9" fmla="*/ 2 h 60"/>
                <a:gd name="T10" fmla="*/ 12 w 60"/>
                <a:gd name="T11" fmla="*/ 1 h 60"/>
                <a:gd name="T12" fmla="*/ 11 w 60"/>
                <a:gd name="T13" fmla="*/ 1 h 60"/>
                <a:gd name="T14" fmla="*/ 9 w 60"/>
                <a:gd name="T15" fmla="*/ 0 h 60"/>
                <a:gd name="T16" fmla="*/ 8 w 60"/>
                <a:gd name="T17" fmla="*/ 0 h 60"/>
                <a:gd name="T18" fmla="*/ 5 w 60"/>
                <a:gd name="T19" fmla="*/ 1 h 60"/>
                <a:gd name="T20" fmla="*/ 3 w 60"/>
                <a:gd name="T21" fmla="*/ 2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FF0000"/>
            </a:solidFill>
            <a:ln w="9525">
              <a:noFill/>
              <a:round/>
              <a:headEnd/>
              <a:tailEnd/>
            </a:ln>
          </p:spPr>
          <p:txBody>
            <a:bodyPr/>
            <a:lstStyle/>
            <a:p>
              <a:endParaRPr lang="en-US"/>
            </a:p>
          </p:txBody>
        </p:sp>
        <p:sp>
          <p:nvSpPr>
            <p:cNvPr id="6265" name="Freeform 537"/>
            <p:cNvSpPr>
              <a:spLocks/>
            </p:cNvSpPr>
            <p:nvPr/>
          </p:nvSpPr>
          <p:spPr bwMode="auto">
            <a:xfrm>
              <a:off x="2826" y="2613"/>
              <a:ext cx="15" cy="15"/>
            </a:xfrm>
            <a:custGeom>
              <a:avLst/>
              <a:gdLst>
                <a:gd name="T0" fmla="*/ 4 w 30"/>
                <a:gd name="T1" fmla="*/ 8 h 28"/>
                <a:gd name="T2" fmla="*/ 3 w 30"/>
                <a:gd name="T3" fmla="*/ 8 h 28"/>
                <a:gd name="T4" fmla="*/ 3 w 30"/>
                <a:gd name="T5" fmla="*/ 8 h 28"/>
                <a:gd name="T6" fmla="*/ 2 w 30"/>
                <a:gd name="T7" fmla="*/ 8 h 28"/>
                <a:gd name="T8" fmla="*/ 1 w 30"/>
                <a:gd name="T9" fmla="*/ 7 h 28"/>
                <a:gd name="T10" fmla="*/ 1 w 30"/>
                <a:gd name="T11" fmla="*/ 6 h 28"/>
                <a:gd name="T12" fmla="*/ 1 w 30"/>
                <a:gd name="T13" fmla="*/ 5 h 28"/>
                <a:gd name="T14" fmla="*/ 0 w 30"/>
                <a:gd name="T15" fmla="*/ 5 h 28"/>
                <a:gd name="T16" fmla="*/ 0 w 30"/>
                <a:gd name="T17" fmla="*/ 4 h 28"/>
                <a:gd name="T18" fmla="*/ 0 w 30"/>
                <a:gd name="T19" fmla="*/ 3 h 28"/>
                <a:gd name="T20" fmla="*/ 1 w 30"/>
                <a:gd name="T21" fmla="*/ 3 h 28"/>
                <a:gd name="T22" fmla="*/ 1 w 30"/>
                <a:gd name="T23" fmla="*/ 2 h 28"/>
                <a:gd name="T24" fmla="*/ 1 w 30"/>
                <a:gd name="T25" fmla="*/ 1 h 28"/>
                <a:gd name="T26" fmla="*/ 2 w 30"/>
                <a:gd name="T27" fmla="*/ 1 h 28"/>
                <a:gd name="T28" fmla="*/ 3 w 30"/>
                <a:gd name="T29" fmla="*/ 1 h 28"/>
                <a:gd name="T30" fmla="*/ 3 w 30"/>
                <a:gd name="T31" fmla="*/ 0 h 28"/>
                <a:gd name="T32" fmla="*/ 4 w 30"/>
                <a:gd name="T33" fmla="*/ 0 h 28"/>
                <a:gd name="T34" fmla="*/ 5 w 30"/>
                <a:gd name="T35" fmla="*/ 0 h 28"/>
                <a:gd name="T36" fmla="*/ 5 w 30"/>
                <a:gd name="T37" fmla="*/ 1 h 28"/>
                <a:gd name="T38" fmla="*/ 6 w 30"/>
                <a:gd name="T39" fmla="*/ 1 h 28"/>
                <a:gd name="T40" fmla="*/ 7 w 30"/>
                <a:gd name="T41" fmla="*/ 1 h 28"/>
                <a:gd name="T42" fmla="*/ 7 w 30"/>
                <a:gd name="T43" fmla="*/ 2 h 28"/>
                <a:gd name="T44" fmla="*/ 8 w 30"/>
                <a:gd name="T45" fmla="*/ 3 h 28"/>
                <a:gd name="T46" fmla="*/ 8 w 30"/>
                <a:gd name="T47" fmla="*/ 3 h 28"/>
                <a:gd name="T48" fmla="*/ 8 w 30"/>
                <a:gd name="T49" fmla="*/ 4 h 28"/>
                <a:gd name="T50" fmla="*/ 8 w 30"/>
                <a:gd name="T51" fmla="*/ 6 h 28"/>
                <a:gd name="T52" fmla="*/ 7 w 30"/>
                <a:gd name="T53" fmla="*/ 7 h 28"/>
                <a:gd name="T54" fmla="*/ 5 w 30"/>
                <a:gd name="T55" fmla="*/ 8 h 28"/>
                <a:gd name="T56" fmla="*/ 4 w 30"/>
                <a:gd name="T57" fmla="*/ 8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FF0000"/>
            </a:solidFill>
            <a:ln w="9525">
              <a:noFill/>
              <a:round/>
              <a:headEnd/>
              <a:tailEnd/>
            </a:ln>
          </p:spPr>
          <p:txBody>
            <a:bodyPr/>
            <a:lstStyle/>
            <a:p>
              <a:endParaRPr lang="en-US"/>
            </a:p>
          </p:txBody>
        </p:sp>
        <p:sp>
          <p:nvSpPr>
            <p:cNvPr id="6266" name="Freeform 538"/>
            <p:cNvSpPr>
              <a:spLocks/>
            </p:cNvSpPr>
            <p:nvPr/>
          </p:nvSpPr>
          <p:spPr bwMode="auto">
            <a:xfrm>
              <a:off x="2802" y="2723"/>
              <a:ext cx="30" cy="30"/>
            </a:xfrm>
            <a:custGeom>
              <a:avLst/>
              <a:gdLst>
                <a:gd name="T0" fmla="*/ 15 w 59"/>
                <a:gd name="T1" fmla="*/ 8 h 60"/>
                <a:gd name="T2" fmla="*/ 15 w 59"/>
                <a:gd name="T3" fmla="*/ 7 h 60"/>
                <a:gd name="T4" fmla="*/ 15 w 59"/>
                <a:gd name="T5" fmla="*/ 5 h 60"/>
                <a:gd name="T6" fmla="*/ 14 w 59"/>
                <a:gd name="T7" fmla="*/ 4 h 60"/>
                <a:gd name="T8" fmla="*/ 13 w 59"/>
                <a:gd name="T9" fmla="*/ 3 h 60"/>
                <a:gd name="T10" fmla="*/ 12 w 59"/>
                <a:gd name="T11" fmla="*/ 2 h 60"/>
                <a:gd name="T12" fmla="*/ 11 w 59"/>
                <a:gd name="T13" fmla="*/ 1 h 60"/>
                <a:gd name="T14" fmla="*/ 9 w 59"/>
                <a:gd name="T15" fmla="*/ 1 h 60"/>
                <a:gd name="T16" fmla="*/ 8 w 59"/>
                <a:gd name="T17" fmla="*/ 0 h 60"/>
                <a:gd name="T18" fmla="*/ 5 w 59"/>
                <a:gd name="T19" fmla="*/ 1 h 60"/>
                <a:gd name="T20" fmla="*/ 3 w 59"/>
                <a:gd name="T21" fmla="*/ 3 h 60"/>
                <a:gd name="T22" fmla="*/ 1 w 59"/>
                <a:gd name="T23" fmla="*/ 5 h 60"/>
                <a:gd name="T24" fmla="*/ 0 w 59"/>
                <a:gd name="T25" fmla="*/ 8 h 60"/>
                <a:gd name="T26" fmla="*/ 1 w 59"/>
                <a:gd name="T27" fmla="*/ 9 h 60"/>
                <a:gd name="T28" fmla="*/ 1 w 59"/>
                <a:gd name="T29" fmla="*/ 11 h 60"/>
                <a:gd name="T30" fmla="*/ 2 w 59"/>
                <a:gd name="T31" fmla="*/ 12 h 60"/>
                <a:gd name="T32" fmla="*/ 3 w 59"/>
                <a:gd name="T33" fmla="*/ 13 h 60"/>
                <a:gd name="T34" fmla="*/ 4 w 59"/>
                <a:gd name="T35" fmla="*/ 14 h 60"/>
                <a:gd name="T36" fmla="*/ 5 w 59"/>
                <a:gd name="T37" fmla="*/ 15 h 60"/>
                <a:gd name="T38" fmla="*/ 6 w 59"/>
                <a:gd name="T39" fmla="*/ 15 h 60"/>
                <a:gd name="T40" fmla="*/ 8 w 59"/>
                <a:gd name="T41" fmla="*/ 15 h 60"/>
                <a:gd name="T42" fmla="*/ 9 w 59"/>
                <a:gd name="T43" fmla="*/ 15 h 60"/>
                <a:gd name="T44" fmla="*/ 11 w 59"/>
                <a:gd name="T45" fmla="*/ 15 h 60"/>
                <a:gd name="T46" fmla="*/ 12 w 59"/>
                <a:gd name="T47" fmla="*/ 14 h 60"/>
                <a:gd name="T48" fmla="*/ 13 w 59"/>
                <a:gd name="T49" fmla="*/ 13 h 60"/>
                <a:gd name="T50" fmla="*/ 14 w 59"/>
                <a:gd name="T51" fmla="*/ 12 h 60"/>
                <a:gd name="T52" fmla="*/ 15 w 59"/>
                <a:gd name="T53" fmla="*/ 11 h 60"/>
                <a:gd name="T54" fmla="*/ 15 w 59"/>
                <a:gd name="T55" fmla="*/ 9 h 60"/>
                <a:gd name="T56" fmla="*/ 15 w 59"/>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FF0000"/>
            </a:solidFill>
            <a:ln w="9525">
              <a:noFill/>
              <a:round/>
              <a:headEnd/>
              <a:tailEnd/>
            </a:ln>
          </p:spPr>
          <p:txBody>
            <a:bodyPr/>
            <a:lstStyle/>
            <a:p>
              <a:endParaRPr lang="en-US"/>
            </a:p>
          </p:txBody>
        </p:sp>
        <p:sp>
          <p:nvSpPr>
            <p:cNvPr id="6267" name="Freeform 539"/>
            <p:cNvSpPr>
              <a:spLocks/>
            </p:cNvSpPr>
            <p:nvPr/>
          </p:nvSpPr>
          <p:spPr bwMode="auto">
            <a:xfrm>
              <a:off x="2810" y="2730"/>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6 h 30"/>
                <a:gd name="T14" fmla="*/ 0 w 30"/>
                <a:gd name="T15" fmla="*/ 5 h 30"/>
                <a:gd name="T16" fmla="*/ 0 w 30"/>
                <a:gd name="T17" fmla="*/ 4 h 30"/>
                <a:gd name="T18" fmla="*/ 0 w 30"/>
                <a:gd name="T19" fmla="*/ 4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4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6268" name="Freeform 540"/>
            <p:cNvSpPr>
              <a:spLocks/>
            </p:cNvSpPr>
            <p:nvPr/>
          </p:nvSpPr>
          <p:spPr bwMode="auto">
            <a:xfrm>
              <a:off x="3018" y="2652"/>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FF0000"/>
            </a:solidFill>
            <a:ln w="9525">
              <a:noFill/>
              <a:round/>
              <a:headEnd/>
              <a:tailEnd/>
            </a:ln>
          </p:spPr>
          <p:txBody>
            <a:bodyPr/>
            <a:lstStyle/>
            <a:p>
              <a:endParaRPr lang="en-US"/>
            </a:p>
          </p:txBody>
        </p:sp>
        <p:sp>
          <p:nvSpPr>
            <p:cNvPr id="6269" name="Freeform 541"/>
            <p:cNvSpPr>
              <a:spLocks/>
            </p:cNvSpPr>
            <p:nvPr/>
          </p:nvSpPr>
          <p:spPr bwMode="auto">
            <a:xfrm>
              <a:off x="3025" y="2660"/>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1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1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FF0000"/>
            </a:solidFill>
            <a:ln w="9525">
              <a:noFill/>
              <a:round/>
              <a:headEnd/>
              <a:tailEnd/>
            </a:ln>
          </p:spPr>
          <p:txBody>
            <a:bodyPr/>
            <a:lstStyle/>
            <a:p>
              <a:endParaRPr lang="en-US"/>
            </a:p>
          </p:txBody>
        </p:sp>
        <p:sp>
          <p:nvSpPr>
            <p:cNvPr id="6270" name="Freeform 542"/>
            <p:cNvSpPr>
              <a:spLocks/>
            </p:cNvSpPr>
            <p:nvPr/>
          </p:nvSpPr>
          <p:spPr bwMode="auto">
            <a:xfrm>
              <a:off x="3124" y="2731"/>
              <a:ext cx="30" cy="30"/>
            </a:xfrm>
            <a:custGeom>
              <a:avLst/>
              <a:gdLst>
                <a:gd name="T0" fmla="*/ 15 w 60"/>
                <a:gd name="T1" fmla="*/ 8 h 59"/>
                <a:gd name="T2" fmla="*/ 15 w 60"/>
                <a:gd name="T3" fmla="*/ 6 h 59"/>
                <a:gd name="T4" fmla="*/ 15 w 60"/>
                <a:gd name="T5" fmla="*/ 5 h 59"/>
                <a:gd name="T6" fmla="*/ 14 w 60"/>
                <a:gd name="T7" fmla="*/ 4 h 59"/>
                <a:gd name="T8" fmla="*/ 13 w 60"/>
                <a:gd name="T9" fmla="*/ 3 h 59"/>
                <a:gd name="T10" fmla="*/ 12 w 60"/>
                <a:gd name="T11" fmla="*/ 2 h 59"/>
                <a:gd name="T12" fmla="*/ 11 w 60"/>
                <a:gd name="T13" fmla="*/ 1 h 59"/>
                <a:gd name="T14" fmla="*/ 9 w 60"/>
                <a:gd name="T15" fmla="*/ 1 h 59"/>
                <a:gd name="T16" fmla="*/ 8 w 60"/>
                <a:gd name="T17" fmla="*/ 0 h 59"/>
                <a:gd name="T18" fmla="*/ 5 w 60"/>
                <a:gd name="T19" fmla="*/ 1 h 59"/>
                <a:gd name="T20" fmla="*/ 3 w 60"/>
                <a:gd name="T21" fmla="*/ 3 h 59"/>
                <a:gd name="T22" fmla="*/ 1 w 60"/>
                <a:gd name="T23" fmla="*/ 5 h 59"/>
                <a:gd name="T24" fmla="*/ 0 w 60"/>
                <a:gd name="T25" fmla="*/ 8 h 59"/>
                <a:gd name="T26" fmla="*/ 1 w 60"/>
                <a:gd name="T27" fmla="*/ 9 h 59"/>
                <a:gd name="T28" fmla="*/ 1 w 60"/>
                <a:gd name="T29" fmla="*/ 11 h 59"/>
                <a:gd name="T30" fmla="*/ 2 w 60"/>
                <a:gd name="T31" fmla="*/ 12 h 59"/>
                <a:gd name="T32" fmla="*/ 3 w 60"/>
                <a:gd name="T33" fmla="*/ 13 h 59"/>
                <a:gd name="T34" fmla="*/ 4 w 60"/>
                <a:gd name="T35" fmla="*/ 14 h 59"/>
                <a:gd name="T36" fmla="*/ 5 w 60"/>
                <a:gd name="T37" fmla="*/ 15 h 59"/>
                <a:gd name="T38" fmla="*/ 7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FF0000"/>
            </a:solidFill>
            <a:ln w="9525">
              <a:noFill/>
              <a:round/>
              <a:headEnd/>
              <a:tailEnd/>
            </a:ln>
          </p:spPr>
          <p:txBody>
            <a:bodyPr/>
            <a:lstStyle/>
            <a:p>
              <a:endParaRPr lang="en-US"/>
            </a:p>
          </p:txBody>
        </p:sp>
        <p:sp>
          <p:nvSpPr>
            <p:cNvPr id="6271" name="Freeform 543"/>
            <p:cNvSpPr>
              <a:spLocks/>
            </p:cNvSpPr>
            <p:nvPr/>
          </p:nvSpPr>
          <p:spPr bwMode="auto">
            <a:xfrm>
              <a:off x="3132" y="2738"/>
              <a:ext cx="15" cy="15"/>
            </a:xfrm>
            <a:custGeom>
              <a:avLst/>
              <a:gdLst>
                <a:gd name="T0" fmla="*/ 4 w 30"/>
                <a:gd name="T1" fmla="*/ 8 h 29"/>
                <a:gd name="T2" fmla="*/ 4 w 30"/>
                <a:gd name="T3" fmla="*/ 8 h 29"/>
                <a:gd name="T4" fmla="*/ 3 w 30"/>
                <a:gd name="T5" fmla="*/ 7 h 29"/>
                <a:gd name="T6" fmla="*/ 2 w 30"/>
                <a:gd name="T7" fmla="*/ 7 h 29"/>
                <a:gd name="T8" fmla="*/ 2 w 30"/>
                <a:gd name="T9" fmla="*/ 7 h 29"/>
                <a:gd name="T10" fmla="*/ 1 w 30"/>
                <a:gd name="T11" fmla="*/ 6 h 29"/>
                <a:gd name="T12" fmla="*/ 1 w 30"/>
                <a:gd name="T13" fmla="*/ 5 h 29"/>
                <a:gd name="T14" fmla="*/ 0 w 30"/>
                <a:gd name="T15" fmla="*/ 5 h 29"/>
                <a:gd name="T16" fmla="*/ 0 w 30"/>
                <a:gd name="T17" fmla="*/ 4 h 29"/>
                <a:gd name="T18" fmla="*/ 0 w 30"/>
                <a:gd name="T19" fmla="*/ 3 h 29"/>
                <a:gd name="T20" fmla="*/ 1 w 30"/>
                <a:gd name="T21" fmla="*/ 3 h 29"/>
                <a:gd name="T22" fmla="*/ 1 w 30"/>
                <a:gd name="T23" fmla="*/ 2 h 29"/>
                <a:gd name="T24" fmla="*/ 2 w 30"/>
                <a:gd name="T25" fmla="*/ 1 h 29"/>
                <a:gd name="T26" fmla="*/ 2 w 30"/>
                <a:gd name="T27" fmla="*/ 1 h 29"/>
                <a:gd name="T28" fmla="*/ 3 w 30"/>
                <a:gd name="T29" fmla="*/ 1 h 29"/>
                <a:gd name="T30" fmla="*/ 4 w 30"/>
                <a:gd name="T31" fmla="*/ 0 h 29"/>
                <a:gd name="T32" fmla="*/ 4 w 30"/>
                <a:gd name="T33" fmla="*/ 0 h 29"/>
                <a:gd name="T34" fmla="*/ 5 w 30"/>
                <a:gd name="T35" fmla="*/ 0 h 29"/>
                <a:gd name="T36" fmla="*/ 6 w 30"/>
                <a:gd name="T37" fmla="*/ 1 h 29"/>
                <a:gd name="T38" fmla="*/ 6 w 30"/>
                <a:gd name="T39" fmla="*/ 1 h 29"/>
                <a:gd name="T40" fmla="*/ 7 w 30"/>
                <a:gd name="T41" fmla="*/ 1 h 29"/>
                <a:gd name="T42" fmla="*/ 7 w 30"/>
                <a:gd name="T43" fmla="*/ 2 h 29"/>
                <a:gd name="T44" fmla="*/ 8 w 30"/>
                <a:gd name="T45" fmla="*/ 3 h 29"/>
                <a:gd name="T46" fmla="*/ 8 w 30"/>
                <a:gd name="T47" fmla="*/ 3 h 29"/>
                <a:gd name="T48" fmla="*/ 8 w 30"/>
                <a:gd name="T49" fmla="*/ 4 h 29"/>
                <a:gd name="T50" fmla="*/ 8 w 30"/>
                <a:gd name="T51" fmla="*/ 5 h 29"/>
                <a:gd name="T52" fmla="*/ 7 w 30"/>
                <a:gd name="T53" fmla="*/ 7 h 29"/>
                <a:gd name="T54" fmla="*/ 6 w 30"/>
                <a:gd name="T55" fmla="*/ 7 h 29"/>
                <a:gd name="T56" fmla="*/ 4 w 30"/>
                <a:gd name="T57" fmla="*/ 8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FF0000"/>
            </a:solidFill>
            <a:ln w="9525">
              <a:noFill/>
              <a:round/>
              <a:headEnd/>
              <a:tailEnd/>
            </a:ln>
          </p:spPr>
          <p:txBody>
            <a:bodyPr/>
            <a:lstStyle/>
            <a:p>
              <a:endParaRPr lang="en-US"/>
            </a:p>
          </p:txBody>
        </p:sp>
        <p:sp>
          <p:nvSpPr>
            <p:cNvPr id="6272" name="Freeform 544"/>
            <p:cNvSpPr>
              <a:spLocks/>
            </p:cNvSpPr>
            <p:nvPr/>
          </p:nvSpPr>
          <p:spPr bwMode="auto">
            <a:xfrm>
              <a:off x="3079" y="2462"/>
              <a:ext cx="30" cy="30"/>
            </a:xfrm>
            <a:custGeom>
              <a:avLst/>
              <a:gdLst>
                <a:gd name="T0" fmla="*/ 15 w 59"/>
                <a:gd name="T1" fmla="*/ 8 h 60"/>
                <a:gd name="T2" fmla="*/ 15 w 59"/>
                <a:gd name="T3" fmla="*/ 6 h 60"/>
                <a:gd name="T4" fmla="*/ 15 w 59"/>
                <a:gd name="T5" fmla="*/ 5 h 60"/>
                <a:gd name="T6" fmla="*/ 14 w 59"/>
                <a:gd name="T7" fmla="*/ 3 h 60"/>
                <a:gd name="T8" fmla="*/ 13 w 59"/>
                <a:gd name="T9" fmla="*/ 2 h 60"/>
                <a:gd name="T10" fmla="*/ 12 w 59"/>
                <a:gd name="T11" fmla="*/ 1 h 60"/>
                <a:gd name="T12" fmla="*/ 11 w 59"/>
                <a:gd name="T13" fmla="*/ 1 h 60"/>
                <a:gd name="T14" fmla="*/ 9 w 59"/>
                <a:gd name="T15" fmla="*/ 0 h 60"/>
                <a:gd name="T16" fmla="*/ 8 w 59"/>
                <a:gd name="T17" fmla="*/ 0 h 60"/>
                <a:gd name="T18" fmla="*/ 5 w 59"/>
                <a:gd name="T19" fmla="*/ 1 h 60"/>
                <a:gd name="T20" fmla="*/ 3 w 59"/>
                <a:gd name="T21" fmla="*/ 2 h 60"/>
                <a:gd name="T22" fmla="*/ 1 w 59"/>
                <a:gd name="T23" fmla="*/ 5 h 60"/>
                <a:gd name="T24" fmla="*/ 0 w 59"/>
                <a:gd name="T25" fmla="*/ 8 h 60"/>
                <a:gd name="T26" fmla="*/ 0 w 59"/>
                <a:gd name="T27" fmla="*/ 9 h 60"/>
                <a:gd name="T28" fmla="*/ 1 w 59"/>
                <a:gd name="T29" fmla="*/ 11 h 60"/>
                <a:gd name="T30" fmla="*/ 2 w 59"/>
                <a:gd name="T31" fmla="*/ 12 h 60"/>
                <a:gd name="T32" fmla="*/ 3 w 59"/>
                <a:gd name="T33" fmla="*/ 13 h 60"/>
                <a:gd name="T34" fmla="*/ 4 w 59"/>
                <a:gd name="T35" fmla="*/ 14 h 60"/>
                <a:gd name="T36" fmla="*/ 5 w 59"/>
                <a:gd name="T37" fmla="*/ 15 h 60"/>
                <a:gd name="T38" fmla="*/ 7 w 59"/>
                <a:gd name="T39" fmla="*/ 15 h 60"/>
                <a:gd name="T40" fmla="*/ 8 w 59"/>
                <a:gd name="T41" fmla="*/ 15 h 60"/>
                <a:gd name="T42" fmla="*/ 9 w 59"/>
                <a:gd name="T43" fmla="*/ 15 h 60"/>
                <a:gd name="T44" fmla="*/ 11 w 59"/>
                <a:gd name="T45" fmla="*/ 15 h 60"/>
                <a:gd name="T46" fmla="*/ 12 w 59"/>
                <a:gd name="T47" fmla="*/ 14 h 60"/>
                <a:gd name="T48" fmla="*/ 13 w 59"/>
                <a:gd name="T49" fmla="*/ 13 h 60"/>
                <a:gd name="T50" fmla="*/ 14 w 59"/>
                <a:gd name="T51" fmla="*/ 12 h 60"/>
                <a:gd name="T52" fmla="*/ 15 w 59"/>
                <a:gd name="T53" fmla="*/ 11 h 60"/>
                <a:gd name="T54" fmla="*/ 15 w 59"/>
                <a:gd name="T55" fmla="*/ 9 h 60"/>
                <a:gd name="T56" fmla="*/ 15 w 59"/>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FF0000"/>
            </a:solidFill>
            <a:ln w="9525">
              <a:noFill/>
              <a:round/>
              <a:headEnd/>
              <a:tailEnd/>
            </a:ln>
          </p:spPr>
          <p:txBody>
            <a:bodyPr/>
            <a:lstStyle/>
            <a:p>
              <a:endParaRPr lang="en-US"/>
            </a:p>
          </p:txBody>
        </p:sp>
        <p:sp>
          <p:nvSpPr>
            <p:cNvPr id="6273" name="Freeform 545"/>
            <p:cNvSpPr>
              <a:spLocks/>
            </p:cNvSpPr>
            <p:nvPr/>
          </p:nvSpPr>
          <p:spPr bwMode="auto">
            <a:xfrm>
              <a:off x="3087" y="2469"/>
              <a:ext cx="14" cy="15"/>
            </a:xfrm>
            <a:custGeom>
              <a:avLst/>
              <a:gdLst>
                <a:gd name="T0" fmla="*/ 3 w 29"/>
                <a:gd name="T1" fmla="*/ 8 h 28"/>
                <a:gd name="T2" fmla="*/ 3 w 29"/>
                <a:gd name="T3" fmla="*/ 8 h 28"/>
                <a:gd name="T4" fmla="*/ 2 w 29"/>
                <a:gd name="T5" fmla="*/ 8 h 28"/>
                <a:gd name="T6" fmla="*/ 1 w 29"/>
                <a:gd name="T7" fmla="*/ 8 h 28"/>
                <a:gd name="T8" fmla="*/ 1 w 29"/>
                <a:gd name="T9" fmla="*/ 7 h 28"/>
                <a:gd name="T10" fmla="*/ 0 w 29"/>
                <a:gd name="T11" fmla="*/ 6 h 28"/>
                <a:gd name="T12" fmla="*/ 0 w 29"/>
                <a:gd name="T13" fmla="*/ 5 h 28"/>
                <a:gd name="T14" fmla="*/ 0 w 29"/>
                <a:gd name="T15" fmla="*/ 5 h 28"/>
                <a:gd name="T16" fmla="*/ 0 w 29"/>
                <a:gd name="T17" fmla="*/ 4 h 28"/>
                <a:gd name="T18" fmla="*/ 0 w 29"/>
                <a:gd name="T19" fmla="*/ 3 h 28"/>
                <a:gd name="T20" fmla="*/ 0 w 29"/>
                <a:gd name="T21" fmla="*/ 3 h 28"/>
                <a:gd name="T22" fmla="*/ 0 w 29"/>
                <a:gd name="T23" fmla="*/ 2 h 28"/>
                <a:gd name="T24" fmla="*/ 1 w 29"/>
                <a:gd name="T25" fmla="*/ 1 h 28"/>
                <a:gd name="T26" fmla="*/ 1 w 29"/>
                <a:gd name="T27" fmla="*/ 1 h 28"/>
                <a:gd name="T28" fmla="*/ 2 w 29"/>
                <a:gd name="T29" fmla="*/ 1 h 28"/>
                <a:gd name="T30" fmla="*/ 3 w 29"/>
                <a:gd name="T31" fmla="*/ 0 h 28"/>
                <a:gd name="T32" fmla="*/ 3 w 29"/>
                <a:gd name="T33" fmla="*/ 0 h 28"/>
                <a:gd name="T34" fmla="*/ 4 w 29"/>
                <a:gd name="T35" fmla="*/ 0 h 28"/>
                <a:gd name="T36" fmla="*/ 5 w 29"/>
                <a:gd name="T37" fmla="*/ 1 h 28"/>
                <a:gd name="T38" fmla="*/ 5 w 29"/>
                <a:gd name="T39" fmla="*/ 1 h 28"/>
                <a:gd name="T40" fmla="*/ 6 w 29"/>
                <a:gd name="T41" fmla="*/ 1 h 28"/>
                <a:gd name="T42" fmla="*/ 6 w 29"/>
                <a:gd name="T43" fmla="*/ 2 h 28"/>
                <a:gd name="T44" fmla="*/ 7 w 29"/>
                <a:gd name="T45" fmla="*/ 3 h 28"/>
                <a:gd name="T46" fmla="*/ 7 w 29"/>
                <a:gd name="T47" fmla="*/ 3 h 28"/>
                <a:gd name="T48" fmla="*/ 7 w 29"/>
                <a:gd name="T49" fmla="*/ 4 h 28"/>
                <a:gd name="T50" fmla="*/ 7 w 29"/>
                <a:gd name="T51" fmla="*/ 6 h 28"/>
                <a:gd name="T52" fmla="*/ 6 w 29"/>
                <a:gd name="T53" fmla="*/ 7 h 28"/>
                <a:gd name="T54" fmla="*/ 5 w 29"/>
                <a:gd name="T55" fmla="*/ 8 h 28"/>
                <a:gd name="T56" fmla="*/ 3 w 29"/>
                <a:gd name="T57" fmla="*/ 8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FF0000"/>
            </a:solidFill>
            <a:ln w="9525">
              <a:noFill/>
              <a:round/>
              <a:headEnd/>
              <a:tailEnd/>
            </a:ln>
          </p:spPr>
          <p:txBody>
            <a:bodyPr/>
            <a:lstStyle/>
            <a:p>
              <a:endParaRPr lang="en-US"/>
            </a:p>
          </p:txBody>
        </p:sp>
        <p:sp>
          <p:nvSpPr>
            <p:cNvPr id="6274" name="Freeform 546"/>
            <p:cNvSpPr>
              <a:spLocks/>
            </p:cNvSpPr>
            <p:nvPr/>
          </p:nvSpPr>
          <p:spPr bwMode="auto">
            <a:xfrm>
              <a:off x="3234" y="2443"/>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FF0000"/>
            </a:solidFill>
            <a:ln w="9525">
              <a:noFill/>
              <a:round/>
              <a:headEnd/>
              <a:tailEnd/>
            </a:ln>
          </p:spPr>
          <p:txBody>
            <a:bodyPr/>
            <a:lstStyle/>
            <a:p>
              <a:endParaRPr lang="en-US"/>
            </a:p>
          </p:txBody>
        </p:sp>
        <p:sp>
          <p:nvSpPr>
            <p:cNvPr id="6275" name="Freeform 547"/>
            <p:cNvSpPr>
              <a:spLocks/>
            </p:cNvSpPr>
            <p:nvPr/>
          </p:nvSpPr>
          <p:spPr bwMode="auto">
            <a:xfrm>
              <a:off x="3241" y="2450"/>
              <a:ext cx="15" cy="15"/>
            </a:xfrm>
            <a:custGeom>
              <a:avLst/>
              <a:gdLst>
                <a:gd name="T0" fmla="*/ 4 w 30"/>
                <a:gd name="T1" fmla="*/ 8 h 30"/>
                <a:gd name="T2" fmla="*/ 4 w 30"/>
                <a:gd name="T3" fmla="*/ 8 h 30"/>
                <a:gd name="T4" fmla="*/ 3 w 30"/>
                <a:gd name="T5" fmla="*/ 7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1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1 h 30"/>
                <a:gd name="T42" fmla="*/ 7 w 30"/>
                <a:gd name="T43" fmla="*/ 2 h 30"/>
                <a:gd name="T44" fmla="*/ 8 w 30"/>
                <a:gd name="T45" fmla="*/ 3 h 30"/>
                <a:gd name="T46" fmla="*/ 8 w 30"/>
                <a:gd name="T47" fmla="*/ 3 h 30"/>
                <a:gd name="T48" fmla="*/ 8 w 30"/>
                <a:gd name="T49" fmla="*/ 4 h 30"/>
                <a:gd name="T50" fmla="*/ 8 w 30"/>
                <a:gd name="T51" fmla="*/ 5 h 30"/>
                <a:gd name="T52" fmla="*/ 7 w 30"/>
                <a:gd name="T53" fmla="*/ 7 h 30"/>
                <a:gd name="T54" fmla="*/ 6 w 30"/>
                <a:gd name="T55" fmla="*/ 7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FF0000"/>
            </a:solidFill>
            <a:ln w="9525">
              <a:noFill/>
              <a:round/>
              <a:headEnd/>
              <a:tailEnd/>
            </a:ln>
          </p:spPr>
          <p:txBody>
            <a:bodyPr/>
            <a:lstStyle/>
            <a:p>
              <a:endParaRPr lang="en-US"/>
            </a:p>
          </p:txBody>
        </p:sp>
        <p:sp>
          <p:nvSpPr>
            <p:cNvPr id="6276" name="Freeform 548"/>
            <p:cNvSpPr>
              <a:spLocks/>
            </p:cNvSpPr>
            <p:nvPr/>
          </p:nvSpPr>
          <p:spPr bwMode="auto">
            <a:xfrm>
              <a:off x="3207" y="2590"/>
              <a:ext cx="30" cy="30"/>
            </a:xfrm>
            <a:custGeom>
              <a:avLst/>
              <a:gdLst>
                <a:gd name="T0" fmla="*/ 15 w 60"/>
                <a:gd name="T1" fmla="*/ 8 h 60"/>
                <a:gd name="T2" fmla="*/ 15 w 60"/>
                <a:gd name="T3" fmla="*/ 7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2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6277" name="Freeform 549"/>
            <p:cNvSpPr>
              <a:spLocks/>
            </p:cNvSpPr>
            <p:nvPr/>
          </p:nvSpPr>
          <p:spPr bwMode="auto">
            <a:xfrm>
              <a:off x="3215" y="2597"/>
              <a:ext cx="15" cy="15"/>
            </a:xfrm>
            <a:custGeom>
              <a:avLst/>
              <a:gdLst>
                <a:gd name="T0" fmla="*/ 4 w 30"/>
                <a:gd name="T1" fmla="*/ 8 h 30"/>
                <a:gd name="T2" fmla="*/ 3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6278" name="Freeform 550"/>
            <p:cNvSpPr>
              <a:spLocks/>
            </p:cNvSpPr>
            <p:nvPr/>
          </p:nvSpPr>
          <p:spPr bwMode="auto">
            <a:xfrm>
              <a:off x="3231" y="2715"/>
              <a:ext cx="30" cy="30"/>
            </a:xfrm>
            <a:custGeom>
              <a:avLst/>
              <a:gdLst>
                <a:gd name="T0" fmla="*/ 16 w 58"/>
                <a:gd name="T1" fmla="*/ 8 h 59"/>
                <a:gd name="T2" fmla="*/ 16 w 58"/>
                <a:gd name="T3" fmla="*/ 6 h 59"/>
                <a:gd name="T4" fmla="*/ 15 w 58"/>
                <a:gd name="T5" fmla="*/ 5 h 59"/>
                <a:gd name="T6" fmla="*/ 14 w 58"/>
                <a:gd name="T7" fmla="*/ 4 h 59"/>
                <a:gd name="T8" fmla="*/ 13 w 58"/>
                <a:gd name="T9" fmla="*/ 3 h 59"/>
                <a:gd name="T10" fmla="*/ 12 w 58"/>
                <a:gd name="T11" fmla="*/ 2 h 59"/>
                <a:gd name="T12" fmla="*/ 11 w 58"/>
                <a:gd name="T13" fmla="*/ 1 h 59"/>
                <a:gd name="T14" fmla="*/ 9 w 58"/>
                <a:gd name="T15" fmla="*/ 0 h 59"/>
                <a:gd name="T16" fmla="*/ 7 w 58"/>
                <a:gd name="T17" fmla="*/ 0 h 59"/>
                <a:gd name="T18" fmla="*/ 5 w 58"/>
                <a:gd name="T19" fmla="*/ 1 h 59"/>
                <a:gd name="T20" fmla="*/ 2 w 58"/>
                <a:gd name="T21" fmla="*/ 3 h 59"/>
                <a:gd name="T22" fmla="*/ 1 w 58"/>
                <a:gd name="T23" fmla="*/ 5 h 59"/>
                <a:gd name="T24" fmla="*/ 0 w 58"/>
                <a:gd name="T25" fmla="*/ 8 h 59"/>
                <a:gd name="T26" fmla="*/ 0 w 58"/>
                <a:gd name="T27" fmla="*/ 9 h 59"/>
                <a:gd name="T28" fmla="*/ 1 w 58"/>
                <a:gd name="T29" fmla="*/ 11 h 59"/>
                <a:gd name="T30" fmla="*/ 1 w 58"/>
                <a:gd name="T31" fmla="*/ 12 h 59"/>
                <a:gd name="T32" fmla="*/ 2 w 58"/>
                <a:gd name="T33" fmla="*/ 13 h 59"/>
                <a:gd name="T34" fmla="*/ 3 w 58"/>
                <a:gd name="T35" fmla="*/ 14 h 59"/>
                <a:gd name="T36" fmla="*/ 5 w 58"/>
                <a:gd name="T37" fmla="*/ 15 h 59"/>
                <a:gd name="T38" fmla="*/ 6 w 58"/>
                <a:gd name="T39" fmla="*/ 15 h 59"/>
                <a:gd name="T40" fmla="*/ 7 w 58"/>
                <a:gd name="T41" fmla="*/ 15 h 59"/>
                <a:gd name="T42" fmla="*/ 9 w 58"/>
                <a:gd name="T43" fmla="*/ 15 h 59"/>
                <a:gd name="T44" fmla="*/ 11 w 58"/>
                <a:gd name="T45" fmla="*/ 15 h 59"/>
                <a:gd name="T46" fmla="*/ 12 w 58"/>
                <a:gd name="T47" fmla="*/ 14 h 59"/>
                <a:gd name="T48" fmla="*/ 13 w 58"/>
                <a:gd name="T49" fmla="*/ 13 h 59"/>
                <a:gd name="T50" fmla="*/ 14 w 58"/>
                <a:gd name="T51" fmla="*/ 12 h 59"/>
                <a:gd name="T52" fmla="*/ 15 w 58"/>
                <a:gd name="T53" fmla="*/ 11 h 59"/>
                <a:gd name="T54" fmla="*/ 16 w 58"/>
                <a:gd name="T55" fmla="*/ 9 h 59"/>
                <a:gd name="T56" fmla="*/ 16 w 58"/>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FF0000"/>
            </a:solidFill>
            <a:ln w="9525">
              <a:noFill/>
              <a:round/>
              <a:headEnd/>
              <a:tailEnd/>
            </a:ln>
          </p:spPr>
          <p:txBody>
            <a:bodyPr/>
            <a:lstStyle/>
            <a:p>
              <a:endParaRPr lang="en-US"/>
            </a:p>
          </p:txBody>
        </p:sp>
        <p:sp>
          <p:nvSpPr>
            <p:cNvPr id="6279" name="Freeform 551"/>
            <p:cNvSpPr>
              <a:spLocks/>
            </p:cNvSpPr>
            <p:nvPr/>
          </p:nvSpPr>
          <p:spPr bwMode="auto">
            <a:xfrm>
              <a:off x="3239" y="2723"/>
              <a:ext cx="14" cy="14"/>
            </a:xfrm>
            <a:custGeom>
              <a:avLst/>
              <a:gdLst>
                <a:gd name="T0" fmla="*/ 4 w 28"/>
                <a:gd name="T1" fmla="*/ 7 h 29"/>
                <a:gd name="T2" fmla="*/ 3 w 28"/>
                <a:gd name="T3" fmla="*/ 7 h 29"/>
                <a:gd name="T4" fmla="*/ 3 w 28"/>
                <a:gd name="T5" fmla="*/ 7 h 29"/>
                <a:gd name="T6" fmla="*/ 2 w 28"/>
                <a:gd name="T7" fmla="*/ 6 h 29"/>
                <a:gd name="T8" fmla="*/ 1 w 28"/>
                <a:gd name="T9" fmla="*/ 6 h 29"/>
                <a:gd name="T10" fmla="*/ 1 w 28"/>
                <a:gd name="T11" fmla="*/ 5 h 29"/>
                <a:gd name="T12" fmla="*/ 1 w 28"/>
                <a:gd name="T13" fmla="*/ 5 h 29"/>
                <a:gd name="T14" fmla="*/ 0 w 28"/>
                <a:gd name="T15" fmla="*/ 4 h 29"/>
                <a:gd name="T16" fmla="*/ 0 w 28"/>
                <a:gd name="T17" fmla="*/ 3 h 29"/>
                <a:gd name="T18" fmla="*/ 0 w 28"/>
                <a:gd name="T19" fmla="*/ 3 h 29"/>
                <a:gd name="T20" fmla="*/ 1 w 28"/>
                <a:gd name="T21" fmla="*/ 2 h 29"/>
                <a:gd name="T22" fmla="*/ 1 w 28"/>
                <a:gd name="T23" fmla="*/ 1 h 29"/>
                <a:gd name="T24" fmla="*/ 1 w 28"/>
                <a:gd name="T25" fmla="*/ 1 h 29"/>
                <a:gd name="T26" fmla="*/ 2 w 28"/>
                <a:gd name="T27" fmla="*/ 0 h 29"/>
                <a:gd name="T28" fmla="*/ 3 w 28"/>
                <a:gd name="T29" fmla="*/ 0 h 29"/>
                <a:gd name="T30" fmla="*/ 3 w 28"/>
                <a:gd name="T31" fmla="*/ 0 h 29"/>
                <a:gd name="T32" fmla="*/ 4 w 28"/>
                <a:gd name="T33" fmla="*/ 0 h 29"/>
                <a:gd name="T34" fmla="*/ 5 w 28"/>
                <a:gd name="T35" fmla="*/ 0 h 29"/>
                <a:gd name="T36" fmla="*/ 5 w 28"/>
                <a:gd name="T37" fmla="*/ 0 h 29"/>
                <a:gd name="T38" fmla="*/ 6 w 28"/>
                <a:gd name="T39" fmla="*/ 0 h 29"/>
                <a:gd name="T40" fmla="*/ 7 w 28"/>
                <a:gd name="T41" fmla="*/ 1 h 29"/>
                <a:gd name="T42" fmla="*/ 7 w 28"/>
                <a:gd name="T43" fmla="*/ 1 h 29"/>
                <a:gd name="T44" fmla="*/ 7 w 28"/>
                <a:gd name="T45" fmla="*/ 2 h 29"/>
                <a:gd name="T46" fmla="*/ 7 w 28"/>
                <a:gd name="T47" fmla="*/ 3 h 29"/>
                <a:gd name="T48" fmla="*/ 7 w 28"/>
                <a:gd name="T49" fmla="*/ 3 h 29"/>
                <a:gd name="T50" fmla="*/ 7 w 28"/>
                <a:gd name="T51" fmla="*/ 5 h 29"/>
                <a:gd name="T52" fmla="*/ 7 w 28"/>
                <a:gd name="T53" fmla="*/ 6 h 29"/>
                <a:gd name="T54" fmla="*/ 5 w 28"/>
                <a:gd name="T55" fmla="*/ 7 h 29"/>
                <a:gd name="T56" fmla="*/ 4 w 28"/>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29"/>
                <a:gd name="T89" fmla="*/ 28 w 28"/>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FF0000"/>
            </a:solidFill>
            <a:ln w="9525">
              <a:noFill/>
              <a:round/>
              <a:headEnd/>
              <a:tailEnd/>
            </a:ln>
          </p:spPr>
          <p:txBody>
            <a:bodyPr/>
            <a:lstStyle/>
            <a:p>
              <a:endParaRPr lang="en-US"/>
            </a:p>
          </p:txBody>
        </p:sp>
        <p:sp>
          <p:nvSpPr>
            <p:cNvPr id="6280" name="Freeform 552"/>
            <p:cNvSpPr>
              <a:spLocks/>
            </p:cNvSpPr>
            <p:nvPr/>
          </p:nvSpPr>
          <p:spPr bwMode="auto">
            <a:xfrm>
              <a:off x="3380" y="2742"/>
              <a:ext cx="30" cy="30"/>
            </a:xfrm>
            <a:custGeom>
              <a:avLst/>
              <a:gdLst>
                <a:gd name="T0" fmla="*/ 15 w 60"/>
                <a:gd name="T1" fmla="*/ 8 h 58"/>
                <a:gd name="T2" fmla="*/ 15 w 60"/>
                <a:gd name="T3" fmla="*/ 6 h 58"/>
                <a:gd name="T4" fmla="*/ 15 w 60"/>
                <a:gd name="T5" fmla="*/ 5 h 58"/>
                <a:gd name="T6" fmla="*/ 14 w 60"/>
                <a:gd name="T7" fmla="*/ 3 h 58"/>
                <a:gd name="T8" fmla="*/ 13 w 60"/>
                <a:gd name="T9" fmla="*/ 2 h 58"/>
                <a:gd name="T10" fmla="*/ 12 w 60"/>
                <a:gd name="T11" fmla="*/ 1 h 58"/>
                <a:gd name="T12" fmla="*/ 11 w 60"/>
                <a:gd name="T13" fmla="*/ 1 h 58"/>
                <a:gd name="T14" fmla="*/ 9 w 60"/>
                <a:gd name="T15" fmla="*/ 0 h 58"/>
                <a:gd name="T16" fmla="*/ 8 w 60"/>
                <a:gd name="T17" fmla="*/ 0 h 58"/>
                <a:gd name="T18" fmla="*/ 5 w 60"/>
                <a:gd name="T19" fmla="*/ 1 h 58"/>
                <a:gd name="T20" fmla="*/ 2 w 60"/>
                <a:gd name="T21" fmla="*/ 2 h 58"/>
                <a:gd name="T22" fmla="*/ 1 w 60"/>
                <a:gd name="T23" fmla="*/ 5 h 58"/>
                <a:gd name="T24" fmla="*/ 0 w 60"/>
                <a:gd name="T25" fmla="*/ 8 h 58"/>
                <a:gd name="T26" fmla="*/ 1 w 60"/>
                <a:gd name="T27" fmla="*/ 9 h 58"/>
                <a:gd name="T28" fmla="*/ 1 w 60"/>
                <a:gd name="T29" fmla="*/ 11 h 58"/>
                <a:gd name="T30" fmla="*/ 1 w 60"/>
                <a:gd name="T31" fmla="*/ 12 h 58"/>
                <a:gd name="T32" fmla="*/ 2 w 60"/>
                <a:gd name="T33" fmla="*/ 13 h 58"/>
                <a:gd name="T34" fmla="*/ 3 w 60"/>
                <a:gd name="T35" fmla="*/ 14 h 58"/>
                <a:gd name="T36" fmla="*/ 5 w 60"/>
                <a:gd name="T37" fmla="*/ 15 h 58"/>
                <a:gd name="T38" fmla="*/ 6 w 60"/>
                <a:gd name="T39" fmla="*/ 16 h 58"/>
                <a:gd name="T40" fmla="*/ 8 w 60"/>
                <a:gd name="T41" fmla="*/ 16 h 58"/>
                <a:gd name="T42" fmla="*/ 9 w 60"/>
                <a:gd name="T43" fmla="*/ 16 h 58"/>
                <a:gd name="T44" fmla="*/ 11 w 60"/>
                <a:gd name="T45" fmla="*/ 15 h 58"/>
                <a:gd name="T46" fmla="*/ 12 w 60"/>
                <a:gd name="T47" fmla="*/ 14 h 58"/>
                <a:gd name="T48" fmla="*/ 13 w 60"/>
                <a:gd name="T49" fmla="*/ 13 h 58"/>
                <a:gd name="T50" fmla="*/ 14 w 60"/>
                <a:gd name="T51" fmla="*/ 12 h 58"/>
                <a:gd name="T52" fmla="*/ 15 w 60"/>
                <a:gd name="T53" fmla="*/ 11 h 58"/>
                <a:gd name="T54" fmla="*/ 15 w 60"/>
                <a:gd name="T55" fmla="*/ 9 h 58"/>
                <a:gd name="T56" fmla="*/ 15 w 60"/>
                <a:gd name="T57" fmla="*/ 8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8"/>
                <a:gd name="T89" fmla="*/ 60 w 60"/>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FF0000"/>
            </a:solidFill>
            <a:ln w="9525">
              <a:noFill/>
              <a:round/>
              <a:headEnd/>
              <a:tailEnd/>
            </a:ln>
          </p:spPr>
          <p:txBody>
            <a:bodyPr/>
            <a:lstStyle/>
            <a:p>
              <a:endParaRPr lang="en-US"/>
            </a:p>
          </p:txBody>
        </p:sp>
        <p:sp>
          <p:nvSpPr>
            <p:cNvPr id="6281" name="Freeform 553"/>
            <p:cNvSpPr>
              <a:spLocks/>
            </p:cNvSpPr>
            <p:nvPr/>
          </p:nvSpPr>
          <p:spPr bwMode="auto">
            <a:xfrm>
              <a:off x="3388" y="2750"/>
              <a:ext cx="15" cy="14"/>
            </a:xfrm>
            <a:custGeom>
              <a:avLst/>
              <a:gdLst>
                <a:gd name="T0" fmla="*/ 4 w 30"/>
                <a:gd name="T1" fmla="*/ 7 h 28"/>
                <a:gd name="T2" fmla="*/ 3 w 30"/>
                <a:gd name="T3" fmla="*/ 7 h 28"/>
                <a:gd name="T4" fmla="*/ 3 w 30"/>
                <a:gd name="T5" fmla="*/ 7 h 28"/>
                <a:gd name="T6" fmla="*/ 2 w 30"/>
                <a:gd name="T7" fmla="*/ 7 h 28"/>
                <a:gd name="T8" fmla="*/ 1 w 30"/>
                <a:gd name="T9" fmla="*/ 7 h 28"/>
                <a:gd name="T10" fmla="*/ 1 w 30"/>
                <a:gd name="T11" fmla="*/ 6 h 28"/>
                <a:gd name="T12" fmla="*/ 1 w 30"/>
                <a:gd name="T13" fmla="*/ 5 h 28"/>
                <a:gd name="T14" fmla="*/ 0 w 30"/>
                <a:gd name="T15" fmla="*/ 5 h 28"/>
                <a:gd name="T16" fmla="*/ 0 w 30"/>
                <a:gd name="T17" fmla="*/ 4 h 28"/>
                <a:gd name="T18" fmla="*/ 0 w 30"/>
                <a:gd name="T19" fmla="*/ 3 h 28"/>
                <a:gd name="T20" fmla="*/ 1 w 30"/>
                <a:gd name="T21" fmla="*/ 3 h 28"/>
                <a:gd name="T22" fmla="*/ 1 w 30"/>
                <a:gd name="T23" fmla="*/ 2 h 28"/>
                <a:gd name="T24" fmla="*/ 1 w 30"/>
                <a:gd name="T25" fmla="*/ 1 h 28"/>
                <a:gd name="T26" fmla="*/ 2 w 30"/>
                <a:gd name="T27" fmla="*/ 1 h 28"/>
                <a:gd name="T28" fmla="*/ 3 w 30"/>
                <a:gd name="T29" fmla="*/ 1 h 28"/>
                <a:gd name="T30" fmla="*/ 3 w 30"/>
                <a:gd name="T31" fmla="*/ 0 h 28"/>
                <a:gd name="T32" fmla="*/ 4 w 30"/>
                <a:gd name="T33" fmla="*/ 0 h 28"/>
                <a:gd name="T34" fmla="*/ 5 w 30"/>
                <a:gd name="T35" fmla="*/ 0 h 28"/>
                <a:gd name="T36" fmla="*/ 6 w 30"/>
                <a:gd name="T37" fmla="*/ 1 h 28"/>
                <a:gd name="T38" fmla="*/ 6 w 30"/>
                <a:gd name="T39" fmla="*/ 1 h 28"/>
                <a:gd name="T40" fmla="*/ 7 w 30"/>
                <a:gd name="T41" fmla="*/ 1 h 28"/>
                <a:gd name="T42" fmla="*/ 7 w 30"/>
                <a:gd name="T43" fmla="*/ 2 h 28"/>
                <a:gd name="T44" fmla="*/ 8 w 30"/>
                <a:gd name="T45" fmla="*/ 3 h 28"/>
                <a:gd name="T46" fmla="*/ 8 w 30"/>
                <a:gd name="T47" fmla="*/ 3 h 28"/>
                <a:gd name="T48" fmla="*/ 8 w 30"/>
                <a:gd name="T49" fmla="*/ 4 h 28"/>
                <a:gd name="T50" fmla="*/ 8 w 30"/>
                <a:gd name="T51" fmla="*/ 5 h 28"/>
                <a:gd name="T52" fmla="*/ 7 w 30"/>
                <a:gd name="T53" fmla="*/ 7 h 28"/>
                <a:gd name="T54" fmla="*/ 6 w 30"/>
                <a:gd name="T55" fmla="*/ 7 h 28"/>
                <a:gd name="T56" fmla="*/ 4 w 30"/>
                <a:gd name="T57" fmla="*/ 7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FF0000"/>
            </a:solidFill>
            <a:ln w="9525">
              <a:noFill/>
              <a:round/>
              <a:headEnd/>
              <a:tailEnd/>
            </a:ln>
          </p:spPr>
          <p:txBody>
            <a:bodyPr/>
            <a:lstStyle/>
            <a:p>
              <a:endParaRPr lang="en-US"/>
            </a:p>
          </p:txBody>
        </p:sp>
        <p:sp>
          <p:nvSpPr>
            <p:cNvPr id="6282" name="Freeform 554"/>
            <p:cNvSpPr>
              <a:spLocks/>
            </p:cNvSpPr>
            <p:nvPr/>
          </p:nvSpPr>
          <p:spPr bwMode="auto">
            <a:xfrm>
              <a:off x="3407" y="2643"/>
              <a:ext cx="30" cy="30"/>
            </a:xfrm>
            <a:custGeom>
              <a:avLst/>
              <a:gdLst>
                <a:gd name="T0" fmla="*/ 15 w 60"/>
                <a:gd name="T1" fmla="*/ 8 h 59"/>
                <a:gd name="T2" fmla="*/ 15 w 60"/>
                <a:gd name="T3" fmla="*/ 6 h 59"/>
                <a:gd name="T4" fmla="*/ 15 w 60"/>
                <a:gd name="T5" fmla="*/ 5 h 59"/>
                <a:gd name="T6" fmla="*/ 14 w 60"/>
                <a:gd name="T7" fmla="*/ 4 h 59"/>
                <a:gd name="T8" fmla="*/ 13 w 60"/>
                <a:gd name="T9" fmla="*/ 3 h 59"/>
                <a:gd name="T10" fmla="*/ 12 w 60"/>
                <a:gd name="T11" fmla="*/ 2 h 59"/>
                <a:gd name="T12" fmla="*/ 11 w 60"/>
                <a:gd name="T13" fmla="*/ 1 h 59"/>
                <a:gd name="T14" fmla="*/ 9 w 60"/>
                <a:gd name="T15" fmla="*/ 0 h 59"/>
                <a:gd name="T16" fmla="*/ 8 w 60"/>
                <a:gd name="T17" fmla="*/ 0 h 59"/>
                <a:gd name="T18" fmla="*/ 5 w 60"/>
                <a:gd name="T19" fmla="*/ 1 h 59"/>
                <a:gd name="T20" fmla="*/ 3 w 60"/>
                <a:gd name="T21" fmla="*/ 3 h 59"/>
                <a:gd name="T22" fmla="*/ 1 w 60"/>
                <a:gd name="T23" fmla="*/ 5 h 59"/>
                <a:gd name="T24" fmla="*/ 0 w 60"/>
                <a:gd name="T25" fmla="*/ 8 h 59"/>
                <a:gd name="T26" fmla="*/ 1 w 60"/>
                <a:gd name="T27" fmla="*/ 9 h 59"/>
                <a:gd name="T28" fmla="*/ 1 w 60"/>
                <a:gd name="T29" fmla="*/ 11 h 59"/>
                <a:gd name="T30" fmla="*/ 2 w 60"/>
                <a:gd name="T31" fmla="*/ 12 h 59"/>
                <a:gd name="T32" fmla="*/ 3 w 60"/>
                <a:gd name="T33" fmla="*/ 13 h 59"/>
                <a:gd name="T34" fmla="*/ 4 w 60"/>
                <a:gd name="T35" fmla="*/ 14 h 59"/>
                <a:gd name="T36" fmla="*/ 5 w 60"/>
                <a:gd name="T37" fmla="*/ 15 h 59"/>
                <a:gd name="T38" fmla="*/ 6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FF0000"/>
            </a:solidFill>
            <a:ln w="9525">
              <a:noFill/>
              <a:round/>
              <a:headEnd/>
              <a:tailEnd/>
            </a:ln>
          </p:spPr>
          <p:txBody>
            <a:bodyPr/>
            <a:lstStyle/>
            <a:p>
              <a:endParaRPr lang="en-US"/>
            </a:p>
          </p:txBody>
        </p:sp>
        <p:sp>
          <p:nvSpPr>
            <p:cNvPr id="6283" name="Freeform 555"/>
            <p:cNvSpPr>
              <a:spLocks/>
            </p:cNvSpPr>
            <p:nvPr/>
          </p:nvSpPr>
          <p:spPr bwMode="auto">
            <a:xfrm>
              <a:off x="3414" y="2651"/>
              <a:ext cx="15" cy="14"/>
            </a:xfrm>
            <a:custGeom>
              <a:avLst/>
              <a:gdLst>
                <a:gd name="T0" fmla="*/ 4 w 30"/>
                <a:gd name="T1" fmla="*/ 7 h 29"/>
                <a:gd name="T2" fmla="*/ 3 w 30"/>
                <a:gd name="T3" fmla="*/ 7 h 29"/>
                <a:gd name="T4" fmla="*/ 3 w 30"/>
                <a:gd name="T5" fmla="*/ 7 h 29"/>
                <a:gd name="T6" fmla="*/ 2 w 30"/>
                <a:gd name="T7" fmla="*/ 6 h 29"/>
                <a:gd name="T8" fmla="*/ 1 w 30"/>
                <a:gd name="T9" fmla="*/ 6 h 29"/>
                <a:gd name="T10" fmla="*/ 1 w 30"/>
                <a:gd name="T11" fmla="*/ 5 h 29"/>
                <a:gd name="T12" fmla="*/ 1 w 30"/>
                <a:gd name="T13" fmla="*/ 5 h 29"/>
                <a:gd name="T14" fmla="*/ 0 w 30"/>
                <a:gd name="T15" fmla="*/ 4 h 29"/>
                <a:gd name="T16" fmla="*/ 0 w 30"/>
                <a:gd name="T17" fmla="*/ 3 h 29"/>
                <a:gd name="T18" fmla="*/ 0 w 30"/>
                <a:gd name="T19" fmla="*/ 3 h 29"/>
                <a:gd name="T20" fmla="*/ 1 w 30"/>
                <a:gd name="T21" fmla="*/ 2 h 29"/>
                <a:gd name="T22" fmla="*/ 1 w 30"/>
                <a:gd name="T23" fmla="*/ 1 h 29"/>
                <a:gd name="T24" fmla="*/ 1 w 30"/>
                <a:gd name="T25" fmla="*/ 1 h 29"/>
                <a:gd name="T26" fmla="*/ 2 w 30"/>
                <a:gd name="T27" fmla="*/ 0 h 29"/>
                <a:gd name="T28" fmla="*/ 3 w 30"/>
                <a:gd name="T29" fmla="*/ 0 h 29"/>
                <a:gd name="T30" fmla="*/ 3 w 30"/>
                <a:gd name="T31" fmla="*/ 0 h 29"/>
                <a:gd name="T32" fmla="*/ 4 w 30"/>
                <a:gd name="T33" fmla="*/ 0 h 29"/>
                <a:gd name="T34" fmla="*/ 5 w 30"/>
                <a:gd name="T35" fmla="*/ 0 h 29"/>
                <a:gd name="T36" fmla="*/ 6 w 30"/>
                <a:gd name="T37" fmla="*/ 0 h 29"/>
                <a:gd name="T38" fmla="*/ 6 w 30"/>
                <a:gd name="T39" fmla="*/ 0 h 29"/>
                <a:gd name="T40" fmla="*/ 7 w 30"/>
                <a:gd name="T41" fmla="*/ 1 h 29"/>
                <a:gd name="T42" fmla="*/ 7 w 30"/>
                <a:gd name="T43" fmla="*/ 1 h 29"/>
                <a:gd name="T44" fmla="*/ 8 w 30"/>
                <a:gd name="T45" fmla="*/ 2 h 29"/>
                <a:gd name="T46" fmla="*/ 8 w 30"/>
                <a:gd name="T47" fmla="*/ 3 h 29"/>
                <a:gd name="T48" fmla="*/ 8 w 30"/>
                <a:gd name="T49" fmla="*/ 3 h 29"/>
                <a:gd name="T50" fmla="*/ 8 w 30"/>
                <a:gd name="T51" fmla="*/ 5 h 29"/>
                <a:gd name="T52" fmla="*/ 7 w 30"/>
                <a:gd name="T53" fmla="*/ 6 h 29"/>
                <a:gd name="T54" fmla="*/ 6 w 30"/>
                <a:gd name="T55" fmla="*/ 7 h 29"/>
                <a:gd name="T56" fmla="*/ 4 w 30"/>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FF0000"/>
            </a:solidFill>
            <a:ln w="9525">
              <a:noFill/>
              <a:round/>
              <a:headEnd/>
              <a:tailEnd/>
            </a:ln>
          </p:spPr>
          <p:txBody>
            <a:bodyPr/>
            <a:lstStyle/>
            <a:p>
              <a:endParaRPr lang="en-US"/>
            </a:p>
          </p:txBody>
        </p:sp>
        <p:sp>
          <p:nvSpPr>
            <p:cNvPr id="6284" name="Freeform 556"/>
            <p:cNvSpPr>
              <a:spLocks/>
            </p:cNvSpPr>
            <p:nvPr/>
          </p:nvSpPr>
          <p:spPr bwMode="auto">
            <a:xfrm>
              <a:off x="3407" y="2515"/>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FF0000"/>
            </a:solidFill>
            <a:ln w="9525">
              <a:noFill/>
              <a:round/>
              <a:headEnd/>
              <a:tailEnd/>
            </a:ln>
          </p:spPr>
          <p:txBody>
            <a:bodyPr/>
            <a:lstStyle/>
            <a:p>
              <a:endParaRPr lang="en-US"/>
            </a:p>
          </p:txBody>
        </p:sp>
        <p:sp>
          <p:nvSpPr>
            <p:cNvPr id="6285" name="Freeform 557"/>
            <p:cNvSpPr>
              <a:spLocks/>
            </p:cNvSpPr>
            <p:nvPr/>
          </p:nvSpPr>
          <p:spPr bwMode="auto">
            <a:xfrm>
              <a:off x="3414" y="2522"/>
              <a:ext cx="15" cy="15"/>
            </a:xfrm>
            <a:custGeom>
              <a:avLst/>
              <a:gdLst>
                <a:gd name="T0" fmla="*/ 4 w 30"/>
                <a:gd name="T1" fmla="*/ 8 h 30"/>
                <a:gd name="T2" fmla="*/ 3 w 30"/>
                <a:gd name="T3" fmla="*/ 8 h 30"/>
                <a:gd name="T4" fmla="*/ 3 w 30"/>
                <a:gd name="T5" fmla="*/ 7 h 30"/>
                <a:gd name="T6" fmla="*/ 2 w 30"/>
                <a:gd name="T7" fmla="*/ 7 h 30"/>
                <a:gd name="T8" fmla="*/ 1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1 w 30"/>
                <a:gd name="T25" fmla="*/ 1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1 h 30"/>
                <a:gd name="T42" fmla="*/ 7 w 30"/>
                <a:gd name="T43" fmla="*/ 2 h 30"/>
                <a:gd name="T44" fmla="*/ 8 w 30"/>
                <a:gd name="T45" fmla="*/ 3 h 30"/>
                <a:gd name="T46" fmla="*/ 8 w 30"/>
                <a:gd name="T47" fmla="*/ 3 h 30"/>
                <a:gd name="T48" fmla="*/ 8 w 30"/>
                <a:gd name="T49" fmla="*/ 4 h 30"/>
                <a:gd name="T50" fmla="*/ 8 w 30"/>
                <a:gd name="T51" fmla="*/ 5 h 30"/>
                <a:gd name="T52" fmla="*/ 7 w 30"/>
                <a:gd name="T53" fmla="*/ 7 h 30"/>
                <a:gd name="T54" fmla="*/ 6 w 30"/>
                <a:gd name="T55" fmla="*/ 7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FF0000"/>
            </a:solidFill>
            <a:ln w="9525">
              <a:noFill/>
              <a:round/>
              <a:headEnd/>
              <a:tailEnd/>
            </a:ln>
          </p:spPr>
          <p:txBody>
            <a:bodyPr/>
            <a:lstStyle/>
            <a:p>
              <a:endParaRPr lang="en-US"/>
            </a:p>
          </p:txBody>
        </p:sp>
        <p:sp>
          <p:nvSpPr>
            <p:cNvPr id="6286" name="Freeform 558"/>
            <p:cNvSpPr>
              <a:spLocks/>
            </p:cNvSpPr>
            <p:nvPr/>
          </p:nvSpPr>
          <p:spPr bwMode="auto">
            <a:xfrm>
              <a:off x="2347" y="2643"/>
              <a:ext cx="29" cy="30"/>
            </a:xfrm>
            <a:custGeom>
              <a:avLst/>
              <a:gdLst>
                <a:gd name="T0" fmla="*/ 15 w 58"/>
                <a:gd name="T1" fmla="*/ 8 h 59"/>
                <a:gd name="T2" fmla="*/ 15 w 58"/>
                <a:gd name="T3" fmla="*/ 6 h 59"/>
                <a:gd name="T4" fmla="*/ 14 w 58"/>
                <a:gd name="T5" fmla="*/ 5 h 59"/>
                <a:gd name="T6" fmla="*/ 14 w 58"/>
                <a:gd name="T7" fmla="*/ 4 h 59"/>
                <a:gd name="T8" fmla="*/ 13 w 58"/>
                <a:gd name="T9" fmla="*/ 3 h 59"/>
                <a:gd name="T10" fmla="*/ 12 w 58"/>
                <a:gd name="T11" fmla="*/ 2 h 59"/>
                <a:gd name="T12" fmla="*/ 10 w 58"/>
                <a:gd name="T13" fmla="*/ 1 h 59"/>
                <a:gd name="T14" fmla="*/ 9 w 58"/>
                <a:gd name="T15" fmla="*/ 0 h 59"/>
                <a:gd name="T16" fmla="*/ 7 w 58"/>
                <a:gd name="T17" fmla="*/ 0 h 59"/>
                <a:gd name="T18" fmla="*/ 5 w 58"/>
                <a:gd name="T19" fmla="*/ 1 h 59"/>
                <a:gd name="T20" fmla="*/ 2 w 58"/>
                <a:gd name="T21" fmla="*/ 3 h 59"/>
                <a:gd name="T22" fmla="*/ 1 w 58"/>
                <a:gd name="T23" fmla="*/ 5 h 59"/>
                <a:gd name="T24" fmla="*/ 0 w 58"/>
                <a:gd name="T25" fmla="*/ 8 h 59"/>
                <a:gd name="T26" fmla="*/ 0 w 58"/>
                <a:gd name="T27" fmla="*/ 9 h 59"/>
                <a:gd name="T28" fmla="*/ 1 w 58"/>
                <a:gd name="T29" fmla="*/ 11 h 59"/>
                <a:gd name="T30" fmla="*/ 1 w 58"/>
                <a:gd name="T31" fmla="*/ 12 h 59"/>
                <a:gd name="T32" fmla="*/ 2 w 58"/>
                <a:gd name="T33" fmla="*/ 13 h 59"/>
                <a:gd name="T34" fmla="*/ 3 w 58"/>
                <a:gd name="T35" fmla="*/ 14 h 59"/>
                <a:gd name="T36" fmla="*/ 5 w 58"/>
                <a:gd name="T37" fmla="*/ 15 h 59"/>
                <a:gd name="T38" fmla="*/ 6 w 58"/>
                <a:gd name="T39" fmla="*/ 15 h 59"/>
                <a:gd name="T40" fmla="*/ 7 w 58"/>
                <a:gd name="T41" fmla="*/ 15 h 59"/>
                <a:gd name="T42" fmla="*/ 9 w 58"/>
                <a:gd name="T43" fmla="*/ 15 h 59"/>
                <a:gd name="T44" fmla="*/ 10 w 58"/>
                <a:gd name="T45" fmla="*/ 15 h 59"/>
                <a:gd name="T46" fmla="*/ 12 w 58"/>
                <a:gd name="T47" fmla="*/ 14 h 59"/>
                <a:gd name="T48" fmla="*/ 13 w 58"/>
                <a:gd name="T49" fmla="*/ 13 h 59"/>
                <a:gd name="T50" fmla="*/ 14 w 58"/>
                <a:gd name="T51" fmla="*/ 12 h 59"/>
                <a:gd name="T52" fmla="*/ 14 w 58"/>
                <a:gd name="T53" fmla="*/ 11 h 59"/>
                <a:gd name="T54" fmla="*/ 15 w 58"/>
                <a:gd name="T55" fmla="*/ 9 h 59"/>
                <a:gd name="T56" fmla="*/ 15 w 58"/>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FF0000"/>
            </a:solidFill>
            <a:ln w="9525">
              <a:noFill/>
              <a:round/>
              <a:headEnd/>
              <a:tailEnd/>
            </a:ln>
          </p:spPr>
          <p:txBody>
            <a:bodyPr/>
            <a:lstStyle/>
            <a:p>
              <a:endParaRPr lang="en-US"/>
            </a:p>
          </p:txBody>
        </p:sp>
        <p:sp>
          <p:nvSpPr>
            <p:cNvPr id="6287" name="Freeform 559"/>
            <p:cNvSpPr>
              <a:spLocks/>
            </p:cNvSpPr>
            <p:nvPr/>
          </p:nvSpPr>
          <p:spPr bwMode="auto">
            <a:xfrm>
              <a:off x="2354" y="2651"/>
              <a:ext cx="15" cy="14"/>
            </a:xfrm>
            <a:custGeom>
              <a:avLst/>
              <a:gdLst>
                <a:gd name="T0" fmla="*/ 4 w 29"/>
                <a:gd name="T1" fmla="*/ 7 h 29"/>
                <a:gd name="T2" fmla="*/ 3 w 29"/>
                <a:gd name="T3" fmla="*/ 7 h 29"/>
                <a:gd name="T4" fmla="*/ 3 w 29"/>
                <a:gd name="T5" fmla="*/ 7 h 29"/>
                <a:gd name="T6" fmla="*/ 2 w 29"/>
                <a:gd name="T7" fmla="*/ 6 h 29"/>
                <a:gd name="T8" fmla="*/ 1 w 29"/>
                <a:gd name="T9" fmla="*/ 6 h 29"/>
                <a:gd name="T10" fmla="*/ 1 w 29"/>
                <a:gd name="T11" fmla="*/ 5 h 29"/>
                <a:gd name="T12" fmla="*/ 1 w 29"/>
                <a:gd name="T13" fmla="*/ 5 h 29"/>
                <a:gd name="T14" fmla="*/ 0 w 29"/>
                <a:gd name="T15" fmla="*/ 4 h 29"/>
                <a:gd name="T16" fmla="*/ 0 w 29"/>
                <a:gd name="T17" fmla="*/ 3 h 29"/>
                <a:gd name="T18" fmla="*/ 0 w 29"/>
                <a:gd name="T19" fmla="*/ 3 h 29"/>
                <a:gd name="T20" fmla="*/ 1 w 29"/>
                <a:gd name="T21" fmla="*/ 2 h 29"/>
                <a:gd name="T22" fmla="*/ 1 w 29"/>
                <a:gd name="T23" fmla="*/ 1 h 29"/>
                <a:gd name="T24" fmla="*/ 1 w 29"/>
                <a:gd name="T25" fmla="*/ 1 h 29"/>
                <a:gd name="T26" fmla="*/ 2 w 29"/>
                <a:gd name="T27" fmla="*/ 0 h 29"/>
                <a:gd name="T28" fmla="*/ 3 w 29"/>
                <a:gd name="T29" fmla="*/ 0 h 29"/>
                <a:gd name="T30" fmla="*/ 3 w 29"/>
                <a:gd name="T31" fmla="*/ 0 h 29"/>
                <a:gd name="T32" fmla="*/ 4 w 29"/>
                <a:gd name="T33" fmla="*/ 0 h 29"/>
                <a:gd name="T34" fmla="*/ 5 w 29"/>
                <a:gd name="T35" fmla="*/ 0 h 29"/>
                <a:gd name="T36" fmla="*/ 5 w 29"/>
                <a:gd name="T37" fmla="*/ 0 h 29"/>
                <a:gd name="T38" fmla="*/ 6 w 29"/>
                <a:gd name="T39" fmla="*/ 0 h 29"/>
                <a:gd name="T40" fmla="*/ 7 w 29"/>
                <a:gd name="T41" fmla="*/ 1 h 29"/>
                <a:gd name="T42" fmla="*/ 7 w 29"/>
                <a:gd name="T43" fmla="*/ 1 h 29"/>
                <a:gd name="T44" fmla="*/ 7 w 29"/>
                <a:gd name="T45" fmla="*/ 2 h 29"/>
                <a:gd name="T46" fmla="*/ 8 w 29"/>
                <a:gd name="T47" fmla="*/ 3 h 29"/>
                <a:gd name="T48" fmla="*/ 8 w 29"/>
                <a:gd name="T49" fmla="*/ 3 h 29"/>
                <a:gd name="T50" fmla="*/ 7 w 29"/>
                <a:gd name="T51" fmla="*/ 5 h 29"/>
                <a:gd name="T52" fmla="*/ 7 w 29"/>
                <a:gd name="T53" fmla="*/ 6 h 29"/>
                <a:gd name="T54" fmla="*/ 5 w 29"/>
                <a:gd name="T55" fmla="*/ 7 h 29"/>
                <a:gd name="T56" fmla="*/ 4 w 29"/>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FF0000"/>
            </a:solidFill>
            <a:ln w="9525">
              <a:noFill/>
              <a:round/>
              <a:headEnd/>
              <a:tailEnd/>
            </a:ln>
          </p:spPr>
          <p:txBody>
            <a:bodyPr/>
            <a:lstStyle/>
            <a:p>
              <a:endParaRPr lang="en-US"/>
            </a:p>
          </p:txBody>
        </p:sp>
        <p:sp>
          <p:nvSpPr>
            <p:cNvPr id="6288" name="Freeform 560"/>
            <p:cNvSpPr>
              <a:spLocks/>
            </p:cNvSpPr>
            <p:nvPr/>
          </p:nvSpPr>
          <p:spPr bwMode="auto">
            <a:xfrm>
              <a:off x="2485" y="1569"/>
              <a:ext cx="30" cy="30"/>
            </a:xfrm>
            <a:custGeom>
              <a:avLst/>
              <a:gdLst>
                <a:gd name="T0" fmla="*/ 15 w 60"/>
                <a:gd name="T1" fmla="*/ 8 h 60"/>
                <a:gd name="T2" fmla="*/ 15 w 60"/>
                <a:gd name="T3" fmla="*/ 7 h 60"/>
                <a:gd name="T4" fmla="*/ 15 w 60"/>
                <a:gd name="T5" fmla="*/ 5 h 60"/>
                <a:gd name="T6" fmla="*/ 14 w 60"/>
                <a:gd name="T7" fmla="*/ 4 h 60"/>
                <a:gd name="T8" fmla="*/ 13 w 60"/>
                <a:gd name="T9" fmla="*/ 2 h 60"/>
                <a:gd name="T10" fmla="*/ 12 w 60"/>
                <a:gd name="T11" fmla="*/ 2 h 60"/>
                <a:gd name="T12" fmla="*/ 11 w 60"/>
                <a:gd name="T13" fmla="*/ 1 h 60"/>
                <a:gd name="T14" fmla="*/ 9 w 60"/>
                <a:gd name="T15" fmla="*/ 0 h 60"/>
                <a:gd name="T16" fmla="*/ 8 w 60"/>
                <a:gd name="T17" fmla="*/ 0 h 60"/>
                <a:gd name="T18" fmla="*/ 5 w 60"/>
                <a:gd name="T19" fmla="*/ 1 h 60"/>
                <a:gd name="T20" fmla="*/ 3 w 60"/>
                <a:gd name="T21" fmla="*/ 2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6289" name="Freeform 561"/>
            <p:cNvSpPr>
              <a:spLocks/>
            </p:cNvSpPr>
            <p:nvPr/>
          </p:nvSpPr>
          <p:spPr bwMode="auto">
            <a:xfrm>
              <a:off x="2492" y="1577"/>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grpSp>
      <p:pic>
        <p:nvPicPr>
          <p:cNvPr id="6150" name="Picture 564" descr="пейзаж красивый скачать анимация"/>
          <p:cNvPicPr>
            <a:picLocks noChangeAspect="1" noChangeArrowheads="1" noCrop="1"/>
          </p:cNvPicPr>
          <p:nvPr/>
        </p:nvPicPr>
        <p:blipFill>
          <a:blip r:embed="rId2"/>
          <a:srcRect/>
          <a:stretch>
            <a:fillRect/>
          </a:stretch>
        </p:blipFill>
        <p:spPr bwMode="auto">
          <a:xfrm>
            <a:off x="0" y="0"/>
            <a:ext cx="8915400" cy="6858000"/>
          </a:xfrm>
          <a:prstGeom prst="rect">
            <a:avLst/>
          </a:prstGeom>
          <a:noFill/>
          <a:ln w="9525">
            <a:noFill/>
            <a:miter lim="800000"/>
            <a:headEnd/>
            <a:tailEnd/>
          </a:ln>
        </p:spPr>
      </p:pic>
    </p:spTree>
  </p:cSld>
  <p:clrMapOvr>
    <a:masterClrMapping/>
  </p:clrMapOvr>
  <p:transition spd="slow">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7170" name="Group 2"/>
          <p:cNvGrpSpPr>
            <a:grpSpLocks/>
          </p:cNvGrpSpPr>
          <p:nvPr/>
        </p:nvGrpSpPr>
        <p:grpSpPr bwMode="auto">
          <a:xfrm rot="-5348033">
            <a:off x="6980238" y="4621212"/>
            <a:ext cx="1912938" cy="2119313"/>
            <a:chOff x="2332" y="1554"/>
            <a:chExt cx="1105" cy="1218"/>
          </a:xfrm>
        </p:grpSpPr>
        <p:sp>
          <p:nvSpPr>
            <p:cNvPr id="7594" name="Freeform 3"/>
            <p:cNvSpPr>
              <a:spLocks/>
            </p:cNvSpPr>
            <p:nvPr/>
          </p:nvSpPr>
          <p:spPr bwMode="auto">
            <a:xfrm>
              <a:off x="2450" y="2113"/>
              <a:ext cx="30" cy="30"/>
            </a:xfrm>
            <a:custGeom>
              <a:avLst/>
              <a:gdLst>
                <a:gd name="T0" fmla="*/ 7 w 61"/>
                <a:gd name="T1" fmla="*/ 15 h 60"/>
                <a:gd name="T2" fmla="*/ 4 w 61"/>
                <a:gd name="T3" fmla="*/ 15 h 60"/>
                <a:gd name="T4" fmla="*/ 2 w 61"/>
                <a:gd name="T5" fmla="*/ 13 h 60"/>
                <a:gd name="T6" fmla="*/ 0 w 61"/>
                <a:gd name="T7" fmla="*/ 11 h 60"/>
                <a:gd name="T8" fmla="*/ 0 w 61"/>
                <a:gd name="T9" fmla="*/ 8 h 60"/>
                <a:gd name="T10" fmla="*/ 0 w 61"/>
                <a:gd name="T11" fmla="*/ 5 h 60"/>
                <a:gd name="T12" fmla="*/ 2 w 61"/>
                <a:gd name="T13" fmla="*/ 2 h 60"/>
                <a:gd name="T14" fmla="*/ 4 w 61"/>
                <a:gd name="T15" fmla="*/ 1 h 60"/>
                <a:gd name="T16" fmla="*/ 7 w 61"/>
                <a:gd name="T17" fmla="*/ 0 h 60"/>
                <a:gd name="T18" fmla="*/ 10 w 61"/>
                <a:gd name="T19" fmla="*/ 1 h 60"/>
                <a:gd name="T20" fmla="*/ 13 w 61"/>
                <a:gd name="T21" fmla="*/ 2 h 60"/>
                <a:gd name="T22" fmla="*/ 14 w 61"/>
                <a:gd name="T23" fmla="*/ 5 h 60"/>
                <a:gd name="T24" fmla="*/ 15 w 61"/>
                <a:gd name="T25" fmla="*/ 8 h 60"/>
                <a:gd name="T26" fmla="*/ 14 w 61"/>
                <a:gd name="T27" fmla="*/ 11 h 60"/>
                <a:gd name="T28" fmla="*/ 13 w 61"/>
                <a:gd name="T29" fmla="*/ 13 h 60"/>
                <a:gd name="T30" fmla="*/ 10 w 61"/>
                <a:gd name="T31" fmla="*/ 15 h 60"/>
                <a:gd name="T32" fmla="*/ 7 w 61"/>
                <a:gd name="T33" fmla="*/ 15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0000"/>
            </a:solidFill>
            <a:ln w="9525">
              <a:noFill/>
              <a:round/>
              <a:headEnd/>
              <a:tailEnd/>
            </a:ln>
          </p:spPr>
          <p:txBody>
            <a:bodyPr/>
            <a:lstStyle/>
            <a:p>
              <a:endParaRPr lang="en-US"/>
            </a:p>
          </p:txBody>
        </p:sp>
        <p:sp>
          <p:nvSpPr>
            <p:cNvPr id="7595" name="Freeform 4"/>
            <p:cNvSpPr>
              <a:spLocks/>
            </p:cNvSpPr>
            <p:nvPr/>
          </p:nvSpPr>
          <p:spPr bwMode="auto">
            <a:xfrm>
              <a:off x="2431" y="2013"/>
              <a:ext cx="67" cy="91"/>
            </a:xfrm>
            <a:custGeom>
              <a:avLst/>
              <a:gdLst>
                <a:gd name="T0" fmla="*/ 13 w 132"/>
                <a:gd name="T1" fmla="*/ 46 h 182"/>
                <a:gd name="T2" fmla="*/ 21 w 132"/>
                <a:gd name="T3" fmla="*/ 46 h 182"/>
                <a:gd name="T4" fmla="*/ 22 w 132"/>
                <a:gd name="T5" fmla="*/ 44 h 182"/>
                <a:gd name="T6" fmla="*/ 25 w 132"/>
                <a:gd name="T7" fmla="*/ 39 h 182"/>
                <a:gd name="T8" fmla="*/ 29 w 132"/>
                <a:gd name="T9" fmla="*/ 31 h 182"/>
                <a:gd name="T10" fmla="*/ 32 w 132"/>
                <a:gd name="T11" fmla="*/ 23 h 182"/>
                <a:gd name="T12" fmla="*/ 34 w 132"/>
                <a:gd name="T13" fmla="*/ 14 h 182"/>
                <a:gd name="T14" fmla="*/ 33 w 132"/>
                <a:gd name="T15" fmla="*/ 7 h 182"/>
                <a:gd name="T16" fmla="*/ 27 w 132"/>
                <a:gd name="T17" fmla="*/ 3 h 182"/>
                <a:gd name="T18" fmla="*/ 17 w 132"/>
                <a:gd name="T19" fmla="*/ 0 h 182"/>
                <a:gd name="T20" fmla="*/ 7 w 132"/>
                <a:gd name="T21" fmla="*/ 3 h 182"/>
                <a:gd name="T22" fmla="*/ 1 w 132"/>
                <a:gd name="T23" fmla="*/ 7 h 182"/>
                <a:gd name="T24" fmla="*/ 0 w 132"/>
                <a:gd name="T25" fmla="*/ 14 h 182"/>
                <a:gd name="T26" fmla="*/ 2 w 132"/>
                <a:gd name="T27" fmla="*/ 23 h 182"/>
                <a:gd name="T28" fmla="*/ 5 w 132"/>
                <a:gd name="T29" fmla="*/ 31 h 182"/>
                <a:gd name="T30" fmla="*/ 9 w 132"/>
                <a:gd name="T31" fmla="*/ 39 h 182"/>
                <a:gd name="T32" fmla="*/ 12 w 132"/>
                <a:gd name="T33" fmla="*/ 44 h 182"/>
                <a:gd name="T34" fmla="*/ 13 w 132"/>
                <a:gd name="T35" fmla="*/ 46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FF0000"/>
            </a:solidFill>
            <a:ln w="9525">
              <a:noFill/>
              <a:round/>
              <a:headEnd/>
              <a:tailEnd/>
            </a:ln>
          </p:spPr>
          <p:txBody>
            <a:bodyPr/>
            <a:lstStyle/>
            <a:p>
              <a:endParaRPr lang="en-US"/>
            </a:p>
          </p:txBody>
        </p:sp>
        <p:sp>
          <p:nvSpPr>
            <p:cNvPr id="7596" name="Freeform 5"/>
            <p:cNvSpPr>
              <a:spLocks/>
            </p:cNvSpPr>
            <p:nvPr/>
          </p:nvSpPr>
          <p:spPr bwMode="auto">
            <a:xfrm>
              <a:off x="2431" y="2013"/>
              <a:ext cx="67" cy="91"/>
            </a:xfrm>
            <a:custGeom>
              <a:avLst/>
              <a:gdLst>
                <a:gd name="T0" fmla="*/ 13 w 132"/>
                <a:gd name="T1" fmla="*/ 46 h 182"/>
                <a:gd name="T2" fmla="*/ 21 w 132"/>
                <a:gd name="T3" fmla="*/ 46 h 182"/>
                <a:gd name="T4" fmla="*/ 22 w 132"/>
                <a:gd name="T5" fmla="*/ 44 h 182"/>
                <a:gd name="T6" fmla="*/ 25 w 132"/>
                <a:gd name="T7" fmla="*/ 39 h 182"/>
                <a:gd name="T8" fmla="*/ 29 w 132"/>
                <a:gd name="T9" fmla="*/ 31 h 182"/>
                <a:gd name="T10" fmla="*/ 32 w 132"/>
                <a:gd name="T11" fmla="*/ 23 h 182"/>
                <a:gd name="T12" fmla="*/ 34 w 132"/>
                <a:gd name="T13" fmla="*/ 14 h 182"/>
                <a:gd name="T14" fmla="*/ 33 w 132"/>
                <a:gd name="T15" fmla="*/ 7 h 182"/>
                <a:gd name="T16" fmla="*/ 27 w 132"/>
                <a:gd name="T17" fmla="*/ 3 h 182"/>
                <a:gd name="T18" fmla="*/ 17 w 132"/>
                <a:gd name="T19" fmla="*/ 0 h 182"/>
                <a:gd name="T20" fmla="*/ 7 w 132"/>
                <a:gd name="T21" fmla="*/ 3 h 182"/>
                <a:gd name="T22" fmla="*/ 1 w 132"/>
                <a:gd name="T23" fmla="*/ 7 h 182"/>
                <a:gd name="T24" fmla="*/ 0 w 132"/>
                <a:gd name="T25" fmla="*/ 14 h 182"/>
                <a:gd name="T26" fmla="*/ 2 w 132"/>
                <a:gd name="T27" fmla="*/ 23 h 182"/>
                <a:gd name="T28" fmla="*/ 5 w 132"/>
                <a:gd name="T29" fmla="*/ 31 h 182"/>
                <a:gd name="T30" fmla="*/ 9 w 132"/>
                <a:gd name="T31" fmla="*/ 39 h 182"/>
                <a:gd name="T32" fmla="*/ 12 w 132"/>
                <a:gd name="T33" fmla="*/ 44 h 182"/>
                <a:gd name="T34" fmla="*/ 13 w 132"/>
                <a:gd name="T35" fmla="*/ 46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FF0000"/>
            </a:solidFill>
            <a:ln w="9525">
              <a:noFill/>
              <a:round/>
              <a:headEnd/>
              <a:tailEnd/>
            </a:ln>
          </p:spPr>
          <p:txBody>
            <a:bodyPr/>
            <a:lstStyle/>
            <a:p>
              <a:endParaRPr lang="en-US"/>
            </a:p>
          </p:txBody>
        </p:sp>
        <p:sp>
          <p:nvSpPr>
            <p:cNvPr id="7597" name="Freeform 6"/>
            <p:cNvSpPr>
              <a:spLocks/>
            </p:cNvSpPr>
            <p:nvPr/>
          </p:nvSpPr>
          <p:spPr bwMode="auto">
            <a:xfrm>
              <a:off x="2359" y="2051"/>
              <a:ext cx="89" cy="73"/>
            </a:xfrm>
            <a:custGeom>
              <a:avLst/>
              <a:gdLst>
                <a:gd name="T0" fmla="*/ 41 w 177"/>
                <a:gd name="T1" fmla="*/ 36 h 146"/>
                <a:gd name="T2" fmla="*/ 45 w 177"/>
                <a:gd name="T3" fmla="*/ 29 h 146"/>
                <a:gd name="T4" fmla="*/ 43 w 177"/>
                <a:gd name="T5" fmla="*/ 27 h 146"/>
                <a:gd name="T6" fmla="*/ 41 w 177"/>
                <a:gd name="T7" fmla="*/ 22 h 146"/>
                <a:gd name="T8" fmla="*/ 36 w 177"/>
                <a:gd name="T9" fmla="*/ 15 h 146"/>
                <a:gd name="T10" fmla="*/ 31 w 177"/>
                <a:gd name="T11" fmla="*/ 9 h 146"/>
                <a:gd name="T12" fmla="*/ 24 w 177"/>
                <a:gd name="T13" fmla="*/ 3 h 146"/>
                <a:gd name="T14" fmla="*/ 18 w 177"/>
                <a:gd name="T15" fmla="*/ 0 h 146"/>
                <a:gd name="T16" fmla="*/ 10 w 177"/>
                <a:gd name="T17" fmla="*/ 2 h 146"/>
                <a:gd name="T18" fmla="*/ 4 w 177"/>
                <a:gd name="T19" fmla="*/ 9 h 146"/>
                <a:gd name="T20" fmla="*/ 1 w 177"/>
                <a:gd name="T21" fmla="*/ 15 h 146"/>
                <a:gd name="T22" fmla="*/ 0 w 177"/>
                <a:gd name="T23" fmla="*/ 19 h 146"/>
                <a:gd name="T24" fmla="*/ 1 w 177"/>
                <a:gd name="T25" fmla="*/ 23 h 146"/>
                <a:gd name="T26" fmla="*/ 2 w 177"/>
                <a:gd name="T27" fmla="*/ 26 h 146"/>
                <a:gd name="T28" fmla="*/ 5 w 177"/>
                <a:gd name="T29" fmla="*/ 29 h 146"/>
                <a:gd name="T30" fmla="*/ 8 w 177"/>
                <a:gd name="T31" fmla="*/ 31 h 146"/>
                <a:gd name="T32" fmla="*/ 12 w 177"/>
                <a:gd name="T33" fmla="*/ 33 h 146"/>
                <a:gd name="T34" fmla="*/ 16 w 177"/>
                <a:gd name="T35" fmla="*/ 35 h 146"/>
                <a:gd name="T36" fmla="*/ 20 w 177"/>
                <a:gd name="T37" fmla="*/ 36 h 146"/>
                <a:gd name="T38" fmla="*/ 25 w 177"/>
                <a:gd name="T39" fmla="*/ 36 h 146"/>
                <a:gd name="T40" fmla="*/ 29 w 177"/>
                <a:gd name="T41" fmla="*/ 36 h 146"/>
                <a:gd name="T42" fmla="*/ 33 w 177"/>
                <a:gd name="T43" fmla="*/ 37 h 146"/>
                <a:gd name="T44" fmla="*/ 36 w 177"/>
                <a:gd name="T45" fmla="*/ 37 h 146"/>
                <a:gd name="T46" fmla="*/ 39 w 177"/>
                <a:gd name="T47" fmla="*/ 36 h 146"/>
                <a:gd name="T48" fmla="*/ 41 w 177"/>
                <a:gd name="T49" fmla="*/ 36 h 146"/>
                <a:gd name="T50" fmla="*/ 41 w 177"/>
                <a:gd name="T51" fmla="*/ 36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FF0000"/>
            </a:solidFill>
            <a:ln w="9525">
              <a:noFill/>
              <a:round/>
              <a:headEnd/>
              <a:tailEnd/>
            </a:ln>
          </p:spPr>
          <p:txBody>
            <a:bodyPr/>
            <a:lstStyle/>
            <a:p>
              <a:endParaRPr lang="en-US"/>
            </a:p>
          </p:txBody>
        </p:sp>
        <p:sp>
          <p:nvSpPr>
            <p:cNvPr id="7598" name="Freeform 7"/>
            <p:cNvSpPr>
              <a:spLocks/>
            </p:cNvSpPr>
            <p:nvPr/>
          </p:nvSpPr>
          <p:spPr bwMode="auto">
            <a:xfrm>
              <a:off x="2359" y="2133"/>
              <a:ext cx="89" cy="71"/>
            </a:xfrm>
            <a:custGeom>
              <a:avLst/>
              <a:gdLst>
                <a:gd name="T0" fmla="*/ 45 w 178"/>
                <a:gd name="T1" fmla="*/ 6 h 143"/>
                <a:gd name="T2" fmla="*/ 41 w 178"/>
                <a:gd name="T3" fmla="*/ 0 h 143"/>
                <a:gd name="T4" fmla="*/ 41 w 178"/>
                <a:gd name="T5" fmla="*/ 0 h 143"/>
                <a:gd name="T6" fmla="*/ 39 w 178"/>
                <a:gd name="T7" fmla="*/ 0 h 143"/>
                <a:gd name="T8" fmla="*/ 37 w 178"/>
                <a:gd name="T9" fmla="*/ 0 h 143"/>
                <a:gd name="T10" fmla="*/ 33 w 178"/>
                <a:gd name="T11" fmla="*/ 0 h 143"/>
                <a:gd name="T12" fmla="*/ 29 w 178"/>
                <a:gd name="T13" fmla="*/ 0 h 143"/>
                <a:gd name="T14" fmla="*/ 25 w 178"/>
                <a:gd name="T15" fmla="*/ 0 h 143"/>
                <a:gd name="T16" fmla="*/ 20 w 178"/>
                <a:gd name="T17" fmla="*/ 1 h 143"/>
                <a:gd name="T18" fmla="*/ 16 w 178"/>
                <a:gd name="T19" fmla="*/ 1 h 143"/>
                <a:gd name="T20" fmla="*/ 11 w 178"/>
                <a:gd name="T21" fmla="*/ 3 h 143"/>
                <a:gd name="T22" fmla="*/ 8 w 178"/>
                <a:gd name="T23" fmla="*/ 4 h 143"/>
                <a:gd name="T24" fmla="*/ 5 w 178"/>
                <a:gd name="T25" fmla="*/ 6 h 143"/>
                <a:gd name="T26" fmla="*/ 2 w 178"/>
                <a:gd name="T27" fmla="*/ 9 h 143"/>
                <a:gd name="T28" fmla="*/ 1 w 178"/>
                <a:gd name="T29" fmla="*/ 12 h 143"/>
                <a:gd name="T30" fmla="*/ 0 w 178"/>
                <a:gd name="T31" fmla="*/ 16 h 143"/>
                <a:gd name="T32" fmla="*/ 1 w 178"/>
                <a:gd name="T33" fmla="*/ 20 h 143"/>
                <a:gd name="T34" fmla="*/ 3 w 178"/>
                <a:gd name="T35" fmla="*/ 26 h 143"/>
                <a:gd name="T36" fmla="*/ 11 w 178"/>
                <a:gd name="T37" fmla="*/ 33 h 143"/>
                <a:gd name="T38" fmla="*/ 18 w 178"/>
                <a:gd name="T39" fmla="*/ 35 h 143"/>
                <a:gd name="T40" fmla="*/ 24 w 178"/>
                <a:gd name="T41" fmla="*/ 33 h 143"/>
                <a:gd name="T42" fmla="*/ 30 w 178"/>
                <a:gd name="T43" fmla="*/ 27 h 143"/>
                <a:gd name="T44" fmla="*/ 37 w 178"/>
                <a:gd name="T45" fmla="*/ 20 h 143"/>
                <a:gd name="T46" fmla="*/ 41 w 178"/>
                <a:gd name="T47" fmla="*/ 13 h 143"/>
                <a:gd name="T48" fmla="*/ 44 w 178"/>
                <a:gd name="T49" fmla="*/ 8 h 143"/>
                <a:gd name="T50" fmla="*/ 45 w 178"/>
                <a:gd name="T51" fmla="*/ 6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FF0000"/>
            </a:solidFill>
            <a:ln w="9525">
              <a:noFill/>
              <a:round/>
              <a:headEnd/>
              <a:tailEnd/>
            </a:ln>
          </p:spPr>
          <p:txBody>
            <a:bodyPr/>
            <a:lstStyle/>
            <a:p>
              <a:endParaRPr lang="en-US"/>
            </a:p>
          </p:txBody>
        </p:sp>
        <p:sp>
          <p:nvSpPr>
            <p:cNvPr id="7599" name="Freeform 8"/>
            <p:cNvSpPr>
              <a:spLocks/>
            </p:cNvSpPr>
            <p:nvPr/>
          </p:nvSpPr>
          <p:spPr bwMode="auto">
            <a:xfrm>
              <a:off x="2432" y="2151"/>
              <a:ext cx="66" cy="90"/>
            </a:xfrm>
            <a:custGeom>
              <a:avLst/>
              <a:gdLst>
                <a:gd name="T0" fmla="*/ 20 w 132"/>
                <a:gd name="T1" fmla="*/ 0 h 181"/>
                <a:gd name="T2" fmla="*/ 13 w 132"/>
                <a:gd name="T3" fmla="*/ 0 h 181"/>
                <a:gd name="T4" fmla="*/ 12 w 132"/>
                <a:gd name="T5" fmla="*/ 2 h 181"/>
                <a:gd name="T6" fmla="*/ 9 w 132"/>
                <a:gd name="T7" fmla="*/ 7 h 181"/>
                <a:gd name="T8" fmla="*/ 5 w 132"/>
                <a:gd name="T9" fmla="*/ 14 h 181"/>
                <a:gd name="T10" fmla="*/ 2 w 132"/>
                <a:gd name="T11" fmla="*/ 22 h 181"/>
                <a:gd name="T12" fmla="*/ 0 w 132"/>
                <a:gd name="T13" fmla="*/ 30 h 181"/>
                <a:gd name="T14" fmla="*/ 1 w 132"/>
                <a:gd name="T15" fmla="*/ 38 h 181"/>
                <a:gd name="T16" fmla="*/ 6 w 132"/>
                <a:gd name="T17" fmla="*/ 43 h 181"/>
                <a:gd name="T18" fmla="*/ 16 w 132"/>
                <a:gd name="T19" fmla="*/ 45 h 181"/>
                <a:gd name="T20" fmla="*/ 26 w 132"/>
                <a:gd name="T21" fmla="*/ 43 h 181"/>
                <a:gd name="T22" fmla="*/ 32 w 132"/>
                <a:gd name="T23" fmla="*/ 38 h 181"/>
                <a:gd name="T24" fmla="*/ 33 w 132"/>
                <a:gd name="T25" fmla="*/ 30 h 181"/>
                <a:gd name="T26" fmla="*/ 32 w 132"/>
                <a:gd name="T27" fmla="*/ 22 h 181"/>
                <a:gd name="T28" fmla="*/ 28 w 132"/>
                <a:gd name="T29" fmla="*/ 14 h 181"/>
                <a:gd name="T30" fmla="*/ 25 w 132"/>
                <a:gd name="T31" fmla="*/ 7 h 181"/>
                <a:gd name="T32" fmla="*/ 21 w 132"/>
                <a:gd name="T33" fmla="*/ 2 h 181"/>
                <a:gd name="T34" fmla="*/ 20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FF0000"/>
            </a:solidFill>
            <a:ln w="9525">
              <a:noFill/>
              <a:round/>
              <a:headEnd/>
              <a:tailEnd/>
            </a:ln>
          </p:spPr>
          <p:txBody>
            <a:bodyPr/>
            <a:lstStyle/>
            <a:p>
              <a:endParaRPr lang="en-US"/>
            </a:p>
          </p:txBody>
        </p:sp>
        <p:sp>
          <p:nvSpPr>
            <p:cNvPr id="7600" name="Freeform 9"/>
            <p:cNvSpPr>
              <a:spLocks/>
            </p:cNvSpPr>
            <p:nvPr/>
          </p:nvSpPr>
          <p:spPr bwMode="auto">
            <a:xfrm>
              <a:off x="2482" y="2132"/>
              <a:ext cx="88" cy="72"/>
            </a:xfrm>
            <a:custGeom>
              <a:avLst/>
              <a:gdLst>
                <a:gd name="T0" fmla="*/ 3 w 177"/>
                <a:gd name="T1" fmla="*/ 1 h 144"/>
                <a:gd name="T2" fmla="*/ 0 w 177"/>
                <a:gd name="T3" fmla="*/ 6 h 144"/>
                <a:gd name="T4" fmla="*/ 1 w 177"/>
                <a:gd name="T5" fmla="*/ 9 h 144"/>
                <a:gd name="T6" fmla="*/ 4 w 177"/>
                <a:gd name="T7" fmla="*/ 14 h 144"/>
                <a:gd name="T8" fmla="*/ 8 w 177"/>
                <a:gd name="T9" fmla="*/ 21 h 144"/>
                <a:gd name="T10" fmla="*/ 14 w 177"/>
                <a:gd name="T11" fmla="*/ 27 h 144"/>
                <a:gd name="T12" fmla="*/ 20 w 177"/>
                <a:gd name="T13" fmla="*/ 33 h 144"/>
                <a:gd name="T14" fmla="*/ 27 w 177"/>
                <a:gd name="T15" fmla="*/ 36 h 144"/>
                <a:gd name="T16" fmla="*/ 34 w 177"/>
                <a:gd name="T17" fmla="*/ 35 h 144"/>
                <a:gd name="T18" fmla="*/ 41 w 177"/>
                <a:gd name="T19" fmla="*/ 26 h 144"/>
                <a:gd name="T20" fmla="*/ 43 w 177"/>
                <a:gd name="T21" fmla="*/ 21 h 144"/>
                <a:gd name="T22" fmla="*/ 44 w 177"/>
                <a:gd name="T23" fmla="*/ 17 h 144"/>
                <a:gd name="T24" fmla="*/ 44 w 177"/>
                <a:gd name="T25" fmla="*/ 12 h 144"/>
                <a:gd name="T26" fmla="*/ 42 w 177"/>
                <a:gd name="T27" fmla="*/ 9 h 144"/>
                <a:gd name="T28" fmla="*/ 40 w 177"/>
                <a:gd name="T29" fmla="*/ 7 h 144"/>
                <a:gd name="T30" fmla="*/ 36 w 177"/>
                <a:gd name="T31" fmla="*/ 5 h 144"/>
                <a:gd name="T32" fmla="*/ 33 w 177"/>
                <a:gd name="T33" fmla="*/ 3 h 144"/>
                <a:gd name="T34" fmla="*/ 29 w 177"/>
                <a:gd name="T35" fmla="*/ 2 h 144"/>
                <a:gd name="T36" fmla="*/ 24 w 177"/>
                <a:gd name="T37" fmla="*/ 1 h 144"/>
                <a:gd name="T38" fmla="*/ 20 w 177"/>
                <a:gd name="T39" fmla="*/ 1 h 144"/>
                <a:gd name="T40" fmla="*/ 15 w 177"/>
                <a:gd name="T41" fmla="*/ 1 h 144"/>
                <a:gd name="T42" fmla="*/ 12 w 177"/>
                <a:gd name="T43" fmla="*/ 0 h 144"/>
                <a:gd name="T44" fmla="*/ 8 w 177"/>
                <a:gd name="T45" fmla="*/ 0 h 144"/>
                <a:gd name="T46" fmla="*/ 6 w 177"/>
                <a:gd name="T47" fmla="*/ 1 h 144"/>
                <a:gd name="T48" fmla="*/ 4 w 177"/>
                <a:gd name="T49" fmla="*/ 1 h 144"/>
                <a:gd name="T50" fmla="*/ 3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FF0000"/>
            </a:solidFill>
            <a:ln w="9525">
              <a:noFill/>
              <a:round/>
              <a:headEnd/>
              <a:tailEnd/>
            </a:ln>
          </p:spPr>
          <p:txBody>
            <a:bodyPr/>
            <a:lstStyle/>
            <a:p>
              <a:endParaRPr lang="en-US"/>
            </a:p>
          </p:txBody>
        </p:sp>
        <p:sp>
          <p:nvSpPr>
            <p:cNvPr id="7601" name="Freeform 10"/>
            <p:cNvSpPr>
              <a:spLocks/>
            </p:cNvSpPr>
            <p:nvPr/>
          </p:nvSpPr>
          <p:spPr bwMode="auto">
            <a:xfrm>
              <a:off x="2481" y="2051"/>
              <a:ext cx="90" cy="72"/>
            </a:xfrm>
            <a:custGeom>
              <a:avLst/>
              <a:gdLst>
                <a:gd name="T0" fmla="*/ 0 w 180"/>
                <a:gd name="T1" fmla="*/ 29 h 143"/>
                <a:gd name="T2" fmla="*/ 4 w 180"/>
                <a:gd name="T3" fmla="*/ 36 h 143"/>
                <a:gd name="T4" fmla="*/ 5 w 180"/>
                <a:gd name="T5" fmla="*/ 36 h 143"/>
                <a:gd name="T6" fmla="*/ 6 w 180"/>
                <a:gd name="T7" fmla="*/ 36 h 143"/>
                <a:gd name="T8" fmla="*/ 9 w 180"/>
                <a:gd name="T9" fmla="*/ 36 h 143"/>
                <a:gd name="T10" fmla="*/ 12 w 180"/>
                <a:gd name="T11" fmla="*/ 36 h 143"/>
                <a:gd name="T12" fmla="*/ 16 w 180"/>
                <a:gd name="T13" fmla="*/ 36 h 143"/>
                <a:gd name="T14" fmla="*/ 20 w 180"/>
                <a:gd name="T15" fmla="*/ 36 h 143"/>
                <a:gd name="T16" fmla="*/ 25 w 180"/>
                <a:gd name="T17" fmla="*/ 35 h 143"/>
                <a:gd name="T18" fmla="*/ 29 w 180"/>
                <a:gd name="T19" fmla="*/ 34 h 143"/>
                <a:gd name="T20" fmla="*/ 34 w 180"/>
                <a:gd name="T21" fmla="*/ 33 h 143"/>
                <a:gd name="T22" fmla="*/ 37 w 180"/>
                <a:gd name="T23" fmla="*/ 32 h 143"/>
                <a:gd name="T24" fmla="*/ 41 w 180"/>
                <a:gd name="T25" fmla="*/ 30 h 143"/>
                <a:gd name="T26" fmla="*/ 43 w 180"/>
                <a:gd name="T27" fmla="*/ 27 h 143"/>
                <a:gd name="T28" fmla="*/ 45 w 180"/>
                <a:gd name="T29" fmla="*/ 24 h 143"/>
                <a:gd name="T30" fmla="*/ 45 w 180"/>
                <a:gd name="T31" fmla="*/ 20 h 143"/>
                <a:gd name="T32" fmla="*/ 44 w 180"/>
                <a:gd name="T33" fmla="*/ 15 h 143"/>
                <a:gd name="T34" fmla="*/ 42 w 180"/>
                <a:gd name="T35" fmla="*/ 10 h 143"/>
                <a:gd name="T36" fmla="*/ 35 w 180"/>
                <a:gd name="T37" fmla="*/ 2 h 143"/>
                <a:gd name="T38" fmla="*/ 27 w 180"/>
                <a:gd name="T39" fmla="*/ 0 h 143"/>
                <a:gd name="T40" fmla="*/ 21 w 180"/>
                <a:gd name="T41" fmla="*/ 3 h 143"/>
                <a:gd name="T42" fmla="*/ 14 w 180"/>
                <a:gd name="T43" fmla="*/ 8 h 143"/>
                <a:gd name="T44" fmla="*/ 9 w 180"/>
                <a:gd name="T45" fmla="*/ 15 h 143"/>
                <a:gd name="T46" fmla="*/ 4 w 180"/>
                <a:gd name="T47" fmla="*/ 22 h 143"/>
                <a:gd name="T48" fmla="*/ 1 w 180"/>
                <a:gd name="T49" fmla="*/ 27 h 143"/>
                <a:gd name="T50" fmla="*/ 0 w 180"/>
                <a:gd name="T51" fmla="*/ 29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FF0000"/>
            </a:solidFill>
            <a:ln w="9525">
              <a:noFill/>
              <a:round/>
              <a:headEnd/>
              <a:tailEnd/>
            </a:ln>
          </p:spPr>
          <p:txBody>
            <a:bodyPr/>
            <a:lstStyle/>
            <a:p>
              <a:endParaRPr lang="en-US"/>
            </a:p>
          </p:txBody>
        </p:sp>
        <p:sp>
          <p:nvSpPr>
            <p:cNvPr id="7602" name="Freeform 11"/>
            <p:cNvSpPr>
              <a:spLocks/>
            </p:cNvSpPr>
            <p:nvPr/>
          </p:nvSpPr>
          <p:spPr bwMode="auto">
            <a:xfrm>
              <a:off x="2654" y="1594"/>
              <a:ext cx="12" cy="12"/>
            </a:xfrm>
            <a:custGeom>
              <a:avLst/>
              <a:gdLst>
                <a:gd name="T0" fmla="*/ 3 w 24"/>
                <a:gd name="T1" fmla="*/ 6 h 24"/>
                <a:gd name="T2" fmla="*/ 2 w 24"/>
                <a:gd name="T3" fmla="*/ 6 h 24"/>
                <a:gd name="T4" fmla="*/ 1 w 24"/>
                <a:gd name="T5" fmla="*/ 6 h 24"/>
                <a:gd name="T6" fmla="*/ 1 w 24"/>
                <a:gd name="T7" fmla="*/ 4 h 24"/>
                <a:gd name="T8" fmla="*/ 0 w 24"/>
                <a:gd name="T9" fmla="*/ 3 h 24"/>
                <a:gd name="T10" fmla="*/ 1 w 24"/>
                <a:gd name="T11" fmla="*/ 2 h 24"/>
                <a:gd name="T12" fmla="*/ 1 w 24"/>
                <a:gd name="T13" fmla="*/ 1 h 24"/>
                <a:gd name="T14" fmla="*/ 2 w 24"/>
                <a:gd name="T15" fmla="*/ 1 h 24"/>
                <a:gd name="T16" fmla="*/ 3 w 24"/>
                <a:gd name="T17" fmla="*/ 0 h 24"/>
                <a:gd name="T18" fmla="*/ 5 w 24"/>
                <a:gd name="T19" fmla="*/ 1 h 24"/>
                <a:gd name="T20" fmla="*/ 5 w 24"/>
                <a:gd name="T21" fmla="*/ 1 h 24"/>
                <a:gd name="T22" fmla="*/ 6 w 24"/>
                <a:gd name="T23" fmla="*/ 2 h 24"/>
                <a:gd name="T24" fmla="*/ 6 w 24"/>
                <a:gd name="T25" fmla="*/ 3 h 24"/>
                <a:gd name="T26" fmla="*/ 6 w 24"/>
                <a:gd name="T27" fmla="*/ 4 h 24"/>
                <a:gd name="T28" fmla="*/ 5 w 24"/>
                <a:gd name="T29" fmla="*/ 6 h 24"/>
                <a:gd name="T30" fmla="*/ 5 w 24"/>
                <a:gd name="T31" fmla="*/ 6 h 24"/>
                <a:gd name="T32" fmla="*/ 3 w 24"/>
                <a:gd name="T33" fmla="*/ 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FF0000"/>
            </a:solidFill>
            <a:ln w="9525">
              <a:noFill/>
              <a:round/>
              <a:headEnd/>
              <a:tailEnd/>
            </a:ln>
          </p:spPr>
          <p:txBody>
            <a:bodyPr/>
            <a:lstStyle/>
            <a:p>
              <a:endParaRPr lang="en-US"/>
            </a:p>
          </p:txBody>
        </p:sp>
        <p:sp>
          <p:nvSpPr>
            <p:cNvPr id="7603" name="Freeform 12"/>
            <p:cNvSpPr>
              <a:spLocks/>
            </p:cNvSpPr>
            <p:nvPr/>
          </p:nvSpPr>
          <p:spPr bwMode="auto">
            <a:xfrm>
              <a:off x="2647" y="1554"/>
              <a:ext cx="26" cy="37"/>
            </a:xfrm>
            <a:custGeom>
              <a:avLst/>
              <a:gdLst>
                <a:gd name="T0" fmla="*/ 5 w 52"/>
                <a:gd name="T1" fmla="*/ 19 h 73"/>
                <a:gd name="T2" fmla="*/ 8 w 52"/>
                <a:gd name="T3" fmla="*/ 19 h 73"/>
                <a:gd name="T4" fmla="*/ 9 w 52"/>
                <a:gd name="T5" fmla="*/ 18 h 73"/>
                <a:gd name="T6" fmla="*/ 10 w 52"/>
                <a:gd name="T7" fmla="*/ 16 h 73"/>
                <a:gd name="T8" fmla="*/ 11 w 52"/>
                <a:gd name="T9" fmla="*/ 13 h 73"/>
                <a:gd name="T10" fmla="*/ 13 w 52"/>
                <a:gd name="T11" fmla="*/ 9 h 73"/>
                <a:gd name="T12" fmla="*/ 13 w 52"/>
                <a:gd name="T13" fmla="*/ 6 h 73"/>
                <a:gd name="T14" fmla="*/ 13 w 52"/>
                <a:gd name="T15" fmla="*/ 3 h 73"/>
                <a:gd name="T16" fmla="*/ 11 w 52"/>
                <a:gd name="T17" fmla="*/ 1 h 73"/>
                <a:gd name="T18" fmla="*/ 7 w 52"/>
                <a:gd name="T19" fmla="*/ 0 h 73"/>
                <a:gd name="T20" fmla="*/ 3 w 52"/>
                <a:gd name="T21" fmla="*/ 1 h 73"/>
                <a:gd name="T22" fmla="*/ 1 w 52"/>
                <a:gd name="T23" fmla="*/ 3 h 73"/>
                <a:gd name="T24" fmla="*/ 0 w 52"/>
                <a:gd name="T25" fmla="*/ 6 h 73"/>
                <a:gd name="T26" fmla="*/ 1 w 52"/>
                <a:gd name="T27" fmla="*/ 9 h 73"/>
                <a:gd name="T28" fmla="*/ 2 w 52"/>
                <a:gd name="T29" fmla="*/ 13 h 73"/>
                <a:gd name="T30" fmla="*/ 3 w 52"/>
                <a:gd name="T31" fmla="*/ 16 h 73"/>
                <a:gd name="T32" fmla="*/ 5 w 52"/>
                <a:gd name="T33" fmla="*/ 18 h 73"/>
                <a:gd name="T34" fmla="*/ 5 w 52"/>
                <a:gd name="T35" fmla="*/ 19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FF0000"/>
            </a:solidFill>
            <a:ln w="9525">
              <a:noFill/>
              <a:round/>
              <a:headEnd/>
              <a:tailEnd/>
            </a:ln>
          </p:spPr>
          <p:txBody>
            <a:bodyPr/>
            <a:lstStyle/>
            <a:p>
              <a:endParaRPr lang="en-US"/>
            </a:p>
          </p:txBody>
        </p:sp>
        <p:sp>
          <p:nvSpPr>
            <p:cNvPr id="7604" name="Freeform 13"/>
            <p:cNvSpPr>
              <a:spLocks/>
            </p:cNvSpPr>
            <p:nvPr/>
          </p:nvSpPr>
          <p:spPr bwMode="auto">
            <a:xfrm>
              <a:off x="2647" y="1554"/>
              <a:ext cx="26" cy="37"/>
            </a:xfrm>
            <a:custGeom>
              <a:avLst/>
              <a:gdLst>
                <a:gd name="T0" fmla="*/ 5 w 52"/>
                <a:gd name="T1" fmla="*/ 19 h 73"/>
                <a:gd name="T2" fmla="*/ 8 w 52"/>
                <a:gd name="T3" fmla="*/ 19 h 73"/>
                <a:gd name="T4" fmla="*/ 9 w 52"/>
                <a:gd name="T5" fmla="*/ 18 h 73"/>
                <a:gd name="T6" fmla="*/ 10 w 52"/>
                <a:gd name="T7" fmla="*/ 16 h 73"/>
                <a:gd name="T8" fmla="*/ 11 w 52"/>
                <a:gd name="T9" fmla="*/ 13 h 73"/>
                <a:gd name="T10" fmla="*/ 13 w 52"/>
                <a:gd name="T11" fmla="*/ 9 h 73"/>
                <a:gd name="T12" fmla="*/ 13 w 52"/>
                <a:gd name="T13" fmla="*/ 6 h 73"/>
                <a:gd name="T14" fmla="*/ 13 w 52"/>
                <a:gd name="T15" fmla="*/ 3 h 73"/>
                <a:gd name="T16" fmla="*/ 11 w 52"/>
                <a:gd name="T17" fmla="*/ 1 h 73"/>
                <a:gd name="T18" fmla="*/ 7 w 52"/>
                <a:gd name="T19" fmla="*/ 0 h 73"/>
                <a:gd name="T20" fmla="*/ 3 w 52"/>
                <a:gd name="T21" fmla="*/ 1 h 73"/>
                <a:gd name="T22" fmla="*/ 1 w 52"/>
                <a:gd name="T23" fmla="*/ 3 h 73"/>
                <a:gd name="T24" fmla="*/ 0 w 52"/>
                <a:gd name="T25" fmla="*/ 6 h 73"/>
                <a:gd name="T26" fmla="*/ 1 w 52"/>
                <a:gd name="T27" fmla="*/ 9 h 73"/>
                <a:gd name="T28" fmla="*/ 2 w 52"/>
                <a:gd name="T29" fmla="*/ 13 h 73"/>
                <a:gd name="T30" fmla="*/ 3 w 52"/>
                <a:gd name="T31" fmla="*/ 16 h 73"/>
                <a:gd name="T32" fmla="*/ 5 w 52"/>
                <a:gd name="T33" fmla="*/ 18 h 73"/>
                <a:gd name="T34" fmla="*/ 5 w 52"/>
                <a:gd name="T35" fmla="*/ 19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FF0000"/>
            </a:solidFill>
            <a:ln w="9525">
              <a:noFill/>
              <a:round/>
              <a:headEnd/>
              <a:tailEnd/>
            </a:ln>
          </p:spPr>
          <p:txBody>
            <a:bodyPr/>
            <a:lstStyle/>
            <a:p>
              <a:endParaRPr lang="en-US"/>
            </a:p>
          </p:txBody>
        </p:sp>
        <p:sp>
          <p:nvSpPr>
            <p:cNvPr id="7605" name="Freeform 14"/>
            <p:cNvSpPr>
              <a:spLocks/>
            </p:cNvSpPr>
            <p:nvPr/>
          </p:nvSpPr>
          <p:spPr bwMode="auto">
            <a:xfrm>
              <a:off x="2618" y="1569"/>
              <a:ext cx="36" cy="29"/>
            </a:xfrm>
            <a:custGeom>
              <a:avLst/>
              <a:gdLst>
                <a:gd name="T0" fmla="*/ 17 w 71"/>
                <a:gd name="T1" fmla="*/ 15 h 58"/>
                <a:gd name="T2" fmla="*/ 18 w 71"/>
                <a:gd name="T3" fmla="*/ 12 h 58"/>
                <a:gd name="T4" fmla="*/ 18 w 71"/>
                <a:gd name="T5" fmla="*/ 11 h 58"/>
                <a:gd name="T6" fmla="*/ 16 w 71"/>
                <a:gd name="T7" fmla="*/ 9 h 58"/>
                <a:gd name="T8" fmla="*/ 15 w 71"/>
                <a:gd name="T9" fmla="*/ 7 h 58"/>
                <a:gd name="T10" fmla="*/ 13 w 71"/>
                <a:gd name="T11" fmla="*/ 4 h 58"/>
                <a:gd name="T12" fmla="*/ 10 w 71"/>
                <a:gd name="T13" fmla="*/ 2 h 58"/>
                <a:gd name="T14" fmla="*/ 7 w 71"/>
                <a:gd name="T15" fmla="*/ 0 h 58"/>
                <a:gd name="T16" fmla="*/ 4 w 71"/>
                <a:gd name="T17" fmla="*/ 1 h 58"/>
                <a:gd name="T18" fmla="*/ 2 w 71"/>
                <a:gd name="T19" fmla="*/ 5 h 58"/>
                <a:gd name="T20" fmla="*/ 0 w 71"/>
                <a:gd name="T21" fmla="*/ 9 h 58"/>
                <a:gd name="T22" fmla="*/ 1 w 71"/>
                <a:gd name="T23" fmla="*/ 11 h 58"/>
                <a:gd name="T24" fmla="*/ 3 w 71"/>
                <a:gd name="T25" fmla="*/ 13 h 58"/>
                <a:gd name="T26" fmla="*/ 7 w 71"/>
                <a:gd name="T27" fmla="*/ 14 h 58"/>
                <a:gd name="T28" fmla="*/ 10 w 71"/>
                <a:gd name="T29" fmla="*/ 15 h 58"/>
                <a:gd name="T30" fmla="*/ 13 w 71"/>
                <a:gd name="T31" fmla="*/ 15 h 58"/>
                <a:gd name="T32" fmla="*/ 16 w 71"/>
                <a:gd name="T33" fmla="*/ 15 h 58"/>
                <a:gd name="T34" fmla="*/ 17 w 71"/>
                <a:gd name="T35" fmla="*/ 15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FF0000"/>
            </a:solidFill>
            <a:ln w="9525">
              <a:noFill/>
              <a:round/>
              <a:headEnd/>
              <a:tailEnd/>
            </a:ln>
          </p:spPr>
          <p:txBody>
            <a:bodyPr/>
            <a:lstStyle/>
            <a:p>
              <a:endParaRPr lang="en-US"/>
            </a:p>
          </p:txBody>
        </p:sp>
        <p:sp>
          <p:nvSpPr>
            <p:cNvPr id="7606" name="Freeform 15"/>
            <p:cNvSpPr>
              <a:spLocks/>
            </p:cNvSpPr>
            <p:nvPr/>
          </p:nvSpPr>
          <p:spPr bwMode="auto">
            <a:xfrm>
              <a:off x="2618" y="1602"/>
              <a:ext cx="36" cy="28"/>
            </a:xfrm>
            <a:custGeom>
              <a:avLst/>
              <a:gdLst>
                <a:gd name="T0" fmla="*/ 18 w 71"/>
                <a:gd name="T1" fmla="*/ 2 h 57"/>
                <a:gd name="T2" fmla="*/ 17 w 71"/>
                <a:gd name="T3" fmla="*/ 0 h 57"/>
                <a:gd name="T4" fmla="*/ 16 w 71"/>
                <a:gd name="T5" fmla="*/ 0 h 57"/>
                <a:gd name="T6" fmla="*/ 14 w 71"/>
                <a:gd name="T7" fmla="*/ 0 h 57"/>
                <a:gd name="T8" fmla="*/ 10 w 71"/>
                <a:gd name="T9" fmla="*/ 0 h 57"/>
                <a:gd name="T10" fmla="*/ 7 w 71"/>
                <a:gd name="T11" fmla="*/ 0 h 57"/>
                <a:gd name="T12" fmla="*/ 4 w 71"/>
                <a:gd name="T13" fmla="*/ 1 h 57"/>
                <a:gd name="T14" fmla="*/ 1 w 71"/>
                <a:gd name="T15" fmla="*/ 3 h 57"/>
                <a:gd name="T16" fmla="*/ 0 w 71"/>
                <a:gd name="T17" fmla="*/ 6 h 57"/>
                <a:gd name="T18" fmla="*/ 2 w 71"/>
                <a:gd name="T19" fmla="*/ 10 h 57"/>
                <a:gd name="T20" fmla="*/ 4 w 71"/>
                <a:gd name="T21" fmla="*/ 13 h 57"/>
                <a:gd name="T22" fmla="*/ 7 w 71"/>
                <a:gd name="T23" fmla="*/ 14 h 57"/>
                <a:gd name="T24" fmla="*/ 10 w 71"/>
                <a:gd name="T25" fmla="*/ 13 h 57"/>
                <a:gd name="T26" fmla="*/ 13 w 71"/>
                <a:gd name="T27" fmla="*/ 11 h 57"/>
                <a:gd name="T28" fmla="*/ 15 w 71"/>
                <a:gd name="T29" fmla="*/ 8 h 57"/>
                <a:gd name="T30" fmla="*/ 16 w 71"/>
                <a:gd name="T31" fmla="*/ 5 h 57"/>
                <a:gd name="T32" fmla="*/ 18 w 71"/>
                <a:gd name="T33" fmla="*/ 3 h 57"/>
                <a:gd name="T34" fmla="*/ 18 w 71"/>
                <a:gd name="T35" fmla="*/ 2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FF0000"/>
            </a:solidFill>
            <a:ln w="9525">
              <a:noFill/>
              <a:round/>
              <a:headEnd/>
              <a:tailEnd/>
            </a:ln>
          </p:spPr>
          <p:txBody>
            <a:bodyPr/>
            <a:lstStyle/>
            <a:p>
              <a:endParaRPr lang="en-US"/>
            </a:p>
          </p:txBody>
        </p:sp>
        <p:sp>
          <p:nvSpPr>
            <p:cNvPr id="7607" name="Freeform 16"/>
            <p:cNvSpPr>
              <a:spLocks/>
            </p:cNvSpPr>
            <p:nvPr/>
          </p:nvSpPr>
          <p:spPr bwMode="auto">
            <a:xfrm>
              <a:off x="2647" y="1610"/>
              <a:ext cx="26" cy="36"/>
            </a:xfrm>
            <a:custGeom>
              <a:avLst/>
              <a:gdLst>
                <a:gd name="T0" fmla="*/ 8 w 52"/>
                <a:gd name="T1" fmla="*/ 0 h 73"/>
                <a:gd name="T2" fmla="*/ 5 w 52"/>
                <a:gd name="T3" fmla="*/ 0 h 73"/>
                <a:gd name="T4" fmla="*/ 5 w 52"/>
                <a:gd name="T5" fmla="*/ 1 h 73"/>
                <a:gd name="T6" fmla="*/ 3 w 52"/>
                <a:gd name="T7" fmla="*/ 3 h 73"/>
                <a:gd name="T8" fmla="*/ 2 w 52"/>
                <a:gd name="T9" fmla="*/ 5 h 73"/>
                <a:gd name="T10" fmla="*/ 1 w 52"/>
                <a:gd name="T11" fmla="*/ 9 h 73"/>
                <a:gd name="T12" fmla="*/ 0 w 52"/>
                <a:gd name="T13" fmla="*/ 12 h 73"/>
                <a:gd name="T14" fmla="*/ 1 w 52"/>
                <a:gd name="T15" fmla="*/ 15 h 73"/>
                <a:gd name="T16" fmla="*/ 3 w 52"/>
                <a:gd name="T17" fmla="*/ 17 h 73"/>
                <a:gd name="T18" fmla="*/ 7 w 52"/>
                <a:gd name="T19" fmla="*/ 18 h 73"/>
                <a:gd name="T20" fmla="*/ 11 w 52"/>
                <a:gd name="T21" fmla="*/ 17 h 73"/>
                <a:gd name="T22" fmla="*/ 13 w 52"/>
                <a:gd name="T23" fmla="*/ 15 h 73"/>
                <a:gd name="T24" fmla="*/ 13 w 52"/>
                <a:gd name="T25" fmla="*/ 12 h 73"/>
                <a:gd name="T26" fmla="*/ 13 w 52"/>
                <a:gd name="T27" fmla="*/ 9 h 73"/>
                <a:gd name="T28" fmla="*/ 12 w 52"/>
                <a:gd name="T29" fmla="*/ 5 h 73"/>
                <a:gd name="T30" fmla="*/ 10 w 52"/>
                <a:gd name="T31" fmla="*/ 3 h 73"/>
                <a:gd name="T32" fmla="*/ 9 w 52"/>
                <a:gd name="T33" fmla="*/ 1 h 73"/>
                <a:gd name="T34" fmla="*/ 8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FF0000"/>
            </a:solidFill>
            <a:ln w="9525">
              <a:noFill/>
              <a:round/>
              <a:headEnd/>
              <a:tailEnd/>
            </a:ln>
          </p:spPr>
          <p:txBody>
            <a:bodyPr/>
            <a:lstStyle/>
            <a:p>
              <a:endParaRPr lang="en-US"/>
            </a:p>
          </p:txBody>
        </p:sp>
        <p:sp>
          <p:nvSpPr>
            <p:cNvPr id="7608" name="Freeform 17"/>
            <p:cNvSpPr>
              <a:spLocks/>
            </p:cNvSpPr>
            <p:nvPr/>
          </p:nvSpPr>
          <p:spPr bwMode="auto">
            <a:xfrm>
              <a:off x="2667" y="1602"/>
              <a:ext cx="36" cy="28"/>
            </a:xfrm>
            <a:custGeom>
              <a:avLst/>
              <a:gdLst>
                <a:gd name="T0" fmla="*/ 2 w 71"/>
                <a:gd name="T1" fmla="*/ 0 h 57"/>
                <a:gd name="T2" fmla="*/ 0 w 71"/>
                <a:gd name="T3" fmla="*/ 2 h 57"/>
                <a:gd name="T4" fmla="*/ 1 w 71"/>
                <a:gd name="T5" fmla="*/ 3 h 57"/>
                <a:gd name="T6" fmla="*/ 2 w 71"/>
                <a:gd name="T7" fmla="*/ 5 h 57"/>
                <a:gd name="T8" fmla="*/ 4 w 71"/>
                <a:gd name="T9" fmla="*/ 8 h 57"/>
                <a:gd name="T10" fmla="*/ 6 w 71"/>
                <a:gd name="T11" fmla="*/ 11 h 57"/>
                <a:gd name="T12" fmla="*/ 8 w 71"/>
                <a:gd name="T13" fmla="*/ 13 h 57"/>
                <a:gd name="T14" fmla="*/ 11 w 71"/>
                <a:gd name="T15" fmla="*/ 14 h 57"/>
                <a:gd name="T16" fmla="*/ 14 w 71"/>
                <a:gd name="T17" fmla="*/ 13 h 57"/>
                <a:gd name="T18" fmla="*/ 17 w 71"/>
                <a:gd name="T19" fmla="*/ 10 h 57"/>
                <a:gd name="T20" fmla="*/ 18 w 71"/>
                <a:gd name="T21" fmla="*/ 6 h 57"/>
                <a:gd name="T22" fmla="*/ 17 w 71"/>
                <a:gd name="T23" fmla="*/ 3 h 57"/>
                <a:gd name="T24" fmla="*/ 15 w 71"/>
                <a:gd name="T25" fmla="*/ 1 h 57"/>
                <a:gd name="T26" fmla="*/ 12 w 71"/>
                <a:gd name="T27" fmla="*/ 0 h 57"/>
                <a:gd name="T28" fmla="*/ 8 w 71"/>
                <a:gd name="T29" fmla="*/ 0 h 57"/>
                <a:gd name="T30" fmla="*/ 5 w 71"/>
                <a:gd name="T31" fmla="*/ 0 h 57"/>
                <a:gd name="T32" fmla="*/ 3 w 71"/>
                <a:gd name="T33" fmla="*/ 0 h 57"/>
                <a:gd name="T34" fmla="*/ 2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FF0000"/>
            </a:solidFill>
            <a:ln w="9525">
              <a:noFill/>
              <a:round/>
              <a:headEnd/>
              <a:tailEnd/>
            </a:ln>
          </p:spPr>
          <p:txBody>
            <a:bodyPr/>
            <a:lstStyle/>
            <a:p>
              <a:endParaRPr lang="en-US"/>
            </a:p>
          </p:txBody>
        </p:sp>
        <p:sp>
          <p:nvSpPr>
            <p:cNvPr id="7609" name="Freeform 18"/>
            <p:cNvSpPr>
              <a:spLocks/>
            </p:cNvSpPr>
            <p:nvPr/>
          </p:nvSpPr>
          <p:spPr bwMode="auto">
            <a:xfrm>
              <a:off x="2667" y="1569"/>
              <a:ext cx="36" cy="28"/>
            </a:xfrm>
            <a:custGeom>
              <a:avLst/>
              <a:gdLst>
                <a:gd name="T0" fmla="*/ 0 w 71"/>
                <a:gd name="T1" fmla="*/ 11 h 57"/>
                <a:gd name="T2" fmla="*/ 2 w 71"/>
                <a:gd name="T3" fmla="*/ 14 h 57"/>
                <a:gd name="T4" fmla="*/ 3 w 71"/>
                <a:gd name="T5" fmla="*/ 14 h 57"/>
                <a:gd name="T6" fmla="*/ 5 w 71"/>
                <a:gd name="T7" fmla="*/ 14 h 57"/>
                <a:gd name="T8" fmla="*/ 8 w 71"/>
                <a:gd name="T9" fmla="*/ 14 h 57"/>
                <a:gd name="T10" fmla="*/ 12 w 71"/>
                <a:gd name="T11" fmla="*/ 13 h 57"/>
                <a:gd name="T12" fmla="*/ 15 w 71"/>
                <a:gd name="T13" fmla="*/ 12 h 57"/>
                <a:gd name="T14" fmla="*/ 17 w 71"/>
                <a:gd name="T15" fmla="*/ 10 h 57"/>
                <a:gd name="T16" fmla="*/ 18 w 71"/>
                <a:gd name="T17" fmla="*/ 8 h 57"/>
                <a:gd name="T18" fmla="*/ 17 w 71"/>
                <a:gd name="T19" fmla="*/ 4 h 57"/>
                <a:gd name="T20" fmla="*/ 14 w 71"/>
                <a:gd name="T21" fmla="*/ 1 h 57"/>
                <a:gd name="T22" fmla="*/ 11 w 71"/>
                <a:gd name="T23" fmla="*/ 0 h 57"/>
                <a:gd name="T24" fmla="*/ 8 w 71"/>
                <a:gd name="T25" fmla="*/ 1 h 57"/>
                <a:gd name="T26" fmla="*/ 6 w 71"/>
                <a:gd name="T27" fmla="*/ 3 h 57"/>
                <a:gd name="T28" fmla="*/ 4 w 71"/>
                <a:gd name="T29" fmla="*/ 5 h 57"/>
                <a:gd name="T30" fmla="*/ 2 w 71"/>
                <a:gd name="T31" fmla="*/ 8 h 57"/>
                <a:gd name="T32" fmla="*/ 1 w 71"/>
                <a:gd name="T33" fmla="*/ 10 h 57"/>
                <a:gd name="T34" fmla="*/ 0 w 71"/>
                <a:gd name="T35" fmla="*/ 11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FF0000"/>
            </a:solidFill>
            <a:ln w="9525">
              <a:noFill/>
              <a:round/>
              <a:headEnd/>
              <a:tailEnd/>
            </a:ln>
          </p:spPr>
          <p:txBody>
            <a:bodyPr/>
            <a:lstStyle/>
            <a:p>
              <a:endParaRPr lang="en-US"/>
            </a:p>
          </p:txBody>
        </p:sp>
        <p:sp>
          <p:nvSpPr>
            <p:cNvPr id="7610" name="Freeform 19"/>
            <p:cNvSpPr>
              <a:spLocks/>
            </p:cNvSpPr>
            <p:nvPr/>
          </p:nvSpPr>
          <p:spPr bwMode="auto">
            <a:xfrm>
              <a:off x="3368" y="2439"/>
              <a:ext cx="12" cy="12"/>
            </a:xfrm>
            <a:custGeom>
              <a:avLst/>
              <a:gdLst>
                <a:gd name="T0" fmla="*/ 3 w 24"/>
                <a:gd name="T1" fmla="*/ 6 h 24"/>
                <a:gd name="T2" fmla="*/ 2 w 24"/>
                <a:gd name="T3" fmla="*/ 6 h 24"/>
                <a:gd name="T4" fmla="*/ 1 w 24"/>
                <a:gd name="T5" fmla="*/ 5 h 24"/>
                <a:gd name="T6" fmla="*/ 1 w 24"/>
                <a:gd name="T7" fmla="*/ 4 h 24"/>
                <a:gd name="T8" fmla="*/ 0 w 24"/>
                <a:gd name="T9" fmla="*/ 3 h 24"/>
                <a:gd name="T10" fmla="*/ 1 w 24"/>
                <a:gd name="T11" fmla="*/ 2 h 24"/>
                <a:gd name="T12" fmla="*/ 1 w 24"/>
                <a:gd name="T13" fmla="*/ 1 h 24"/>
                <a:gd name="T14" fmla="*/ 2 w 24"/>
                <a:gd name="T15" fmla="*/ 1 h 24"/>
                <a:gd name="T16" fmla="*/ 3 w 24"/>
                <a:gd name="T17" fmla="*/ 0 h 24"/>
                <a:gd name="T18" fmla="*/ 4 w 24"/>
                <a:gd name="T19" fmla="*/ 1 h 24"/>
                <a:gd name="T20" fmla="*/ 5 w 24"/>
                <a:gd name="T21" fmla="*/ 1 h 24"/>
                <a:gd name="T22" fmla="*/ 6 w 24"/>
                <a:gd name="T23" fmla="*/ 2 h 24"/>
                <a:gd name="T24" fmla="*/ 6 w 24"/>
                <a:gd name="T25" fmla="*/ 3 h 24"/>
                <a:gd name="T26" fmla="*/ 6 w 24"/>
                <a:gd name="T27" fmla="*/ 4 h 24"/>
                <a:gd name="T28" fmla="*/ 5 w 24"/>
                <a:gd name="T29" fmla="*/ 5 h 24"/>
                <a:gd name="T30" fmla="*/ 4 w 24"/>
                <a:gd name="T31" fmla="*/ 6 h 24"/>
                <a:gd name="T32" fmla="*/ 3 w 24"/>
                <a:gd name="T33" fmla="*/ 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FF0000"/>
            </a:solidFill>
            <a:ln w="9525">
              <a:noFill/>
              <a:round/>
              <a:headEnd/>
              <a:tailEnd/>
            </a:ln>
          </p:spPr>
          <p:txBody>
            <a:bodyPr/>
            <a:lstStyle/>
            <a:p>
              <a:endParaRPr lang="en-US"/>
            </a:p>
          </p:txBody>
        </p:sp>
        <p:sp>
          <p:nvSpPr>
            <p:cNvPr id="7611" name="Freeform 20"/>
            <p:cNvSpPr>
              <a:spLocks/>
            </p:cNvSpPr>
            <p:nvPr/>
          </p:nvSpPr>
          <p:spPr bwMode="auto">
            <a:xfrm>
              <a:off x="3361" y="2399"/>
              <a:ext cx="26" cy="36"/>
            </a:xfrm>
            <a:custGeom>
              <a:avLst/>
              <a:gdLst>
                <a:gd name="T0" fmla="*/ 4 w 53"/>
                <a:gd name="T1" fmla="*/ 18 h 73"/>
                <a:gd name="T2" fmla="*/ 8 w 53"/>
                <a:gd name="T3" fmla="*/ 18 h 73"/>
                <a:gd name="T4" fmla="*/ 8 w 53"/>
                <a:gd name="T5" fmla="*/ 17 h 73"/>
                <a:gd name="T6" fmla="*/ 9 w 53"/>
                <a:gd name="T7" fmla="*/ 15 h 73"/>
                <a:gd name="T8" fmla="*/ 11 w 53"/>
                <a:gd name="T9" fmla="*/ 12 h 73"/>
                <a:gd name="T10" fmla="*/ 12 w 53"/>
                <a:gd name="T11" fmla="*/ 9 h 73"/>
                <a:gd name="T12" fmla="*/ 13 w 53"/>
                <a:gd name="T13" fmla="*/ 5 h 73"/>
                <a:gd name="T14" fmla="*/ 12 w 53"/>
                <a:gd name="T15" fmla="*/ 3 h 73"/>
                <a:gd name="T16" fmla="*/ 10 w 53"/>
                <a:gd name="T17" fmla="*/ 1 h 73"/>
                <a:gd name="T18" fmla="*/ 6 w 53"/>
                <a:gd name="T19" fmla="*/ 0 h 73"/>
                <a:gd name="T20" fmla="*/ 2 w 53"/>
                <a:gd name="T21" fmla="*/ 1 h 73"/>
                <a:gd name="T22" fmla="*/ 0 w 53"/>
                <a:gd name="T23" fmla="*/ 3 h 73"/>
                <a:gd name="T24" fmla="*/ 0 w 53"/>
                <a:gd name="T25" fmla="*/ 5 h 73"/>
                <a:gd name="T26" fmla="*/ 0 w 53"/>
                <a:gd name="T27" fmla="*/ 9 h 73"/>
                <a:gd name="T28" fmla="*/ 1 w 53"/>
                <a:gd name="T29" fmla="*/ 12 h 73"/>
                <a:gd name="T30" fmla="*/ 3 w 53"/>
                <a:gd name="T31" fmla="*/ 15 h 73"/>
                <a:gd name="T32" fmla="*/ 4 w 53"/>
                <a:gd name="T33" fmla="*/ 17 h 73"/>
                <a:gd name="T34" fmla="*/ 4 w 53"/>
                <a:gd name="T35" fmla="*/ 18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FF0000"/>
            </a:solidFill>
            <a:ln w="9525">
              <a:noFill/>
              <a:round/>
              <a:headEnd/>
              <a:tailEnd/>
            </a:ln>
          </p:spPr>
          <p:txBody>
            <a:bodyPr/>
            <a:lstStyle/>
            <a:p>
              <a:endParaRPr lang="en-US"/>
            </a:p>
          </p:txBody>
        </p:sp>
        <p:sp>
          <p:nvSpPr>
            <p:cNvPr id="7612" name="Freeform 21"/>
            <p:cNvSpPr>
              <a:spLocks/>
            </p:cNvSpPr>
            <p:nvPr/>
          </p:nvSpPr>
          <p:spPr bwMode="auto">
            <a:xfrm>
              <a:off x="3361" y="2399"/>
              <a:ext cx="26" cy="36"/>
            </a:xfrm>
            <a:custGeom>
              <a:avLst/>
              <a:gdLst>
                <a:gd name="T0" fmla="*/ 4 w 53"/>
                <a:gd name="T1" fmla="*/ 18 h 73"/>
                <a:gd name="T2" fmla="*/ 8 w 53"/>
                <a:gd name="T3" fmla="*/ 18 h 73"/>
                <a:gd name="T4" fmla="*/ 8 w 53"/>
                <a:gd name="T5" fmla="*/ 17 h 73"/>
                <a:gd name="T6" fmla="*/ 9 w 53"/>
                <a:gd name="T7" fmla="*/ 15 h 73"/>
                <a:gd name="T8" fmla="*/ 11 w 53"/>
                <a:gd name="T9" fmla="*/ 12 h 73"/>
                <a:gd name="T10" fmla="*/ 12 w 53"/>
                <a:gd name="T11" fmla="*/ 9 h 73"/>
                <a:gd name="T12" fmla="*/ 13 w 53"/>
                <a:gd name="T13" fmla="*/ 5 h 73"/>
                <a:gd name="T14" fmla="*/ 12 w 53"/>
                <a:gd name="T15" fmla="*/ 3 h 73"/>
                <a:gd name="T16" fmla="*/ 10 w 53"/>
                <a:gd name="T17" fmla="*/ 1 h 73"/>
                <a:gd name="T18" fmla="*/ 6 w 53"/>
                <a:gd name="T19" fmla="*/ 0 h 73"/>
                <a:gd name="T20" fmla="*/ 2 w 53"/>
                <a:gd name="T21" fmla="*/ 1 h 73"/>
                <a:gd name="T22" fmla="*/ 0 w 53"/>
                <a:gd name="T23" fmla="*/ 3 h 73"/>
                <a:gd name="T24" fmla="*/ 0 w 53"/>
                <a:gd name="T25" fmla="*/ 5 h 73"/>
                <a:gd name="T26" fmla="*/ 0 w 53"/>
                <a:gd name="T27" fmla="*/ 9 h 73"/>
                <a:gd name="T28" fmla="*/ 1 w 53"/>
                <a:gd name="T29" fmla="*/ 12 h 73"/>
                <a:gd name="T30" fmla="*/ 3 w 53"/>
                <a:gd name="T31" fmla="*/ 15 h 73"/>
                <a:gd name="T32" fmla="*/ 4 w 53"/>
                <a:gd name="T33" fmla="*/ 17 h 73"/>
                <a:gd name="T34" fmla="*/ 4 w 53"/>
                <a:gd name="T35" fmla="*/ 18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FF0000"/>
            </a:solidFill>
            <a:ln w="9525">
              <a:noFill/>
              <a:round/>
              <a:headEnd/>
              <a:tailEnd/>
            </a:ln>
          </p:spPr>
          <p:txBody>
            <a:bodyPr/>
            <a:lstStyle/>
            <a:p>
              <a:endParaRPr lang="en-US"/>
            </a:p>
          </p:txBody>
        </p:sp>
        <p:sp>
          <p:nvSpPr>
            <p:cNvPr id="7613" name="Freeform 22"/>
            <p:cNvSpPr>
              <a:spLocks/>
            </p:cNvSpPr>
            <p:nvPr/>
          </p:nvSpPr>
          <p:spPr bwMode="auto">
            <a:xfrm>
              <a:off x="3331" y="2414"/>
              <a:ext cx="36" cy="29"/>
            </a:xfrm>
            <a:custGeom>
              <a:avLst/>
              <a:gdLst>
                <a:gd name="T0" fmla="*/ 17 w 71"/>
                <a:gd name="T1" fmla="*/ 15 h 58"/>
                <a:gd name="T2" fmla="*/ 18 w 71"/>
                <a:gd name="T3" fmla="*/ 12 h 58"/>
                <a:gd name="T4" fmla="*/ 18 w 71"/>
                <a:gd name="T5" fmla="*/ 11 h 58"/>
                <a:gd name="T6" fmla="*/ 16 w 71"/>
                <a:gd name="T7" fmla="*/ 9 h 58"/>
                <a:gd name="T8" fmla="*/ 15 w 71"/>
                <a:gd name="T9" fmla="*/ 6 h 58"/>
                <a:gd name="T10" fmla="*/ 13 w 71"/>
                <a:gd name="T11" fmla="*/ 4 h 58"/>
                <a:gd name="T12" fmla="*/ 10 w 71"/>
                <a:gd name="T13" fmla="*/ 2 h 58"/>
                <a:gd name="T14" fmla="*/ 7 w 71"/>
                <a:gd name="T15" fmla="*/ 0 h 58"/>
                <a:gd name="T16" fmla="*/ 4 w 71"/>
                <a:gd name="T17" fmla="*/ 1 h 58"/>
                <a:gd name="T18" fmla="*/ 2 w 71"/>
                <a:gd name="T19" fmla="*/ 4 h 58"/>
                <a:gd name="T20" fmla="*/ 0 w 71"/>
                <a:gd name="T21" fmla="*/ 8 h 58"/>
                <a:gd name="T22" fmla="*/ 1 w 71"/>
                <a:gd name="T23" fmla="*/ 11 h 58"/>
                <a:gd name="T24" fmla="*/ 4 w 71"/>
                <a:gd name="T25" fmla="*/ 13 h 58"/>
                <a:gd name="T26" fmla="*/ 7 w 71"/>
                <a:gd name="T27" fmla="*/ 14 h 58"/>
                <a:gd name="T28" fmla="*/ 10 w 71"/>
                <a:gd name="T29" fmla="*/ 15 h 58"/>
                <a:gd name="T30" fmla="*/ 14 w 71"/>
                <a:gd name="T31" fmla="*/ 15 h 58"/>
                <a:gd name="T32" fmla="*/ 16 w 71"/>
                <a:gd name="T33" fmla="*/ 15 h 58"/>
                <a:gd name="T34" fmla="*/ 17 w 71"/>
                <a:gd name="T35" fmla="*/ 15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FF0000"/>
            </a:solidFill>
            <a:ln w="9525">
              <a:noFill/>
              <a:round/>
              <a:headEnd/>
              <a:tailEnd/>
            </a:ln>
          </p:spPr>
          <p:txBody>
            <a:bodyPr/>
            <a:lstStyle/>
            <a:p>
              <a:endParaRPr lang="en-US"/>
            </a:p>
          </p:txBody>
        </p:sp>
        <p:sp>
          <p:nvSpPr>
            <p:cNvPr id="7614" name="Freeform 23"/>
            <p:cNvSpPr>
              <a:spLocks/>
            </p:cNvSpPr>
            <p:nvPr/>
          </p:nvSpPr>
          <p:spPr bwMode="auto">
            <a:xfrm>
              <a:off x="3331" y="2447"/>
              <a:ext cx="37" cy="28"/>
            </a:xfrm>
            <a:custGeom>
              <a:avLst/>
              <a:gdLst>
                <a:gd name="T0" fmla="*/ 19 w 72"/>
                <a:gd name="T1" fmla="*/ 3 h 56"/>
                <a:gd name="T2" fmla="*/ 17 w 72"/>
                <a:gd name="T3" fmla="*/ 0 h 56"/>
                <a:gd name="T4" fmla="*/ 16 w 72"/>
                <a:gd name="T5" fmla="*/ 0 h 56"/>
                <a:gd name="T6" fmla="*/ 14 w 72"/>
                <a:gd name="T7" fmla="*/ 0 h 56"/>
                <a:gd name="T8" fmla="*/ 11 w 72"/>
                <a:gd name="T9" fmla="*/ 0 h 56"/>
                <a:gd name="T10" fmla="*/ 7 w 72"/>
                <a:gd name="T11" fmla="*/ 1 h 56"/>
                <a:gd name="T12" fmla="*/ 4 w 72"/>
                <a:gd name="T13" fmla="*/ 2 h 56"/>
                <a:gd name="T14" fmla="*/ 1 w 72"/>
                <a:gd name="T15" fmla="*/ 4 h 56"/>
                <a:gd name="T16" fmla="*/ 0 w 72"/>
                <a:gd name="T17" fmla="*/ 7 h 56"/>
                <a:gd name="T18" fmla="*/ 2 w 72"/>
                <a:gd name="T19" fmla="*/ 11 h 56"/>
                <a:gd name="T20" fmla="*/ 5 w 72"/>
                <a:gd name="T21" fmla="*/ 14 h 56"/>
                <a:gd name="T22" fmla="*/ 8 w 72"/>
                <a:gd name="T23" fmla="*/ 14 h 56"/>
                <a:gd name="T24" fmla="*/ 10 w 72"/>
                <a:gd name="T25" fmla="*/ 14 h 56"/>
                <a:gd name="T26" fmla="*/ 13 w 72"/>
                <a:gd name="T27" fmla="*/ 11 h 56"/>
                <a:gd name="T28" fmla="*/ 15 w 72"/>
                <a:gd name="T29" fmla="*/ 9 h 56"/>
                <a:gd name="T30" fmla="*/ 17 w 72"/>
                <a:gd name="T31" fmla="*/ 6 h 56"/>
                <a:gd name="T32" fmla="*/ 19 w 72"/>
                <a:gd name="T33" fmla="*/ 4 h 56"/>
                <a:gd name="T34" fmla="*/ 19 w 72"/>
                <a:gd name="T35" fmla="*/ 3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FF0000"/>
            </a:solidFill>
            <a:ln w="9525">
              <a:noFill/>
              <a:round/>
              <a:headEnd/>
              <a:tailEnd/>
            </a:ln>
          </p:spPr>
          <p:txBody>
            <a:bodyPr/>
            <a:lstStyle/>
            <a:p>
              <a:endParaRPr lang="en-US"/>
            </a:p>
          </p:txBody>
        </p:sp>
        <p:sp>
          <p:nvSpPr>
            <p:cNvPr id="7615" name="Freeform 24"/>
            <p:cNvSpPr>
              <a:spLocks/>
            </p:cNvSpPr>
            <p:nvPr/>
          </p:nvSpPr>
          <p:spPr bwMode="auto">
            <a:xfrm>
              <a:off x="3361" y="2454"/>
              <a:ext cx="26" cy="37"/>
            </a:xfrm>
            <a:custGeom>
              <a:avLst/>
              <a:gdLst>
                <a:gd name="T0" fmla="*/ 8 w 53"/>
                <a:gd name="T1" fmla="*/ 0 h 72"/>
                <a:gd name="T2" fmla="*/ 5 w 53"/>
                <a:gd name="T3" fmla="*/ 0 h 72"/>
                <a:gd name="T4" fmla="*/ 4 w 53"/>
                <a:gd name="T5" fmla="*/ 1 h 72"/>
                <a:gd name="T6" fmla="*/ 3 w 53"/>
                <a:gd name="T7" fmla="*/ 3 h 72"/>
                <a:gd name="T8" fmla="*/ 2 w 53"/>
                <a:gd name="T9" fmla="*/ 6 h 72"/>
                <a:gd name="T10" fmla="*/ 0 w 53"/>
                <a:gd name="T11" fmla="*/ 9 h 72"/>
                <a:gd name="T12" fmla="*/ 0 w 53"/>
                <a:gd name="T13" fmla="*/ 13 h 72"/>
                <a:gd name="T14" fmla="*/ 0 w 53"/>
                <a:gd name="T15" fmla="*/ 16 h 72"/>
                <a:gd name="T16" fmla="*/ 2 w 53"/>
                <a:gd name="T17" fmla="*/ 18 h 72"/>
                <a:gd name="T18" fmla="*/ 6 w 53"/>
                <a:gd name="T19" fmla="*/ 19 h 72"/>
                <a:gd name="T20" fmla="*/ 10 w 53"/>
                <a:gd name="T21" fmla="*/ 18 h 72"/>
                <a:gd name="T22" fmla="*/ 12 w 53"/>
                <a:gd name="T23" fmla="*/ 16 h 72"/>
                <a:gd name="T24" fmla="*/ 13 w 53"/>
                <a:gd name="T25" fmla="*/ 13 h 72"/>
                <a:gd name="T26" fmla="*/ 12 w 53"/>
                <a:gd name="T27" fmla="*/ 9 h 72"/>
                <a:gd name="T28" fmla="*/ 11 w 53"/>
                <a:gd name="T29" fmla="*/ 6 h 72"/>
                <a:gd name="T30" fmla="*/ 10 w 53"/>
                <a:gd name="T31" fmla="*/ 3 h 72"/>
                <a:gd name="T32" fmla="*/ 8 w 53"/>
                <a:gd name="T33" fmla="*/ 1 h 72"/>
                <a:gd name="T34" fmla="*/ 8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FF0000"/>
            </a:solidFill>
            <a:ln w="9525">
              <a:noFill/>
              <a:round/>
              <a:headEnd/>
              <a:tailEnd/>
            </a:ln>
          </p:spPr>
          <p:txBody>
            <a:bodyPr/>
            <a:lstStyle/>
            <a:p>
              <a:endParaRPr lang="en-US"/>
            </a:p>
          </p:txBody>
        </p:sp>
        <p:sp>
          <p:nvSpPr>
            <p:cNvPr id="7616" name="Freeform 25"/>
            <p:cNvSpPr>
              <a:spLocks/>
            </p:cNvSpPr>
            <p:nvPr/>
          </p:nvSpPr>
          <p:spPr bwMode="auto">
            <a:xfrm>
              <a:off x="3381" y="2447"/>
              <a:ext cx="36" cy="28"/>
            </a:xfrm>
            <a:custGeom>
              <a:avLst/>
              <a:gdLst>
                <a:gd name="T0" fmla="*/ 2 w 71"/>
                <a:gd name="T1" fmla="*/ 0 h 56"/>
                <a:gd name="T2" fmla="*/ 0 w 71"/>
                <a:gd name="T3" fmla="*/ 3 h 56"/>
                <a:gd name="T4" fmla="*/ 1 w 71"/>
                <a:gd name="T5" fmla="*/ 4 h 56"/>
                <a:gd name="T6" fmla="*/ 2 w 71"/>
                <a:gd name="T7" fmla="*/ 6 h 56"/>
                <a:gd name="T8" fmla="*/ 4 w 71"/>
                <a:gd name="T9" fmla="*/ 9 h 56"/>
                <a:gd name="T10" fmla="*/ 6 w 71"/>
                <a:gd name="T11" fmla="*/ 11 h 56"/>
                <a:gd name="T12" fmla="*/ 8 w 71"/>
                <a:gd name="T13" fmla="*/ 14 h 56"/>
                <a:gd name="T14" fmla="*/ 11 w 71"/>
                <a:gd name="T15" fmla="*/ 14 h 56"/>
                <a:gd name="T16" fmla="*/ 14 w 71"/>
                <a:gd name="T17" fmla="*/ 14 h 56"/>
                <a:gd name="T18" fmla="*/ 17 w 71"/>
                <a:gd name="T19" fmla="*/ 11 h 56"/>
                <a:gd name="T20" fmla="*/ 18 w 71"/>
                <a:gd name="T21" fmla="*/ 7 h 56"/>
                <a:gd name="T22" fmla="*/ 17 w 71"/>
                <a:gd name="T23" fmla="*/ 4 h 56"/>
                <a:gd name="T24" fmla="*/ 15 w 71"/>
                <a:gd name="T25" fmla="*/ 2 h 56"/>
                <a:gd name="T26" fmla="*/ 12 w 71"/>
                <a:gd name="T27" fmla="*/ 1 h 56"/>
                <a:gd name="T28" fmla="*/ 8 w 71"/>
                <a:gd name="T29" fmla="*/ 0 h 56"/>
                <a:gd name="T30" fmla="*/ 5 w 71"/>
                <a:gd name="T31" fmla="*/ 0 h 56"/>
                <a:gd name="T32" fmla="*/ 3 w 71"/>
                <a:gd name="T33" fmla="*/ 0 h 56"/>
                <a:gd name="T34" fmla="*/ 2 w 71"/>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6"/>
                <a:gd name="T56" fmla="*/ 71 w 71"/>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FF0000"/>
            </a:solidFill>
            <a:ln w="9525">
              <a:noFill/>
              <a:round/>
              <a:headEnd/>
              <a:tailEnd/>
            </a:ln>
          </p:spPr>
          <p:txBody>
            <a:bodyPr/>
            <a:lstStyle/>
            <a:p>
              <a:endParaRPr lang="en-US"/>
            </a:p>
          </p:txBody>
        </p:sp>
        <p:sp>
          <p:nvSpPr>
            <p:cNvPr id="7617" name="Freeform 26"/>
            <p:cNvSpPr>
              <a:spLocks/>
            </p:cNvSpPr>
            <p:nvPr/>
          </p:nvSpPr>
          <p:spPr bwMode="auto">
            <a:xfrm>
              <a:off x="3380" y="2414"/>
              <a:ext cx="37" cy="28"/>
            </a:xfrm>
            <a:custGeom>
              <a:avLst/>
              <a:gdLst>
                <a:gd name="T0" fmla="*/ 0 w 72"/>
                <a:gd name="T1" fmla="*/ 11 h 57"/>
                <a:gd name="T2" fmla="*/ 2 w 72"/>
                <a:gd name="T3" fmla="*/ 14 h 57"/>
                <a:gd name="T4" fmla="*/ 3 w 72"/>
                <a:gd name="T5" fmla="*/ 14 h 57"/>
                <a:gd name="T6" fmla="*/ 5 w 72"/>
                <a:gd name="T7" fmla="*/ 14 h 57"/>
                <a:gd name="T8" fmla="*/ 8 w 72"/>
                <a:gd name="T9" fmla="*/ 14 h 57"/>
                <a:gd name="T10" fmla="*/ 12 w 72"/>
                <a:gd name="T11" fmla="*/ 13 h 57"/>
                <a:gd name="T12" fmla="*/ 16 w 72"/>
                <a:gd name="T13" fmla="*/ 12 h 57"/>
                <a:gd name="T14" fmla="*/ 18 w 72"/>
                <a:gd name="T15" fmla="*/ 10 h 57"/>
                <a:gd name="T16" fmla="*/ 19 w 72"/>
                <a:gd name="T17" fmla="*/ 7 h 57"/>
                <a:gd name="T18" fmla="*/ 17 w 72"/>
                <a:gd name="T19" fmla="*/ 4 h 57"/>
                <a:gd name="T20" fmla="*/ 14 w 72"/>
                <a:gd name="T21" fmla="*/ 1 h 57"/>
                <a:gd name="T22" fmla="*/ 12 w 72"/>
                <a:gd name="T23" fmla="*/ 0 h 57"/>
                <a:gd name="T24" fmla="*/ 9 w 72"/>
                <a:gd name="T25" fmla="*/ 1 h 57"/>
                <a:gd name="T26" fmla="*/ 6 w 72"/>
                <a:gd name="T27" fmla="*/ 3 h 57"/>
                <a:gd name="T28" fmla="*/ 4 w 72"/>
                <a:gd name="T29" fmla="*/ 5 h 57"/>
                <a:gd name="T30" fmla="*/ 2 w 72"/>
                <a:gd name="T31" fmla="*/ 8 h 57"/>
                <a:gd name="T32" fmla="*/ 1 w 72"/>
                <a:gd name="T33" fmla="*/ 10 h 57"/>
                <a:gd name="T34" fmla="*/ 0 w 72"/>
                <a:gd name="T35" fmla="*/ 11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FF0000"/>
            </a:solidFill>
            <a:ln w="9525">
              <a:noFill/>
              <a:round/>
              <a:headEnd/>
              <a:tailEnd/>
            </a:ln>
          </p:spPr>
          <p:txBody>
            <a:bodyPr/>
            <a:lstStyle/>
            <a:p>
              <a:endParaRPr lang="en-US"/>
            </a:p>
          </p:txBody>
        </p:sp>
        <p:sp>
          <p:nvSpPr>
            <p:cNvPr id="7618" name="Freeform 27"/>
            <p:cNvSpPr>
              <a:spLocks/>
            </p:cNvSpPr>
            <p:nvPr/>
          </p:nvSpPr>
          <p:spPr bwMode="auto">
            <a:xfrm>
              <a:off x="2672" y="2420"/>
              <a:ext cx="11" cy="12"/>
            </a:xfrm>
            <a:custGeom>
              <a:avLst/>
              <a:gdLst>
                <a:gd name="T0" fmla="*/ 3 w 23"/>
                <a:gd name="T1" fmla="*/ 6 h 24"/>
                <a:gd name="T2" fmla="*/ 1 w 23"/>
                <a:gd name="T3" fmla="*/ 6 h 24"/>
                <a:gd name="T4" fmla="*/ 1 w 23"/>
                <a:gd name="T5" fmla="*/ 5 h 24"/>
                <a:gd name="T6" fmla="*/ 0 w 23"/>
                <a:gd name="T7" fmla="*/ 5 h 24"/>
                <a:gd name="T8" fmla="*/ 0 w 23"/>
                <a:gd name="T9" fmla="*/ 3 h 24"/>
                <a:gd name="T10" fmla="*/ 0 w 23"/>
                <a:gd name="T11" fmla="*/ 2 h 24"/>
                <a:gd name="T12" fmla="*/ 1 w 23"/>
                <a:gd name="T13" fmla="*/ 1 h 24"/>
                <a:gd name="T14" fmla="*/ 1 w 23"/>
                <a:gd name="T15" fmla="*/ 1 h 24"/>
                <a:gd name="T16" fmla="*/ 3 w 23"/>
                <a:gd name="T17" fmla="*/ 0 h 24"/>
                <a:gd name="T18" fmla="*/ 4 w 23"/>
                <a:gd name="T19" fmla="*/ 1 h 24"/>
                <a:gd name="T20" fmla="*/ 5 w 23"/>
                <a:gd name="T21" fmla="*/ 1 h 24"/>
                <a:gd name="T22" fmla="*/ 5 w 23"/>
                <a:gd name="T23" fmla="*/ 2 h 24"/>
                <a:gd name="T24" fmla="*/ 5 w 23"/>
                <a:gd name="T25" fmla="*/ 3 h 24"/>
                <a:gd name="T26" fmla="*/ 5 w 23"/>
                <a:gd name="T27" fmla="*/ 5 h 24"/>
                <a:gd name="T28" fmla="*/ 5 w 23"/>
                <a:gd name="T29" fmla="*/ 5 h 24"/>
                <a:gd name="T30" fmla="*/ 4 w 23"/>
                <a:gd name="T31" fmla="*/ 6 h 24"/>
                <a:gd name="T32" fmla="*/ 3 w 23"/>
                <a:gd name="T33" fmla="*/ 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FF0000"/>
            </a:solidFill>
            <a:ln w="9525">
              <a:noFill/>
              <a:round/>
              <a:headEnd/>
              <a:tailEnd/>
            </a:ln>
          </p:spPr>
          <p:txBody>
            <a:bodyPr/>
            <a:lstStyle/>
            <a:p>
              <a:endParaRPr lang="en-US"/>
            </a:p>
          </p:txBody>
        </p:sp>
        <p:sp>
          <p:nvSpPr>
            <p:cNvPr id="7619" name="Freeform 28"/>
            <p:cNvSpPr>
              <a:spLocks/>
            </p:cNvSpPr>
            <p:nvPr/>
          </p:nvSpPr>
          <p:spPr bwMode="auto">
            <a:xfrm>
              <a:off x="2664" y="2381"/>
              <a:ext cx="26" cy="36"/>
            </a:xfrm>
            <a:custGeom>
              <a:avLst/>
              <a:gdLst>
                <a:gd name="T0" fmla="*/ 5 w 52"/>
                <a:gd name="T1" fmla="*/ 18 h 73"/>
                <a:gd name="T2" fmla="*/ 8 w 52"/>
                <a:gd name="T3" fmla="*/ 18 h 73"/>
                <a:gd name="T4" fmla="*/ 9 w 52"/>
                <a:gd name="T5" fmla="*/ 17 h 73"/>
                <a:gd name="T6" fmla="*/ 10 w 52"/>
                <a:gd name="T7" fmla="*/ 15 h 73"/>
                <a:gd name="T8" fmla="*/ 11 w 52"/>
                <a:gd name="T9" fmla="*/ 12 h 73"/>
                <a:gd name="T10" fmla="*/ 13 w 52"/>
                <a:gd name="T11" fmla="*/ 9 h 73"/>
                <a:gd name="T12" fmla="*/ 13 w 52"/>
                <a:gd name="T13" fmla="*/ 5 h 73"/>
                <a:gd name="T14" fmla="*/ 13 w 52"/>
                <a:gd name="T15" fmla="*/ 3 h 73"/>
                <a:gd name="T16" fmla="*/ 11 w 52"/>
                <a:gd name="T17" fmla="*/ 1 h 73"/>
                <a:gd name="T18" fmla="*/ 7 w 52"/>
                <a:gd name="T19" fmla="*/ 0 h 73"/>
                <a:gd name="T20" fmla="*/ 3 w 52"/>
                <a:gd name="T21" fmla="*/ 1 h 73"/>
                <a:gd name="T22" fmla="*/ 1 w 52"/>
                <a:gd name="T23" fmla="*/ 3 h 73"/>
                <a:gd name="T24" fmla="*/ 0 w 52"/>
                <a:gd name="T25" fmla="*/ 5 h 73"/>
                <a:gd name="T26" fmla="*/ 1 w 52"/>
                <a:gd name="T27" fmla="*/ 9 h 73"/>
                <a:gd name="T28" fmla="*/ 2 w 52"/>
                <a:gd name="T29" fmla="*/ 12 h 73"/>
                <a:gd name="T30" fmla="*/ 3 w 52"/>
                <a:gd name="T31" fmla="*/ 15 h 73"/>
                <a:gd name="T32" fmla="*/ 5 w 52"/>
                <a:gd name="T33" fmla="*/ 17 h 73"/>
                <a:gd name="T34" fmla="*/ 5 w 52"/>
                <a:gd name="T35" fmla="*/ 18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FF0000"/>
            </a:solidFill>
            <a:ln w="9525">
              <a:noFill/>
              <a:round/>
              <a:headEnd/>
              <a:tailEnd/>
            </a:ln>
          </p:spPr>
          <p:txBody>
            <a:bodyPr/>
            <a:lstStyle/>
            <a:p>
              <a:endParaRPr lang="en-US"/>
            </a:p>
          </p:txBody>
        </p:sp>
        <p:sp>
          <p:nvSpPr>
            <p:cNvPr id="7620" name="Freeform 29"/>
            <p:cNvSpPr>
              <a:spLocks/>
            </p:cNvSpPr>
            <p:nvPr/>
          </p:nvSpPr>
          <p:spPr bwMode="auto">
            <a:xfrm>
              <a:off x="2664" y="2381"/>
              <a:ext cx="26" cy="36"/>
            </a:xfrm>
            <a:custGeom>
              <a:avLst/>
              <a:gdLst>
                <a:gd name="T0" fmla="*/ 5 w 52"/>
                <a:gd name="T1" fmla="*/ 18 h 73"/>
                <a:gd name="T2" fmla="*/ 8 w 52"/>
                <a:gd name="T3" fmla="*/ 18 h 73"/>
                <a:gd name="T4" fmla="*/ 9 w 52"/>
                <a:gd name="T5" fmla="*/ 17 h 73"/>
                <a:gd name="T6" fmla="*/ 10 w 52"/>
                <a:gd name="T7" fmla="*/ 15 h 73"/>
                <a:gd name="T8" fmla="*/ 11 w 52"/>
                <a:gd name="T9" fmla="*/ 12 h 73"/>
                <a:gd name="T10" fmla="*/ 13 w 52"/>
                <a:gd name="T11" fmla="*/ 9 h 73"/>
                <a:gd name="T12" fmla="*/ 13 w 52"/>
                <a:gd name="T13" fmla="*/ 5 h 73"/>
                <a:gd name="T14" fmla="*/ 13 w 52"/>
                <a:gd name="T15" fmla="*/ 3 h 73"/>
                <a:gd name="T16" fmla="*/ 11 w 52"/>
                <a:gd name="T17" fmla="*/ 1 h 73"/>
                <a:gd name="T18" fmla="*/ 7 w 52"/>
                <a:gd name="T19" fmla="*/ 0 h 73"/>
                <a:gd name="T20" fmla="*/ 3 w 52"/>
                <a:gd name="T21" fmla="*/ 1 h 73"/>
                <a:gd name="T22" fmla="*/ 1 w 52"/>
                <a:gd name="T23" fmla="*/ 3 h 73"/>
                <a:gd name="T24" fmla="*/ 0 w 52"/>
                <a:gd name="T25" fmla="*/ 5 h 73"/>
                <a:gd name="T26" fmla="*/ 1 w 52"/>
                <a:gd name="T27" fmla="*/ 9 h 73"/>
                <a:gd name="T28" fmla="*/ 2 w 52"/>
                <a:gd name="T29" fmla="*/ 12 h 73"/>
                <a:gd name="T30" fmla="*/ 3 w 52"/>
                <a:gd name="T31" fmla="*/ 15 h 73"/>
                <a:gd name="T32" fmla="*/ 5 w 52"/>
                <a:gd name="T33" fmla="*/ 17 h 73"/>
                <a:gd name="T34" fmla="*/ 5 w 52"/>
                <a:gd name="T35" fmla="*/ 18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FF0000"/>
            </a:solidFill>
            <a:ln w="9525">
              <a:noFill/>
              <a:round/>
              <a:headEnd/>
              <a:tailEnd/>
            </a:ln>
          </p:spPr>
          <p:txBody>
            <a:bodyPr/>
            <a:lstStyle/>
            <a:p>
              <a:endParaRPr lang="en-US"/>
            </a:p>
          </p:txBody>
        </p:sp>
        <p:sp>
          <p:nvSpPr>
            <p:cNvPr id="7621" name="Freeform 30"/>
            <p:cNvSpPr>
              <a:spLocks/>
            </p:cNvSpPr>
            <p:nvPr/>
          </p:nvSpPr>
          <p:spPr bwMode="auto">
            <a:xfrm>
              <a:off x="2635" y="2396"/>
              <a:ext cx="35" cy="28"/>
            </a:xfrm>
            <a:custGeom>
              <a:avLst/>
              <a:gdLst>
                <a:gd name="T0" fmla="*/ 16 w 72"/>
                <a:gd name="T1" fmla="*/ 14 h 58"/>
                <a:gd name="T2" fmla="*/ 17 w 72"/>
                <a:gd name="T3" fmla="*/ 11 h 58"/>
                <a:gd name="T4" fmla="*/ 17 w 72"/>
                <a:gd name="T5" fmla="*/ 10 h 58"/>
                <a:gd name="T6" fmla="*/ 16 w 72"/>
                <a:gd name="T7" fmla="*/ 8 h 58"/>
                <a:gd name="T8" fmla="*/ 14 w 72"/>
                <a:gd name="T9" fmla="*/ 6 h 58"/>
                <a:gd name="T10" fmla="*/ 12 w 72"/>
                <a:gd name="T11" fmla="*/ 3 h 58"/>
                <a:gd name="T12" fmla="*/ 9 w 72"/>
                <a:gd name="T13" fmla="*/ 1 h 58"/>
                <a:gd name="T14" fmla="*/ 7 w 72"/>
                <a:gd name="T15" fmla="*/ 0 h 58"/>
                <a:gd name="T16" fmla="*/ 4 w 72"/>
                <a:gd name="T17" fmla="*/ 0 h 58"/>
                <a:gd name="T18" fmla="*/ 1 w 72"/>
                <a:gd name="T19" fmla="*/ 3 h 58"/>
                <a:gd name="T20" fmla="*/ 0 w 72"/>
                <a:gd name="T21" fmla="*/ 7 h 58"/>
                <a:gd name="T22" fmla="*/ 1 w 72"/>
                <a:gd name="T23" fmla="*/ 10 h 58"/>
                <a:gd name="T24" fmla="*/ 3 w 72"/>
                <a:gd name="T25" fmla="*/ 12 h 58"/>
                <a:gd name="T26" fmla="*/ 6 w 72"/>
                <a:gd name="T27" fmla="*/ 13 h 58"/>
                <a:gd name="T28" fmla="*/ 9 w 72"/>
                <a:gd name="T29" fmla="*/ 14 h 58"/>
                <a:gd name="T30" fmla="*/ 12 w 72"/>
                <a:gd name="T31" fmla="*/ 14 h 58"/>
                <a:gd name="T32" fmla="*/ 15 w 72"/>
                <a:gd name="T33" fmla="*/ 14 h 58"/>
                <a:gd name="T34" fmla="*/ 16 w 72"/>
                <a:gd name="T35" fmla="*/ 14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FF0000"/>
            </a:solidFill>
            <a:ln w="9525">
              <a:noFill/>
              <a:round/>
              <a:headEnd/>
              <a:tailEnd/>
            </a:ln>
          </p:spPr>
          <p:txBody>
            <a:bodyPr/>
            <a:lstStyle/>
            <a:p>
              <a:endParaRPr lang="en-US"/>
            </a:p>
          </p:txBody>
        </p:sp>
        <p:sp>
          <p:nvSpPr>
            <p:cNvPr id="7622" name="Freeform 31"/>
            <p:cNvSpPr>
              <a:spLocks/>
            </p:cNvSpPr>
            <p:nvPr/>
          </p:nvSpPr>
          <p:spPr bwMode="auto">
            <a:xfrm>
              <a:off x="2635" y="2428"/>
              <a:ext cx="35" cy="29"/>
            </a:xfrm>
            <a:custGeom>
              <a:avLst/>
              <a:gdLst>
                <a:gd name="T0" fmla="*/ 17 w 72"/>
                <a:gd name="T1" fmla="*/ 3 h 56"/>
                <a:gd name="T2" fmla="*/ 16 w 72"/>
                <a:gd name="T3" fmla="*/ 0 h 56"/>
                <a:gd name="T4" fmla="*/ 15 w 72"/>
                <a:gd name="T5" fmla="*/ 0 h 56"/>
                <a:gd name="T6" fmla="*/ 13 w 72"/>
                <a:gd name="T7" fmla="*/ 0 h 56"/>
                <a:gd name="T8" fmla="*/ 9 w 72"/>
                <a:gd name="T9" fmla="*/ 0 h 56"/>
                <a:gd name="T10" fmla="*/ 6 w 72"/>
                <a:gd name="T11" fmla="*/ 1 h 56"/>
                <a:gd name="T12" fmla="*/ 3 w 72"/>
                <a:gd name="T13" fmla="*/ 2 h 56"/>
                <a:gd name="T14" fmla="*/ 1 w 72"/>
                <a:gd name="T15" fmla="*/ 4 h 56"/>
                <a:gd name="T16" fmla="*/ 0 w 72"/>
                <a:gd name="T17" fmla="*/ 7 h 56"/>
                <a:gd name="T18" fmla="*/ 1 w 72"/>
                <a:gd name="T19" fmla="*/ 11 h 56"/>
                <a:gd name="T20" fmla="*/ 4 w 72"/>
                <a:gd name="T21" fmla="*/ 14 h 56"/>
                <a:gd name="T22" fmla="*/ 7 w 72"/>
                <a:gd name="T23" fmla="*/ 15 h 56"/>
                <a:gd name="T24" fmla="*/ 9 w 72"/>
                <a:gd name="T25" fmla="*/ 14 h 56"/>
                <a:gd name="T26" fmla="*/ 12 w 72"/>
                <a:gd name="T27" fmla="*/ 12 h 56"/>
                <a:gd name="T28" fmla="*/ 14 w 72"/>
                <a:gd name="T29" fmla="*/ 9 h 56"/>
                <a:gd name="T30" fmla="*/ 16 w 72"/>
                <a:gd name="T31" fmla="*/ 6 h 56"/>
                <a:gd name="T32" fmla="*/ 17 w 72"/>
                <a:gd name="T33" fmla="*/ 4 h 56"/>
                <a:gd name="T34" fmla="*/ 17 w 72"/>
                <a:gd name="T35" fmla="*/ 3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FF0000"/>
            </a:solidFill>
            <a:ln w="9525">
              <a:noFill/>
              <a:round/>
              <a:headEnd/>
              <a:tailEnd/>
            </a:ln>
          </p:spPr>
          <p:txBody>
            <a:bodyPr/>
            <a:lstStyle/>
            <a:p>
              <a:endParaRPr lang="en-US"/>
            </a:p>
          </p:txBody>
        </p:sp>
        <p:sp>
          <p:nvSpPr>
            <p:cNvPr id="7623" name="Freeform 32"/>
            <p:cNvSpPr>
              <a:spLocks/>
            </p:cNvSpPr>
            <p:nvPr/>
          </p:nvSpPr>
          <p:spPr bwMode="auto">
            <a:xfrm>
              <a:off x="2664" y="2435"/>
              <a:ext cx="27" cy="37"/>
            </a:xfrm>
            <a:custGeom>
              <a:avLst/>
              <a:gdLst>
                <a:gd name="T0" fmla="*/ 8 w 53"/>
                <a:gd name="T1" fmla="*/ 0 h 72"/>
                <a:gd name="T2" fmla="*/ 6 w 53"/>
                <a:gd name="T3" fmla="*/ 0 h 72"/>
                <a:gd name="T4" fmla="*/ 5 w 53"/>
                <a:gd name="T5" fmla="*/ 1 h 72"/>
                <a:gd name="T6" fmla="*/ 4 w 53"/>
                <a:gd name="T7" fmla="*/ 3 h 72"/>
                <a:gd name="T8" fmla="*/ 2 w 53"/>
                <a:gd name="T9" fmla="*/ 6 h 72"/>
                <a:gd name="T10" fmla="*/ 1 w 53"/>
                <a:gd name="T11" fmla="*/ 9 h 72"/>
                <a:gd name="T12" fmla="*/ 0 w 53"/>
                <a:gd name="T13" fmla="*/ 13 h 72"/>
                <a:gd name="T14" fmla="*/ 1 w 53"/>
                <a:gd name="T15" fmla="*/ 16 h 72"/>
                <a:gd name="T16" fmla="*/ 3 w 53"/>
                <a:gd name="T17" fmla="*/ 18 h 72"/>
                <a:gd name="T18" fmla="*/ 7 w 53"/>
                <a:gd name="T19" fmla="*/ 19 h 72"/>
                <a:gd name="T20" fmla="*/ 11 w 53"/>
                <a:gd name="T21" fmla="*/ 18 h 72"/>
                <a:gd name="T22" fmla="*/ 13 w 53"/>
                <a:gd name="T23" fmla="*/ 16 h 72"/>
                <a:gd name="T24" fmla="*/ 14 w 53"/>
                <a:gd name="T25" fmla="*/ 13 h 72"/>
                <a:gd name="T26" fmla="*/ 13 w 53"/>
                <a:gd name="T27" fmla="*/ 9 h 72"/>
                <a:gd name="T28" fmla="*/ 12 w 53"/>
                <a:gd name="T29" fmla="*/ 6 h 72"/>
                <a:gd name="T30" fmla="*/ 10 w 53"/>
                <a:gd name="T31" fmla="*/ 3 h 72"/>
                <a:gd name="T32" fmla="*/ 9 w 53"/>
                <a:gd name="T33" fmla="*/ 1 h 72"/>
                <a:gd name="T34" fmla="*/ 8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FF0000"/>
            </a:solidFill>
            <a:ln w="9525">
              <a:noFill/>
              <a:round/>
              <a:headEnd/>
              <a:tailEnd/>
            </a:ln>
          </p:spPr>
          <p:txBody>
            <a:bodyPr/>
            <a:lstStyle/>
            <a:p>
              <a:endParaRPr lang="en-US"/>
            </a:p>
          </p:txBody>
        </p:sp>
        <p:sp>
          <p:nvSpPr>
            <p:cNvPr id="7624" name="Freeform 33"/>
            <p:cNvSpPr>
              <a:spLocks/>
            </p:cNvSpPr>
            <p:nvPr/>
          </p:nvSpPr>
          <p:spPr bwMode="auto">
            <a:xfrm>
              <a:off x="2684" y="2428"/>
              <a:ext cx="35" cy="29"/>
            </a:xfrm>
            <a:custGeom>
              <a:avLst/>
              <a:gdLst>
                <a:gd name="T0" fmla="*/ 1 w 72"/>
                <a:gd name="T1" fmla="*/ 0 h 57"/>
                <a:gd name="T2" fmla="*/ 0 w 72"/>
                <a:gd name="T3" fmla="*/ 3 h 57"/>
                <a:gd name="T4" fmla="*/ 0 w 72"/>
                <a:gd name="T5" fmla="*/ 4 h 57"/>
                <a:gd name="T6" fmla="*/ 1 w 72"/>
                <a:gd name="T7" fmla="*/ 6 h 57"/>
                <a:gd name="T8" fmla="*/ 3 w 72"/>
                <a:gd name="T9" fmla="*/ 9 h 57"/>
                <a:gd name="T10" fmla="*/ 5 w 72"/>
                <a:gd name="T11" fmla="*/ 11 h 57"/>
                <a:gd name="T12" fmla="*/ 8 w 72"/>
                <a:gd name="T13" fmla="*/ 14 h 57"/>
                <a:gd name="T14" fmla="*/ 10 w 72"/>
                <a:gd name="T15" fmla="*/ 15 h 57"/>
                <a:gd name="T16" fmla="*/ 13 w 72"/>
                <a:gd name="T17" fmla="*/ 14 h 57"/>
                <a:gd name="T18" fmla="*/ 16 w 72"/>
                <a:gd name="T19" fmla="*/ 11 h 57"/>
                <a:gd name="T20" fmla="*/ 17 w 72"/>
                <a:gd name="T21" fmla="*/ 7 h 57"/>
                <a:gd name="T22" fmla="*/ 16 w 72"/>
                <a:gd name="T23" fmla="*/ 4 h 57"/>
                <a:gd name="T24" fmla="*/ 14 w 72"/>
                <a:gd name="T25" fmla="*/ 2 h 57"/>
                <a:gd name="T26" fmla="*/ 11 w 72"/>
                <a:gd name="T27" fmla="*/ 1 h 57"/>
                <a:gd name="T28" fmla="*/ 8 w 72"/>
                <a:gd name="T29" fmla="*/ 0 h 57"/>
                <a:gd name="T30" fmla="*/ 5 w 72"/>
                <a:gd name="T31" fmla="*/ 0 h 57"/>
                <a:gd name="T32" fmla="*/ 2 w 72"/>
                <a:gd name="T33" fmla="*/ 0 h 57"/>
                <a:gd name="T34" fmla="*/ 1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FF0000"/>
            </a:solidFill>
            <a:ln w="9525">
              <a:noFill/>
              <a:round/>
              <a:headEnd/>
              <a:tailEnd/>
            </a:ln>
          </p:spPr>
          <p:txBody>
            <a:bodyPr/>
            <a:lstStyle/>
            <a:p>
              <a:endParaRPr lang="en-US"/>
            </a:p>
          </p:txBody>
        </p:sp>
        <p:sp>
          <p:nvSpPr>
            <p:cNvPr id="7625" name="Freeform 34"/>
            <p:cNvSpPr>
              <a:spLocks/>
            </p:cNvSpPr>
            <p:nvPr/>
          </p:nvSpPr>
          <p:spPr bwMode="auto">
            <a:xfrm>
              <a:off x="2684" y="2395"/>
              <a:ext cx="35" cy="29"/>
            </a:xfrm>
            <a:custGeom>
              <a:avLst/>
              <a:gdLst>
                <a:gd name="T0" fmla="*/ 0 w 72"/>
                <a:gd name="T1" fmla="*/ 12 h 58"/>
                <a:gd name="T2" fmla="*/ 1 w 72"/>
                <a:gd name="T3" fmla="*/ 15 h 58"/>
                <a:gd name="T4" fmla="*/ 2 w 72"/>
                <a:gd name="T5" fmla="*/ 15 h 58"/>
                <a:gd name="T6" fmla="*/ 5 w 72"/>
                <a:gd name="T7" fmla="*/ 15 h 58"/>
                <a:gd name="T8" fmla="*/ 8 w 72"/>
                <a:gd name="T9" fmla="*/ 15 h 58"/>
                <a:gd name="T10" fmla="*/ 11 w 72"/>
                <a:gd name="T11" fmla="*/ 14 h 58"/>
                <a:gd name="T12" fmla="*/ 14 w 72"/>
                <a:gd name="T13" fmla="*/ 13 h 58"/>
                <a:gd name="T14" fmla="*/ 16 w 72"/>
                <a:gd name="T15" fmla="*/ 11 h 58"/>
                <a:gd name="T16" fmla="*/ 17 w 72"/>
                <a:gd name="T17" fmla="*/ 8 h 58"/>
                <a:gd name="T18" fmla="*/ 16 w 72"/>
                <a:gd name="T19" fmla="*/ 4 h 58"/>
                <a:gd name="T20" fmla="*/ 13 w 72"/>
                <a:gd name="T21" fmla="*/ 1 h 58"/>
                <a:gd name="T22" fmla="*/ 10 w 72"/>
                <a:gd name="T23" fmla="*/ 0 h 58"/>
                <a:gd name="T24" fmla="*/ 8 w 72"/>
                <a:gd name="T25" fmla="*/ 2 h 58"/>
                <a:gd name="T26" fmla="*/ 5 w 72"/>
                <a:gd name="T27" fmla="*/ 4 h 58"/>
                <a:gd name="T28" fmla="*/ 3 w 72"/>
                <a:gd name="T29" fmla="*/ 6 h 58"/>
                <a:gd name="T30" fmla="*/ 1 w 72"/>
                <a:gd name="T31" fmla="*/ 9 h 58"/>
                <a:gd name="T32" fmla="*/ 0 w 72"/>
                <a:gd name="T33" fmla="*/ 11 h 58"/>
                <a:gd name="T34" fmla="*/ 0 w 72"/>
                <a:gd name="T35" fmla="*/ 12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FF0000"/>
            </a:solidFill>
            <a:ln w="9525">
              <a:noFill/>
              <a:round/>
              <a:headEnd/>
              <a:tailEnd/>
            </a:ln>
          </p:spPr>
          <p:txBody>
            <a:bodyPr/>
            <a:lstStyle/>
            <a:p>
              <a:endParaRPr lang="en-US"/>
            </a:p>
          </p:txBody>
        </p:sp>
        <p:sp>
          <p:nvSpPr>
            <p:cNvPr id="7626" name="Freeform 35"/>
            <p:cNvSpPr>
              <a:spLocks/>
            </p:cNvSpPr>
            <p:nvPr/>
          </p:nvSpPr>
          <p:spPr bwMode="auto">
            <a:xfrm>
              <a:off x="2471" y="1815"/>
              <a:ext cx="72" cy="84"/>
            </a:xfrm>
            <a:custGeom>
              <a:avLst/>
              <a:gdLst>
                <a:gd name="T0" fmla="*/ 36 w 144"/>
                <a:gd name="T1" fmla="*/ 0 h 167"/>
                <a:gd name="T2" fmla="*/ 36 w 144"/>
                <a:gd name="T3" fmla="*/ 7 h 167"/>
                <a:gd name="T4" fmla="*/ 35 w 144"/>
                <a:gd name="T5" fmla="*/ 15 h 167"/>
                <a:gd name="T6" fmla="*/ 33 w 144"/>
                <a:gd name="T7" fmla="*/ 21 h 167"/>
                <a:gd name="T8" fmla="*/ 29 w 144"/>
                <a:gd name="T9" fmla="*/ 28 h 167"/>
                <a:gd name="T10" fmla="*/ 25 w 144"/>
                <a:gd name="T11" fmla="*/ 34 h 167"/>
                <a:gd name="T12" fmla="*/ 20 w 144"/>
                <a:gd name="T13" fmla="*/ 38 h 167"/>
                <a:gd name="T14" fmla="*/ 15 w 144"/>
                <a:gd name="T15" fmla="*/ 41 h 167"/>
                <a:gd name="T16" fmla="*/ 9 w 144"/>
                <a:gd name="T17" fmla="*/ 42 h 167"/>
                <a:gd name="T18" fmla="*/ 4 w 144"/>
                <a:gd name="T19" fmla="*/ 41 h 167"/>
                <a:gd name="T20" fmla="*/ 1 w 144"/>
                <a:gd name="T21" fmla="*/ 38 h 167"/>
                <a:gd name="T22" fmla="*/ 0 w 144"/>
                <a:gd name="T23" fmla="*/ 35 h 167"/>
                <a:gd name="T24" fmla="*/ 1 w 144"/>
                <a:gd name="T25" fmla="*/ 31 h 167"/>
                <a:gd name="T26" fmla="*/ 3 w 144"/>
                <a:gd name="T27" fmla="*/ 28 h 167"/>
                <a:gd name="T28" fmla="*/ 6 w 144"/>
                <a:gd name="T29" fmla="*/ 24 h 167"/>
                <a:gd name="T30" fmla="*/ 10 w 144"/>
                <a:gd name="T31" fmla="*/ 22 h 167"/>
                <a:gd name="T32" fmla="*/ 15 w 144"/>
                <a:gd name="T33" fmla="*/ 21 h 167"/>
                <a:gd name="T34" fmla="*/ 20 w 144"/>
                <a:gd name="T35" fmla="*/ 20 h 167"/>
                <a:gd name="T36" fmla="*/ 24 w 144"/>
                <a:gd name="T37" fmla="*/ 18 h 167"/>
                <a:gd name="T38" fmla="*/ 27 w 144"/>
                <a:gd name="T39" fmla="*/ 15 h 167"/>
                <a:gd name="T40" fmla="*/ 30 w 144"/>
                <a:gd name="T41" fmla="*/ 11 h 167"/>
                <a:gd name="T42" fmla="*/ 33 w 144"/>
                <a:gd name="T43" fmla="*/ 7 h 167"/>
                <a:gd name="T44" fmla="*/ 35 w 144"/>
                <a:gd name="T45" fmla="*/ 4 h 167"/>
                <a:gd name="T46" fmla="*/ 36 w 144"/>
                <a:gd name="T47" fmla="*/ 1 h 167"/>
                <a:gd name="T48" fmla="*/ 36 w 144"/>
                <a:gd name="T49" fmla="*/ 0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67"/>
                <a:gd name="T77" fmla="*/ 144 w 144"/>
                <a:gd name="T78" fmla="*/ 167 h 1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FF0000"/>
            </a:solidFill>
            <a:ln w="9525">
              <a:noFill/>
              <a:round/>
              <a:headEnd/>
              <a:tailEnd/>
            </a:ln>
          </p:spPr>
          <p:txBody>
            <a:bodyPr/>
            <a:lstStyle/>
            <a:p>
              <a:endParaRPr lang="en-US"/>
            </a:p>
          </p:txBody>
        </p:sp>
        <p:sp>
          <p:nvSpPr>
            <p:cNvPr id="7627" name="Freeform 36"/>
            <p:cNvSpPr>
              <a:spLocks/>
            </p:cNvSpPr>
            <p:nvPr/>
          </p:nvSpPr>
          <p:spPr bwMode="auto">
            <a:xfrm>
              <a:off x="2436" y="1811"/>
              <a:ext cx="102" cy="40"/>
            </a:xfrm>
            <a:custGeom>
              <a:avLst/>
              <a:gdLst>
                <a:gd name="T0" fmla="*/ 51 w 204"/>
                <a:gd name="T1" fmla="*/ 0 h 82"/>
                <a:gd name="T2" fmla="*/ 49 w 204"/>
                <a:gd name="T3" fmla="*/ 2 h 82"/>
                <a:gd name="T4" fmla="*/ 47 w 204"/>
                <a:gd name="T5" fmla="*/ 5 h 82"/>
                <a:gd name="T6" fmla="*/ 44 w 204"/>
                <a:gd name="T7" fmla="*/ 7 h 82"/>
                <a:gd name="T8" fmla="*/ 42 w 204"/>
                <a:gd name="T9" fmla="*/ 10 h 82"/>
                <a:gd name="T10" fmla="*/ 38 w 204"/>
                <a:gd name="T11" fmla="*/ 12 h 82"/>
                <a:gd name="T12" fmla="*/ 35 w 204"/>
                <a:gd name="T13" fmla="*/ 14 h 82"/>
                <a:gd name="T14" fmla="*/ 32 w 204"/>
                <a:gd name="T15" fmla="*/ 16 h 82"/>
                <a:gd name="T16" fmla="*/ 28 w 204"/>
                <a:gd name="T17" fmla="*/ 17 h 82"/>
                <a:gd name="T18" fmla="*/ 25 w 204"/>
                <a:gd name="T19" fmla="*/ 18 h 82"/>
                <a:gd name="T20" fmla="*/ 22 w 204"/>
                <a:gd name="T21" fmla="*/ 19 h 82"/>
                <a:gd name="T22" fmla="*/ 19 w 204"/>
                <a:gd name="T23" fmla="*/ 20 h 82"/>
                <a:gd name="T24" fmla="*/ 15 w 204"/>
                <a:gd name="T25" fmla="*/ 20 h 82"/>
                <a:gd name="T26" fmla="*/ 12 w 204"/>
                <a:gd name="T27" fmla="*/ 20 h 82"/>
                <a:gd name="T28" fmla="*/ 10 w 204"/>
                <a:gd name="T29" fmla="*/ 19 h 82"/>
                <a:gd name="T30" fmla="*/ 6 w 204"/>
                <a:gd name="T31" fmla="*/ 17 h 82"/>
                <a:gd name="T32" fmla="*/ 4 w 204"/>
                <a:gd name="T33" fmla="*/ 16 h 82"/>
                <a:gd name="T34" fmla="*/ 1 w 204"/>
                <a:gd name="T35" fmla="*/ 11 h 82"/>
                <a:gd name="T36" fmla="*/ 0 w 204"/>
                <a:gd name="T37" fmla="*/ 8 h 82"/>
                <a:gd name="T38" fmla="*/ 2 w 204"/>
                <a:gd name="T39" fmla="*/ 5 h 82"/>
                <a:gd name="T40" fmla="*/ 5 w 204"/>
                <a:gd name="T41" fmla="*/ 2 h 82"/>
                <a:gd name="T42" fmla="*/ 9 w 204"/>
                <a:gd name="T43" fmla="*/ 0 h 82"/>
                <a:gd name="T44" fmla="*/ 13 w 204"/>
                <a:gd name="T45" fmla="*/ 0 h 82"/>
                <a:gd name="T46" fmla="*/ 18 w 204"/>
                <a:gd name="T47" fmla="*/ 1 h 82"/>
                <a:gd name="T48" fmla="*/ 23 w 204"/>
                <a:gd name="T49" fmla="*/ 3 h 82"/>
                <a:gd name="T50" fmla="*/ 26 w 204"/>
                <a:gd name="T51" fmla="*/ 5 h 82"/>
                <a:gd name="T52" fmla="*/ 31 w 204"/>
                <a:gd name="T53" fmla="*/ 6 h 82"/>
                <a:gd name="T54" fmla="*/ 36 w 204"/>
                <a:gd name="T55" fmla="*/ 5 h 82"/>
                <a:gd name="T56" fmla="*/ 40 w 204"/>
                <a:gd name="T57" fmla="*/ 4 h 82"/>
                <a:gd name="T58" fmla="*/ 45 w 204"/>
                <a:gd name="T59" fmla="*/ 3 h 82"/>
                <a:gd name="T60" fmla="*/ 48 w 204"/>
                <a:gd name="T61" fmla="*/ 1 h 82"/>
                <a:gd name="T62" fmla="*/ 50 w 204"/>
                <a:gd name="T63" fmla="*/ 0 h 82"/>
                <a:gd name="T64" fmla="*/ 51 w 204"/>
                <a:gd name="T65" fmla="*/ 0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82"/>
                <a:gd name="T101" fmla="*/ 204 w 204"/>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FF0000"/>
            </a:solidFill>
            <a:ln w="9525">
              <a:noFill/>
              <a:round/>
              <a:headEnd/>
              <a:tailEnd/>
            </a:ln>
          </p:spPr>
          <p:txBody>
            <a:bodyPr/>
            <a:lstStyle/>
            <a:p>
              <a:endParaRPr lang="en-US"/>
            </a:p>
          </p:txBody>
        </p:sp>
        <p:sp>
          <p:nvSpPr>
            <p:cNvPr id="7628" name="Freeform 37"/>
            <p:cNvSpPr>
              <a:spLocks/>
            </p:cNvSpPr>
            <p:nvPr/>
          </p:nvSpPr>
          <p:spPr bwMode="auto">
            <a:xfrm>
              <a:off x="2534" y="1815"/>
              <a:ext cx="42" cy="104"/>
            </a:xfrm>
            <a:custGeom>
              <a:avLst/>
              <a:gdLst>
                <a:gd name="T0" fmla="*/ 6 w 84"/>
                <a:gd name="T1" fmla="*/ 0 h 208"/>
                <a:gd name="T2" fmla="*/ 11 w 84"/>
                <a:gd name="T3" fmla="*/ 6 h 208"/>
                <a:gd name="T4" fmla="*/ 15 w 84"/>
                <a:gd name="T5" fmla="*/ 12 h 208"/>
                <a:gd name="T6" fmla="*/ 18 w 84"/>
                <a:gd name="T7" fmla="*/ 19 h 208"/>
                <a:gd name="T8" fmla="*/ 20 w 84"/>
                <a:gd name="T9" fmla="*/ 25 h 208"/>
                <a:gd name="T10" fmla="*/ 21 w 84"/>
                <a:gd name="T11" fmla="*/ 32 h 208"/>
                <a:gd name="T12" fmla="*/ 21 w 84"/>
                <a:gd name="T13" fmla="*/ 39 h 208"/>
                <a:gd name="T14" fmla="*/ 19 w 84"/>
                <a:gd name="T15" fmla="*/ 45 h 208"/>
                <a:gd name="T16" fmla="*/ 14 w 84"/>
                <a:gd name="T17" fmla="*/ 50 h 208"/>
                <a:gd name="T18" fmla="*/ 10 w 84"/>
                <a:gd name="T19" fmla="*/ 52 h 208"/>
                <a:gd name="T20" fmla="*/ 6 w 84"/>
                <a:gd name="T21" fmla="*/ 52 h 208"/>
                <a:gd name="T22" fmla="*/ 3 w 84"/>
                <a:gd name="T23" fmla="*/ 51 h 208"/>
                <a:gd name="T24" fmla="*/ 1 w 84"/>
                <a:gd name="T25" fmla="*/ 47 h 208"/>
                <a:gd name="T26" fmla="*/ 0 w 84"/>
                <a:gd name="T27" fmla="*/ 43 h 208"/>
                <a:gd name="T28" fmla="*/ 1 w 84"/>
                <a:gd name="T29" fmla="*/ 38 h 208"/>
                <a:gd name="T30" fmla="*/ 2 w 84"/>
                <a:gd name="T31" fmla="*/ 34 h 208"/>
                <a:gd name="T32" fmla="*/ 5 w 84"/>
                <a:gd name="T33" fmla="*/ 29 h 208"/>
                <a:gd name="T34" fmla="*/ 9 w 84"/>
                <a:gd name="T35" fmla="*/ 21 h 208"/>
                <a:gd name="T36" fmla="*/ 9 w 84"/>
                <a:gd name="T37" fmla="*/ 12 h 208"/>
                <a:gd name="T38" fmla="*/ 7 w 84"/>
                <a:gd name="T39" fmla="*/ 3 h 208"/>
                <a:gd name="T40" fmla="*/ 6 w 84"/>
                <a:gd name="T41" fmla="*/ 0 h 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208"/>
                <a:gd name="T65" fmla="*/ 84 w 84"/>
                <a:gd name="T66" fmla="*/ 208 h 2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FF0000"/>
            </a:solidFill>
            <a:ln w="9525">
              <a:noFill/>
              <a:round/>
              <a:headEnd/>
              <a:tailEnd/>
            </a:ln>
          </p:spPr>
          <p:txBody>
            <a:bodyPr/>
            <a:lstStyle/>
            <a:p>
              <a:endParaRPr lang="en-US"/>
            </a:p>
          </p:txBody>
        </p:sp>
        <p:sp>
          <p:nvSpPr>
            <p:cNvPr id="7629" name="Freeform 38"/>
            <p:cNvSpPr>
              <a:spLocks/>
            </p:cNvSpPr>
            <p:nvPr/>
          </p:nvSpPr>
          <p:spPr bwMode="auto">
            <a:xfrm>
              <a:off x="2551" y="1812"/>
              <a:ext cx="72" cy="84"/>
            </a:xfrm>
            <a:custGeom>
              <a:avLst/>
              <a:gdLst>
                <a:gd name="T0" fmla="*/ 0 w 144"/>
                <a:gd name="T1" fmla="*/ 0 h 170"/>
                <a:gd name="T2" fmla="*/ 7 w 144"/>
                <a:gd name="T3" fmla="*/ 1 h 170"/>
                <a:gd name="T4" fmla="*/ 13 w 144"/>
                <a:gd name="T5" fmla="*/ 4 h 170"/>
                <a:gd name="T6" fmla="*/ 20 w 144"/>
                <a:gd name="T7" fmla="*/ 8 h 170"/>
                <a:gd name="T8" fmla="*/ 26 w 144"/>
                <a:gd name="T9" fmla="*/ 12 h 170"/>
                <a:gd name="T10" fmla="*/ 31 w 144"/>
                <a:gd name="T11" fmla="*/ 17 h 170"/>
                <a:gd name="T12" fmla="*/ 35 w 144"/>
                <a:gd name="T13" fmla="*/ 22 h 170"/>
                <a:gd name="T14" fmla="*/ 36 w 144"/>
                <a:gd name="T15" fmla="*/ 29 h 170"/>
                <a:gd name="T16" fmla="*/ 36 w 144"/>
                <a:gd name="T17" fmla="*/ 35 h 170"/>
                <a:gd name="T18" fmla="*/ 34 w 144"/>
                <a:gd name="T19" fmla="*/ 39 h 170"/>
                <a:gd name="T20" fmla="*/ 30 w 144"/>
                <a:gd name="T21" fmla="*/ 41 h 170"/>
                <a:gd name="T22" fmla="*/ 27 w 144"/>
                <a:gd name="T23" fmla="*/ 42 h 170"/>
                <a:gd name="T24" fmla="*/ 23 w 144"/>
                <a:gd name="T25" fmla="*/ 40 h 170"/>
                <a:gd name="T26" fmla="*/ 20 w 144"/>
                <a:gd name="T27" fmla="*/ 37 h 170"/>
                <a:gd name="T28" fmla="*/ 18 w 144"/>
                <a:gd name="T29" fmla="*/ 33 h 170"/>
                <a:gd name="T30" fmla="*/ 16 w 144"/>
                <a:gd name="T31" fmla="*/ 29 h 170"/>
                <a:gd name="T32" fmla="*/ 17 w 144"/>
                <a:gd name="T33" fmla="*/ 24 h 170"/>
                <a:gd name="T34" fmla="*/ 17 w 144"/>
                <a:gd name="T35" fmla="*/ 20 h 170"/>
                <a:gd name="T36" fmla="*/ 15 w 144"/>
                <a:gd name="T37" fmla="*/ 15 h 170"/>
                <a:gd name="T38" fmla="*/ 12 w 144"/>
                <a:gd name="T39" fmla="*/ 11 h 170"/>
                <a:gd name="T40" fmla="*/ 9 w 144"/>
                <a:gd name="T41" fmla="*/ 7 h 170"/>
                <a:gd name="T42" fmla="*/ 6 w 144"/>
                <a:gd name="T43" fmla="*/ 4 h 170"/>
                <a:gd name="T44" fmla="*/ 3 w 144"/>
                <a:gd name="T45" fmla="*/ 2 h 170"/>
                <a:gd name="T46" fmla="*/ 1 w 144"/>
                <a:gd name="T47" fmla="*/ 0 h 170"/>
                <a:gd name="T48" fmla="*/ 0 w 144"/>
                <a:gd name="T49" fmla="*/ 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70"/>
                <a:gd name="T77" fmla="*/ 144 w 14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FF0000"/>
            </a:solidFill>
            <a:ln w="9525">
              <a:noFill/>
              <a:round/>
              <a:headEnd/>
              <a:tailEnd/>
            </a:ln>
          </p:spPr>
          <p:txBody>
            <a:bodyPr/>
            <a:lstStyle/>
            <a:p>
              <a:endParaRPr lang="en-US"/>
            </a:p>
          </p:txBody>
        </p:sp>
        <p:sp>
          <p:nvSpPr>
            <p:cNvPr id="7630" name="Freeform 39"/>
            <p:cNvSpPr>
              <a:spLocks/>
            </p:cNvSpPr>
            <p:nvPr/>
          </p:nvSpPr>
          <p:spPr bwMode="auto">
            <a:xfrm>
              <a:off x="2558" y="1793"/>
              <a:ext cx="99" cy="51"/>
            </a:xfrm>
            <a:custGeom>
              <a:avLst/>
              <a:gdLst>
                <a:gd name="T0" fmla="*/ 0 w 199"/>
                <a:gd name="T1" fmla="*/ 4 h 103"/>
                <a:gd name="T2" fmla="*/ 3 w 199"/>
                <a:gd name="T3" fmla="*/ 3 h 103"/>
                <a:gd name="T4" fmla="*/ 6 w 199"/>
                <a:gd name="T5" fmla="*/ 2 h 103"/>
                <a:gd name="T6" fmla="*/ 10 w 199"/>
                <a:gd name="T7" fmla="*/ 1 h 103"/>
                <a:gd name="T8" fmla="*/ 13 w 199"/>
                <a:gd name="T9" fmla="*/ 0 h 103"/>
                <a:gd name="T10" fmla="*/ 17 w 199"/>
                <a:gd name="T11" fmla="*/ 0 h 103"/>
                <a:gd name="T12" fmla="*/ 21 w 199"/>
                <a:gd name="T13" fmla="*/ 0 h 103"/>
                <a:gd name="T14" fmla="*/ 24 w 199"/>
                <a:gd name="T15" fmla="*/ 0 h 103"/>
                <a:gd name="T16" fmla="*/ 28 w 199"/>
                <a:gd name="T17" fmla="*/ 0 h 103"/>
                <a:gd name="T18" fmla="*/ 32 w 199"/>
                <a:gd name="T19" fmla="*/ 1 h 103"/>
                <a:gd name="T20" fmla="*/ 35 w 199"/>
                <a:gd name="T21" fmla="*/ 2 h 103"/>
                <a:gd name="T22" fmla="*/ 38 w 199"/>
                <a:gd name="T23" fmla="*/ 3 h 103"/>
                <a:gd name="T24" fmla="*/ 41 w 199"/>
                <a:gd name="T25" fmla="*/ 4 h 103"/>
                <a:gd name="T26" fmla="*/ 43 w 199"/>
                <a:gd name="T27" fmla="*/ 6 h 103"/>
                <a:gd name="T28" fmla="*/ 45 w 199"/>
                <a:gd name="T29" fmla="*/ 8 h 103"/>
                <a:gd name="T30" fmla="*/ 47 w 199"/>
                <a:gd name="T31" fmla="*/ 11 h 103"/>
                <a:gd name="T32" fmla="*/ 49 w 199"/>
                <a:gd name="T33" fmla="*/ 14 h 103"/>
                <a:gd name="T34" fmla="*/ 49 w 199"/>
                <a:gd name="T35" fmla="*/ 19 h 103"/>
                <a:gd name="T36" fmla="*/ 48 w 199"/>
                <a:gd name="T37" fmla="*/ 22 h 103"/>
                <a:gd name="T38" fmla="*/ 45 w 199"/>
                <a:gd name="T39" fmla="*/ 24 h 103"/>
                <a:gd name="T40" fmla="*/ 41 w 199"/>
                <a:gd name="T41" fmla="*/ 25 h 103"/>
                <a:gd name="T42" fmla="*/ 37 w 199"/>
                <a:gd name="T43" fmla="*/ 25 h 103"/>
                <a:gd name="T44" fmla="*/ 33 w 199"/>
                <a:gd name="T45" fmla="*/ 23 h 103"/>
                <a:gd name="T46" fmla="*/ 29 w 199"/>
                <a:gd name="T47" fmla="*/ 20 h 103"/>
                <a:gd name="T48" fmla="*/ 26 w 199"/>
                <a:gd name="T49" fmla="*/ 15 h 103"/>
                <a:gd name="T50" fmla="*/ 24 w 199"/>
                <a:gd name="T51" fmla="*/ 12 h 103"/>
                <a:gd name="T52" fmla="*/ 20 w 199"/>
                <a:gd name="T53" fmla="*/ 9 h 103"/>
                <a:gd name="T54" fmla="*/ 16 w 199"/>
                <a:gd name="T55" fmla="*/ 7 h 103"/>
                <a:gd name="T56" fmla="*/ 11 w 199"/>
                <a:gd name="T57" fmla="*/ 6 h 103"/>
                <a:gd name="T58" fmla="*/ 7 w 199"/>
                <a:gd name="T59" fmla="*/ 5 h 103"/>
                <a:gd name="T60" fmla="*/ 3 w 199"/>
                <a:gd name="T61" fmla="*/ 4 h 103"/>
                <a:gd name="T62" fmla="*/ 1 w 199"/>
                <a:gd name="T63" fmla="*/ 4 h 103"/>
                <a:gd name="T64" fmla="*/ 0 w 199"/>
                <a:gd name="T65" fmla="*/ 4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9"/>
                <a:gd name="T100" fmla="*/ 0 h 103"/>
                <a:gd name="T101" fmla="*/ 199 w 199"/>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FF0000"/>
            </a:solidFill>
            <a:ln w="9525">
              <a:noFill/>
              <a:round/>
              <a:headEnd/>
              <a:tailEnd/>
            </a:ln>
          </p:spPr>
          <p:txBody>
            <a:bodyPr/>
            <a:lstStyle/>
            <a:p>
              <a:endParaRPr lang="en-US"/>
            </a:p>
          </p:txBody>
        </p:sp>
        <p:sp>
          <p:nvSpPr>
            <p:cNvPr id="7631" name="Freeform 40"/>
            <p:cNvSpPr>
              <a:spLocks/>
            </p:cNvSpPr>
            <p:nvPr/>
          </p:nvSpPr>
          <p:spPr bwMode="auto">
            <a:xfrm>
              <a:off x="2631" y="2659"/>
              <a:ext cx="53" cy="98"/>
            </a:xfrm>
            <a:custGeom>
              <a:avLst/>
              <a:gdLst>
                <a:gd name="T0" fmla="*/ 23 w 107"/>
                <a:gd name="T1" fmla="*/ 0 h 195"/>
                <a:gd name="T2" fmla="*/ 25 w 107"/>
                <a:gd name="T3" fmla="*/ 7 h 195"/>
                <a:gd name="T4" fmla="*/ 26 w 107"/>
                <a:gd name="T5" fmla="*/ 14 h 195"/>
                <a:gd name="T6" fmla="*/ 26 w 107"/>
                <a:gd name="T7" fmla="*/ 22 h 195"/>
                <a:gd name="T8" fmla="*/ 26 w 107"/>
                <a:gd name="T9" fmla="*/ 29 h 195"/>
                <a:gd name="T10" fmla="*/ 24 w 107"/>
                <a:gd name="T11" fmla="*/ 36 h 195"/>
                <a:gd name="T12" fmla="*/ 20 w 107"/>
                <a:gd name="T13" fmla="*/ 41 h 195"/>
                <a:gd name="T14" fmla="*/ 16 w 107"/>
                <a:gd name="T15" fmla="*/ 46 h 195"/>
                <a:gd name="T16" fmla="*/ 11 w 107"/>
                <a:gd name="T17" fmla="*/ 49 h 195"/>
                <a:gd name="T18" fmla="*/ 6 w 107"/>
                <a:gd name="T19" fmla="*/ 49 h 195"/>
                <a:gd name="T20" fmla="*/ 2 w 107"/>
                <a:gd name="T21" fmla="*/ 48 h 195"/>
                <a:gd name="T22" fmla="*/ 0 w 107"/>
                <a:gd name="T23" fmla="*/ 45 h 195"/>
                <a:gd name="T24" fmla="*/ 0 w 107"/>
                <a:gd name="T25" fmla="*/ 41 h 195"/>
                <a:gd name="T26" fmla="*/ 0 w 107"/>
                <a:gd name="T27" fmla="*/ 37 h 195"/>
                <a:gd name="T28" fmla="*/ 3 w 107"/>
                <a:gd name="T29" fmla="*/ 32 h 195"/>
                <a:gd name="T30" fmla="*/ 6 w 107"/>
                <a:gd name="T31" fmla="*/ 29 h 195"/>
                <a:gd name="T32" fmla="*/ 10 w 107"/>
                <a:gd name="T33" fmla="*/ 26 h 195"/>
                <a:gd name="T34" fmla="*/ 14 w 107"/>
                <a:gd name="T35" fmla="*/ 24 h 195"/>
                <a:gd name="T36" fmla="*/ 17 w 107"/>
                <a:gd name="T37" fmla="*/ 20 h 195"/>
                <a:gd name="T38" fmla="*/ 19 w 107"/>
                <a:gd name="T39" fmla="*/ 16 h 195"/>
                <a:gd name="T40" fmla="*/ 21 w 107"/>
                <a:gd name="T41" fmla="*/ 12 h 195"/>
                <a:gd name="T42" fmla="*/ 22 w 107"/>
                <a:gd name="T43" fmla="*/ 7 h 195"/>
                <a:gd name="T44" fmla="*/ 23 w 107"/>
                <a:gd name="T45" fmla="*/ 4 h 195"/>
                <a:gd name="T46" fmla="*/ 23 w 107"/>
                <a:gd name="T47" fmla="*/ 1 h 195"/>
                <a:gd name="T48" fmla="*/ 23 w 107"/>
                <a:gd name="T49" fmla="*/ 0 h 1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195"/>
                <a:gd name="T77" fmla="*/ 107 w 107"/>
                <a:gd name="T78" fmla="*/ 195 h 1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FF0000"/>
            </a:solidFill>
            <a:ln w="9525">
              <a:noFill/>
              <a:round/>
              <a:headEnd/>
              <a:tailEnd/>
            </a:ln>
          </p:spPr>
          <p:txBody>
            <a:bodyPr/>
            <a:lstStyle/>
            <a:p>
              <a:endParaRPr lang="en-US"/>
            </a:p>
          </p:txBody>
        </p:sp>
        <p:sp>
          <p:nvSpPr>
            <p:cNvPr id="7632" name="Freeform 41"/>
            <p:cNvSpPr>
              <a:spLocks/>
            </p:cNvSpPr>
            <p:nvPr/>
          </p:nvSpPr>
          <p:spPr bwMode="auto">
            <a:xfrm>
              <a:off x="2581" y="2656"/>
              <a:ext cx="91" cy="63"/>
            </a:xfrm>
            <a:custGeom>
              <a:avLst/>
              <a:gdLst>
                <a:gd name="T0" fmla="*/ 45 w 183"/>
                <a:gd name="T1" fmla="*/ 0 h 126"/>
                <a:gd name="T2" fmla="*/ 43 w 183"/>
                <a:gd name="T3" fmla="*/ 7 h 126"/>
                <a:gd name="T4" fmla="*/ 39 w 183"/>
                <a:gd name="T5" fmla="*/ 13 h 126"/>
                <a:gd name="T6" fmla="*/ 35 w 183"/>
                <a:gd name="T7" fmla="*/ 19 h 126"/>
                <a:gd name="T8" fmla="*/ 30 w 183"/>
                <a:gd name="T9" fmla="*/ 24 h 126"/>
                <a:gd name="T10" fmla="*/ 24 w 183"/>
                <a:gd name="T11" fmla="*/ 28 h 126"/>
                <a:gd name="T12" fmla="*/ 18 w 183"/>
                <a:gd name="T13" fmla="*/ 31 h 126"/>
                <a:gd name="T14" fmla="*/ 12 w 183"/>
                <a:gd name="T15" fmla="*/ 32 h 126"/>
                <a:gd name="T16" fmla="*/ 6 w 183"/>
                <a:gd name="T17" fmla="*/ 30 h 126"/>
                <a:gd name="T18" fmla="*/ 1 w 183"/>
                <a:gd name="T19" fmla="*/ 28 h 126"/>
                <a:gd name="T20" fmla="*/ 0 w 183"/>
                <a:gd name="T21" fmla="*/ 24 h 126"/>
                <a:gd name="T22" fmla="*/ 0 w 183"/>
                <a:gd name="T23" fmla="*/ 21 h 126"/>
                <a:gd name="T24" fmla="*/ 2 w 183"/>
                <a:gd name="T25" fmla="*/ 18 h 126"/>
                <a:gd name="T26" fmla="*/ 5 w 183"/>
                <a:gd name="T27" fmla="*/ 15 h 126"/>
                <a:gd name="T28" fmla="*/ 9 w 183"/>
                <a:gd name="T29" fmla="*/ 13 h 126"/>
                <a:gd name="T30" fmla="*/ 14 w 183"/>
                <a:gd name="T31" fmla="*/ 12 h 126"/>
                <a:gd name="T32" fmla="*/ 19 w 183"/>
                <a:gd name="T33" fmla="*/ 13 h 126"/>
                <a:gd name="T34" fmla="*/ 24 w 183"/>
                <a:gd name="T35" fmla="*/ 13 h 126"/>
                <a:gd name="T36" fmla="*/ 28 w 183"/>
                <a:gd name="T37" fmla="*/ 12 h 126"/>
                <a:gd name="T38" fmla="*/ 32 w 183"/>
                <a:gd name="T39" fmla="*/ 10 h 126"/>
                <a:gd name="T40" fmla="*/ 37 w 183"/>
                <a:gd name="T41" fmla="*/ 8 h 126"/>
                <a:gd name="T42" fmla="*/ 40 w 183"/>
                <a:gd name="T43" fmla="*/ 5 h 126"/>
                <a:gd name="T44" fmla="*/ 43 w 183"/>
                <a:gd name="T45" fmla="*/ 3 h 126"/>
                <a:gd name="T46" fmla="*/ 45 w 183"/>
                <a:gd name="T47" fmla="*/ 1 h 126"/>
                <a:gd name="T48" fmla="*/ 45 w 183"/>
                <a:gd name="T49" fmla="*/ 0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3"/>
                <a:gd name="T76" fmla="*/ 0 h 126"/>
                <a:gd name="T77" fmla="*/ 183 w 183"/>
                <a:gd name="T78" fmla="*/ 126 h 1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FF0000"/>
            </a:solidFill>
            <a:ln w="9525">
              <a:noFill/>
              <a:round/>
              <a:headEnd/>
              <a:tailEnd/>
            </a:ln>
          </p:spPr>
          <p:txBody>
            <a:bodyPr/>
            <a:lstStyle/>
            <a:p>
              <a:endParaRPr lang="en-US"/>
            </a:p>
          </p:txBody>
        </p:sp>
        <p:sp>
          <p:nvSpPr>
            <p:cNvPr id="7633" name="Freeform 42"/>
            <p:cNvSpPr>
              <a:spLocks/>
            </p:cNvSpPr>
            <p:nvPr/>
          </p:nvSpPr>
          <p:spPr bwMode="auto">
            <a:xfrm>
              <a:off x="2681" y="2658"/>
              <a:ext cx="52" cy="98"/>
            </a:xfrm>
            <a:custGeom>
              <a:avLst/>
              <a:gdLst>
                <a:gd name="T0" fmla="*/ 0 w 102"/>
                <a:gd name="T1" fmla="*/ 0 h 197"/>
                <a:gd name="T2" fmla="*/ 6 w 102"/>
                <a:gd name="T3" fmla="*/ 3 h 197"/>
                <a:gd name="T4" fmla="*/ 12 w 102"/>
                <a:gd name="T5" fmla="*/ 8 h 197"/>
                <a:gd name="T6" fmla="*/ 17 w 102"/>
                <a:gd name="T7" fmla="*/ 13 h 197"/>
                <a:gd name="T8" fmla="*/ 21 w 102"/>
                <a:gd name="T9" fmla="*/ 19 h 197"/>
                <a:gd name="T10" fmla="*/ 24 w 102"/>
                <a:gd name="T11" fmla="*/ 25 h 197"/>
                <a:gd name="T12" fmla="*/ 27 w 102"/>
                <a:gd name="T13" fmla="*/ 32 h 197"/>
                <a:gd name="T14" fmla="*/ 27 w 102"/>
                <a:gd name="T15" fmla="*/ 38 h 197"/>
                <a:gd name="T16" fmla="*/ 24 w 102"/>
                <a:gd name="T17" fmla="*/ 44 h 197"/>
                <a:gd name="T18" fmla="*/ 20 w 102"/>
                <a:gd name="T19" fmla="*/ 47 h 197"/>
                <a:gd name="T20" fmla="*/ 17 w 102"/>
                <a:gd name="T21" fmla="*/ 49 h 197"/>
                <a:gd name="T22" fmla="*/ 13 w 102"/>
                <a:gd name="T23" fmla="*/ 48 h 197"/>
                <a:gd name="T24" fmla="*/ 10 w 102"/>
                <a:gd name="T25" fmla="*/ 45 h 197"/>
                <a:gd name="T26" fmla="*/ 8 w 102"/>
                <a:gd name="T27" fmla="*/ 42 h 197"/>
                <a:gd name="T28" fmla="*/ 7 w 102"/>
                <a:gd name="T29" fmla="*/ 37 h 197"/>
                <a:gd name="T30" fmla="*/ 7 w 102"/>
                <a:gd name="T31" fmla="*/ 33 h 197"/>
                <a:gd name="T32" fmla="*/ 8 w 102"/>
                <a:gd name="T33" fmla="*/ 28 h 197"/>
                <a:gd name="T34" fmla="*/ 10 w 102"/>
                <a:gd name="T35" fmla="*/ 24 h 197"/>
                <a:gd name="T36" fmla="*/ 9 w 102"/>
                <a:gd name="T37" fmla="*/ 19 h 197"/>
                <a:gd name="T38" fmla="*/ 8 w 102"/>
                <a:gd name="T39" fmla="*/ 14 h 197"/>
                <a:gd name="T40" fmla="*/ 6 w 102"/>
                <a:gd name="T41" fmla="*/ 10 h 197"/>
                <a:gd name="T42" fmla="*/ 4 w 102"/>
                <a:gd name="T43" fmla="*/ 6 h 197"/>
                <a:gd name="T44" fmla="*/ 2 w 102"/>
                <a:gd name="T45" fmla="*/ 3 h 197"/>
                <a:gd name="T46" fmla="*/ 1 w 102"/>
                <a:gd name="T47" fmla="*/ 1 h 197"/>
                <a:gd name="T48" fmla="*/ 0 w 102"/>
                <a:gd name="T49" fmla="*/ 0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97"/>
                <a:gd name="T77" fmla="*/ 102 w 102"/>
                <a:gd name="T78" fmla="*/ 197 h 1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FF0000"/>
            </a:solidFill>
            <a:ln w="9525">
              <a:noFill/>
              <a:round/>
              <a:headEnd/>
              <a:tailEnd/>
            </a:ln>
          </p:spPr>
          <p:txBody>
            <a:bodyPr/>
            <a:lstStyle/>
            <a:p>
              <a:endParaRPr lang="en-US"/>
            </a:p>
          </p:txBody>
        </p:sp>
        <p:sp>
          <p:nvSpPr>
            <p:cNvPr id="7634" name="Freeform 43"/>
            <p:cNvSpPr>
              <a:spLocks/>
            </p:cNvSpPr>
            <p:nvPr/>
          </p:nvSpPr>
          <p:spPr bwMode="auto">
            <a:xfrm>
              <a:off x="2684" y="2652"/>
              <a:ext cx="90" cy="64"/>
            </a:xfrm>
            <a:custGeom>
              <a:avLst/>
              <a:gdLst>
                <a:gd name="T0" fmla="*/ 0 w 180"/>
                <a:gd name="T1" fmla="*/ 0 h 129"/>
                <a:gd name="T2" fmla="*/ 7 w 180"/>
                <a:gd name="T3" fmla="*/ 0 h 129"/>
                <a:gd name="T4" fmla="*/ 14 w 180"/>
                <a:gd name="T5" fmla="*/ 0 h 129"/>
                <a:gd name="T6" fmla="*/ 22 w 180"/>
                <a:gd name="T7" fmla="*/ 1 h 129"/>
                <a:gd name="T8" fmla="*/ 28 w 180"/>
                <a:gd name="T9" fmla="*/ 4 h 129"/>
                <a:gd name="T10" fmla="*/ 35 w 180"/>
                <a:gd name="T11" fmla="*/ 7 h 129"/>
                <a:gd name="T12" fmla="*/ 40 w 180"/>
                <a:gd name="T13" fmla="*/ 11 h 129"/>
                <a:gd name="T14" fmla="*/ 44 w 180"/>
                <a:gd name="T15" fmla="*/ 16 h 129"/>
                <a:gd name="T16" fmla="*/ 45 w 180"/>
                <a:gd name="T17" fmla="*/ 22 h 129"/>
                <a:gd name="T18" fmla="*/ 45 w 180"/>
                <a:gd name="T19" fmla="*/ 27 h 129"/>
                <a:gd name="T20" fmla="*/ 43 w 180"/>
                <a:gd name="T21" fmla="*/ 30 h 129"/>
                <a:gd name="T22" fmla="*/ 39 w 180"/>
                <a:gd name="T23" fmla="*/ 32 h 129"/>
                <a:gd name="T24" fmla="*/ 36 w 180"/>
                <a:gd name="T25" fmla="*/ 32 h 129"/>
                <a:gd name="T26" fmla="*/ 31 w 180"/>
                <a:gd name="T27" fmla="*/ 30 h 129"/>
                <a:gd name="T28" fmla="*/ 27 w 180"/>
                <a:gd name="T29" fmla="*/ 27 h 129"/>
                <a:gd name="T30" fmla="*/ 24 w 180"/>
                <a:gd name="T31" fmla="*/ 23 h 129"/>
                <a:gd name="T32" fmla="*/ 23 w 180"/>
                <a:gd name="T33" fmla="*/ 18 h 129"/>
                <a:gd name="T34" fmla="*/ 22 w 180"/>
                <a:gd name="T35" fmla="*/ 14 h 129"/>
                <a:gd name="T36" fmla="*/ 19 w 180"/>
                <a:gd name="T37" fmla="*/ 11 h 129"/>
                <a:gd name="T38" fmla="*/ 15 w 180"/>
                <a:gd name="T39" fmla="*/ 7 h 129"/>
                <a:gd name="T40" fmla="*/ 11 w 180"/>
                <a:gd name="T41" fmla="*/ 5 h 129"/>
                <a:gd name="T42" fmla="*/ 7 w 180"/>
                <a:gd name="T43" fmla="*/ 3 h 129"/>
                <a:gd name="T44" fmla="*/ 3 w 180"/>
                <a:gd name="T45" fmla="*/ 1 h 129"/>
                <a:gd name="T46" fmla="*/ 1 w 180"/>
                <a:gd name="T47" fmla="*/ 0 h 129"/>
                <a:gd name="T48" fmla="*/ 0 w 180"/>
                <a:gd name="T49" fmla="*/ 0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0"/>
                <a:gd name="T76" fmla="*/ 0 h 129"/>
                <a:gd name="T77" fmla="*/ 180 w 180"/>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FF0000"/>
            </a:solidFill>
            <a:ln w="9525">
              <a:noFill/>
              <a:round/>
              <a:headEnd/>
              <a:tailEnd/>
            </a:ln>
          </p:spPr>
          <p:txBody>
            <a:bodyPr/>
            <a:lstStyle/>
            <a:p>
              <a:endParaRPr lang="en-US"/>
            </a:p>
          </p:txBody>
        </p:sp>
        <p:sp>
          <p:nvSpPr>
            <p:cNvPr id="7635" name="Freeform 44"/>
            <p:cNvSpPr>
              <a:spLocks/>
            </p:cNvSpPr>
            <p:nvPr/>
          </p:nvSpPr>
          <p:spPr bwMode="auto">
            <a:xfrm>
              <a:off x="2688" y="2614"/>
              <a:ext cx="103" cy="42"/>
            </a:xfrm>
            <a:custGeom>
              <a:avLst/>
              <a:gdLst>
                <a:gd name="T0" fmla="*/ 0 w 206"/>
                <a:gd name="T1" fmla="*/ 13 h 85"/>
                <a:gd name="T2" fmla="*/ 3 w 206"/>
                <a:gd name="T3" fmla="*/ 11 h 85"/>
                <a:gd name="T4" fmla="*/ 6 w 206"/>
                <a:gd name="T5" fmla="*/ 9 h 85"/>
                <a:gd name="T6" fmla="*/ 9 w 206"/>
                <a:gd name="T7" fmla="*/ 7 h 85"/>
                <a:gd name="T8" fmla="*/ 12 w 206"/>
                <a:gd name="T9" fmla="*/ 5 h 85"/>
                <a:gd name="T10" fmla="*/ 15 w 206"/>
                <a:gd name="T11" fmla="*/ 4 h 85"/>
                <a:gd name="T12" fmla="*/ 19 w 206"/>
                <a:gd name="T13" fmla="*/ 2 h 85"/>
                <a:gd name="T14" fmla="*/ 22 w 206"/>
                <a:gd name="T15" fmla="*/ 1 h 85"/>
                <a:gd name="T16" fmla="*/ 26 w 206"/>
                <a:gd name="T17" fmla="*/ 0 h 85"/>
                <a:gd name="T18" fmla="*/ 29 w 206"/>
                <a:gd name="T19" fmla="*/ 0 h 85"/>
                <a:gd name="T20" fmla="*/ 33 w 206"/>
                <a:gd name="T21" fmla="*/ 0 h 85"/>
                <a:gd name="T22" fmla="*/ 36 w 206"/>
                <a:gd name="T23" fmla="*/ 0 h 85"/>
                <a:gd name="T24" fmla="*/ 39 w 206"/>
                <a:gd name="T25" fmla="*/ 0 h 85"/>
                <a:gd name="T26" fmla="*/ 42 w 206"/>
                <a:gd name="T27" fmla="*/ 1 h 85"/>
                <a:gd name="T28" fmla="*/ 45 w 206"/>
                <a:gd name="T29" fmla="*/ 3 h 85"/>
                <a:gd name="T30" fmla="*/ 48 w 206"/>
                <a:gd name="T31" fmla="*/ 4 h 85"/>
                <a:gd name="T32" fmla="*/ 50 w 206"/>
                <a:gd name="T33" fmla="*/ 7 h 85"/>
                <a:gd name="T34" fmla="*/ 52 w 206"/>
                <a:gd name="T35" fmla="*/ 11 h 85"/>
                <a:gd name="T36" fmla="*/ 52 w 206"/>
                <a:gd name="T37" fmla="*/ 15 h 85"/>
                <a:gd name="T38" fmla="*/ 50 w 206"/>
                <a:gd name="T39" fmla="*/ 18 h 85"/>
                <a:gd name="T40" fmla="*/ 47 w 206"/>
                <a:gd name="T41" fmla="*/ 20 h 85"/>
                <a:gd name="T42" fmla="*/ 42 w 206"/>
                <a:gd name="T43" fmla="*/ 21 h 85"/>
                <a:gd name="T44" fmla="*/ 38 w 206"/>
                <a:gd name="T45" fmla="*/ 21 h 85"/>
                <a:gd name="T46" fmla="*/ 33 w 206"/>
                <a:gd name="T47" fmla="*/ 19 h 85"/>
                <a:gd name="T48" fmla="*/ 29 w 206"/>
                <a:gd name="T49" fmla="*/ 15 h 85"/>
                <a:gd name="T50" fmla="*/ 26 w 206"/>
                <a:gd name="T51" fmla="*/ 13 h 85"/>
                <a:gd name="T52" fmla="*/ 21 w 206"/>
                <a:gd name="T53" fmla="*/ 11 h 85"/>
                <a:gd name="T54" fmla="*/ 17 w 206"/>
                <a:gd name="T55" fmla="*/ 11 h 85"/>
                <a:gd name="T56" fmla="*/ 12 w 206"/>
                <a:gd name="T57" fmla="*/ 11 h 85"/>
                <a:gd name="T58" fmla="*/ 7 w 206"/>
                <a:gd name="T59" fmla="*/ 12 h 85"/>
                <a:gd name="T60" fmla="*/ 3 w 206"/>
                <a:gd name="T61" fmla="*/ 12 h 85"/>
                <a:gd name="T62" fmla="*/ 1 w 206"/>
                <a:gd name="T63" fmla="*/ 13 h 85"/>
                <a:gd name="T64" fmla="*/ 0 w 206"/>
                <a:gd name="T65" fmla="*/ 13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6"/>
                <a:gd name="T100" fmla="*/ 0 h 85"/>
                <a:gd name="T101" fmla="*/ 206 w 20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FF0000"/>
            </a:solidFill>
            <a:ln w="9525">
              <a:noFill/>
              <a:round/>
              <a:headEnd/>
              <a:tailEnd/>
            </a:ln>
          </p:spPr>
          <p:txBody>
            <a:bodyPr/>
            <a:lstStyle/>
            <a:p>
              <a:endParaRPr lang="en-US"/>
            </a:p>
          </p:txBody>
        </p:sp>
        <p:sp>
          <p:nvSpPr>
            <p:cNvPr id="7636" name="Freeform 45"/>
            <p:cNvSpPr>
              <a:spLocks/>
            </p:cNvSpPr>
            <p:nvPr/>
          </p:nvSpPr>
          <p:spPr bwMode="auto">
            <a:xfrm>
              <a:off x="2360" y="2408"/>
              <a:ext cx="74" cy="47"/>
            </a:xfrm>
            <a:custGeom>
              <a:avLst/>
              <a:gdLst>
                <a:gd name="T0" fmla="*/ 0 w 147"/>
                <a:gd name="T1" fmla="*/ 1 h 95"/>
                <a:gd name="T2" fmla="*/ 6 w 147"/>
                <a:gd name="T3" fmla="*/ 0 h 95"/>
                <a:gd name="T4" fmla="*/ 12 w 147"/>
                <a:gd name="T5" fmla="*/ 0 h 95"/>
                <a:gd name="T6" fmla="*/ 17 w 147"/>
                <a:gd name="T7" fmla="*/ 0 h 95"/>
                <a:gd name="T8" fmla="*/ 23 w 147"/>
                <a:gd name="T9" fmla="*/ 2 h 95"/>
                <a:gd name="T10" fmla="*/ 28 w 147"/>
                <a:gd name="T11" fmla="*/ 4 h 95"/>
                <a:gd name="T12" fmla="*/ 32 w 147"/>
                <a:gd name="T13" fmla="*/ 7 h 95"/>
                <a:gd name="T14" fmla="*/ 36 w 147"/>
                <a:gd name="T15" fmla="*/ 11 h 95"/>
                <a:gd name="T16" fmla="*/ 37 w 147"/>
                <a:gd name="T17" fmla="*/ 15 h 95"/>
                <a:gd name="T18" fmla="*/ 37 w 147"/>
                <a:gd name="T19" fmla="*/ 19 h 95"/>
                <a:gd name="T20" fmla="*/ 36 w 147"/>
                <a:gd name="T21" fmla="*/ 22 h 95"/>
                <a:gd name="T22" fmla="*/ 33 w 147"/>
                <a:gd name="T23" fmla="*/ 23 h 95"/>
                <a:gd name="T24" fmla="*/ 30 w 147"/>
                <a:gd name="T25" fmla="*/ 23 h 95"/>
                <a:gd name="T26" fmla="*/ 27 w 147"/>
                <a:gd name="T27" fmla="*/ 22 h 95"/>
                <a:gd name="T28" fmla="*/ 24 w 147"/>
                <a:gd name="T29" fmla="*/ 20 h 95"/>
                <a:gd name="T30" fmla="*/ 21 w 147"/>
                <a:gd name="T31" fmla="*/ 17 h 95"/>
                <a:gd name="T32" fmla="*/ 20 w 147"/>
                <a:gd name="T33" fmla="*/ 13 h 95"/>
                <a:gd name="T34" fmla="*/ 18 w 147"/>
                <a:gd name="T35" fmla="*/ 10 h 95"/>
                <a:gd name="T36" fmla="*/ 16 w 147"/>
                <a:gd name="T37" fmla="*/ 8 h 95"/>
                <a:gd name="T38" fmla="*/ 13 w 147"/>
                <a:gd name="T39" fmla="*/ 5 h 95"/>
                <a:gd name="T40" fmla="*/ 9 w 147"/>
                <a:gd name="T41" fmla="*/ 4 h 95"/>
                <a:gd name="T42" fmla="*/ 6 w 147"/>
                <a:gd name="T43" fmla="*/ 3 h 95"/>
                <a:gd name="T44" fmla="*/ 3 w 147"/>
                <a:gd name="T45" fmla="*/ 1 h 95"/>
                <a:gd name="T46" fmla="*/ 1 w 147"/>
                <a:gd name="T47" fmla="*/ 1 h 95"/>
                <a:gd name="T48" fmla="*/ 0 w 147"/>
                <a:gd name="T49" fmla="*/ 1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7"/>
                <a:gd name="T76" fmla="*/ 0 h 95"/>
                <a:gd name="T77" fmla="*/ 147 w 147"/>
                <a:gd name="T78" fmla="*/ 95 h 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FF0000"/>
            </a:solidFill>
            <a:ln w="9525">
              <a:noFill/>
              <a:round/>
              <a:headEnd/>
              <a:tailEnd/>
            </a:ln>
          </p:spPr>
          <p:txBody>
            <a:bodyPr/>
            <a:lstStyle/>
            <a:p>
              <a:endParaRPr lang="en-US"/>
            </a:p>
          </p:txBody>
        </p:sp>
        <p:sp>
          <p:nvSpPr>
            <p:cNvPr id="7637" name="Freeform 46"/>
            <p:cNvSpPr>
              <a:spLocks/>
            </p:cNvSpPr>
            <p:nvPr/>
          </p:nvSpPr>
          <p:spPr bwMode="auto">
            <a:xfrm>
              <a:off x="2357" y="2414"/>
              <a:ext cx="43" cy="77"/>
            </a:xfrm>
            <a:custGeom>
              <a:avLst/>
              <a:gdLst>
                <a:gd name="T0" fmla="*/ 0 w 87"/>
                <a:gd name="T1" fmla="*/ 0 h 154"/>
                <a:gd name="T2" fmla="*/ 5 w 87"/>
                <a:gd name="T3" fmla="*/ 2 h 154"/>
                <a:gd name="T4" fmla="*/ 9 w 87"/>
                <a:gd name="T5" fmla="*/ 6 h 154"/>
                <a:gd name="T6" fmla="*/ 14 w 87"/>
                <a:gd name="T7" fmla="*/ 10 h 154"/>
                <a:gd name="T8" fmla="*/ 17 w 87"/>
                <a:gd name="T9" fmla="*/ 15 h 154"/>
                <a:gd name="T10" fmla="*/ 20 w 87"/>
                <a:gd name="T11" fmla="*/ 19 h 154"/>
                <a:gd name="T12" fmla="*/ 21 w 87"/>
                <a:gd name="T13" fmla="*/ 24 h 154"/>
                <a:gd name="T14" fmla="*/ 21 w 87"/>
                <a:gd name="T15" fmla="*/ 30 h 154"/>
                <a:gd name="T16" fmla="*/ 20 w 87"/>
                <a:gd name="T17" fmla="*/ 35 h 154"/>
                <a:gd name="T18" fmla="*/ 17 w 87"/>
                <a:gd name="T19" fmla="*/ 38 h 154"/>
                <a:gd name="T20" fmla="*/ 14 w 87"/>
                <a:gd name="T21" fmla="*/ 39 h 154"/>
                <a:gd name="T22" fmla="*/ 12 w 87"/>
                <a:gd name="T23" fmla="*/ 38 h 154"/>
                <a:gd name="T24" fmla="*/ 9 w 87"/>
                <a:gd name="T25" fmla="*/ 36 h 154"/>
                <a:gd name="T26" fmla="*/ 7 w 87"/>
                <a:gd name="T27" fmla="*/ 34 h 154"/>
                <a:gd name="T28" fmla="*/ 6 w 87"/>
                <a:gd name="T29" fmla="*/ 30 h 154"/>
                <a:gd name="T30" fmla="*/ 6 w 87"/>
                <a:gd name="T31" fmla="*/ 26 h 154"/>
                <a:gd name="T32" fmla="*/ 7 w 87"/>
                <a:gd name="T33" fmla="*/ 22 h 154"/>
                <a:gd name="T34" fmla="*/ 8 w 87"/>
                <a:gd name="T35" fmla="*/ 19 h 154"/>
                <a:gd name="T36" fmla="*/ 7 w 87"/>
                <a:gd name="T37" fmla="*/ 15 h 154"/>
                <a:gd name="T38" fmla="*/ 6 w 87"/>
                <a:gd name="T39" fmla="*/ 11 h 154"/>
                <a:gd name="T40" fmla="*/ 5 w 87"/>
                <a:gd name="T41" fmla="*/ 8 h 154"/>
                <a:gd name="T42" fmla="*/ 3 w 87"/>
                <a:gd name="T43" fmla="*/ 5 h 154"/>
                <a:gd name="T44" fmla="*/ 1 w 87"/>
                <a:gd name="T45" fmla="*/ 2 h 154"/>
                <a:gd name="T46" fmla="*/ 0 w 87"/>
                <a:gd name="T47" fmla="*/ 1 h 154"/>
                <a:gd name="T48" fmla="*/ 0 w 87"/>
                <a:gd name="T49" fmla="*/ 0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154"/>
                <a:gd name="T77" fmla="*/ 87 w 87"/>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FF0000"/>
            </a:solidFill>
            <a:ln w="9525">
              <a:noFill/>
              <a:round/>
              <a:headEnd/>
              <a:tailEnd/>
            </a:ln>
          </p:spPr>
          <p:txBody>
            <a:bodyPr/>
            <a:lstStyle/>
            <a:p>
              <a:endParaRPr lang="en-US"/>
            </a:p>
          </p:txBody>
        </p:sp>
        <p:sp>
          <p:nvSpPr>
            <p:cNvPr id="7638" name="Freeform 47"/>
            <p:cNvSpPr>
              <a:spLocks/>
            </p:cNvSpPr>
            <p:nvPr/>
          </p:nvSpPr>
          <p:spPr bwMode="auto">
            <a:xfrm>
              <a:off x="2359" y="2373"/>
              <a:ext cx="81" cy="34"/>
            </a:xfrm>
            <a:custGeom>
              <a:avLst/>
              <a:gdLst>
                <a:gd name="T0" fmla="*/ 0 w 161"/>
                <a:gd name="T1" fmla="*/ 17 h 69"/>
                <a:gd name="T2" fmla="*/ 4 w 161"/>
                <a:gd name="T3" fmla="*/ 13 h 69"/>
                <a:gd name="T4" fmla="*/ 8 w 161"/>
                <a:gd name="T5" fmla="*/ 9 h 69"/>
                <a:gd name="T6" fmla="*/ 13 w 161"/>
                <a:gd name="T7" fmla="*/ 5 h 69"/>
                <a:gd name="T8" fmla="*/ 18 w 161"/>
                <a:gd name="T9" fmla="*/ 2 h 69"/>
                <a:gd name="T10" fmla="*/ 23 w 161"/>
                <a:gd name="T11" fmla="*/ 1 h 69"/>
                <a:gd name="T12" fmla="*/ 28 w 161"/>
                <a:gd name="T13" fmla="*/ 0 h 69"/>
                <a:gd name="T14" fmla="*/ 33 w 161"/>
                <a:gd name="T15" fmla="*/ 1 h 69"/>
                <a:gd name="T16" fmla="*/ 37 w 161"/>
                <a:gd name="T17" fmla="*/ 3 h 69"/>
                <a:gd name="T18" fmla="*/ 40 w 161"/>
                <a:gd name="T19" fmla="*/ 6 h 69"/>
                <a:gd name="T20" fmla="*/ 41 w 161"/>
                <a:gd name="T21" fmla="*/ 9 h 69"/>
                <a:gd name="T22" fmla="*/ 39 w 161"/>
                <a:gd name="T23" fmla="*/ 11 h 69"/>
                <a:gd name="T24" fmla="*/ 37 w 161"/>
                <a:gd name="T25" fmla="*/ 13 h 69"/>
                <a:gd name="T26" fmla="*/ 34 w 161"/>
                <a:gd name="T27" fmla="*/ 15 h 69"/>
                <a:gd name="T28" fmla="*/ 31 w 161"/>
                <a:gd name="T29" fmla="*/ 16 h 69"/>
                <a:gd name="T30" fmla="*/ 27 w 161"/>
                <a:gd name="T31" fmla="*/ 15 h 69"/>
                <a:gd name="T32" fmla="*/ 23 w 161"/>
                <a:gd name="T33" fmla="*/ 13 h 69"/>
                <a:gd name="T34" fmla="*/ 20 w 161"/>
                <a:gd name="T35" fmla="*/ 12 h 69"/>
                <a:gd name="T36" fmla="*/ 16 w 161"/>
                <a:gd name="T37" fmla="*/ 11 h 69"/>
                <a:gd name="T38" fmla="*/ 12 w 161"/>
                <a:gd name="T39" fmla="*/ 12 h 69"/>
                <a:gd name="T40" fmla="*/ 9 w 161"/>
                <a:gd name="T41" fmla="*/ 13 h 69"/>
                <a:gd name="T42" fmla="*/ 6 w 161"/>
                <a:gd name="T43" fmla="*/ 14 h 69"/>
                <a:gd name="T44" fmla="*/ 3 w 161"/>
                <a:gd name="T45" fmla="*/ 16 h 69"/>
                <a:gd name="T46" fmla="*/ 1 w 161"/>
                <a:gd name="T47" fmla="*/ 17 h 69"/>
                <a:gd name="T48" fmla="*/ 0 w 161"/>
                <a:gd name="T49" fmla="*/ 17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69"/>
                <a:gd name="T77" fmla="*/ 161 w 161"/>
                <a:gd name="T78" fmla="*/ 69 h 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FF0000"/>
            </a:solidFill>
            <a:ln w="9525">
              <a:noFill/>
              <a:round/>
              <a:headEnd/>
              <a:tailEnd/>
            </a:ln>
          </p:spPr>
          <p:txBody>
            <a:bodyPr/>
            <a:lstStyle/>
            <a:p>
              <a:endParaRPr lang="en-US"/>
            </a:p>
          </p:txBody>
        </p:sp>
        <p:sp>
          <p:nvSpPr>
            <p:cNvPr id="7639" name="Freeform 48"/>
            <p:cNvSpPr>
              <a:spLocks/>
            </p:cNvSpPr>
            <p:nvPr/>
          </p:nvSpPr>
          <p:spPr bwMode="auto">
            <a:xfrm>
              <a:off x="2356" y="2338"/>
              <a:ext cx="57" cy="66"/>
            </a:xfrm>
            <a:custGeom>
              <a:avLst/>
              <a:gdLst>
                <a:gd name="T0" fmla="*/ 0 w 114"/>
                <a:gd name="T1" fmla="*/ 33 h 133"/>
                <a:gd name="T2" fmla="*/ 1 w 114"/>
                <a:gd name="T3" fmla="*/ 27 h 133"/>
                <a:gd name="T4" fmla="*/ 2 w 114"/>
                <a:gd name="T5" fmla="*/ 22 h 133"/>
                <a:gd name="T6" fmla="*/ 3 w 114"/>
                <a:gd name="T7" fmla="*/ 16 h 133"/>
                <a:gd name="T8" fmla="*/ 6 w 114"/>
                <a:gd name="T9" fmla="*/ 11 h 133"/>
                <a:gd name="T10" fmla="*/ 9 w 114"/>
                <a:gd name="T11" fmla="*/ 6 h 133"/>
                <a:gd name="T12" fmla="*/ 13 w 114"/>
                <a:gd name="T13" fmla="*/ 3 h 133"/>
                <a:gd name="T14" fmla="*/ 17 w 114"/>
                <a:gd name="T15" fmla="*/ 0 h 133"/>
                <a:gd name="T16" fmla="*/ 22 w 114"/>
                <a:gd name="T17" fmla="*/ 0 h 133"/>
                <a:gd name="T18" fmla="*/ 26 w 114"/>
                <a:gd name="T19" fmla="*/ 1 h 133"/>
                <a:gd name="T20" fmla="*/ 28 w 114"/>
                <a:gd name="T21" fmla="*/ 3 h 133"/>
                <a:gd name="T22" fmla="*/ 29 w 114"/>
                <a:gd name="T23" fmla="*/ 5 h 133"/>
                <a:gd name="T24" fmla="*/ 28 w 114"/>
                <a:gd name="T25" fmla="*/ 8 h 133"/>
                <a:gd name="T26" fmla="*/ 27 w 114"/>
                <a:gd name="T27" fmla="*/ 11 h 133"/>
                <a:gd name="T28" fmla="*/ 24 w 114"/>
                <a:gd name="T29" fmla="*/ 14 h 133"/>
                <a:gd name="T30" fmla="*/ 21 w 114"/>
                <a:gd name="T31" fmla="*/ 16 h 133"/>
                <a:gd name="T32" fmla="*/ 16 w 114"/>
                <a:gd name="T33" fmla="*/ 16 h 133"/>
                <a:gd name="T34" fmla="*/ 13 w 114"/>
                <a:gd name="T35" fmla="*/ 17 h 133"/>
                <a:gd name="T36" fmla="*/ 10 w 114"/>
                <a:gd name="T37" fmla="*/ 19 h 133"/>
                <a:gd name="T38" fmla="*/ 7 w 114"/>
                <a:gd name="T39" fmla="*/ 22 h 133"/>
                <a:gd name="T40" fmla="*/ 5 w 114"/>
                <a:gd name="T41" fmla="*/ 24 h 133"/>
                <a:gd name="T42" fmla="*/ 3 w 114"/>
                <a:gd name="T43" fmla="*/ 28 h 133"/>
                <a:gd name="T44" fmla="*/ 2 w 114"/>
                <a:gd name="T45" fmla="*/ 30 h 133"/>
                <a:gd name="T46" fmla="*/ 1 w 114"/>
                <a:gd name="T47" fmla="*/ 32 h 133"/>
                <a:gd name="T48" fmla="*/ 0 w 114"/>
                <a:gd name="T49" fmla="*/ 33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4"/>
                <a:gd name="T76" fmla="*/ 0 h 133"/>
                <a:gd name="T77" fmla="*/ 114 w 114"/>
                <a:gd name="T78" fmla="*/ 133 h 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FF0000"/>
            </a:solidFill>
            <a:ln w="9525">
              <a:noFill/>
              <a:round/>
              <a:headEnd/>
              <a:tailEnd/>
            </a:ln>
          </p:spPr>
          <p:txBody>
            <a:bodyPr/>
            <a:lstStyle/>
            <a:p>
              <a:endParaRPr lang="en-US"/>
            </a:p>
          </p:txBody>
        </p:sp>
        <p:sp>
          <p:nvSpPr>
            <p:cNvPr id="7640" name="Freeform 49"/>
            <p:cNvSpPr>
              <a:spLocks/>
            </p:cNvSpPr>
            <p:nvPr/>
          </p:nvSpPr>
          <p:spPr bwMode="auto">
            <a:xfrm>
              <a:off x="2332" y="2318"/>
              <a:ext cx="35" cy="82"/>
            </a:xfrm>
            <a:custGeom>
              <a:avLst/>
              <a:gdLst>
                <a:gd name="T0" fmla="*/ 7 w 70"/>
                <a:gd name="T1" fmla="*/ 41 h 163"/>
                <a:gd name="T2" fmla="*/ 4 w 70"/>
                <a:gd name="T3" fmla="*/ 37 h 163"/>
                <a:gd name="T4" fmla="*/ 2 w 70"/>
                <a:gd name="T5" fmla="*/ 31 h 163"/>
                <a:gd name="T6" fmla="*/ 1 w 70"/>
                <a:gd name="T7" fmla="*/ 26 h 163"/>
                <a:gd name="T8" fmla="*/ 0 w 70"/>
                <a:gd name="T9" fmla="*/ 20 h 163"/>
                <a:gd name="T10" fmla="*/ 0 w 70"/>
                <a:gd name="T11" fmla="*/ 14 h 163"/>
                <a:gd name="T12" fmla="*/ 1 w 70"/>
                <a:gd name="T13" fmla="*/ 9 h 163"/>
                <a:gd name="T14" fmla="*/ 3 w 70"/>
                <a:gd name="T15" fmla="*/ 5 h 163"/>
                <a:gd name="T16" fmla="*/ 7 w 70"/>
                <a:gd name="T17" fmla="*/ 2 h 163"/>
                <a:gd name="T18" fmla="*/ 11 w 70"/>
                <a:gd name="T19" fmla="*/ 0 h 163"/>
                <a:gd name="T20" fmla="*/ 14 w 70"/>
                <a:gd name="T21" fmla="*/ 1 h 163"/>
                <a:gd name="T22" fmla="*/ 16 w 70"/>
                <a:gd name="T23" fmla="*/ 3 h 163"/>
                <a:gd name="T24" fmla="*/ 18 w 70"/>
                <a:gd name="T25" fmla="*/ 6 h 163"/>
                <a:gd name="T26" fmla="*/ 18 w 70"/>
                <a:gd name="T27" fmla="*/ 9 h 163"/>
                <a:gd name="T28" fmla="*/ 17 w 70"/>
                <a:gd name="T29" fmla="*/ 12 h 163"/>
                <a:gd name="T30" fmla="*/ 15 w 70"/>
                <a:gd name="T31" fmla="*/ 16 h 163"/>
                <a:gd name="T32" fmla="*/ 12 w 70"/>
                <a:gd name="T33" fmla="*/ 19 h 163"/>
                <a:gd name="T34" fmla="*/ 9 w 70"/>
                <a:gd name="T35" fmla="*/ 25 h 163"/>
                <a:gd name="T36" fmla="*/ 7 w 70"/>
                <a:gd name="T37" fmla="*/ 32 h 163"/>
                <a:gd name="T38" fmla="*/ 7 w 70"/>
                <a:gd name="T39" fmla="*/ 38 h 163"/>
                <a:gd name="T40" fmla="*/ 7 w 70"/>
                <a:gd name="T41" fmla="*/ 41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163"/>
                <a:gd name="T65" fmla="*/ 70 w 70"/>
                <a:gd name="T66" fmla="*/ 163 h 1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FF0000"/>
            </a:solidFill>
            <a:ln w="9525">
              <a:noFill/>
              <a:round/>
              <a:headEnd/>
              <a:tailEnd/>
            </a:ln>
          </p:spPr>
          <p:txBody>
            <a:bodyPr/>
            <a:lstStyle/>
            <a:p>
              <a:endParaRPr lang="en-US"/>
            </a:p>
          </p:txBody>
        </p:sp>
        <p:sp>
          <p:nvSpPr>
            <p:cNvPr id="7641" name="Freeform 50"/>
            <p:cNvSpPr>
              <a:spLocks/>
            </p:cNvSpPr>
            <p:nvPr/>
          </p:nvSpPr>
          <p:spPr bwMode="auto">
            <a:xfrm>
              <a:off x="2376" y="1599"/>
              <a:ext cx="180" cy="174"/>
            </a:xfrm>
            <a:custGeom>
              <a:avLst/>
              <a:gdLst>
                <a:gd name="T0" fmla="*/ 2 w 361"/>
                <a:gd name="T1" fmla="*/ 1 h 348"/>
                <a:gd name="T2" fmla="*/ 0 w 361"/>
                <a:gd name="T3" fmla="*/ 1 h 348"/>
                <a:gd name="T4" fmla="*/ 0 w 361"/>
                <a:gd name="T5" fmla="*/ 0 h 348"/>
                <a:gd name="T6" fmla="*/ 2 w 361"/>
                <a:gd name="T7" fmla="*/ 0 h 348"/>
                <a:gd name="T8" fmla="*/ 5 w 361"/>
                <a:gd name="T9" fmla="*/ 1 h 348"/>
                <a:gd name="T10" fmla="*/ 11 w 361"/>
                <a:gd name="T11" fmla="*/ 2 h 348"/>
                <a:gd name="T12" fmla="*/ 17 w 361"/>
                <a:gd name="T13" fmla="*/ 4 h 348"/>
                <a:gd name="T14" fmla="*/ 24 w 361"/>
                <a:gd name="T15" fmla="*/ 7 h 348"/>
                <a:gd name="T16" fmla="*/ 32 w 361"/>
                <a:gd name="T17" fmla="*/ 10 h 348"/>
                <a:gd name="T18" fmla="*/ 40 w 361"/>
                <a:gd name="T19" fmla="*/ 14 h 348"/>
                <a:gd name="T20" fmla="*/ 49 w 361"/>
                <a:gd name="T21" fmla="*/ 19 h 348"/>
                <a:gd name="T22" fmla="*/ 57 w 361"/>
                <a:gd name="T23" fmla="*/ 24 h 348"/>
                <a:gd name="T24" fmla="*/ 65 w 361"/>
                <a:gd name="T25" fmla="*/ 30 h 348"/>
                <a:gd name="T26" fmla="*/ 72 w 361"/>
                <a:gd name="T27" fmla="*/ 37 h 348"/>
                <a:gd name="T28" fmla="*/ 79 w 361"/>
                <a:gd name="T29" fmla="*/ 44 h 348"/>
                <a:gd name="T30" fmla="*/ 85 w 361"/>
                <a:gd name="T31" fmla="*/ 52 h 348"/>
                <a:gd name="T32" fmla="*/ 89 w 361"/>
                <a:gd name="T33" fmla="*/ 62 h 348"/>
                <a:gd name="T34" fmla="*/ 90 w 361"/>
                <a:gd name="T35" fmla="*/ 67 h 348"/>
                <a:gd name="T36" fmla="*/ 89 w 361"/>
                <a:gd name="T37" fmla="*/ 72 h 348"/>
                <a:gd name="T38" fmla="*/ 88 w 361"/>
                <a:gd name="T39" fmla="*/ 76 h 348"/>
                <a:gd name="T40" fmla="*/ 86 w 361"/>
                <a:gd name="T41" fmla="*/ 80 h 348"/>
                <a:gd name="T42" fmla="*/ 84 w 361"/>
                <a:gd name="T43" fmla="*/ 83 h 348"/>
                <a:gd name="T44" fmla="*/ 82 w 361"/>
                <a:gd name="T45" fmla="*/ 85 h 348"/>
                <a:gd name="T46" fmla="*/ 80 w 361"/>
                <a:gd name="T47" fmla="*/ 87 h 348"/>
                <a:gd name="T48" fmla="*/ 80 w 361"/>
                <a:gd name="T49" fmla="*/ 87 h 348"/>
                <a:gd name="T50" fmla="*/ 80 w 361"/>
                <a:gd name="T51" fmla="*/ 87 h 348"/>
                <a:gd name="T52" fmla="*/ 81 w 361"/>
                <a:gd name="T53" fmla="*/ 86 h 348"/>
                <a:gd name="T54" fmla="*/ 82 w 361"/>
                <a:gd name="T55" fmla="*/ 83 h 348"/>
                <a:gd name="T56" fmla="*/ 84 w 361"/>
                <a:gd name="T57" fmla="*/ 80 h 348"/>
                <a:gd name="T58" fmla="*/ 85 w 361"/>
                <a:gd name="T59" fmla="*/ 77 h 348"/>
                <a:gd name="T60" fmla="*/ 85 w 361"/>
                <a:gd name="T61" fmla="*/ 72 h 348"/>
                <a:gd name="T62" fmla="*/ 85 w 361"/>
                <a:gd name="T63" fmla="*/ 67 h 348"/>
                <a:gd name="T64" fmla="*/ 84 w 361"/>
                <a:gd name="T65" fmla="*/ 61 h 348"/>
                <a:gd name="T66" fmla="*/ 81 w 361"/>
                <a:gd name="T67" fmla="*/ 55 h 348"/>
                <a:gd name="T68" fmla="*/ 77 w 361"/>
                <a:gd name="T69" fmla="*/ 48 h 348"/>
                <a:gd name="T70" fmla="*/ 70 w 361"/>
                <a:gd name="T71" fmla="*/ 42 h 348"/>
                <a:gd name="T72" fmla="*/ 62 w 361"/>
                <a:gd name="T73" fmla="*/ 34 h 348"/>
                <a:gd name="T74" fmla="*/ 51 w 361"/>
                <a:gd name="T75" fmla="*/ 26 h 348"/>
                <a:gd name="T76" fmla="*/ 38 w 361"/>
                <a:gd name="T77" fmla="*/ 19 h 348"/>
                <a:gd name="T78" fmla="*/ 22 w 361"/>
                <a:gd name="T79" fmla="*/ 10 h 348"/>
                <a:gd name="T80" fmla="*/ 2 w 361"/>
                <a:gd name="T81" fmla="*/ 1 h 3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1"/>
                <a:gd name="T124" fmla="*/ 0 h 348"/>
                <a:gd name="T125" fmla="*/ 361 w 361"/>
                <a:gd name="T126" fmla="*/ 348 h 3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FF0000"/>
            </a:solidFill>
            <a:ln w="9525">
              <a:noFill/>
              <a:round/>
              <a:headEnd/>
              <a:tailEnd/>
            </a:ln>
          </p:spPr>
          <p:txBody>
            <a:bodyPr/>
            <a:lstStyle/>
            <a:p>
              <a:endParaRPr lang="en-US"/>
            </a:p>
          </p:txBody>
        </p:sp>
        <p:sp>
          <p:nvSpPr>
            <p:cNvPr id="7642" name="Freeform 51"/>
            <p:cNvSpPr>
              <a:spLocks/>
            </p:cNvSpPr>
            <p:nvPr/>
          </p:nvSpPr>
          <p:spPr bwMode="auto">
            <a:xfrm>
              <a:off x="2332" y="2439"/>
              <a:ext cx="63" cy="171"/>
            </a:xfrm>
            <a:custGeom>
              <a:avLst/>
              <a:gdLst>
                <a:gd name="T0" fmla="*/ 7 w 126"/>
                <a:gd name="T1" fmla="*/ 0 h 343"/>
                <a:gd name="T2" fmla="*/ 3 w 126"/>
                <a:gd name="T3" fmla="*/ 7 h 343"/>
                <a:gd name="T4" fmla="*/ 1 w 126"/>
                <a:gd name="T5" fmla="*/ 17 h 343"/>
                <a:gd name="T6" fmla="*/ 0 w 126"/>
                <a:gd name="T7" fmla="*/ 30 h 343"/>
                <a:gd name="T8" fmla="*/ 2 w 126"/>
                <a:gd name="T9" fmla="*/ 43 h 343"/>
                <a:gd name="T10" fmla="*/ 5 w 126"/>
                <a:gd name="T11" fmla="*/ 57 h 343"/>
                <a:gd name="T12" fmla="*/ 11 w 126"/>
                <a:gd name="T13" fmla="*/ 69 h 343"/>
                <a:gd name="T14" fmla="*/ 20 w 126"/>
                <a:gd name="T15" fmla="*/ 79 h 343"/>
                <a:gd name="T16" fmla="*/ 32 w 126"/>
                <a:gd name="T17" fmla="*/ 85 h 343"/>
                <a:gd name="T18" fmla="*/ 31 w 126"/>
                <a:gd name="T19" fmla="*/ 85 h 343"/>
                <a:gd name="T20" fmla="*/ 29 w 126"/>
                <a:gd name="T21" fmla="*/ 83 h 343"/>
                <a:gd name="T22" fmla="*/ 26 w 126"/>
                <a:gd name="T23" fmla="*/ 80 h 343"/>
                <a:gd name="T24" fmla="*/ 22 w 126"/>
                <a:gd name="T25" fmla="*/ 76 h 343"/>
                <a:gd name="T26" fmla="*/ 18 w 126"/>
                <a:gd name="T27" fmla="*/ 72 h 343"/>
                <a:gd name="T28" fmla="*/ 14 w 126"/>
                <a:gd name="T29" fmla="*/ 66 h 343"/>
                <a:gd name="T30" fmla="*/ 11 w 126"/>
                <a:gd name="T31" fmla="*/ 61 h 343"/>
                <a:gd name="T32" fmla="*/ 8 w 126"/>
                <a:gd name="T33" fmla="*/ 55 h 343"/>
                <a:gd name="T34" fmla="*/ 5 w 126"/>
                <a:gd name="T35" fmla="*/ 45 h 343"/>
                <a:gd name="T36" fmla="*/ 4 w 126"/>
                <a:gd name="T37" fmla="*/ 36 h 343"/>
                <a:gd name="T38" fmla="*/ 3 w 126"/>
                <a:gd name="T39" fmla="*/ 27 h 343"/>
                <a:gd name="T40" fmla="*/ 4 w 126"/>
                <a:gd name="T41" fmla="*/ 18 h 343"/>
                <a:gd name="T42" fmla="*/ 5 w 126"/>
                <a:gd name="T43" fmla="*/ 10 h 343"/>
                <a:gd name="T44" fmla="*/ 5 w 126"/>
                <a:gd name="T45" fmla="*/ 5 h 343"/>
                <a:gd name="T46" fmla="*/ 6 w 126"/>
                <a:gd name="T47" fmla="*/ 1 h 343"/>
                <a:gd name="T48" fmla="*/ 7 w 126"/>
                <a:gd name="T49" fmla="*/ 0 h 3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6"/>
                <a:gd name="T76" fmla="*/ 0 h 343"/>
                <a:gd name="T77" fmla="*/ 126 w 126"/>
                <a:gd name="T78" fmla="*/ 343 h 3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FF0000"/>
            </a:solidFill>
            <a:ln w="9525">
              <a:noFill/>
              <a:round/>
              <a:headEnd/>
              <a:tailEnd/>
            </a:ln>
          </p:spPr>
          <p:txBody>
            <a:bodyPr/>
            <a:lstStyle/>
            <a:p>
              <a:endParaRPr lang="en-US"/>
            </a:p>
          </p:txBody>
        </p:sp>
        <p:sp>
          <p:nvSpPr>
            <p:cNvPr id="7643" name="Freeform 52"/>
            <p:cNvSpPr>
              <a:spLocks/>
            </p:cNvSpPr>
            <p:nvPr/>
          </p:nvSpPr>
          <p:spPr bwMode="auto">
            <a:xfrm>
              <a:off x="2684" y="2480"/>
              <a:ext cx="165" cy="80"/>
            </a:xfrm>
            <a:custGeom>
              <a:avLst/>
              <a:gdLst>
                <a:gd name="T0" fmla="*/ 82 w 332"/>
                <a:gd name="T1" fmla="*/ 40 h 160"/>
                <a:gd name="T2" fmla="*/ 81 w 332"/>
                <a:gd name="T3" fmla="*/ 37 h 160"/>
                <a:gd name="T4" fmla="*/ 79 w 332"/>
                <a:gd name="T5" fmla="*/ 33 h 160"/>
                <a:gd name="T6" fmla="*/ 76 w 332"/>
                <a:gd name="T7" fmla="*/ 28 h 160"/>
                <a:gd name="T8" fmla="*/ 72 w 332"/>
                <a:gd name="T9" fmla="*/ 24 h 160"/>
                <a:gd name="T10" fmla="*/ 68 w 332"/>
                <a:gd name="T11" fmla="*/ 20 h 160"/>
                <a:gd name="T12" fmla="*/ 63 w 332"/>
                <a:gd name="T13" fmla="*/ 16 h 160"/>
                <a:gd name="T14" fmla="*/ 57 w 332"/>
                <a:gd name="T15" fmla="*/ 12 h 160"/>
                <a:gd name="T16" fmla="*/ 51 w 332"/>
                <a:gd name="T17" fmla="*/ 9 h 160"/>
                <a:gd name="T18" fmla="*/ 45 w 332"/>
                <a:gd name="T19" fmla="*/ 5 h 160"/>
                <a:gd name="T20" fmla="*/ 39 w 332"/>
                <a:gd name="T21" fmla="*/ 3 h 160"/>
                <a:gd name="T22" fmla="*/ 33 w 332"/>
                <a:gd name="T23" fmla="*/ 1 h 160"/>
                <a:gd name="T24" fmla="*/ 26 w 332"/>
                <a:gd name="T25" fmla="*/ 0 h 160"/>
                <a:gd name="T26" fmla="*/ 19 w 332"/>
                <a:gd name="T27" fmla="*/ 0 h 160"/>
                <a:gd name="T28" fmla="*/ 12 w 332"/>
                <a:gd name="T29" fmla="*/ 1 h 160"/>
                <a:gd name="T30" fmla="*/ 6 w 332"/>
                <a:gd name="T31" fmla="*/ 3 h 160"/>
                <a:gd name="T32" fmla="*/ 0 w 332"/>
                <a:gd name="T33" fmla="*/ 6 h 160"/>
                <a:gd name="T34" fmla="*/ 1 w 332"/>
                <a:gd name="T35" fmla="*/ 5 h 160"/>
                <a:gd name="T36" fmla="*/ 3 w 332"/>
                <a:gd name="T37" fmla="*/ 5 h 160"/>
                <a:gd name="T38" fmla="*/ 8 w 332"/>
                <a:gd name="T39" fmla="*/ 5 h 160"/>
                <a:gd name="T40" fmla="*/ 13 w 332"/>
                <a:gd name="T41" fmla="*/ 4 h 160"/>
                <a:gd name="T42" fmla="*/ 19 w 332"/>
                <a:gd name="T43" fmla="*/ 3 h 160"/>
                <a:gd name="T44" fmla="*/ 26 w 332"/>
                <a:gd name="T45" fmla="*/ 4 h 160"/>
                <a:gd name="T46" fmla="*/ 33 w 332"/>
                <a:gd name="T47" fmla="*/ 5 h 160"/>
                <a:gd name="T48" fmla="*/ 39 w 332"/>
                <a:gd name="T49" fmla="*/ 6 h 160"/>
                <a:gd name="T50" fmla="*/ 48 w 332"/>
                <a:gd name="T51" fmla="*/ 10 h 160"/>
                <a:gd name="T52" fmla="*/ 56 w 332"/>
                <a:gd name="T53" fmla="*/ 15 h 160"/>
                <a:gd name="T54" fmla="*/ 63 w 332"/>
                <a:gd name="T55" fmla="*/ 20 h 160"/>
                <a:gd name="T56" fmla="*/ 70 w 332"/>
                <a:gd name="T57" fmla="*/ 26 h 160"/>
                <a:gd name="T58" fmla="*/ 75 w 332"/>
                <a:gd name="T59" fmla="*/ 31 h 160"/>
                <a:gd name="T60" fmla="*/ 79 w 332"/>
                <a:gd name="T61" fmla="*/ 36 h 160"/>
                <a:gd name="T62" fmla="*/ 82 w 332"/>
                <a:gd name="T63" fmla="*/ 39 h 160"/>
                <a:gd name="T64" fmla="*/ 82 w 332"/>
                <a:gd name="T65" fmla="*/ 40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2"/>
                <a:gd name="T100" fmla="*/ 0 h 160"/>
                <a:gd name="T101" fmla="*/ 332 w 332"/>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FF0000"/>
            </a:solidFill>
            <a:ln w="9525">
              <a:noFill/>
              <a:round/>
              <a:headEnd/>
              <a:tailEnd/>
            </a:ln>
          </p:spPr>
          <p:txBody>
            <a:bodyPr/>
            <a:lstStyle/>
            <a:p>
              <a:endParaRPr lang="en-US"/>
            </a:p>
          </p:txBody>
        </p:sp>
        <p:sp>
          <p:nvSpPr>
            <p:cNvPr id="7644" name="Freeform 53"/>
            <p:cNvSpPr>
              <a:spLocks/>
            </p:cNvSpPr>
            <p:nvPr/>
          </p:nvSpPr>
          <p:spPr bwMode="auto">
            <a:xfrm>
              <a:off x="2464" y="1984"/>
              <a:ext cx="186" cy="670"/>
            </a:xfrm>
            <a:custGeom>
              <a:avLst/>
              <a:gdLst>
                <a:gd name="T0" fmla="*/ 82 w 373"/>
                <a:gd name="T1" fmla="*/ 334 h 1340"/>
                <a:gd name="T2" fmla="*/ 60 w 373"/>
                <a:gd name="T3" fmla="*/ 331 h 1340"/>
                <a:gd name="T4" fmla="*/ 40 w 373"/>
                <a:gd name="T5" fmla="*/ 326 h 1340"/>
                <a:gd name="T6" fmla="*/ 24 w 373"/>
                <a:gd name="T7" fmla="*/ 317 h 1340"/>
                <a:gd name="T8" fmla="*/ 13 w 373"/>
                <a:gd name="T9" fmla="*/ 303 h 1340"/>
                <a:gd name="T10" fmla="*/ 10 w 373"/>
                <a:gd name="T11" fmla="*/ 283 h 1340"/>
                <a:gd name="T12" fmla="*/ 17 w 373"/>
                <a:gd name="T13" fmla="*/ 254 h 1340"/>
                <a:gd name="T14" fmla="*/ 35 w 373"/>
                <a:gd name="T15" fmla="*/ 217 h 1340"/>
                <a:gd name="T16" fmla="*/ 62 w 373"/>
                <a:gd name="T17" fmla="*/ 175 h 1340"/>
                <a:gd name="T18" fmla="*/ 79 w 373"/>
                <a:gd name="T19" fmla="*/ 139 h 1340"/>
                <a:gd name="T20" fmla="*/ 89 w 373"/>
                <a:gd name="T21" fmla="*/ 106 h 1340"/>
                <a:gd name="T22" fmla="*/ 92 w 373"/>
                <a:gd name="T23" fmla="*/ 78 h 1340"/>
                <a:gd name="T24" fmla="*/ 88 w 373"/>
                <a:gd name="T25" fmla="*/ 52 h 1340"/>
                <a:gd name="T26" fmla="*/ 80 w 373"/>
                <a:gd name="T27" fmla="*/ 33 h 1340"/>
                <a:gd name="T28" fmla="*/ 69 w 373"/>
                <a:gd name="T29" fmla="*/ 17 h 1340"/>
                <a:gd name="T30" fmla="*/ 54 w 373"/>
                <a:gd name="T31" fmla="*/ 5 h 1340"/>
                <a:gd name="T32" fmla="*/ 40 w 373"/>
                <a:gd name="T33" fmla="*/ 1 h 1340"/>
                <a:gd name="T34" fmla="*/ 29 w 373"/>
                <a:gd name="T35" fmla="*/ 1 h 1340"/>
                <a:gd name="T36" fmla="*/ 21 w 373"/>
                <a:gd name="T37" fmla="*/ 4 h 1340"/>
                <a:gd name="T38" fmla="*/ 14 w 373"/>
                <a:gd name="T39" fmla="*/ 9 h 1340"/>
                <a:gd name="T40" fmla="*/ 8 w 373"/>
                <a:gd name="T41" fmla="*/ 15 h 1340"/>
                <a:gd name="T42" fmla="*/ 4 w 373"/>
                <a:gd name="T43" fmla="*/ 22 h 1340"/>
                <a:gd name="T44" fmla="*/ 1 w 373"/>
                <a:gd name="T45" fmla="*/ 27 h 1340"/>
                <a:gd name="T46" fmla="*/ 0 w 373"/>
                <a:gd name="T47" fmla="*/ 30 h 1340"/>
                <a:gd name="T48" fmla="*/ 0 w 373"/>
                <a:gd name="T49" fmla="*/ 30 h 1340"/>
                <a:gd name="T50" fmla="*/ 2 w 373"/>
                <a:gd name="T51" fmla="*/ 28 h 1340"/>
                <a:gd name="T52" fmla="*/ 5 w 373"/>
                <a:gd name="T53" fmla="*/ 23 h 1340"/>
                <a:gd name="T54" fmla="*/ 11 w 373"/>
                <a:gd name="T55" fmla="*/ 19 h 1340"/>
                <a:gd name="T56" fmla="*/ 17 w 373"/>
                <a:gd name="T57" fmla="*/ 13 h 1340"/>
                <a:gd name="T58" fmla="*/ 24 w 373"/>
                <a:gd name="T59" fmla="*/ 10 h 1340"/>
                <a:gd name="T60" fmla="*/ 33 w 373"/>
                <a:gd name="T61" fmla="*/ 7 h 1340"/>
                <a:gd name="T62" fmla="*/ 42 w 373"/>
                <a:gd name="T63" fmla="*/ 7 h 1340"/>
                <a:gd name="T64" fmla="*/ 52 w 373"/>
                <a:gd name="T65" fmla="*/ 10 h 1340"/>
                <a:gd name="T66" fmla="*/ 63 w 373"/>
                <a:gd name="T67" fmla="*/ 18 h 1340"/>
                <a:gd name="T68" fmla="*/ 73 w 373"/>
                <a:gd name="T69" fmla="*/ 28 h 1340"/>
                <a:gd name="T70" fmla="*/ 81 w 373"/>
                <a:gd name="T71" fmla="*/ 42 h 1340"/>
                <a:gd name="T72" fmla="*/ 87 w 373"/>
                <a:gd name="T73" fmla="*/ 59 h 1340"/>
                <a:gd name="T74" fmla="*/ 90 w 373"/>
                <a:gd name="T75" fmla="*/ 79 h 1340"/>
                <a:gd name="T76" fmla="*/ 88 w 373"/>
                <a:gd name="T77" fmla="*/ 100 h 1340"/>
                <a:gd name="T78" fmla="*/ 80 w 373"/>
                <a:gd name="T79" fmla="*/ 125 h 1340"/>
                <a:gd name="T80" fmla="*/ 67 w 373"/>
                <a:gd name="T81" fmla="*/ 153 h 1340"/>
                <a:gd name="T82" fmla="*/ 51 w 373"/>
                <a:gd name="T83" fmla="*/ 179 h 1340"/>
                <a:gd name="T84" fmla="*/ 36 w 373"/>
                <a:gd name="T85" fmla="*/ 203 h 1340"/>
                <a:gd name="T86" fmla="*/ 23 w 373"/>
                <a:gd name="T87" fmla="*/ 225 h 1340"/>
                <a:gd name="T88" fmla="*/ 12 w 373"/>
                <a:gd name="T89" fmla="*/ 246 h 1340"/>
                <a:gd name="T90" fmla="*/ 4 w 373"/>
                <a:gd name="T91" fmla="*/ 265 h 1340"/>
                <a:gd name="T92" fmla="*/ 1 w 373"/>
                <a:gd name="T93" fmla="*/ 283 h 1340"/>
                <a:gd name="T94" fmla="*/ 4 w 373"/>
                <a:gd name="T95" fmla="*/ 299 h 1340"/>
                <a:gd name="T96" fmla="*/ 14 w 373"/>
                <a:gd name="T97" fmla="*/ 313 h 1340"/>
                <a:gd name="T98" fmla="*/ 26 w 373"/>
                <a:gd name="T99" fmla="*/ 323 h 1340"/>
                <a:gd name="T100" fmla="*/ 39 w 373"/>
                <a:gd name="T101" fmla="*/ 330 h 1340"/>
                <a:gd name="T102" fmla="*/ 53 w 373"/>
                <a:gd name="T103" fmla="*/ 333 h 1340"/>
                <a:gd name="T104" fmla="*/ 67 w 373"/>
                <a:gd name="T105" fmla="*/ 335 h 1340"/>
                <a:gd name="T106" fmla="*/ 79 w 373"/>
                <a:gd name="T107" fmla="*/ 335 h 1340"/>
                <a:gd name="T108" fmla="*/ 87 w 373"/>
                <a:gd name="T109" fmla="*/ 335 h 1340"/>
                <a:gd name="T110" fmla="*/ 92 w 373"/>
                <a:gd name="T111" fmla="*/ 334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1340"/>
                <a:gd name="T170" fmla="*/ 373 w 373"/>
                <a:gd name="T171" fmla="*/ 1340 h 13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FF0000"/>
            </a:solidFill>
            <a:ln w="9525">
              <a:noFill/>
              <a:round/>
              <a:headEnd/>
              <a:tailEnd/>
            </a:ln>
          </p:spPr>
          <p:txBody>
            <a:bodyPr/>
            <a:lstStyle/>
            <a:p>
              <a:endParaRPr lang="en-US"/>
            </a:p>
          </p:txBody>
        </p:sp>
        <p:sp>
          <p:nvSpPr>
            <p:cNvPr id="7645" name="Freeform 54"/>
            <p:cNvSpPr>
              <a:spLocks/>
            </p:cNvSpPr>
            <p:nvPr/>
          </p:nvSpPr>
          <p:spPr bwMode="auto">
            <a:xfrm>
              <a:off x="2886" y="2685"/>
              <a:ext cx="55" cy="62"/>
            </a:xfrm>
            <a:custGeom>
              <a:avLst/>
              <a:gdLst>
                <a:gd name="T0" fmla="*/ 25 w 110"/>
                <a:gd name="T1" fmla="*/ 16 h 123"/>
                <a:gd name="T2" fmla="*/ 27 w 110"/>
                <a:gd name="T3" fmla="*/ 14 h 123"/>
                <a:gd name="T4" fmla="*/ 28 w 110"/>
                <a:gd name="T5" fmla="*/ 12 h 123"/>
                <a:gd name="T6" fmla="*/ 28 w 110"/>
                <a:gd name="T7" fmla="*/ 10 h 123"/>
                <a:gd name="T8" fmla="*/ 27 w 110"/>
                <a:gd name="T9" fmla="*/ 8 h 123"/>
                <a:gd name="T10" fmla="*/ 26 w 110"/>
                <a:gd name="T11" fmla="*/ 7 h 123"/>
                <a:gd name="T12" fmla="*/ 24 w 110"/>
                <a:gd name="T13" fmla="*/ 6 h 123"/>
                <a:gd name="T14" fmla="*/ 22 w 110"/>
                <a:gd name="T15" fmla="*/ 5 h 123"/>
                <a:gd name="T16" fmla="*/ 20 w 110"/>
                <a:gd name="T17" fmla="*/ 6 h 123"/>
                <a:gd name="T18" fmla="*/ 19 w 110"/>
                <a:gd name="T19" fmla="*/ 4 h 123"/>
                <a:gd name="T20" fmla="*/ 18 w 110"/>
                <a:gd name="T21" fmla="*/ 2 h 123"/>
                <a:gd name="T22" fmla="*/ 16 w 110"/>
                <a:gd name="T23" fmla="*/ 1 h 123"/>
                <a:gd name="T24" fmla="*/ 14 w 110"/>
                <a:gd name="T25" fmla="*/ 0 h 123"/>
                <a:gd name="T26" fmla="*/ 12 w 110"/>
                <a:gd name="T27" fmla="*/ 1 h 123"/>
                <a:gd name="T28" fmla="*/ 11 w 110"/>
                <a:gd name="T29" fmla="*/ 2 h 123"/>
                <a:gd name="T30" fmla="*/ 9 w 110"/>
                <a:gd name="T31" fmla="*/ 4 h 123"/>
                <a:gd name="T32" fmla="*/ 9 w 110"/>
                <a:gd name="T33" fmla="*/ 6 h 123"/>
                <a:gd name="T34" fmla="*/ 7 w 110"/>
                <a:gd name="T35" fmla="*/ 5 h 123"/>
                <a:gd name="T36" fmla="*/ 5 w 110"/>
                <a:gd name="T37" fmla="*/ 5 h 123"/>
                <a:gd name="T38" fmla="*/ 3 w 110"/>
                <a:gd name="T39" fmla="*/ 6 h 123"/>
                <a:gd name="T40" fmla="*/ 1 w 110"/>
                <a:gd name="T41" fmla="*/ 8 h 123"/>
                <a:gd name="T42" fmla="*/ 1 w 110"/>
                <a:gd name="T43" fmla="*/ 10 h 123"/>
                <a:gd name="T44" fmla="*/ 1 w 110"/>
                <a:gd name="T45" fmla="*/ 12 h 123"/>
                <a:gd name="T46" fmla="*/ 1 w 110"/>
                <a:gd name="T47" fmla="*/ 14 h 123"/>
                <a:gd name="T48" fmla="*/ 3 w 110"/>
                <a:gd name="T49" fmla="*/ 16 h 123"/>
                <a:gd name="T50" fmla="*/ 1 w 110"/>
                <a:gd name="T51" fmla="*/ 17 h 123"/>
                <a:gd name="T52" fmla="*/ 0 w 110"/>
                <a:gd name="T53" fmla="*/ 19 h 123"/>
                <a:gd name="T54" fmla="*/ 0 w 110"/>
                <a:gd name="T55" fmla="*/ 21 h 123"/>
                <a:gd name="T56" fmla="*/ 1 w 110"/>
                <a:gd name="T57" fmla="*/ 23 h 123"/>
                <a:gd name="T58" fmla="*/ 2 w 110"/>
                <a:gd name="T59" fmla="*/ 25 h 123"/>
                <a:gd name="T60" fmla="*/ 4 w 110"/>
                <a:gd name="T61" fmla="*/ 26 h 123"/>
                <a:gd name="T62" fmla="*/ 6 w 110"/>
                <a:gd name="T63" fmla="*/ 26 h 123"/>
                <a:gd name="T64" fmla="*/ 9 w 110"/>
                <a:gd name="T65" fmla="*/ 25 h 123"/>
                <a:gd name="T66" fmla="*/ 9 w 110"/>
                <a:gd name="T67" fmla="*/ 28 h 123"/>
                <a:gd name="T68" fmla="*/ 10 w 110"/>
                <a:gd name="T69" fmla="*/ 29 h 123"/>
                <a:gd name="T70" fmla="*/ 12 w 110"/>
                <a:gd name="T71" fmla="*/ 31 h 123"/>
                <a:gd name="T72" fmla="*/ 14 w 110"/>
                <a:gd name="T73" fmla="*/ 31 h 123"/>
                <a:gd name="T74" fmla="*/ 15 w 110"/>
                <a:gd name="T75" fmla="*/ 31 h 123"/>
                <a:gd name="T76" fmla="*/ 18 w 110"/>
                <a:gd name="T77" fmla="*/ 29 h 123"/>
                <a:gd name="T78" fmla="*/ 19 w 110"/>
                <a:gd name="T79" fmla="*/ 28 h 123"/>
                <a:gd name="T80" fmla="*/ 19 w 110"/>
                <a:gd name="T81" fmla="*/ 26 h 123"/>
                <a:gd name="T82" fmla="*/ 22 w 110"/>
                <a:gd name="T83" fmla="*/ 26 h 123"/>
                <a:gd name="T84" fmla="*/ 24 w 110"/>
                <a:gd name="T85" fmla="*/ 26 h 123"/>
                <a:gd name="T86" fmla="*/ 26 w 110"/>
                <a:gd name="T87" fmla="*/ 25 h 123"/>
                <a:gd name="T88" fmla="*/ 27 w 110"/>
                <a:gd name="T89" fmla="*/ 24 h 123"/>
                <a:gd name="T90" fmla="*/ 28 w 110"/>
                <a:gd name="T91" fmla="*/ 22 h 123"/>
                <a:gd name="T92" fmla="*/ 28 w 110"/>
                <a:gd name="T93" fmla="*/ 20 h 123"/>
                <a:gd name="T94" fmla="*/ 27 w 110"/>
                <a:gd name="T95" fmla="*/ 18 h 123"/>
                <a:gd name="T96" fmla="*/ 25 w 110"/>
                <a:gd name="T97" fmla="*/ 16 h 1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
                <a:gd name="T148" fmla="*/ 0 h 123"/>
                <a:gd name="T149" fmla="*/ 110 w 110"/>
                <a:gd name="T150" fmla="*/ 123 h 1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FF0000"/>
            </a:solidFill>
            <a:ln w="9525">
              <a:noFill/>
              <a:round/>
              <a:headEnd/>
              <a:tailEnd/>
            </a:ln>
          </p:spPr>
          <p:txBody>
            <a:bodyPr/>
            <a:lstStyle/>
            <a:p>
              <a:endParaRPr lang="en-US"/>
            </a:p>
          </p:txBody>
        </p:sp>
        <p:sp>
          <p:nvSpPr>
            <p:cNvPr id="7646" name="Freeform 55"/>
            <p:cNvSpPr>
              <a:spLocks/>
            </p:cNvSpPr>
            <p:nvPr/>
          </p:nvSpPr>
          <p:spPr bwMode="auto">
            <a:xfrm>
              <a:off x="2905" y="2708"/>
              <a:ext cx="16" cy="16"/>
            </a:xfrm>
            <a:custGeom>
              <a:avLst/>
              <a:gdLst>
                <a:gd name="T0" fmla="*/ 4 w 31"/>
                <a:gd name="T1" fmla="*/ 8 h 33"/>
                <a:gd name="T2" fmla="*/ 3 w 31"/>
                <a:gd name="T3" fmla="*/ 8 h 33"/>
                <a:gd name="T4" fmla="*/ 1 w 31"/>
                <a:gd name="T5" fmla="*/ 7 h 33"/>
                <a:gd name="T6" fmla="*/ 1 w 31"/>
                <a:gd name="T7" fmla="*/ 6 h 33"/>
                <a:gd name="T8" fmla="*/ 0 w 31"/>
                <a:gd name="T9" fmla="*/ 4 h 33"/>
                <a:gd name="T10" fmla="*/ 1 w 31"/>
                <a:gd name="T11" fmla="*/ 2 h 33"/>
                <a:gd name="T12" fmla="*/ 1 w 31"/>
                <a:gd name="T13" fmla="*/ 1 h 33"/>
                <a:gd name="T14" fmla="*/ 3 w 31"/>
                <a:gd name="T15" fmla="*/ 0 h 33"/>
                <a:gd name="T16" fmla="*/ 4 w 31"/>
                <a:gd name="T17" fmla="*/ 0 h 33"/>
                <a:gd name="T18" fmla="*/ 6 w 31"/>
                <a:gd name="T19" fmla="*/ 0 h 33"/>
                <a:gd name="T20" fmla="*/ 7 w 31"/>
                <a:gd name="T21" fmla="*/ 1 h 33"/>
                <a:gd name="T22" fmla="*/ 8 w 31"/>
                <a:gd name="T23" fmla="*/ 2 h 33"/>
                <a:gd name="T24" fmla="*/ 8 w 31"/>
                <a:gd name="T25" fmla="*/ 4 h 33"/>
                <a:gd name="T26" fmla="*/ 8 w 31"/>
                <a:gd name="T27" fmla="*/ 6 h 33"/>
                <a:gd name="T28" fmla="*/ 7 w 31"/>
                <a:gd name="T29" fmla="*/ 7 h 33"/>
                <a:gd name="T30" fmla="*/ 6 w 31"/>
                <a:gd name="T31" fmla="*/ 8 h 33"/>
                <a:gd name="T32" fmla="*/ 4 w 31"/>
                <a:gd name="T33" fmla="*/ 8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3"/>
                <a:gd name="T53" fmla="*/ 31 w 31"/>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FF0000"/>
            </a:solidFill>
            <a:ln w="9525">
              <a:noFill/>
              <a:round/>
              <a:headEnd/>
              <a:tailEnd/>
            </a:ln>
          </p:spPr>
          <p:txBody>
            <a:bodyPr/>
            <a:lstStyle/>
            <a:p>
              <a:endParaRPr lang="en-US"/>
            </a:p>
          </p:txBody>
        </p:sp>
        <p:sp>
          <p:nvSpPr>
            <p:cNvPr id="7647" name="Freeform 56"/>
            <p:cNvSpPr>
              <a:spLocks/>
            </p:cNvSpPr>
            <p:nvPr/>
          </p:nvSpPr>
          <p:spPr bwMode="auto">
            <a:xfrm>
              <a:off x="2366" y="2699"/>
              <a:ext cx="56" cy="61"/>
            </a:xfrm>
            <a:custGeom>
              <a:avLst/>
              <a:gdLst>
                <a:gd name="T0" fmla="*/ 26 w 111"/>
                <a:gd name="T1" fmla="*/ 15 h 122"/>
                <a:gd name="T2" fmla="*/ 27 w 111"/>
                <a:gd name="T3" fmla="*/ 14 h 122"/>
                <a:gd name="T4" fmla="*/ 28 w 111"/>
                <a:gd name="T5" fmla="*/ 12 h 122"/>
                <a:gd name="T6" fmla="*/ 28 w 111"/>
                <a:gd name="T7" fmla="*/ 10 h 122"/>
                <a:gd name="T8" fmla="*/ 28 w 111"/>
                <a:gd name="T9" fmla="*/ 8 h 122"/>
                <a:gd name="T10" fmla="*/ 26 w 111"/>
                <a:gd name="T11" fmla="*/ 6 h 122"/>
                <a:gd name="T12" fmla="*/ 24 w 111"/>
                <a:gd name="T13" fmla="*/ 6 h 122"/>
                <a:gd name="T14" fmla="*/ 22 w 111"/>
                <a:gd name="T15" fmla="*/ 5 h 122"/>
                <a:gd name="T16" fmla="*/ 20 w 111"/>
                <a:gd name="T17" fmla="*/ 6 h 122"/>
                <a:gd name="T18" fmla="*/ 20 w 111"/>
                <a:gd name="T19" fmla="*/ 4 h 122"/>
                <a:gd name="T20" fmla="*/ 18 w 111"/>
                <a:gd name="T21" fmla="*/ 2 h 122"/>
                <a:gd name="T22" fmla="*/ 16 w 111"/>
                <a:gd name="T23" fmla="*/ 1 h 122"/>
                <a:gd name="T24" fmla="*/ 14 w 111"/>
                <a:gd name="T25" fmla="*/ 0 h 122"/>
                <a:gd name="T26" fmla="*/ 12 w 111"/>
                <a:gd name="T27" fmla="*/ 1 h 122"/>
                <a:gd name="T28" fmla="*/ 11 w 111"/>
                <a:gd name="T29" fmla="*/ 2 h 122"/>
                <a:gd name="T30" fmla="*/ 9 w 111"/>
                <a:gd name="T31" fmla="*/ 4 h 122"/>
                <a:gd name="T32" fmla="*/ 9 w 111"/>
                <a:gd name="T33" fmla="*/ 6 h 122"/>
                <a:gd name="T34" fmla="*/ 7 w 111"/>
                <a:gd name="T35" fmla="*/ 5 h 122"/>
                <a:gd name="T36" fmla="*/ 5 w 111"/>
                <a:gd name="T37" fmla="*/ 5 h 122"/>
                <a:gd name="T38" fmla="*/ 3 w 111"/>
                <a:gd name="T39" fmla="*/ 6 h 122"/>
                <a:gd name="T40" fmla="*/ 1 w 111"/>
                <a:gd name="T41" fmla="*/ 8 h 122"/>
                <a:gd name="T42" fmla="*/ 1 w 111"/>
                <a:gd name="T43" fmla="*/ 10 h 122"/>
                <a:gd name="T44" fmla="*/ 1 w 111"/>
                <a:gd name="T45" fmla="*/ 12 h 122"/>
                <a:gd name="T46" fmla="*/ 1 w 111"/>
                <a:gd name="T47" fmla="*/ 14 h 122"/>
                <a:gd name="T48" fmla="*/ 3 w 111"/>
                <a:gd name="T49" fmla="*/ 15 h 122"/>
                <a:gd name="T50" fmla="*/ 1 w 111"/>
                <a:gd name="T51" fmla="*/ 17 h 122"/>
                <a:gd name="T52" fmla="*/ 1 w 111"/>
                <a:gd name="T53" fmla="*/ 19 h 122"/>
                <a:gd name="T54" fmla="*/ 0 w 111"/>
                <a:gd name="T55" fmla="*/ 21 h 122"/>
                <a:gd name="T56" fmla="*/ 1 w 111"/>
                <a:gd name="T57" fmla="*/ 23 h 122"/>
                <a:gd name="T58" fmla="*/ 2 w 111"/>
                <a:gd name="T59" fmla="*/ 25 h 122"/>
                <a:gd name="T60" fmla="*/ 4 w 111"/>
                <a:gd name="T61" fmla="*/ 26 h 122"/>
                <a:gd name="T62" fmla="*/ 6 w 111"/>
                <a:gd name="T63" fmla="*/ 26 h 122"/>
                <a:gd name="T64" fmla="*/ 9 w 111"/>
                <a:gd name="T65" fmla="*/ 25 h 122"/>
                <a:gd name="T66" fmla="*/ 9 w 111"/>
                <a:gd name="T67" fmla="*/ 27 h 122"/>
                <a:gd name="T68" fmla="*/ 10 w 111"/>
                <a:gd name="T69" fmla="*/ 29 h 122"/>
                <a:gd name="T70" fmla="*/ 12 w 111"/>
                <a:gd name="T71" fmla="*/ 30 h 122"/>
                <a:gd name="T72" fmla="*/ 14 w 111"/>
                <a:gd name="T73" fmla="*/ 31 h 122"/>
                <a:gd name="T74" fmla="*/ 16 w 111"/>
                <a:gd name="T75" fmla="*/ 30 h 122"/>
                <a:gd name="T76" fmla="*/ 18 w 111"/>
                <a:gd name="T77" fmla="*/ 29 h 122"/>
                <a:gd name="T78" fmla="*/ 19 w 111"/>
                <a:gd name="T79" fmla="*/ 27 h 122"/>
                <a:gd name="T80" fmla="*/ 20 w 111"/>
                <a:gd name="T81" fmla="*/ 25 h 122"/>
                <a:gd name="T82" fmla="*/ 22 w 111"/>
                <a:gd name="T83" fmla="*/ 26 h 122"/>
                <a:gd name="T84" fmla="*/ 24 w 111"/>
                <a:gd name="T85" fmla="*/ 26 h 122"/>
                <a:gd name="T86" fmla="*/ 26 w 111"/>
                <a:gd name="T87" fmla="*/ 25 h 122"/>
                <a:gd name="T88" fmla="*/ 28 w 111"/>
                <a:gd name="T89" fmla="*/ 23 h 122"/>
                <a:gd name="T90" fmla="*/ 28 w 111"/>
                <a:gd name="T91" fmla="*/ 21 h 122"/>
                <a:gd name="T92" fmla="*/ 28 w 111"/>
                <a:gd name="T93" fmla="*/ 19 h 122"/>
                <a:gd name="T94" fmla="*/ 27 w 111"/>
                <a:gd name="T95" fmla="*/ 17 h 122"/>
                <a:gd name="T96" fmla="*/ 26 w 111"/>
                <a:gd name="T97" fmla="*/ 15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1"/>
                <a:gd name="T148" fmla="*/ 0 h 122"/>
                <a:gd name="T149" fmla="*/ 111 w 111"/>
                <a:gd name="T150" fmla="*/ 122 h 1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FF0000"/>
            </a:solidFill>
            <a:ln w="9525">
              <a:noFill/>
              <a:round/>
              <a:headEnd/>
              <a:tailEnd/>
            </a:ln>
          </p:spPr>
          <p:txBody>
            <a:bodyPr/>
            <a:lstStyle/>
            <a:p>
              <a:endParaRPr lang="en-US"/>
            </a:p>
          </p:txBody>
        </p:sp>
        <p:sp>
          <p:nvSpPr>
            <p:cNvPr id="7648" name="Freeform 57"/>
            <p:cNvSpPr>
              <a:spLocks/>
            </p:cNvSpPr>
            <p:nvPr/>
          </p:nvSpPr>
          <p:spPr bwMode="auto">
            <a:xfrm>
              <a:off x="2385" y="2721"/>
              <a:ext cx="16" cy="16"/>
            </a:xfrm>
            <a:custGeom>
              <a:avLst/>
              <a:gdLst>
                <a:gd name="T0" fmla="*/ 4 w 32"/>
                <a:gd name="T1" fmla="*/ 8 h 32"/>
                <a:gd name="T2" fmla="*/ 2 w 32"/>
                <a:gd name="T3" fmla="*/ 8 h 32"/>
                <a:gd name="T4" fmla="*/ 1 w 32"/>
                <a:gd name="T5" fmla="*/ 7 h 32"/>
                <a:gd name="T6" fmla="*/ 1 w 32"/>
                <a:gd name="T7" fmla="*/ 6 h 32"/>
                <a:gd name="T8" fmla="*/ 0 w 32"/>
                <a:gd name="T9" fmla="*/ 4 h 32"/>
                <a:gd name="T10" fmla="*/ 1 w 32"/>
                <a:gd name="T11" fmla="*/ 2 h 32"/>
                <a:gd name="T12" fmla="*/ 1 w 32"/>
                <a:gd name="T13" fmla="*/ 1 h 32"/>
                <a:gd name="T14" fmla="*/ 2 w 32"/>
                <a:gd name="T15" fmla="*/ 1 h 32"/>
                <a:gd name="T16" fmla="*/ 4 w 32"/>
                <a:gd name="T17" fmla="*/ 0 h 32"/>
                <a:gd name="T18" fmla="*/ 6 w 32"/>
                <a:gd name="T19" fmla="*/ 1 h 32"/>
                <a:gd name="T20" fmla="*/ 7 w 32"/>
                <a:gd name="T21" fmla="*/ 1 h 32"/>
                <a:gd name="T22" fmla="*/ 8 w 32"/>
                <a:gd name="T23" fmla="*/ 2 h 32"/>
                <a:gd name="T24" fmla="*/ 8 w 32"/>
                <a:gd name="T25" fmla="*/ 4 h 32"/>
                <a:gd name="T26" fmla="*/ 8 w 32"/>
                <a:gd name="T27" fmla="*/ 6 h 32"/>
                <a:gd name="T28" fmla="*/ 7 w 32"/>
                <a:gd name="T29" fmla="*/ 7 h 32"/>
                <a:gd name="T30" fmla="*/ 6 w 32"/>
                <a:gd name="T31" fmla="*/ 8 h 32"/>
                <a:gd name="T32" fmla="*/ 4 w 32"/>
                <a:gd name="T33" fmla="*/ 8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FF0000"/>
            </a:solidFill>
            <a:ln w="9525">
              <a:noFill/>
              <a:round/>
              <a:headEnd/>
              <a:tailEnd/>
            </a:ln>
          </p:spPr>
          <p:txBody>
            <a:bodyPr/>
            <a:lstStyle/>
            <a:p>
              <a:endParaRPr lang="en-US"/>
            </a:p>
          </p:txBody>
        </p:sp>
        <p:sp>
          <p:nvSpPr>
            <p:cNvPr id="7649" name="Freeform 58"/>
            <p:cNvSpPr>
              <a:spLocks/>
            </p:cNvSpPr>
            <p:nvPr/>
          </p:nvSpPr>
          <p:spPr bwMode="auto">
            <a:xfrm>
              <a:off x="2400" y="1686"/>
              <a:ext cx="68" cy="74"/>
            </a:xfrm>
            <a:custGeom>
              <a:avLst/>
              <a:gdLst>
                <a:gd name="T0" fmla="*/ 33 w 136"/>
                <a:gd name="T1" fmla="*/ 16 h 149"/>
                <a:gd name="T2" fmla="*/ 34 w 136"/>
                <a:gd name="T3" fmla="*/ 11 h 149"/>
                <a:gd name="T4" fmla="*/ 33 w 136"/>
                <a:gd name="T5" fmla="*/ 8 h 149"/>
                <a:gd name="T6" fmla="*/ 30 w 136"/>
                <a:gd name="T7" fmla="*/ 7 h 149"/>
                <a:gd name="T8" fmla="*/ 28 w 136"/>
                <a:gd name="T9" fmla="*/ 6 h 149"/>
                <a:gd name="T10" fmla="*/ 25 w 136"/>
                <a:gd name="T11" fmla="*/ 6 h 149"/>
                <a:gd name="T12" fmla="*/ 23 w 136"/>
                <a:gd name="T13" fmla="*/ 4 h 149"/>
                <a:gd name="T14" fmla="*/ 20 w 136"/>
                <a:gd name="T15" fmla="*/ 0 h 149"/>
                <a:gd name="T16" fmla="*/ 14 w 136"/>
                <a:gd name="T17" fmla="*/ 0 h 149"/>
                <a:gd name="T18" fmla="*/ 11 w 136"/>
                <a:gd name="T19" fmla="*/ 4 h 149"/>
                <a:gd name="T20" fmla="*/ 9 w 136"/>
                <a:gd name="T21" fmla="*/ 6 h 149"/>
                <a:gd name="T22" fmla="*/ 6 w 136"/>
                <a:gd name="T23" fmla="*/ 6 h 149"/>
                <a:gd name="T24" fmla="*/ 4 w 136"/>
                <a:gd name="T25" fmla="*/ 6 h 149"/>
                <a:gd name="T26" fmla="*/ 2 w 136"/>
                <a:gd name="T27" fmla="*/ 8 h 149"/>
                <a:gd name="T28" fmla="*/ 0 w 136"/>
                <a:gd name="T29" fmla="*/ 11 h 149"/>
                <a:gd name="T30" fmla="*/ 1 w 136"/>
                <a:gd name="T31" fmla="*/ 16 h 149"/>
                <a:gd name="T32" fmla="*/ 1 w 136"/>
                <a:gd name="T33" fmla="*/ 20 h 149"/>
                <a:gd name="T34" fmla="*/ 0 w 136"/>
                <a:gd name="T35" fmla="*/ 25 h 149"/>
                <a:gd name="T36" fmla="*/ 2 w 136"/>
                <a:gd name="T37" fmla="*/ 28 h 149"/>
                <a:gd name="T38" fmla="*/ 3 w 136"/>
                <a:gd name="T39" fmla="*/ 30 h 149"/>
                <a:gd name="T40" fmla="*/ 6 w 136"/>
                <a:gd name="T41" fmla="*/ 30 h 149"/>
                <a:gd name="T42" fmla="*/ 9 w 136"/>
                <a:gd name="T43" fmla="*/ 30 h 149"/>
                <a:gd name="T44" fmla="*/ 10 w 136"/>
                <a:gd name="T45" fmla="*/ 33 h 149"/>
                <a:gd name="T46" fmla="*/ 14 w 136"/>
                <a:gd name="T47" fmla="*/ 36 h 149"/>
                <a:gd name="T48" fmla="*/ 19 w 136"/>
                <a:gd name="T49" fmla="*/ 36 h 149"/>
                <a:gd name="T50" fmla="*/ 23 w 136"/>
                <a:gd name="T51" fmla="*/ 33 h 149"/>
                <a:gd name="T52" fmla="*/ 25 w 136"/>
                <a:gd name="T53" fmla="*/ 30 h 149"/>
                <a:gd name="T54" fmla="*/ 28 w 136"/>
                <a:gd name="T55" fmla="*/ 31 h 149"/>
                <a:gd name="T56" fmla="*/ 30 w 136"/>
                <a:gd name="T57" fmla="*/ 30 h 149"/>
                <a:gd name="T58" fmla="*/ 32 w 136"/>
                <a:gd name="T59" fmla="*/ 29 h 149"/>
                <a:gd name="T60" fmla="*/ 34 w 136"/>
                <a:gd name="T61" fmla="*/ 25 h 149"/>
                <a:gd name="T62" fmla="*/ 33 w 136"/>
                <a:gd name="T63" fmla="*/ 20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9"/>
                <a:gd name="T98" fmla="*/ 136 w 136"/>
                <a:gd name="T99" fmla="*/ 149 h 1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FF0000"/>
            </a:solidFill>
            <a:ln w="9525">
              <a:noFill/>
              <a:round/>
              <a:headEnd/>
              <a:tailEnd/>
            </a:ln>
          </p:spPr>
          <p:txBody>
            <a:bodyPr/>
            <a:lstStyle/>
            <a:p>
              <a:endParaRPr lang="en-US"/>
            </a:p>
          </p:txBody>
        </p:sp>
        <p:sp>
          <p:nvSpPr>
            <p:cNvPr id="7650" name="Freeform 59"/>
            <p:cNvSpPr>
              <a:spLocks/>
            </p:cNvSpPr>
            <p:nvPr/>
          </p:nvSpPr>
          <p:spPr bwMode="auto">
            <a:xfrm>
              <a:off x="2423" y="1713"/>
              <a:ext cx="20" cy="20"/>
            </a:xfrm>
            <a:custGeom>
              <a:avLst/>
              <a:gdLst>
                <a:gd name="T0" fmla="*/ 5 w 39"/>
                <a:gd name="T1" fmla="*/ 10 h 40"/>
                <a:gd name="T2" fmla="*/ 3 w 39"/>
                <a:gd name="T3" fmla="*/ 10 h 40"/>
                <a:gd name="T4" fmla="*/ 2 w 39"/>
                <a:gd name="T5" fmla="*/ 9 h 40"/>
                <a:gd name="T6" fmla="*/ 1 w 39"/>
                <a:gd name="T7" fmla="*/ 7 h 40"/>
                <a:gd name="T8" fmla="*/ 0 w 39"/>
                <a:gd name="T9" fmla="*/ 5 h 40"/>
                <a:gd name="T10" fmla="*/ 1 w 39"/>
                <a:gd name="T11" fmla="*/ 3 h 40"/>
                <a:gd name="T12" fmla="*/ 2 w 39"/>
                <a:gd name="T13" fmla="*/ 1 h 40"/>
                <a:gd name="T14" fmla="*/ 3 w 39"/>
                <a:gd name="T15" fmla="*/ 1 h 40"/>
                <a:gd name="T16" fmla="*/ 5 w 39"/>
                <a:gd name="T17" fmla="*/ 0 h 40"/>
                <a:gd name="T18" fmla="*/ 7 w 39"/>
                <a:gd name="T19" fmla="*/ 1 h 40"/>
                <a:gd name="T20" fmla="*/ 9 w 39"/>
                <a:gd name="T21" fmla="*/ 1 h 40"/>
                <a:gd name="T22" fmla="*/ 10 w 39"/>
                <a:gd name="T23" fmla="*/ 3 h 40"/>
                <a:gd name="T24" fmla="*/ 10 w 39"/>
                <a:gd name="T25" fmla="*/ 5 h 40"/>
                <a:gd name="T26" fmla="*/ 10 w 39"/>
                <a:gd name="T27" fmla="*/ 7 h 40"/>
                <a:gd name="T28" fmla="*/ 9 w 39"/>
                <a:gd name="T29" fmla="*/ 9 h 40"/>
                <a:gd name="T30" fmla="*/ 7 w 39"/>
                <a:gd name="T31" fmla="*/ 10 h 40"/>
                <a:gd name="T32" fmla="*/ 5 w 39"/>
                <a:gd name="T33" fmla="*/ 1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FF0000"/>
            </a:solidFill>
            <a:ln w="9525">
              <a:noFill/>
              <a:round/>
              <a:headEnd/>
              <a:tailEnd/>
            </a:ln>
          </p:spPr>
          <p:txBody>
            <a:bodyPr/>
            <a:lstStyle/>
            <a:p>
              <a:endParaRPr lang="en-US"/>
            </a:p>
          </p:txBody>
        </p:sp>
        <p:sp>
          <p:nvSpPr>
            <p:cNvPr id="7651" name="Freeform 60"/>
            <p:cNvSpPr>
              <a:spLocks/>
            </p:cNvSpPr>
            <p:nvPr/>
          </p:nvSpPr>
          <p:spPr bwMode="auto">
            <a:xfrm>
              <a:off x="3282" y="2529"/>
              <a:ext cx="64" cy="90"/>
            </a:xfrm>
            <a:custGeom>
              <a:avLst/>
              <a:gdLst>
                <a:gd name="T0" fmla="*/ 0 w 129"/>
                <a:gd name="T1" fmla="*/ 45 h 181"/>
                <a:gd name="T2" fmla="*/ 6 w 129"/>
                <a:gd name="T3" fmla="*/ 43 h 181"/>
                <a:gd name="T4" fmla="*/ 13 w 129"/>
                <a:gd name="T5" fmla="*/ 39 h 181"/>
                <a:gd name="T6" fmla="*/ 19 w 129"/>
                <a:gd name="T7" fmla="*/ 35 h 181"/>
                <a:gd name="T8" fmla="*/ 24 w 129"/>
                <a:gd name="T9" fmla="*/ 30 h 181"/>
                <a:gd name="T10" fmla="*/ 28 w 129"/>
                <a:gd name="T11" fmla="*/ 24 h 181"/>
                <a:gd name="T12" fmla="*/ 31 w 129"/>
                <a:gd name="T13" fmla="*/ 18 h 181"/>
                <a:gd name="T14" fmla="*/ 32 w 129"/>
                <a:gd name="T15" fmla="*/ 12 h 181"/>
                <a:gd name="T16" fmla="*/ 31 w 129"/>
                <a:gd name="T17" fmla="*/ 6 h 181"/>
                <a:gd name="T18" fmla="*/ 28 w 129"/>
                <a:gd name="T19" fmla="*/ 2 h 181"/>
                <a:gd name="T20" fmla="*/ 25 w 129"/>
                <a:gd name="T21" fmla="*/ 0 h 181"/>
                <a:gd name="T22" fmla="*/ 21 w 129"/>
                <a:gd name="T23" fmla="*/ 0 h 181"/>
                <a:gd name="T24" fmla="*/ 18 w 129"/>
                <a:gd name="T25" fmla="*/ 2 h 181"/>
                <a:gd name="T26" fmla="*/ 15 w 129"/>
                <a:gd name="T27" fmla="*/ 5 h 181"/>
                <a:gd name="T28" fmla="*/ 13 w 129"/>
                <a:gd name="T29" fmla="*/ 9 h 181"/>
                <a:gd name="T30" fmla="*/ 12 w 129"/>
                <a:gd name="T31" fmla="*/ 14 h 181"/>
                <a:gd name="T32" fmla="*/ 13 w 129"/>
                <a:gd name="T33" fmla="*/ 19 h 181"/>
                <a:gd name="T34" fmla="*/ 13 w 129"/>
                <a:gd name="T35" fmla="*/ 23 h 181"/>
                <a:gd name="T36" fmla="*/ 12 w 129"/>
                <a:gd name="T37" fmla="*/ 28 h 181"/>
                <a:gd name="T38" fmla="*/ 10 w 129"/>
                <a:gd name="T39" fmla="*/ 32 h 181"/>
                <a:gd name="T40" fmla="*/ 7 w 129"/>
                <a:gd name="T41" fmla="*/ 36 h 181"/>
                <a:gd name="T42" fmla="*/ 4 w 129"/>
                <a:gd name="T43" fmla="*/ 40 h 181"/>
                <a:gd name="T44" fmla="*/ 2 w 129"/>
                <a:gd name="T45" fmla="*/ 42 h 181"/>
                <a:gd name="T46" fmla="*/ 0 w 129"/>
                <a:gd name="T47" fmla="*/ 44 h 181"/>
                <a:gd name="T48" fmla="*/ 0 w 129"/>
                <a:gd name="T49" fmla="*/ 45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
                <a:gd name="T76" fmla="*/ 0 h 181"/>
                <a:gd name="T77" fmla="*/ 129 w 129"/>
                <a:gd name="T78" fmla="*/ 181 h 1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FF0000"/>
            </a:solidFill>
            <a:ln w="9525">
              <a:noFill/>
              <a:round/>
              <a:headEnd/>
              <a:tailEnd/>
            </a:ln>
          </p:spPr>
          <p:txBody>
            <a:bodyPr/>
            <a:lstStyle/>
            <a:p>
              <a:endParaRPr lang="en-US"/>
            </a:p>
          </p:txBody>
        </p:sp>
        <p:sp>
          <p:nvSpPr>
            <p:cNvPr id="7652" name="Freeform 61"/>
            <p:cNvSpPr>
              <a:spLocks/>
            </p:cNvSpPr>
            <p:nvPr/>
          </p:nvSpPr>
          <p:spPr bwMode="auto">
            <a:xfrm>
              <a:off x="3251" y="2513"/>
              <a:ext cx="45" cy="103"/>
            </a:xfrm>
            <a:custGeom>
              <a:avLst/>
              <a:gdLst>
                <a:gd name="T0" fmla="*/ 12 w 90"/>
                <a:gd name="T1" fmla="*/ 52 h 206"/>
                <a:gd name="T2" fmla="*/ 17 w 90"/>
                <a:gd name="T3" fmla="*/ 46 h 206"/>
                <a:gd name="T4" fmla="*/ 20 w 90"/>
                <a:gd name="T5" fmla="*/ 40 h 206"/>
                <a:gd name="T6" fmla="*/ 22 w 90"/>
                <a:gd name="T7" fmla="*/ 32 h 206"/>
                <a:gd name="T8" fmla="*/ 23 w 90"/>
                <a:gd name="T9" fmla="*/ 25 h 206"/>
                <a:gd name="T10" fmla="*/ 22 w 90"/>
                <a:gd name="T11" fmla="*/ 18 h 206"/>
                <a:gd name="T12" fmla="*/ 21 w 90"/>
                <a:gd name="T13" fmla="*/ 12 h 206"/>
                <a:gd name="T14" fmla="*/ 18 w 90"/>
                <a:gd name="T15" fmla="*/ 6 h 206"/>
                <a:gd name="T16" fmla="*/ 13 w 90"/>
                <a:gd name="T17" fmla="*/ 2 h 206"/>
                <a:gd name="T18" fmla="*/ 9 w 90"/>
                <a:gd name="T19" fmla="*/ 0 h 206"/>
                <a:gd name="T20" fmla="*/ 5 w 90"/>
                <a:gd name="T21" fmla="*/ 1 h 206"/>
                <a:gd name="T22" fmla="*/ 2 w 90"/>
                <a:gd name="T23" fmla="*/ 3 h 206"/>
                <a:gd name="T24" fmla="*/ 1 w 90"/>
                <a:gd name="T25" fmla="*/ 6 h 206"/>
                <a:gd name="T26" fmla="*/ 0 w 90"/>
                <a:gd name="T27" fmla="*/ 11 h 206"/>
                <a:gd name="T28" fmla="*/ 1 w 90"/>
                <a:gd name="T29" fmla="*/ 15 h 206"/>
                <a:gd name="T30" fmla="*/ 3 w 90"/>
                <a:gd name="T31" fmla="*/ 20 h 206"/>
                <a:gd name="T32" fmla="*/ 7 w 90"/>
                <a:gd name="T33" fmla="*/ 24 h 206"/>
                <a:gd name="T34" fmla="*/ 10 w 90"/>
                <a:gd name="T35" fmla="*/ 26 h 206"/>
                <a:gd name="T36" fmla="*/ 12 w 90"/>
                <a:gd name="T37" fmla="*/ 30 h 206"/>
                <a:gd name="T38" fmla="*/ 13 w 90"/>
                <a:gd name="T39" fmla="*/ 36 h 206"/>
                <a:gd name="T40" fmla="*/ 13 w 90"/>
                <a:gd name="T41" fmla="*/ 40 h 206"/>
                <a:gd name="T42" fmla="*/ 13 w 90"/>
                <a:gd name="T43" fmla="*/ 45 h 206"/>
                <a:gd name="T44" fmla="*/ 13 w 90"/>
                <a:gd name="T45" fmla="*/ 49 h 206"/>
                <a:gd name="T46" fmla="*/ 12 w 90"/>
                <a:gd name="T47" fmla="*/ 51 h 206"/>
                <a:gd name="T48" fmla="*/ 12 w 90"/>
                <a:gd name="T49" fmla="*/ 52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206"/>
                <a:gd name="T77" fmla="*/ 90 w 90"/>
                <a:gd name="T78" fmla="*/ 206 h 2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FF0000"/>
            </a:solidFill>
            <a:ln w="9525">
              <a:noFill/>
              <a:round/>
              <a:headEnd/>
              <a:tailEnd/>
            </a:ln>
          </p:spPr>
          <p:txBody>
            <a:bodyPr/>
            <a:lstStyle/>
            <a:p>
              <a:endParaRPr lang="en-US"/>
            </a:p>
          </p:txBody>
        </p:sp>
        <p:sp>
          <p:nvSpPr>
            <p:cNvPr id="7653" name="Freeform 62"/>
            <p:cNvSpPr>
              <a:spLocks/>
            </p:cNvSpPr>
            <p:nvPr/>
          </p:nvSpPr>
          <p:spPr bwMode="auto">
            <a:xfrm>
              <a:off x="3283" y="2583"/>
              <a:ext cx="100" cy="50"/>
            </a:xfrm>
            <a:custGeom>
              <a:avLst/>
              <a:gdLst>
                <a:gd name="T0" fmla="*/ 0 w 201"/>
                <a:gd name="T1" fmla="*/ 20 h 99"/>
                <a:gd name="T2" fmla="*/ 3 w 201"/>
                <a:gd name="T3" fmla="*/ 21 h 99"/>
                <a:gd name="T4" fmla="*/ 6 w 201"/>
                <a:gd name="T5" fmla="*/ 22 h 99"/>
                <a:gd name="T6" fmla="*/ 9 w 201"/>
                <a:gd name="T7" fmla="*/ 23 h 99"/>
                <a:gd name="T8" fmla="*/ 13 w 201"/>
                <a:gd name="T9" fmla="*/ 24 h 99"/>
                <a:gd name="T10" fmla="*/ 17 w 201"/>
                <a:gd name="T11" fmla="*/ 25 h 99"/>
                <a:gd name="T12" fmla="*/ 20 w 201"/>
                <a:gd name="T13" fmla="*/ 25 h 99"/>
                <a:gd name="T14" fmla="*/ 24 w 201"/>
                <a:gd name="T15" fmla="*/ 25 h 99"/>
                <a:gd name="T16" fmla="*/ 28 w 201"/>
                <a:gd name="T17" fmla="*/ 25 h 99"/>
                <a:gd name="T18" fmla="*/ 31 w 201"/>
                <a:gd name="T19" fmla="*/ 24 h 99"/>
                <a:gd name="T20" fmla="*/ 35 w 201"/>
                <a:gd name="T21" fmla="*/ 24 h 99"/>
                <a:gd name="T22" fmla="*/ 38 w 201"/>
                <a:gd name="T23" fmla="*/ 23 h 99"/>
                <a:gd name="T24" fmla="*/ 41 w 201"/>
                <a:gd name="T25" fmla="*/ 21 h 99"/>
                <a:gd name="T26" fmla="*/ 43 w 201"/>
                <a:gd name="T27" fmla="*/ 20 h 99"/>
                <a:gd name="T28" fmla="*/ 46 w 201"/>
                <a:gd name="T29" fmla="*/ 17 h 99"/>
                <a:gd name="T30" fmla="*/ 47 w 201"/>
                <a:gd name="T31" fmla="*/ 15 h 99"/>
                <a:gd name="T32" fmla="*/ 49 w 201"/>
                <a:gd name="T33" fmla="*/ 12 h 99"/>
                <a:gd name="T34" fmla="*/ 50 w 201"/>
                <a:gd name="T35" fmla="*/ 7 h 99"/>
                <a:gd name="T36" fmla="*/ 49 w 201"/>
                <a:gd name="T37" fmla="*/ 3 h 99"/>
                <a:gd name="T38" fmla="*/ 46 w 201"/>
                <a:gd name="T39" fmla="*/ 1 h 99"/>
                <a:gd name="T40" fmla="*/ 42 w 201"/>
                <a:gd name="T41" fmla="*/ 0 h 99"/>
                <a:gd name="T42" fmla="*/ 38 w 201"/>
                <a:gd name="T43" fmla="*/ 1 h 99"/>
                <a:gd name="T44" fmla="*/ 34 w 201"/>
                <a:gd name="T45" fmla="*/ 3 h 99"/>
                <a:gd name="T46" fmla="*/ 30 w 201"/>
                <a:gd name="T47" fmla="*/ 5 h 99"/>
                <a:gd name="T48" fmla="*/ 27 w 201"/>
                <a:gd name="T49" fmla="*/ 10 h 99"/>
                <a:gd name="T50" fmla="*/ 24 w 201"/>
                <a:gd name="T51" fmla="*/ 13 h 99"/>
                <a:gd name="T52" fmla="*/ 20 w 201"/>
                <a:gd name="T53" fmla="*/ 16 h 99"/>
                <a:gd name="T54" fmla="*/ 16 w 201"/>
                <a:gd name="T55" fmla="*/ 18 h 99"/>
                <a:gd name="T56" fmla="*/ 11 w 201"/>
                <a:gd name="T57" fmla="*/ 19 h 99"/>
                <a:gd name="T58" fmla="*/ 7 w 201"/>
                <a:gd name="T59" fmla="*/ 19 h 99"/>
                <a:gd name="T60" fmla="*/ 3 w 201"/>
                <a:gd name="T61" fmla="*/ 20 h 99"/>
                <a:gd name="T62" fmla="*/ 1 w 201"/>
                <a:gd name="T63" fmla="*/ 20 h 99"/>
                <a:gd name="T64" fmla="*/ 0 w 201"/>
                <a:gd name="T65" fmla="*/ 20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1"/>
                <a:gd name="T100" fmla="*/ 0 h 99"/>
                <a:gd name="T101" fmla="*/ 201 w 201"/>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FF0000"/>
            </a:solidFill>
            <a:ln w="9525">
              <a:noFill/>
              <a:round/>
              <a:headEnd/>
              <a:tailEnd/>
            </a:ln>
          </p:spPr>
          <p:txBody>
            <a:bodyPr/>
            <a:lstStyle/>
            <a:p>
              <a:endParaRPr lang="en-US"/>
            </a:p>
          </p:txBody>
        </p:sp>
        <p:sp>
          <p:nvSpPr>
            <p:cNvPr id="7654" name="Freeform 63"/>
            <p:cNvSpPr>
              <a:spLocks/>
            </p:cNvSpPr>
            <p:nvPr/>
          </p:nvSpPr>
          <p:spPr bwMode="auto">
            <a:xfrm>
              <a:off x="3281" y="2628"/>
              <a:ext cx="99" cy="50"/>
            </a:xfrm>
            <a:custGeom>
              <a:avLst/>
              <a:gdLst>
                <a:gd name="T0" fmla="*/ 0 w 198"/>
                <a:gd name="T1" fmla="*/ 0 h 100"/>
                <a:gd name="T2" fmla="*/ 4 w 198"/>
                <a:gd name="T3" fmla="*/ 6 h 100"/>
                <a:gd name="T4" fmla="*/ 9 w 198"/>
                <a:gd name="T5" fmla="*/ 11 h 100"/>
                <a:gd name="T6" fmla="*/ 14 w 198"/>
                <a:gd name="T7" fmla="*/ 17 h 100"/>
                <a:gd name="T8" fmla="*/ 20 w 198"/>
                <a:gd name="T9" fmla="*/ 21 h 100"/>
                <a:gd name="T10" fmla="*/ 26 w 198"/>
                <a:gd name="T11" fmla="*/ 24 h 100"/>
                <a:gd name="T12" fmla="*/ 33 w 198"/>
                <a:gd name="T13" fmla="*/ 25 h 100"/>
                <a:gd name="T14" fmla="*/ 39 w 198"/>
                <a:gd name="T15" fmla="*/ 25 h 100"/>
                <a:gd name="T16" fmla="*/ 45 w 198"/>
                <a:gd name="T17" fmla="*/ 23 h 100"/>
                <a:gd name="T18" fmla="*/ 48 w 198"/>
                <a:gd name="T19" fmla="*/ 19 h 100"/>
                <a:gd name="T20" fmla="*/ 50 w 198"/>
                <a:gd name="T21" fmla="*/ 15 h 100"/>
                <a:gd name="T22" fmla="*/ 49 w 198"/>
                <a:gd name="T23" fmla="*/ 12 h 100"/>
                <a:gd name="T24" fmla="*/ 46 w 198"/>
                <a:gd name="T25" fmla="*/ 9 h 100"/>
                <a:gd name="T26" fmla="*/ 43 w 198"/>
                <a:gd name="T27" fmla="*/ 6 h 100"/>
                <a:gd name="T28" fmla="*/ 38 w 198"/>
                <a:gd name="T29" fmla="*/ 6 h 100"/>
                <a:gd name="T30" fmla="*/ 33 w 198"/>
                <a:gd name="T31" fmla="*/ 6 h 100"/>
                <a:gd name="T32" fmla="*/ 28 w 198"/>
                <a:gd name="T33" fmla="*/ 7 h 100"/>
                <a:gd name="T34" fmla="*/ 24 w 198"/>
                <a:gd name="T35" fmla="*/ 9 h 100"/>
                <a:gd name="T36" fmla="*/ 20 w 198"/>
                <a:gd name="T37" fmla="*/ 9 h 100"/>
                <a:gd name="T38" fmla="*/ 14 w 198"/>
                <a:gd name="T39" fmla="*/ 7 h 100"/>
                <a:gd name="T40" fmla="*/ 11 w 198"/>
                <a:gd name="T41" fmla="*/ 6 h 100"/>
                <a:gd name="T42" fmla="*/ 6 w 198"/>
                <a:gd name="T43" fmla="*/ 4 h 100"/>
                <a:gd name="T44" fmla="*/ 3 w 198"/>
                <a:gd name="T45" fmla="*/ 2 h 100"/>
                <a:gd name="T46" fmla="*/ 1 w 198"/>
                <a:gd name="T47" fmla="*/ 1 h 100"/>
                <a:gd name="T48" fmla="*/ 0 w 198"/>
                <a:gd name="T49" fmla="*/ 0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100"/>
                <a:gd name="T77" fmla="*/ 198 w 198"/>
                <a:gd name="T78" fmla="*/ 100 h 1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FF0000"/>
            </a:solidFill>
            <a:ln w="9525">
              <a:noFill/>
              <a:round/>
              <a:headEnd/>
              <a:tailEnd/>
            </a:ln>
          </p:spPr>
          <p:txBody>
            <a:bodyPr/>
            <a:lstStyle/>
            <a:p>
              <a:endParaRPr lang="en-US"/>
            </a:p>
          </p:txBody>
        </p:sp>
        <p:sp>
          <p:nvSpPr>
            <p:cNvPr id="7655" name="Freeform 64"/>
            <p:cNvSpPr>
              <a:spLocks/>
            </p:cNvSpPr>
            <p:nvPr/>
          </p:nvSpPr>
          <p:spPr bwMode="auto">
            <a:xfrm>
              <a:off x="3273" y="2637"/>
              <a:ext cx="68" cy="87"/>
            </a:xfrm>
            <a:custGeom>
              <a:avLst/>
              <a:gdLst>
                <a:gd name="T0" fmla="*/ 0 w 136"/>
                <a:gd name="T1" fmla="*/ 0 h 174"/>
                <a:gd name="T2" fmla="*/ 0 w 136"/>
                <a:gd name="T3" fmla="*/ 7 h 174"/>
                <a:gd name="T4" fmla="*/ 1 w 136"/>
                <a:gd name="T5" fmla="*/ 14 h 174"/>
                <a:gd name="T6" fmla="*/ 2 w 136"/>
                <a:gd name="T7" fmla="*/ 22 h 174"/>
                <a:gd name="T8" fmla="*/ 5 w 136"/>
                <a:gd name="T9" fmla="*/ 28 h 174"/>
                <a:gd name="T10" fmla="*/ 9 w 136"/>
                <a:gd name="T11" fmla="*/ 35 h 174"/>
                <a:gd name="T12" fmla="*/ 13 w 136"/>
                <a:gd name="T13" fmla="*/ 40 h 174"/>
                <a:gd name="T14" fmla="*/ 18 w 136"/>
                <a:gd name="T15" fmla="*/ 43 h 174"/>
                <a:gd name="T16" fmla="*/ 25 w 136"/>
                <a:gd name="T17" fmla="*/ 44 h 174"/>
                <a:gd name="T18" fmla="*/ 29 w 136"/>
                <a:gd name="T19" fmla="*/ 43 h 174"/>
                <a:gd name="T20" fmla="*/ 33 w 136"/>
                <a:gd name="T21" fmla="*/ 41 h 174"/>
                <a:gd name="T22" fmla="*/ 34 w 136"/>
                <a:gd name="T23" fmla="*/ 37 h 174"/>
                <a:gd name="T24" fmla="*/ 34 w 136"/>
                <a:gd name="T25" fmla="*/ 33 h 174"/>
                <a:gd name="T26" fmla="*/ 31 w 136"/>
                <a:gd name="T27" fmla="*/ 29 h 174"/>
                <a:gd name="T28" fmla="*/ 28 w 136"/>
                <a:gd name="T29" fmla="*/ 25 h 174"/>
                <a:gd name="T30" fmla="*/ 24 w 136"/>
                <a:gd name="T31" fmla="*/ 23 h 174"/>
                <a:gd name="T32" fmla="*/ 19 w 136"/>
                <a:gd name="T33" fmla="*/ 22 h 174"/>
                <a:gd name="T34" fmla="*/ 15 w 136"/>
                <a:gd name="T35" fmla="*/ 21 h 174"/>
                <a:gd name="T36" fmla="*/ 11 w 136"/>
                <a:gd name="T37" fmla="*/ 19 h 174"/>
                <a:gd name="T38" fmla="*/ 8 w 136"/>
                <a:gd name="T39" fmla="*/ 15 h 174"/>
                <a:gd name="T40" fmla="*/ 5 w 136"/>
                <a:gd name="T41" fmla="*/ 11 h 174"/>
                <a:gd name="T42" fmla="*/ 3 w 136"/>
                <a:gd name="T43" fmla="*/ 6 h 174"/>
                <a:gd name="T44" fmla="*/ 1 w 136"/>
                <a:gd name="T45" fmla="*/ 3 h 174"/>
                <a:gd name="T46" fmla="*/ 1 w 136"/>
                <a:gd name="T47" fmla="*/ 1 h 174"/>
                <a:gd name="T48" fmla="*/ 0 w 136"/>
                <a:gd name="T49" fmla="*/ 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174"/>
                <a:gd name="T77" fmla="*/ 136 w 136"/>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FF0000"/>
            </a:solidFill>
            <a:ln w="9525">
              <a:noFill/>
              <a:round/>
              <a:headEnd/>
              <a:tailEnd/>
            </a:ln>
          </p:spPr>
          <p:txBody>
            <a:bodyPr/>
            <a:lstStyle/>
            <a:p>
              <a:endParaRPr lang="en-US"/>
            </a:p>
          </p:txBody>
        </p:sp>
        <p:sp>
          <p:nvSpPr>
            <p:cNvPr id="7656" name="Freeform 65"/>
            <p:cNvSpPr>
              <a:spLocks/>
            </p:cNvSpPr>
            <p:nvPr/>
          </p:nvSpPr>
          <p:spPr bwMode="auto">
            <a:xfrm>
              <a:off x="3028" y="2593"/>
              <a:ext cx="234" cy="81"/>
            </a:xfrm>
            <a:custGeom>
              <a:avLst/>
              <a:gdLst>
                <a:gd name="T0" fmla="*/ 2 w 469"/>
                <a:gd name="T1" fmla="*/ 1 h 163"/>
                <a:gd name="T2" fmla="*/ 0 w 469"/>
                <a:gd name="T3" fmla="*/ 0 h 163"/>
                <a:gd name="T4" fmla="*/ 0 w 469"/>
                <a:gd name="T5" fmla="*/ 0 h 163"/>
                <a:gd name="T6" fmla="*/ 1 w 469"/>
                <a:gd name="T7" fmla="*/ 2 h 163"/>
                <a:gd name="T8" fmla="*/ 4 w 469"/>
                <a:gd name="T9" fmla="*/ 4 h 163"/>
                <a:gd name="T10" fmla="*/ 8 w 469"/>
                <a:gd name="T11" fmla="*/ 8 h 163"/>
                <a:gd name="T12" fmla="*/ 13 w 469"/>
                <a:gd name="T13" fmla="*/ 12 h 163"/>
                <a:gd name="T14" fmla="*/ 19 w 469"/>
                <a:gd name="T15" fmla="*/ 16 h 163"/>
                <a:gd name="T16" fmla="*/ 26 w 469"/>
                <a:gd name="T17" fmla="*/ 21 h 163"/>
                <a:gd name="T18" fmla="*/ 34 w 469"/>
                <a:gd name="T19" fmla="*/ 26 h 163"/>
                <a:gd name="T20" fmla="*/ 43 w 469"/>
                <a:gd name="T21" fmla="*/ 30 h 163"/>
                <a:gd name="T22" fmla="*/ 52 w 469"/>
                <a:gd name="T23" fmla="*/ 34 h 163"/>
                <a:gd name="T24" fmla="*/ 62 w 469"/>
                <a:gd name="T25" fmla="*/ 37 h 163"/>
                <a:gd name="T26" fmla="*/ 71 w 469"/>
                <a:gd name="T27" fmla="*/ 39 h 163"/>
                <a:gd name="T28" fmla="*/ 81 w 469"/>
                <a:gd name="T29" fmla="*/ 40 h 163"/>
                <a:gd name="T30" fmla="*/ 91 w 469"/>
                <a:gd name="T31" fmla="*/ 40 h 163"/>
                <a:gd name="T32" fmla="*/ 101 w 469"/>
                <a:gd name="T33" fmla="*/ 38 h 163"/>
                <a:gd name="T34" fmla="*/ 106 w 469"/>
                <a:gd name="T35" fmla="*/ 36 h 163"/>
                <a:gd name="T36" fmla="*/ 110 w 469"/>
                <a:gd name="T37" fmla="*/ 33 h 163"/>
                <a:gd name="T38" fmla="*/ 112 w 469"/>
                <a:gd name="T39" fmla="*/ 30 h 163"/>
                <a:gd name="T40" fmla="*/ 115 w 469"/>
                <a:gd name="T41" fmla="*/ 26 h 163"/>
                <a:gd name="T42" fmla="*/ 116 w 469"/>
                <a:gd name="T43" fmla="*/ 22 h 163"/>
                <a:gd name="T44" fmla="*/ 117 w 469"/>
                <a:gd name="T45" fmla="*/ 20 h 163"/>
                <a:gd name="T46" fmla="*/ 117 w 469"/>
                <a:gd name="T47" fmla="*/ 18 h 163"/>
                <a:gd name="T48" fmla="*/ 117 w 469"/>
                <a:gd name="T49" fmla="*/ 17 h 163"/>
                <a:gd name="T50" fmla="*/ 117 w 469"/>
                <a:gd name="T51" fmla="*/ 17 h 163"/>
                <a:gd name="T52" fmla="*/ 116 w 469"/>
                <a:gd name="T53" fmla="*/ 19 h 163"/>
                <a:gd name="T54" fmla="*/ 115 w 469"/>
                <a:gd name="T55" fmla="*/ 21 h 163"/>
                <a:gd name="T56" fmla="*/ 113 w 469"/>
                <a:gd name="T57" fmla="*/ 24 h 163"/>
                <a:gd name="T58" fmla="*/ 111 w 469"/>
                <a:gd name="T59" fmla="*/ 27 h 163"/>
                <a:gd name="T60" fmla="*/ 108 w 469"/>
                <a:gd name="T61" fmla="*/ 30 h 163"/>
                <a:gd name="T62" fmla="*/ 103 w 469"/>
                <a:gd name="T63" fmla="*/ 32 h 163"/>
                <a:gd name="T64" fmla="*/ 98 w 469"/>
                <a:gd name="T65" fmla="*/ 34 h 163"/>
                <a:gd name="T66" fmla="*/ 91 w 469"/>
                <a:gd name="T67" fmla="*/ 36 h 163"/>
                <a:gd name="T68" fmla="*/ 83 w 469"/>
                <a:gd name="T69" fmla="*/ 36 h 163"/>
                <a:gd name="T70" fmla="*/ 74 w 469"/>
                <a:gd name="T71" fmla="*/ 35 h 163"/>
                <a:gd name="T72" fmla="*/ 63 w 469"/>
                <a:gd name="T73" fmla="*/ 32 h 163"/>
                <a:gd name="T74" fmla="*/ 51 w 469"/>
                <a:gd name="T75" fmla="*/ 28 h 163"/>
                <a:gd name="T76" fmla="*/ 36 w 469"/>
                <a:gd name="T77" fmla="*/ 21 h 163"/>
                <a:gd name="T78" fmla="*/ 20 w 469"/>
                <a:gd name="T79" fmla="*/ 12 h 163"/>
                <a:gd name="T80" fmla="*/ 2 w 469"/>
                <a:gd name="T81" fmla="*/ 1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9"/>
                <a:gd name="T124" fmla="*/ 0 h 163"/>
                <a:gd name="T125" fmla="*/ 469 w 469"/>
                <a:gd name="T126" fmla="*/ 163 h 1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FF0000"/>
            </a:solidFill>
            <a:ln w="9525">
              <a:noFill/>
              <a:round/>
              <a:headEnd/>
              <a:tailEnd/>
            </a:ln>
          </p:spPr>
          <p:txBody>
            <a:bodyPr/>
            <a:lstStyle/>
            <a:p>
              <a:endParaRPr lang="en-US"/>
            </a:p>
          </p:txBody>
        </p:sp>
        <p:sp>
          <p:nvSpPr>
            <p:cNvPr id="7657" name="Freeform 66"/>
            <p:cNvSpPr>
              <a:spLocks/>
            </p:cNvSpPr>
            <p:nvPr/>
          </p:nvSpPr>
          <p:spPr bwMode="auto">
            <a:xfrm>
              <a:off x="3125" y="2508"/>
              <a:ext cx="71" cy="73"/>
            </a:xfrm>
            <a:custGeom>
              <a:avLst/>
              <a:gdLst>
                <a:gd name="T0" fmla="*/ 21 w 142"/>
                <a:gd name="T1" fmla="*/ 34 h 145"/>
                <a:gd name="T2" fmla="*/ 17 w 142"/>
                <a:gd name="T3" fmla="*/ 37 h 145"/>
                <a:gd name="T4" fmla="*/ 12 w 142"/>
                <a:gd name="T5" fmla="*/ 35 h 145"/>
                <a:gd name="T6" fmla="*/ 9 w 142"/>
                <a:gd name="T7" fmla="*/ 31 h 145"/>
                <a:gd name="T8" fmla="*/ 7 w 142"/>
                <a:gd name="T9" fmla="*/ 29 h 145"/>
                <a:gd name="T10" fmla="*/ 5 w 142"/>
                <a:gd name="T11" fmla="*/ 29 h 145"/>
                <a:gd name="T12" fmla="*/ 3 w 142"/>
                <a:gd name="T13" fmla="*/ 27 h 145"/>
                <a:gd name="T14" fmla="*/ 1 w 142"/>
                <a:gd name="T15" fmla="*/ 26 h 145"/>
                <a:gd name="T16" fmla="*/ 0 w 142"/>
                <a:gd name="T17" fmla="*/ 22 h 145"/>
                <a:gd name="T18" fmla="*/ 2 w 142"/>
                <a:gd name="T19" fmla="*/ 17 h 145"/>
                <a:gd name="T20" fmla="*/ 3 w 142"/>
                <a:gd name="T21" fmla="*/ 14 h 145"/>
                <a:gd name="T22" fmla="*/ 3 w 142"/>
                <a:gd name="T23" fmla="*/ 8 h 145"/>
                <a:gd name="T24" fmla="*/ 5 w 142"/>
                <a:gd name="T25" fmla="*/ 5 h 145"/>
                <a:gd name="T26" fmla="*/ 7 w 142"/>
                <a:gd name="T27" fmla="*/ 4 h 145"/>
                <a:gd name="T28" fmla="*/ 9 w 142"/>
                <a:gd name="T29" fmla="*/ 4 h 145"/>
                <a:gd name="T30" fmla="*/ 12 w 142"/>
                <a:gd name="T31" fmla="*/ 5 h 145"/>
                <a:gd name="T32" fmla="*/ 14 w 142"/>
                <a:gd name="T33" fmla="*/ 3 h 145"/>
                <a:gd name="T34" fmla="*/ 19 w 142"/>
                <a:gd name="T35" fmla="*/ 0 h 145"/>
                <a:gd name="T36" fmla="*/ 24 w 142"/>
                <a:gd name="T37" fmla="*/ 1 h 145"/>
                <a:gd name="T38" fmla="*/ 26 w 142"/>
                <a:gd name="T39" fmla="*/ 6 h 145"/>
                <a:gd name="T40" fmla="*/ 28 w 142"/>
                <a:gd name="T41" fmla="*/ 8 h 145"/>
                <a:gd name="T42" fmla="*/ 31 w 142"/>
                <a:gd name="T43" fmla="*/ 8 h 145"/>
                <a:gd name="T44" fmla="*/ 34 w 142"/>
                <a:gd name="T45" fmla="*/ 9 h 145"/>
                <a:gd name="T46" fmla="*/ 35 w 142"/>
                <a:gd name="T47" fmla="*/ 11 h 145"/>
                <a:gd name="T48" fmla="*/ 36 w 142"/>
                <a:gd name="T49" fmla="*/ 15 h 145"/>
                <a:gd name="T50" fmla="*/ 34 w 142"/>
                <a:gd name="T51" fmla="*/ 19 h 145"/>
                <a:gd name="T52" fmla="*/ 33 w 142"/>
                <a:gd name="T53" fmla="*/ 23 h 145"/>
                <a:gd name="T54" fmla="*/ 33 w 142"/>
                <a:gd name="T55" fmla="*/ 28 h 145"/>
                <a:gd name="T56" fmla="*/ 31 w 142"/>
                <a:gd name="T57" fmla="*/ 31 h 145"/>
                <a:gd name="T58" fmla="*/ 28 w 142"/>
                <a:gd name="T59" fmla="*/ 33 h 145"/>
                <a:gd name="T60" fmla="*/ 26 w 142"/>
                <a:gd name="T61" fmla="*/ 33 h 145"/>
                <a:gd name="T62" fmla="*/ 23 w 142"/>
                <a:gd name="T63" fmla="*/ 32 h 1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2"/>
                <a:gd name="T97" fmla="*/ 0 h 145"/>
                <a:gd name="T98" fmla="*/ 142 w 142"/>
                <a:gd name="T99" fmla="*/ 145 h 1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FF0000"/>
            </a:solidFill>
            <a:ln w="9525">
              <a:noFill/>
              <a:round/>
              <a:headEnd/>
              <a:tailEnd/>
            </a:ln>
          </p:spPr>
          <p:txBody>
            <a:bodyPr/>
            <a:lstStyle/>
            <a:p>
              <a:endParaRPr lang="en-US"/>
            </a:p>
          </p:txBody>
        </p:sp>
        <p:sp>
          <p:nvSpPr>
            <p:cNvPr id="7658" name="Freeform 67"/>
            <p:cNvSpPr>
              <a:spLocks/>
            </p:cNvSpPr>
            <p:nvPr/>
          </p:nvSpPr>
          <p:spPr bwMode="auto">
            <a:xfrm>
              <a:off x="3149" y="2534"/>
              <a:ext cx="21" cy="20"/>
            </a:xfrm>
            <a:custGeom>
              <a:avLst/>
              <a:gdLst>
                <a:gd name="T0" fmla="*/ 10 w 40"/>
                <a:gd name="T1" fmla="*/ 4 h 39"/>
                <a:gd name="T2" fmla="*/ 10 w 40"/>
                <a:gd name="T3" fmla="*/ 2 h 39"/>
                <a:gd name="T4" fmla="*/ 8 w 40"/>
                <a:gd name="T5" fmla="*/ 1 h 39"/>
                <a:gd name="T6" fmla="*/ 6 w 40"/>
                <a:gd name="T7" fmla="*/ 0 h 39"/>
                <a:gd name="T8" fmla="*/ 4 w 40"/>
                <a:gd name="T9" fmla="*/ 1 h 39"/>
                <a:gd name="T10" fmla="*/ 2 w 40"/>
                <a:gd name="T11" fmla="*/ 1 h 39"/>
                <a:gd name="T12" fmla="*/ 1 w 40"/>
                <a:gd name="T13" fmla="*/ 3 h 39"/>
                <a:gd name="T14" fmla="*/ 0 w 40"/>
                <a:gd name="T15" fmla="*/ 5 h 39"/>
                <a:gd name="T16" fmla="*/ 1 w 40"/>
                <a:gd name="T17" fmla="*/ 7 h 39"/>
                <a:gd name="T18" fmla="*/ 2 w 40"/>
                <a:gd name="T19" fmla="*/ 8 h 39"/>
                <a:gd name="T20" fmla="*/ 3 w 40"/>
                <a:gd name="T21" fmla="*/ 10 h 39"/>
                <a:gd name="T22" fmla="*/ 5 w 40"/>
                <a:gd name="T23" fmla="*/ 10 h 39"/>
                <a:gd name="T24" fmla="*/ 7 w 40"/>
                <a:gd name="T25" fmla="*/ 10 h 39"/>
                <a:gd name="T26" fmla="*/ 9 w 40"/>
                <a:gd name="T27" fmla="*/ 9 h 39"/>
                <a:gd name="T28" fmla="*/ 10 w 40"/>
                <a:gd name="T29" fmla="*/ 8 h 39"/>
                <a:gd name="T30" fmla="*/ 11 w 40"/>
                <a:gd name="T31" fmla="*/ 6 h 39"/>
                <a:gd name="T32" fmla="*/ 10 w 40"/>
                <a:gd name="T33" fmla="*/ 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9"/>
                <a:gd name="T53" fmla="*/ 40 w 40"/>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FF0000"/>
            </a:solidFill>
            <a:ln w="9525">
              <a:noFill/>
              <a:round/>
              <a:headEnd/>
              <a:tailEnd/>
            </a:ln>
          </p:spPr>
          <p:txBody>
            <a:bodyPr/>
            <a:lstStyle/>
            <a:p>
              <a:endParaRPr lang="en-US"/>
            </a:p>
          </p:txBody>
        </p:sp>
        <p:sp>
          <p:nvSpPr>
            <p:cNvPr id="7659" name="Freeform 68"/>
            <p:cNvSpPr>
              <a:spLocks/>
            </p:cNvSpPr>
            <p:nvPr/>
          </p:nvSpPr>
          <p:spPr bwMode="auto">
            <a:xfrm>
              <a:off x="2944" y="2499"/>
              <a:ext cx="26" cy="26"/>
            </a:xfrm>
            <a:custGeom>
              <a:avLst/>
              <a:gdLst>
                <a:gd name="T0" fmla="*/ 7 w 52"/>
                <a:gd name="T1" fmla="*/ 14 h 50"/>
                <a:gd name="T2" fmla="*/ 10 w 52"/>
                <a:gd name="T3" fmla="*/ 13 h 50"/>
                <a:gd name="T4" fmla="*/ 12 w 52"/>
                <a:gd name="T5" fmla="*/ 11 h 50"/>
                <a:gd name="T6" fmla="*/ 13 w 52"/>
                <a:gd name="T7" fmla="*/ 9 h 50"/>
                <a:gd name="T8" fmla="*/ 13 w 52"/>
                <a:gd name="T9" fmla="*/ 7 h 50"/>
                <a:gd name="T10" fmla="*/ 13 w 52"/>
                <a:gd name="T11" fmla="*/ 4 h 50"/>
                <a:gd name="T12" fmla="*/ 12 w 52"/>
                <a:gd name="T13" fmla="*/ 2 h 50"/>
                <a:gd name="T14" fmla="*/ 10 w 52"/>
                <a:gd name="T15" fmla="*/ 1 h 50"/>
                <a:gd name="T16" fmla="*/ 7 w 52"/>
                <a:gd name="T17" fmla="*/ 0 h 50"/>
                <a:gd name="T18" fmla="*/ 4 w 52"/>
                <a:gd name="T19" fmla="*/ 1 h 50"/>
                <a:gd name="T20" fmla="*/ 2 w 52"/>
                <a:gd name="T21" fmla="*/ 2 h 50"/>
                <a:gd name="T22" fmla="*/ 1 w 52"/>
                <a:gd name="T23" fmla="*/ 4 h 50"/>
                <a:gd name="T24" fmla="*/ 0 w 52"/>
                <a:gd name="T25" fmla="*/ 7 h 50"/>
                <a:gd name="T26" fmla="*/ 1 w 52"/>
                <a:gd name="T27" fmla="*/ 9 h 50"/>
                <a:gd name="T28" fmla="*/ 2 w 52"/>
                <a:gd name="T29" fmla="*/ 11 h 50"/>
                <a:gd name="T30" fmla="*/ 4 w 52"/>
                <a:gd name="T31" fmla="*/ 13 h 50"/>
                <a:gd name="T32" fmla="*/ 7 w 52"/>
                <a:gd name="T33" fmla="*/ 14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0"/>
                <a:gd name="T53" fmla="*/ 52 w 52"/>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FF0000"/>
            </a:solidFill>
            <a:ln w="9525">
              <a:noFill/>
              <a:round/>
              <a:headEnd/>
              <a:tailEnd/>
            </a:ln>
          </p:spPr>
          <p:txBody>
            <a:bodyPr/>
            <a:lstStyle/>
            <a:p>
              <a:endParaRPr lang="en-US"/>
            </a:p>
          </p:txBody>
        </p:sp>
        <p:sp>
          <p:nvSpPr>
            <p:cNvPr id="7660" name="Freeform 69"/>
            <p:cNvSpPr>
              <a:spLocks/>
            </p:cNvSpPr>
            <p:nvPr/>
          </p:nvSpPr>
          <p:spPr bwMode="auto">
            <a:xfrm>
              <a:off x="2930" y="2414"/>
              <a:ext cx="56" cy="78"/>
            </a:xfrm>
            <a:custGeom>
              <a:avLst/>
              <a:gdLst>
                <a:gd name="T0" fmla="*/ 17 w 113"/>
                <a:gd name="T1" fmla="*/ 39 h 156"/>
                <a:gd name="T2" fmla="*/ 11 w 113"/>
                <a:gd name="T3" fmla="*/ 39 h 156"/>
                <a:gd name="T4" fmla="*/ 9 w 113"/>
                <a:gd name="T5" fmla="*/ 38 h 156"/>
                <a:gd name="T6" fmla="*/ 7 w 113"/>
                <a:gd name="T7" fmla="*/ 33 h 156"/>
                <a:gd name="T8" fmla="*/ 4 w 113"/>
                <a:gd name="T9" fmla="*/ 26 h 156"/>
                <a:gd name="T10" fmla="*/ 1 w 113"/>
                <a:gd name="T11" fmla="*/ 20 h 156"/>
                <a:gd name="T12" fmla="*/ 0 w 113"/>
                <a:gd name="T13" fmla="*/ 12 h 156"/>
                <a:gd name="T14" fmla="*/ 1 w 113"/>
                <a:gd name="T15" fmla="*/ 6 h 156"/>
                <a:gd name="T16" fmla="*/ 5 w 113"/>
                <a:gd name="T17" fmla="*/ 2 h 156"/>
                <a:gd name="T18" fmla="*/ 13 w 113"/>
                <a:gd name="T19" fmla="*/ 0 h 156"/>
                <a:gd name="T20" fmla="*/ 22 w 113"/>
                <a:gd name="T21" fmla="*/ 2 h 156"/>
                <a:gd name="T22" fmla="*/ 27 w 113"/>
                <a:gd name="T23" fmla="*/ 6 h 156"/>
                <a:gd name="T24" fmla="*/ 28 w 113"/>
                <a:gd name="T25" fmla="*/ 12 h 156"/>
                <a:gd name="T26" fmla="*/ 26 w 113"/>
                <a:gd name="T27" fmla="*/ 20 h 156"/>
                <a:gd name="T28" fmla="*/ 24 w 113"/>
                <a:gd name="T29" fmla="*/ 26 h 156"/>
                <a:gd name="T30" fmla="*/ 21 w 113"/>
                <a:gd name="T31" fmla="*/ 33 h 156"/>
                <a:gd name="T32" fmla="*/ 18 w 113"/>
                <a:gd name="T33" fmla="*/ 38 h 156"/>
                <a:gd name="T34" fmla="*/ 17 w 113"/>
                <a:gd name="T35" fmla="*/ 39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FF0000"/>
            </a:solidFill>
            <a:ln w="9525">
              <a:noFill/>
              <a:round/>
              <a:headEnd/>
              <a:tailEnd/>
            </a:ln>
          </p:spPr>
          <p:txBody>
            <a:bodyPr/>
            <a:lstStyle/>
            <a:p>
              <a:endParaRPr lang="en-US"/>
            </a:p>
          </p:txBody>
        </p:sp>
        <p:sp>
          <p:nvSpPr>
            <p:cNvPr id="7661" name="Freeform 70"/>
            <p:cNvSpPr>
              <a:spLocks/>
            </p:cNvSpPr>
            <p:nvPr/>
          </p:nvSpPr>
          <p:spPr bwMode="auto">
            <a:xfrm>
              <a:off x="2930" y="2414"/>
              <a:ext cx="56" cy="78"/>
            </a:xfrm>
            <a:custGeom>
              <a:avLst/>
              <a:gdLst>
                <a:gd name="T0" fmla="*/ 17 w 113"/>
                <a:gd name="T1" fmla="*/ 39 h 156"/>
                <a:gd name="T2" fmla="*/ 11 w 113"/>
                <a:gd name="T3" fmla="*/ 39 h 156"/>
                <a:gd name="T4" fmla="*/ 9 w 113"/>
                <a:gd name="T5" fmla="*/ 38 h 156"/>
                <a:gd name="T6" fmla="*/ 7 w 113"/>
                <a:gd name="T7" fmla="*/ 33 h 156"/>
                <a:gd name="T8" fmla="*/ 4 w 113"/>
                <a:gd name="T9" fmla="*/ 26 h 156"/>
                <a:gd name="T10" fmla="*/ 1 w 113"/>
                <a:gd name="T11" fmla="*/ 20 h 156"/>
                <a:gd name="T12" fmla="*/ 0 w 113"/>
                <a:gd name="T13" fmla="*/ 12 h 156"/>
                <a:gd name="T14" fmla="*/ 1 w 113"/>
                <a:gd name="T15" fmla="*/ 6 h 156"/>
                <a:gd name="T16" fmla="*/ 5 w 113"/>
                <a:gd name="T17" fmla="*/ 2 h 156"/>
                <a:gd name="T18" fmla="*/ 13 w 113"/>
                <a:gd name="T19" fmla="*/ 0 h 156"/>
                <a:gd name="T20" fmla="*/ 22 w 113"/>
                <a:gd name="T21" fmla="*/ 2 h 156"/>
                <a:gd name="T22" fmla="*/ 27 w 113"/>
                <a:gd name="T23" fmla="*/ 6 h 156"/>
                <a:gd name="T24" fmla="*/ 28 w 113"/>
                <a:gd name="T25" fmla="*/ 12 h 156"/>
                <a:gd name="T26" fmla="*/ 26 w 113"/>
                <a:gd name="T27" fmla="*/ 20 h 156"/>
                <a:gd name="T28" fmla="*/ 24 w 113"/>
                <a:gd name="T29" fmla="*/ 26 h 156"/>
                <a:gd name="T30" fmla="*/ 21 w 113"/>
                <a:gd name="T31" fmla="*/ 33 h 156"/>
                <a:gd name="T32" fmla="*/ 18 w 113"/>
                <a:gd name="T33" fmla="*/ 38 h 156"/>
                <a:gd name="T34" fmla="*/ 17 w 113"/>
                <a:gd name="T35" fmla="*/ 39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FF0000"/>
            </a:solidFill>
            <a:ln w="9525">
              <a:noFill/>
              <a:round/>
              <a:headEnd/>
              <a:tailEnd/>
            </a:ln>
          </p:spPr>
          <p:txBody>
            <a:bodyPr/>
            <a:lstStyle/>
            <a:p>
              <a:endParaRPr lang="en-US"/>
            </a:p>
          </p:txBody>
        </p:sp>
        <p:sp>
          <p:nvSpPr>
            <p:cNvPr id="7662" name="Freeform 71"/>
            <p:cNvSpPr>
              <a:spLocks/>
            </p:cNvSpPr>
            <p:nvPr/>
          </p:nvSpPr>
          <p:spPr bwMode="auto">
            <a:xfrm>
              <a:off x="2972" y="2447"/>
              <a:ext cx="76" cy="61"/>
            </a:xfrm>
            <a:custGeom>
              <a:avLst/>
              <a:gdLst>
                <a:gd name="T0" fmla="*/ 3 w 152"/>
                <a:gd name="T1" fmla="*/ 30 h 123"/>
                <a:gd name="T2" fmla="*/ 0 w 152"/>
                <a:gd name="T3" fmla="*/ 25 h 123"/>
                <a:gd name="T4" fmla="*/ 1 w 152"/>
                <a:gd name="T5" fmla="*/ 23 h 123"/>
                <a:gd name="T6" fmla="*/ 3 w 152"/>
                <a:gd name="T7" fmla="*/ 18 h 123"/>
                <a:gd name="T8" fmla="*/ 7 w 152"/>
                <a:gd name="T9" fmla="*/ 13 h 123"/>
                <a:gd name="T10" fmla="*/ 12 w 152"/>
                <a:gd name="T11" fmla="*/ 6 h 123"/>
                <a:gd name="T12" fmla="*/ 18 w 152"/>
                <a:gd name="T13" fmla="*/ 2 h 123"/>
                <a:gd name="T14" fmla="*/ 23 w 152"/>
                <a:gd name="T15" fmla="*/ 0 h 123"/>
                <a:gd name="T16" fmla="*/ 29 w 152"/>
                <a:gd name="T17" fmla="*/ 1 h 123"/>
                <a:gd name="T18" fmla="*/ 36 w 152"/>
                <a:gd name="T19" fmla="*/ 8 h 123"/>
                <a:gd name="T20" fmla="*/ 38 w 152"/>
                <a:gd name="T21" fmla="*/ 12 h 123"/>
                <a:gd name="T22" fmla="*/ 38 w 152"/>
                <a:gd name="T23" fmla="*/ 16 h 123"/>
                <a:gd name="T24" fmla="*/ 38 w 152"/>
                <a:gd name="T25" fmla="*/ 19 h 123"/>
                <a:gd name="T26" fmla="*/ 37 w 152"/>
                <a:gd name="T27" fmla="*/ 22 h 123"/>
                <a:gd name="T28" fmla="*/ 35 w 152"/>
                <a:gd name="T29" fmla="*/ 24 h 123"/>
                <a:gd name="T30" fmla="*/ 32 w 152"/>
                <a:gd name="T31" fmla="*/ 26 h 123"/>
                <a:gd name="T32" fmla="*/ 28 w 152"/>
                <a:gd name="T33" fmla="*/ 28 h 123"/>
                <a:gd name="T34" fmla="*/ 25 w 152"/>
                <a:gd name="T35" fmla="*/ 29 h 123"/>
                <a:gd name="T36" fmla="*/ 21 w 152"/>
                <a:gd name="T37" fmla="*/ 30 h 123"/>
                <a:gd name="T38" fmla="*/ 18 w 152"/>
                <a:gd name="T39" fmla="*/ 30 h 123"/>
                <a:gd name="T40" fmla="*/ 13 w 152"/>
                <a:gd name="T41" fmla="*/ 30 h 123"/>
                <a:gd name="T42" fmla="*/ 10 w 152"/>
                <a:gd name="T43" fmla="*/ 30 h 123"/>
                <a:gd name="T44" fmla="*/ 7 w 152"/>
                <a:gd name="T45" fmla="*/ 30 h 123"/>
                <a:gd name="T46" fmla="*/ 5 w 152"/>
                <a:gd name="T47" fmla="*/ 30 h 123"/>
                <a:gd name="T48" fmla="*/ 4 w 152"/>
                <a:gd name="T49" fmla="*/ 30 h 123"/>
                <a:gd name="T50" fmla="*/ 3 w 152"/>
                <a:gd name="T51" fmla="*/ 30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FF0000"/>
            </a:solidFill>
            <a:ln w="9525">
              <a:noFill/>
              <a:round/>
              <a:headEnd/>
              <a:tailEnd/>
            </a:ln>
          </p:spPr>
          <p:txBody>
            <a:bodyPr/>
            <a:lstStyle/>
            <a:p>
              <a:endParaRPr lang="en-US"/>
            </a:p>
          </p:txBody>
        </p:sp>
        <p:sp>
          <p:nvSpPr>
            <p:cNvPr id="7663" name="Freeform 72"/>
            <p:cNvSpPr>
              <a:spLocks/>
            </p:cNvSpPr>
            <p:nvPr/>
          </p:nvSpPr>
          <p:spPr bwMode="auto">
            <a:xfrm>
              <a:off x="2972" y="2517"/>
              <a:ext cx="76" cy="61"/>
            </a:xfrm>
            <a:custGeom>
              <a:avLst/>
              <a:gdLst>
                <a:gd name="T0" fmla="*/ 0 w 153"/>
                <a:gd name="T1" fmla="*/ 6 h 122"/>
                <a:gd name="T2" fmla="*/ 3 w 153"/>
                <a:gd name="T3" fmla="*/ 1 h 122"/>
                <a:gd name="T4" fmla="*/ 3 w 153"/>
                <a:gd name="T5" fmla="*/ 1 h 122"/>
                <a:gd name="T6" fmla="*/ 5 w 153"/>
                <a:gd name="T7" fmla="*/ 1 h 122"/>
                <a:gd name="T8" fmla="*/ 7 w 153"/>
                <a:gd name="T9" fmla="*/ 0 h 122"/>
                <a:gd name="T10" fmla="*/ 10 w 153"/>
                <a:gd name="T11" fmla="*/ 0 h 122"/>
                <a:gd name="T12" fmla="*/ 13 w 153"/>
                <a:gd name="T13" fmla="*/ 1 h 122"/>
                <a:gd name="T14" fmla="*/ 17 w 153"/>
                <a:gd name="T15" fmla="*/ 1 h 122"/>
                <a:gd name="T16" fmla="*/ 21 w 153"/>
                <a:gd name="T17" fmla="*/ 1 h 122"/>
                <a:gd name="T18" fmla="*/ 24 w 153"/>
                <a:gd name="T19" fmla="*/ 2 h 122"/>
                <a:gd name="T20" fmla="*/ 28 w 153"/>
                <a:gd name="T21" fmla="*/ 3 h 122"/>
                <a:gd name="T22" fmla="*/ 31 w 153"/>
                <a:gd name="T23" fmla="*/ 4 h 122"/>
                <a:gd name="T24" fmla="*/ 34 w 153"/>
                <a:gd name="T25" fmla="*/ 6 h 122"/>
                <a:gd name="T26" fmla="*/ 36 w 153"/>
                <a:gd name="T27" fmla="*/ 8 h 122"/>
                <a:gd name="T28" fmla="*/ 38 w 153"/>
                <a:gd name="T29" fmla="*/ 11 h 122"/>
                <a:gd name="T30" fmla="*/ 38 w 153"/>
                <a:gd name="T31" fmla="*/ 14 h 122"/>
                <a:gd name="T32" fmla="*/ 37 w 153"/>
                <a:gd name="T33" fmla="*/ 18 h 122"/>
                <a:gd name="T34" fmla="*/ 35 w 153"/>
                <a:gd name="T35" fmla="*/ 23 h 122"/>
                <a:gd name="T36" fmla="*/ 29 w 153"/>
                <a:gd name="T37" fmla="*/ 29 h 122"/>
                <a:gd name="T38" fmla="*/ 23 w 153"/>
                <a:gd name="T39" fmla="*/ 31 h 122"/>
                <a:gd name="T40" fmla="*/ 17 w 153"/>
                <a:gd name="T41" fmla="*/ 29 h 122"/>
                <a:gd name="T42" fmla="*/ 12 w 153"/>
                <a:gd name="T43" fmla="*/ 24 h 122"/>
                <a:gd name="T44" fmla="*/ 7 w 153"/>
                <a:gd name="T45" fmla="*/ 18 h 122"/>
                <a:gd name="T46" fmla="*/ 3 w 153"/>
                <a:gd name="T47" fmla="*/ 12 h 122"/>
                <a:gd name="T48" fmla="*/ 1 w 153"/>
                <a:gd name="T49" fmla="*/ 8 h 122"/>
                <a:gd name="T50" fmla="*/ 0 w 153"/>
                <a:gd name="T51" fmla="*/ 6 h 1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22"/>
                <a:gd name="T80" fmla="*/ 153 w 153"/>
                <a:gd name="T81" fmla="*/ 122 h 1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FF0000"/>
            </a:solidFill>
            <a:ln w="9525">
              <a:noFill/>
              <a:round/>
              <a:headEnd/>
              <a:tailEnd/>
            </a:ln>
          </p:spPr>
          <p:txBody>
            <a:bodyPr/>
            <a:lstStyle/>
            <a:p>
              <a:endParaRPr lang="en-US"/>
            </a:p>
          </p:txBody>
        </p:sp>
        <p:sp>
          <p:nvSpPr>
            <p:cNvPr id="7664" name="Freeform 73"/>
            <p:cNvSpPr>
              <a:spLocks/>
            </p:cNvSpPr>
            <p:nvPr/>
          </p:nvSpPr>
          <p:spPr bwMode="auto">
            <a:xfrm>
              <a:off x="2930" y="2532"/>
              <a:ext cx="55" cy="78"/>
            </a:xfrm>
            <a:custGeom>
              <a:avLst/>
              <a:gdLst>
                <a:gd name="T0" fmla="*/ 10 w 112"/>
                <a:gd name="T1" fmla="*/ 0 h 156"/>
                <a:gd name="T2" fmla="*/ 16 w 112"/>
                <a:gd name="T3" fmla="*/ 0 h 156"/>
                <a:gd name="T4" fmla="*/ 18 w 112"/>
                <a:gd name="T5" fmla="*/ 2 h 156"/>
                <a:gd name="T6" fmla="*/ 20 w 112"/>
                <a:gd name="T7" fmla="*/ 6 h 156"/>
                <a:gd name="T8" fmla="*/ 23 w 112"/>
                <a:gd name="T9" fmla="*/ 12 h 156"/>
                <a:gd name="T10" fmla="*/ 26 w 112"/>
                <a:gd name="T11" fmla="*/ 20 h 156"/>
                <a:gd name="T12" fmla="*/ 27 w 112"/>
                <a:gd name="T13" fmla="*/ 26 h 156"/>
                <a:gd name="T14" fmla="*/ 26 w 112"/>
                <a:gd name="T15" fmla="*/ 33 h 156"/>
                <a:gd name="T16" fmla="*/ 22 w 112"/>
                <a:gd name="T17" fmla="*/ 38 h 156"/>
                <a:gd name="T18" fmla="*/ 14 w 112"/>
                <a:gd name="T19" fmla="*/ 39 h 156"/>
                <a:gd name="T20" fmla="*/ 5 w 112"/>
                <a:gd name="T21" fmla="*/ 38 h 156"/>
                <a:gd name="T22" fmla="*/ 1 w 112"/>
                <a:gd name="T23" fmla="*/ 33 h 156"/>
                <a:gd name="T24" fmla="*/ 0 w 112"/>
                <a:gd name="T25" fmla="*/ 26 h 156"/>
                <a:gd name="T26" fmla="*/ 1 w 112"/>
                <a:gd name="T27" fmla="*/ 20 h 156"/>
                <a:gd name="T28" fmla="*/ 3 w 112"/>
                <a:gd name="T29" fmla="*/ 12 h 156"/>
                <a:gd name="T30" fmla="*/ 7 w 112"/>
                <a:gd name="T31" fmla="*/ 6 h 156"/>
                <a:gd name="T32" fmla="*/ 9 w 112"/>
                <a:gd name="T33" fmla="*/ 2 h 156"/>
                <a:gd name="T34" fmla="*/ 10 w 112"/>
                <a:gd name="T35" fmla="*/ 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2"/>
                <a:gd name="T55" fmla="*/ 0 h 156"/>
                <a:gd name="T56" fmla="*/ 112 w 112"/>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FF0000"/>
            </a:solidFill>
            <a:ln w="9525">
              <a:noFill/>
              <a:round/>
              <a:headEnd/>
              <a:tailEnd/>
            </a:ln>
          </p:spPr>
          <p:txBody>
            <a:bodyPr/>
            <a:lstStyle/>
            <a:p>
              <a:endParaRPr lang="en-US"/>
            </a:p>
          </p:txBody>
        </p:sp>
        <p:sp>
          <p:nvSpPr>
            <p:cNvPr id="7665" name="Freeform 74"/>
            <p:cNvSpPr>
              <a:spLocks/>
            </p:cNvSpPr>
            <p:nvPr/>
          </p:nvSpPr>
          <p:spPr bwMode="auto">
            <a:xfrm>
              <a:off x="2868" y="2515"/>
              <a:ext cx="75" cy="62"/>
            </a:xfrm>
            <a:custGeom>
              <a:avLst/>
              <a:gdLst>
                <a:gd name="T0" fmla="*/ 34 w 151"/>
                <a:gd name="T1" fmla="*/ 1 h 123"/>
                <a:gd name="T2" fmla="*/ 37 w 151"/>
                <a:gd name="T3" fmla="*/ 6 h 123"/>
                <a:gd name="T4" fmla="*/ 36 w 151"/>
                <a:gd name="T5" fmla="*/ 8 h 123"/>
                <a:gd name="T6" fmla="*/ 34 w 151"/>
                <a:gd name="T7" fmla="*/ 12 h 123"/>
                <a:gd name="T8" fmla="*/ 30 w 151"/>
                <a:gd name="T9" fmla="*/ 18 h 123"/>
                <a:gd name="T10" fmla="*/ 25 w 151"/>
                <a:gd name="T11" fmla="*/ 24 h 123"/>
                <a:gd name="T12" fmla="*/ 20 w 151"/>
                <a:gd name="T13" fmla="*/ 29 h 123"/>
                <a:gd name="T14" fmla="*/ 14 w 151"/>
                <a:gd name="T15" fmla="*/ 31 h 123"/>
                <a:gd name="T16" fmla="*/ 8 w 151"/>
                <a:gd name="T17" fmla="*/ 30 h 123"/>
                <a:gd name="T18" fmla="*/ 2 w 151"/>
                <a:gd name="T19" fmla="*/ 23 h 123"/>
                <a:gd name="T20" fmla="*/ 0 w 151"/>
                <a:gd name="T21" fmla="*/ 18 h 123"/>
                <a:gd name="T22" fmla="*/ 0 w 151"/>
                <a:gd name="T23" fmla="*/ 15 h 123"/>
                <a:gd name="T24" fmla="*/ 0 w 151"/>
                <a:gd name="T25" fmla="*/ 11 h 123"/>
                <a:gd name="T26" fmla="*/ 1 w 151"/>
                <a:gd name="T27" fmla="*/ 8 h 123"/>
                <a:gd name="T28" fmla="*/ 3 w 151"/>
                <a:gd name="T29" fmla="*/ 6 h 123"/>
                <a:gd name="T30" fmla="*/ 6 w 151"/>
                <a:gd name="T31" fmla="*/ 4 h 123"/>
                <a:gd name="T32" fmla="*/ 9 w 151"/>
                <a:gd name="T33" fmla="*/ 3 h 123"/>
                <a:gd name="T34" fmla="*/ 13 w 151"/>
                <a:gd name="T35" fmla="*/ 2 h 123"/>
                <a:gd name="T36" fmla="*/ 16 w 151"/>
                <a:gd name="T37" fmla="*/ 1 h 123"/>
                <a:gd name="T38" fmla="*/ 20 w 151"/>
                <a:gd name="T39" fmla="*/ 1 h 123"/>
                <a:gd name="T40" fmla="*/ 24 w 151"/>
                <a:gd name="T41" fmla="*/ 1 h 123"/>
                <a:gd name="T42" fmla="*/ 27 w 151"/>
                <a:gd name="T43" fmla="*/ 0 h 123"/>
                <a:gd name="T44" fmla="*/ 30 w 151"/>
                <a:gd name="T45" fmla="*/ 0 h 123"/>
                <a:gd name="T46" fmla="*/ 32 w 151"/>
                <a:gd name="T47" fmla="*/ 1 h 123"/>
                <a:gd name="T48" fmla="*/ 34 w 151"/>
                <a:gd name="T49" fmla="*/ 1 h 123"/>
                <a:gd name="T50" fmla="*/ 34 w 151"/>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1"/>
                <a:gd name="T79" fmla="*/ 0 h 123"/>
                <a:gd name="T80" fmla="*/ 151 w 151"/>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FF0000"/>
            </a:solidFill>
            <a:ln w="9525">
              <a:noFill/>
              <a:round/>
              <a:headEnd/>
              <a:tailEnd/>
            </a:ln>
          </p:spPr>
          <p:txBody>
            <a:bodyPr/>
            <a:lstStyle/>
            <a:p>
              <a:endParaRPr lang="en-US"/>
            </a:p>
          </p:txBody>
        </p:sp>
        <p:sp>
          <p:nvSpPr>
            <p:cNvPr id="7666" name="Freeform 75"/>
            <p:cNvSpPr>
              <a:spLocks/>
            </p:cNvSpPr>
            <p:nvPr/>
          </p:nvSpPr>
          <p:spPr bwMode="auto">
            <a:xfrm>
              <a:off x="2867" y="2446"/>
              <a:ext cx="76" cy="62"/>
            </a:xfrm>
            <a:custGeom>
              <a:avLst/>
              <a:gdLst>
                <a:gd name="T0" fmla="*/ 38 w 152"/>
                <a:gd name="T1" fmla="*/ 25 h 123"/>
                <a:gd name="T2" fmla="*/ 35 w 152"/>
                <a:gd name="T3" fmla="*/ 31 h 123"/>
                <a:gd name="T4" fmla="*/ 35 w 152"/>
                <a:gd name="T5" fmla="*/ 31 h 123"/>
                <a:gd name="T6" fmla="*/ 33 w 152"/>
                <a:gd name="T7" fmla="*/ 31 h 123"/>
                <a:gd name="T8" fmla="*/ 30 w 152"/>
                <a:gd name="T9" fmla="*/ 31 h 123"/>
                <a:gd name="T10" fmla="*/ 27 w 152"/>
                <a:gd name="T11" fmla="*/ 31 h 123"/>
                <a:gd name="T12" fmla="*/ 24 w 152"/>
                <a:gd name="T13" fmla="*/ 31 h 123"/>
                <a:gd name="T14" fmla="*/ 21 w 152"/>
                <a:gd name="T15" fmla="*/ 31 h 123"/>
                <a:gd name="T16" fmla="*/ 17 w 152"/>
                <a:gd name="T17" fmla="*/ 30 h 123"/>
                <a:gd name="T18" fmla="*/ 13 w 152"/>
                <a:gd name="T19" fmla="*/ 29 h 123"/>
                <a:gd name="T20" fmla="*/ 10 w 152"/>
                <a:gd name="T21" fmla="*/ 28 h 123"/>
                <a:gd name="T22" fmla="*/ 6 w 152"/>
                <a:gd name="T23" fmla="*/ 27 h 123"/>
                <a:gd name="T24" fmla="*/ 4 w 152"/>
                <a:gd name="T25" fmla="*/ 25 h 123"/>
                <a:gd name="T26" fmla="*/ 2 w 152"/>
                <a:gd name="T27" fmla="*/ 23 h 123"/>
                <a:gd name="T28" fmla="*/ 1 w 152"/>
                <a:gd name="T29" fmla="*/ 20 h 123"/>
                <a:gd name="T30" fmla="*/ 0 w 152"/>
                <a:gd name="T31" fmla="*/ 17 h 123"/>
                <a:gd name="T32" fmla="*/ 1 w 152"/>
                <a:gd name="T33" fmla="*/ 13 h 123"/>
                <a:gd name="T34" fmla="*/ 3 w 152"/>
                <a:gd name="T35" fmla="*/ 9 h 123"/>
                <a:gd name="T36" fmla="*/ 9 w 152"/>
                <a:gd name="T37" fmla="*/ 2 h 123"/>
                <a:gd name="T38" fmla="*/ 14 w 152"/>
                <a:gd name="T39" fmla="*/ 0 h 123"/>
                <a:gd name="T40" fmla="*/ 21 w 152"/>
                <a:gd name="T41" fmla="*/ 2 h 123"/>
                <a:gd name="T42" fmla="*/ 26 w 152"/>
                <a:gd name="T43" fmla="*/ 7 h 123"/>
                <a:gd name="T44" fmla="*/ 31 w 152"/>
                <a:gd name="T45" fmla="*/ 13 h 123"/>
                <a:gd name="T46" fmla="*/ 35 w 152"/>
                <a:gd name="T47" fmla="*/ 19 h 123"/>
                <a:gd name="T48" fmla="*/ 37 w 152"/>
                <a:gd name="T49" fmla="*/ 23 h 123"/>
                <a:gd name="T50" fmla="*/ 38 w 152"/>
                <a:gd name="T51" fmla="*/ 25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FF0000"/>
            </a:solidFill>
            <a:ln w="9525">
              <a:noFill/>
              <a:round/>
              <a:headEnd/>
              <a:tailEnd/>
            </a:ln>
          </p:spPr>
          <p:txBody>
            <a:bodyPr/>
            <a:lstStyle/>
            <a:p>
              <a:endParaRPr lang="en-US"/>
            </a:p>
          </p:txBody>
        </p:sp>
        <p:sp>
          <p:nvSpPr>
            <p:cNvPr id="7667" name="Freeform 76"/>
            <p:cNvSpPr>
              <a:spLocks/>
            </p:cNvSpPr>
            <p:nvPr/>
          </p:nvSpPr>
          <p:spPr bwMode="auto">
            <a:xfrm>
              <a:off x="2555" y="2447"/>
              <a:ext cx="68" cy="74"/>
            </a:xfrm>
            <a:custGeom>
              <a:avLst/>
              <a:gdLst>
                <a:gd name="T0" fmla="*/ 1 w 136"/>
                <a:gd name="T1" fmla="*/ 17 h 148"/>
                <a:gd name="T2" fmla="*/ 0 w 136"/>
                <a:gd name="T3" fmla="*/ 12 h 148"/>
                <a:gd name="T4" fmla="*/ 2 w 136"/>
                <a:gd name="T5" fmla="*/ 9 h 148"/>
                <a:gd name="T6" fmla="*/ 4 w 136"/>
                <a:gd name="T7" fmla="*/ 7 h 148"/>
                <a:gd name="T8" fmla="*/ 6 w 136"/>
                <a:gd name="T9" fmla="*/ 6 h 148"/>
                <a:gd name="T10" fmla="*/ 9 w 136"/>
                <a:gd name="T11" fmla="*/ 6 h 148"/>
                <a:gd name="T12" fmla="*/ 11 w 136"/>
                <a:gd name="T13" fmla="*/ 4 h 148"/>
                <a:gd name="T14" fmla="*/ 14 w 136"/>
                <a:gd name="T15" fmla="*/ 1 h 148"/>
                <a:gd name="T16" fmla="*/ 20 w 136"/>
                <a:gd name="T17" fmla="*/ 1 h 148"/>
                <a:gd name="T18" fmla="*/ 23 w 136"/>
                <a:gd name="T19" fmla="*/ 4 h 148"/>
                <a:gd name="T20" fmla="*/ 25 w 136"/>
                <a:gd name="T21" fmla="*/ 6 h 148"/>
                <a:gd name="T22" fmla="*/ 28 w 136"/>
                <a:gd name="T23" fmla="*/ 6 h 148"/>
                <a:gd name="T24" fmla="*/ 30 w 136"/>
                <a:gd name="T25" fmla="*/ 6 h 148"/>
                <a:gd name="T26" fmla="*/ 33 w 136"/>
                <a:gd name="T27" fmla="*/ 8 h 148"/>
                <a:gd name="T28" fmla="*/ 34 w 136"/>
                <a:gd name="T29" fmla="*/ 11 h 148"/>
                <a:gd name="T30" fmla="*/ 33 w 136"/>
                <a:gd name="T31" fmla="*/ 17 h 148"/>
                <a:gd name="T32" fmla="*/ 33 w 136"/>
                <a:gd name="T33" fmla="*/ 20 h 148"/>
                <a:gd name="T34" fmla="*/ 34 w 136"/>
                <a:gd name="T35" fmla="*/ 25 h 148"/>
                <a:gd name="T36" fmla="*/ 33 w 136"/>
                <a:gd name="T37" fmla="*/ 29 h 148"/>
                <a:gd name="T38" fmla="*/ 30 w 136"/>
                <a:gd name="T39" fmla="*/ 30 h 148"/>
                <a:gd name="T40" fmla="*/ 28 w 136"/>
                <a:gd name="T41" fmla="*/ 31 h 148"/>
                <a:gd name="T42" fmla="*/ 25 w 136"/>
                <a:gd name="T43" fmla="*/ 30 h 148"/>
                <a:gd name="T44" fmla="*/ 23 w 136"/>
                <a:gd name="T45" fmla="*/ 33 h 148"/>
                <a:gd name="T46" fmla="*/ 20 w 136"/>
                <a:gd name="T47" fmla="*/ 37 h 148"/>
                <a:gd name="T48" fmla="*/ 15 w 136"/>
                <a:gd name="T49" fmla="*/ 37 h 148"/>
                <a:gd name="T50" fmla="*/ 11 w 136"/>
                <a:gd name="T51" fmla="*/ 33 h 148"/>
                <a:gd name="T52" fmla="*/ 9 w 136"/>
                <a:gd name="T53" fmla="*/ 31 h 148"/>
                <a:gd name="T54" fmla="*/ 6 w 136"/>
                <a:gd name="T55" fmla="*/ 31 h 148"/>
                <a:gd name="T56" fmla="*/ 4 w 136"/>
                <a:gd name="T57" fmla="*/ 30 h 148"/>
                <a:gd name="T58" fmla="*/ 2 w 136"/>
                <a:gd name="T59" fmla="*/ 29 h 148"/>
                <a:gd name="T60" fmla="*/ 1 w 136"/>
                <a:gd name="T61" fmla="*/ 25 h 148"/>
                <a:gd name="T62" fmla="*/ 2 w 136"/>
                <a:gd name="T63" fmla="*/ 21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8"/>
                <a:gd name="T98" fmla="*/ 136 w 136"/>
                <a:gd name="T99" fmla="*/ 148 h 1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FF0000"/>
            </a:solidFill>
            <a:ln w="9525">
              <a:noFill/>
              <a:round/>
              <a:headEnd/>
              <a:tailEnd/>
            </a:ln>
          </p:spPr>
          <p:txBody>
            <a:bodyPr/>
            <a:lstStyle/>
            <a:p>
              <a:endParaRPr lang="en-US"/>
            </a:p>
          </p:txBody>
        </p:sp>
        <p:sp>
          <p:nvSpPr>
            <p:cNvPr id="7668" name="Freeform 77"/>
            <p:cNvSpPr>
              <a:spLocks/>
            </p:cNvSpPr>
            <p:nvPr/>
          </p:nvSpPr>
          <p:spPr bwMode="auto">
            <a:xfrm>
              <a:off x="2579" y="2473"/>
              <a:ext cx="20" cy="21"/>
            </a:xfrm>
            <a:custGeom>
              <a:avLst/>
              <a:gdLst>
                <a:gd name="T0" fmla="*/ 5 w 39"/>
                <a:gd name="T1" fmla="*/ 11 h 40"/>
                <a:gd name="T2" fmla="*/ 7 w 39"/>
                <a:gd name="T3" fmla="*/ 10 h 40"/>
                <a:gd name="T4" fmla="*/ 9 w 39"/>
                <a:gd name="T5" fmla="*/ 9 h 40"/>
                <a:gd name="T6" fmla="*/ 10 w 39"/>
                <a:gd name="T7" fmla="*/ 7 h 40"/>
                <a:gd name="T8" fmla="*/ 10 w 39"/>
                <a:gd name="T9" fmla="*/ 6 h 40"/>
                <a:gd name="T10" fmla="*/ 10 w 39"/>
                <a:gd name="T11" fmla="*/ 3 h 40"/>
                <a:gd name="T12" fmla="*/ 9 w 39"/>
                <a:gd name="T13" fmla="*/ 2 h 40"/>
                <a:gd name="T14" fmla="*/ 7 w 39"/>
                <a:gd name="T15" fmla="*/ 1 h 40"/>
                <a:gd name="T16" fmla="*/ 5 w 39"/>
                <a:gd name="T17" fmla="*/ 0 h 40"/>
                <a:gd name="T18" fmla="*/ 3 w 39"/>
                <a:gd name="T19" fmla="*/ 1 h 40"/>
                <a:gd name="T20" fmla="*/ 2 w 39"/>
                <a:gd name="T21" fmla="*/ 2 h 40"/>
                <a:gd name="T22" fmla="*/ 1 w 39"/>
                <a:gd name="T23" fmla="*/ 3 h 40"/>
                <a:gd name="T24" fmla="*/ 0 w 39"/>
                <a:gd name="T25" fmla="*/ 6 h 40"/>
                <a:gd name="T26" fmla="*/ 1 w 39"/>
                <a:gd name="T27" fmla="*/ 7 h 40"/>
                <a:gd name="T28" fmla="*/ 2 w 39"/>
                <a:gd name="T29" fmla="*/ 9 h 40"/>
                <a:gd name="T30" fmla="*/ 3 w 39"/>
                <a:gd name="T31" fmla="*/ 10 h 40"/>
                <a:gd name="T32" fmla="*/ 5 w 39"/>
                <a:gd name="T33" fmla="*/ 1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FF0000"/>
            </a:solidFill>
            <a:ln w="9525">
              <a:noFill/>
              <a:round/>
              <a:headEnd/>
              <a:tailEnd/>
            </a:ln>
          </p:spPr>
          <p:txBody>
            <a:bodyPr/>
            <a:lstStyle/>
            <a:p>
              <a:endParaRPr lang="en-US"/>
            </a:p>
          </p:txBody>
        </p:sp>
        <p:sp>
          <p:nvSpPr>
            <p:cNvPr id="7669" name="Freeform 78"/>
            <p:cNvSpPr>
              <a:spLocks/>
            </p:cNvSpPr>
            <p:nvPr/>
          </p:nvSpPr>
          <p:spPr bwMode="auto">
            <a:xfrm>
              <a:off x="2642" y="1923"/>
              <a:ext cx="68" cy="74"/>
            </a:xfrm>
            <a:custGeom>
              <a:avLst/>
              <a:gdLst>
                <a:gd name="T0" fmla="*/ 1 w 136"/>
                <a:gd name="T1" fmla="*/ 17 h 147"/>
                <a:gd name="T2" fmla="*/ 0 w 136"/>
                <a:gd name="T3" fmla="*/ 12 h 147"/>
                <a:gd name="T4" fmla="*/ 2 w 136"/>
                <a:gd name="T5" fmla="*/ 9 h 147"/>
                <a:gd name="T6" fmla="*/ 4 w 136"/>
                <a:gd name="T7" fmla="*/ 7 h 147"/>
                <a:gd name="T8" fmla="*/ 6 w 136"/>
                <a:gd name="T9" fmla="*/ 6 h 147"/>
                <a:gd name="T10" fmla="*/ 9 w 136"/>
                <a:gd name="T11" fmla="*/ 7 h 147"/>
                <a:gd name="T12" fmla="*/ 11 w 136"/>
                <a:gd name="T13" fmla="*/ 4 h 147"/>
                <a:gd name="T14" fmla="*/ 14 w 136"/>
                <a:gd name="T15" fmla="*/ 1 h 147"/>
                <a:gd name="T16" fmla="*/ 20 w 136"/>
                <a:gd name="T17" fmla="*/ 1 h 147"/>
                <a:gd name="T18" fmla="*/ 23 w 136"/>
                <a:gd name="T19" fmla="*/ 4 h 147"/>
                <a:gd name="T20" fmla="*/ 25 w 136"/>
                <a:gd name="T21" fmla="*/ 6 h 147"/>
                <a:gd name="T22" fmla="*/ 28 w 136"/>
                <a:gd name="T23" fmla="*/ 6 h 147"/>
                <a:gd name="T24" fmla="*/ 30 w 136"/>
                <a:gd name="T25" fmla="*/ 7 h 147"/>
                <a:gd name="T26" fmla="*/ 33 w 136"/>
                <a:gd name="T27" fmla="*/ 8 h 147"/>
                <a:gd name="T28" fmla="*/ 34 w 136"/>
                <a:gd name="T29" fmla="*/ 12 h 147"/>
                <a:gd name="T30" fmla="*/ 33 w 136"/>
                <a:gd name="T31" fmla="*/ 17 h 147"/>
                <a:gd name="T32" fmla="*/ 33 w 136"/>
                <a:gd name="T33" fmla="*/ 20 h 147"/>
                <a:gd name="T34" fmla="*/ 34 w 136"/>
                <a:gd name="T35" fmla="*/ 25 h 147"/>
                <a:gd name="T36" fmla="*/ 33 w 136"/>
                <a:gd name="T37" fmla="*/ 29 h 147"/>
                <a:gd name="T38" fmla="*/ 30 w 136"/>
                <a:gd name="T39" fmla="*/ 31 h 147"/>
                <a:gd name="T40" fmla="*/ 28 w 136"/>
                <a:gd name="T41" fmla="*/ 31 h 147"/>
                <a:gd name="T42" fmla="*/ 25 w 136"/>
                <a:gd name="T43" fmla="*/ 31 h 147"/>
                <a:gd name="T44" fmla="*/ 23 w 136"/>
                <a:gd name="T45" fmla="*/ 33 h 147"/>
                <a:gd name="T46" fmla="*/ 20 w 136"/>
                <a:gd name="T47" fmla="*/ 37 h 147"/>
                <a:gd name="T48" fmla="*/ 15 w 136"/>
                <a:gd name="T49" fmla="*/ 37 h 147"/>
                <a:gd name="T50" fmla="*/ 11 w 136"/>
                <a:gd name="T51" fmla="*/ 33 h 147"/>
                <a:gd name="T52" fmla="*/ 9 w 136"/>
                <a:gd name="T53" fmla="*/ 31 h 147"/>
                <a:gd name="T54" fmla="*/ 6 w 136"/>
                <a:gd name="T55" fmla="*/ 31 h 147"/>
                <a:gd name="T56" fmla="*/ 4 w 136"/>
                <a:gd name="T57" fmla="*/ 31 h 147"/>
                <a:gd name="T58" fmla="*/ 2 w 136"/>
                <a:gd name="T59" fmla="*/ 29 h 147"/>
                <a:gd name="T60" fmla="*/ 1 w 136"/>
                <a:gd name="T61" fmla="*/ 26 h 147"/>
                <a:gd name="T62" fmla="*/ 2 w 136"/>
                <a:gd name="T63" fmla="*/ 21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7"/>
                <a:gd name="T98" fmla="*/ 136 w 136"/>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FF0000"/>
            </a:solidFill>
            <a:ln w="9525">
              <a:noFill/>
              <a:round/>
              <a:headEnd/>
              <a:tailEnd/>
            </a:ln>
          </p:spPr>
          <p:txBody>
            <a:bodyPr/>
            <a:lstStyle/>
            <a:p>
              <a:endParaRPr lang="en-US"/>
            </a:p>
          </p:txBody>
        </p:sp>
        <p:sp>
          <p:nvSpPr>
            <p:cNvPr id="7670" name="Freeform 79"/>
            <p:cNvSpPr>
              <a:spLocks/>
            </p:cNvSpPr>
            <p:nvPr/>
          </p:nvSpPr>
          <p:spPr bwMode="auto">
            <a:xfrm>
              <a:off x="2667" y="1949"/>
              <a:ext cx="20" cy="20"/>
            </a:xfrm>
            <a:custGeom>
              <a:avLst/>
              <a:gdLst>
                <a:gd name="T0" fmla="*/ 5 w 39"/>
                <a:gd name="T1" fmla="*/ 10 h 39"/>
                <a:gd name="T2" fmla="*/ 7 w 39"/>
                <a:gd name="T3" fmla="*/ 10 h 39"/>
                <a:gd name="T4" fmla="*/ 9 w 39"/>
                <a:gd name="T5" fmla="*/ 9 h 39"/>
                <a:gd name="T6" fmla="*/ 10 w 39"/>
                <a:gd name="T7" fmla="*/ 7 h 39"/>
                <a:gd name="T8" fmla="*/ 10 w 39"/>
                <a:gd name="T9" fmla="*/ 5 h 39"/>
                <a:gd name="T10" fmla="*/ 10 w 39"/>
                <a:gd name="T11" fmla="*/ 3 h 39"/>
                <a:gd name="T12" fmla="*/ 9 w 39"/>
                <a:gd name="T13" fmla="*/ 2 h 39"/>
                <a:gd name="T14" fmla="*/ 7 w 39"/>
                <a:gd name="T15" fmla="*/ 1 h 39"/>
                <a:gd name="T16" fmla="*/ 5 w 39"/>
                <a:gd name="T17" fmla="*/ 0 h 39"/>
                <a:gd name="T18" fmla="*/ 4 w 39"/>
                <a:gd name="T19" fmla="*/ 1 h 39"/>
                <a:gd name="T20" fmla="*/ 2 w 39"/>
                <a:gd name="T21" fmla="*/ 2 h 39"/>
                <a:gd name="T22" fmla="*/ 1 w 39"/>
                <a:gd name="T23" fmla="*/ 3 h 39"/>
                <a:gd name="T24" fmla="*/ 0 w 39"/>
                <a:gd name="T25" fmla="*/ 5 h 39"/>
                <a:gd name="T26" fmla="*/ 1 w 39"/>
                <a:gd name="T27" fmla="*/ 7 h 39"/>
                <a:gd name="T28" fmla="*/ 2 w 39"/>
                <a:gd name="T29" fmla="*/ 9 h 39"/>
                <a:gd name="T30" fmla="*/ 4 w 39"/>
                <a:gd name="T31" fmla="*/ 10 h 39"/>
                <a:gd name="T32" fmla="*/ 5 w 39"/>
                <a:gd name="T33" fmla="*/ 1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0000"/>
            </a:solidFill>
            <a:ln w="9525">
              <a:noFill/>
              <a:round/>
              <a:headEnd/>
              <a:tailEnd/>
            </a:ln>
          </p:spPr>
          <p:txBody>
            <a:bodyPr/>
            <a:lstStyle/>
            <a:p>
              <a:endParaRPr lang="en-US"/>
            </a:p>
          </p:txBody>
        </p:sp>
        <p:sp>
          <p:nvSpPr>
            <p:cNvPr id="7671" name="Freeform 80"/>
            <p:cNvSpPr>
              <a:spLocks/>
            </p:cNvSpPr>
            <p:nvPr/>
          </p:nvSpPr>
          <p:spPr bwMode="auto">
            <a:xfrm>
              <a:off x="2593" y="1695"/>
              <a:ext cx="30" cy="30"/>
            </a:xfrm>
            <a:custGeom>
              <a:avLst/>
              <a:gdLst>
                <a:gd name="T0" fmla="*/ 15 w 60"/>
                <a:gd name="T1" fmla="*/ 8 h 59"/>
                <a:gd name="T2" fmla="*/ 15 w 60"/>
                <a:gd name="T3" fmla="*/ 6 h 59"/>
                <a:gd name="T4" fmla="*/ 15 w 60"/>
                <a:gd name="T5" fmla="*/ 5 h 59"/>
                <a:gd name="T6" fmla="*/ 14 w 60"/>
                <a:gd name="T7" fmla="*/ 4 h 59"/>
                <a:gd name="T8" fmla="*/ 13 w 60"/>
                <a:gd name="T9" fmla="*/ 3 h 59"/>
                <a:gd name="T10" fmla="*/ 12 w 60"/>
                <a:gd name="T11" fmla="*/ 2 h 59"/>
                <a:gd name="T12" fmla="*/ 11 w 60"/>
                <a:gd name="T13" fmla="*/ 1 h 59"/>
                <a:gd name="T14" fmla="*/ 9 w 60"/>
                <a:gd name="T15" fmla="*/ 1 h 59"/>
                <a:gd name="T16" fmla="*/ 8 w 60"/>
                <a:gd name="T17" fmla="*/ 0 h 59"/>
                <a:gd name="T18" fmla="*/ 5 w 60"/>
                <a:gd name="T19" fmla="*/ 1 h 59"/>
                <a:gd name="T20" fmla="*/ 3 w 60"/>
                <a:gd name="T21" fmla="*/ 3 h 59"/>
                <a:gd name="T22" fmla="*/ 1 w 60"/>
                <a:gd name="T23" fmla="*/ 5 h 59"/>
                <a:gd name="T24" fmla="*/ 0 w 60"/>
                <a:gd name="T25" fmla="*/ 8 h 59"/>
                <a:gd name="T26" fmla="*/ 1 w 60"/>
                <a:gd name="T27" fmla="*/ 9 h 59"/>
                <a:gd name="T28" fmla="*/ 1 w 60"/>
                <a:gd name="T29" fmla="*/ 11 h 59"/>
                <a:gd name="T30" fmla="*/ 2 w 60"/>
                <a:gd name="T31" fmla="*/ 12 h 59"/>
                <a:gd name="T32" fmla="*/ 3 w 60"/>
                <a:gd name="T33" fmla="*/ 13 h 59"/>
                <a:gd name="T34" fmla="*/ 4 w 60"/>
                <a:gd name="T35" fmla="*/ 14 h 59"/>
                <a:gd name="T36" fmla="*/ 5 w 60"/>
                <a:gd name="T37" fmla="*/ 15 h 59"/>
                <a:gd name="T38" fmla="*/ 7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FF0000"/>
            </a:solidFill>
            <a:ln w="9525">
              <a:noFill/>
              <a:round/>
              <a:headEnd/>
              <a:tailEnd/>
            </a:ln>
          </p:spPr>
          <p:txBody>
            <a:bodyPr/>
            <a:lstStyle/>
            <a:p>
              <a:endParaRPr lang="en-US"/>
            </a:p>
          </p:txBody>
        </p:sp>
        <p:sp>
          <p:nvSpPr>
            <p:cNvPr id="7672" name="Freeform 81"/>
            <p:cNvSpPr>
              <a:spLocks/>
            </p:cNvSpPr>
            <p:nvPr/>
          </p:nvSpPr>
          <p:spPr bwMode="auto">
            <a:xfrm>
              <a:off x="2601" y="1702"/>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7673" name="Freeform 82"/>
            <p:cNvSpPr>
              <a:spLocks/>
            </p:cNvSpPr>
            <p:nvPr/>
          </p:nvSpPr>
          <p:spPr bwMode="auto">
            <a:xfrm>
              <a:off x="2352" y="1812"/>
              <a:ext cx="30" cy="30"/>
            </a:xfrm>
            <a:custGeom>
              <a:avLst/>
              <a:gdLst>
                <a:gd name="T0" fmla="*/ 15 w 60"/>
                <a:gd name="T1" fmla="*/ 8 h 60"/>
                <a:gd name="T2" fmla="*/ 15 w 60"/>
                <a:gd name="T3" fmla="*/ 7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2 w 60"/>
                <a:gd name="T21" fmla="*/ 3 h 60"/>
                <a:gd name="T22" fmla="*/ 1 w 60"/>
                <a:gd name="T23" fmla="*/ 5 h 60"/>
                <a:gd name="T24" fmla="*/ 0 w 60"/>
                <a:gd name="T25" fmla="*/ 8 h 60"/>
                <a:gd name="T26" fmla="*/ 0 w 60"/>
                <a:gd name="T27" fmla="*/ 9 h 60"/>
                <a:gd name="T28" fmla="*/ 1 w 60"/>
                <a:gd name="T29" fmla="*/ 11 h 60"/>
                <a:gd name="T30" fmla="*/ 1 w 60"/>
                <a:gd name="T31" fmla="*/ 12 h 60"/>
                <a:gd name="T32" fmla="*/ 2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FF0000"/>
            </a:solidFill>
            <a:ln w="9525">
              <a:noFill/>
              <a:round/>
              <a:headEnd/>
              <a:tailEnd/>
            </a:ln>
          </p:spPr>
          <p:txBody>
            <a:bodyPr/>
            <a:lstStyle/>
            <a:p>
              <a:endParaRPr lang="en-US"/>
            </a:p>
          </p:txBody>
        </p:sp>
        <p:sp>
          <p:nvSpPr>
            <p:cNvPr id="7674" name="Freeform 83"/>
            <p:cNvSpPr>
              <a:spLocks/>
            </p:cNvSpPr>
            <p:nvPr/>
          </p:nvSpPr>
          <p:spPr bwMode="auto">
            <a:xfrm>
              <a:off x="2359" y="1819"/>
              <a:ext cx="15" cy="15"/>
            </a:xfrm>
            <a:custGeom>
              <a:avLst/>
              <a:gdLst>
                <a:gd name="T0" fmla="*/ 4 w 29"/>
                <a:gd name="T1" fmla="*/ 8 h 30"/>
                <a:gd name="T2" fmla="*/ 3 w 29"/>
                <a:gd name="T3" fmla="*/ 8 h 30"/>
                <a:gd name="T4" fmla="*/ 3 w 29"/>
                <a:gd name="T5" fmla="*/ 8 h 30"/>
                <a:gd name="T6" fmla="*/ 2 w 29"/>
                <a:gd name="T7" fmla="*/ 7 h 30"/>
                <a:gd name="T8" fmla="*/ 1 w 29"/>
                <a:gd name="T9" fmla="*/ 7 h 30"/>
                <a:gd name="T10" fmla="*/ 1 w 29"/>
                <a:gd name="T11" fmla="*/ 6 h 30"/>
                <a:gd name="T12" fmla="*/ 1 w 29"/>
                <a:gd name="T13" fmla="*/ 6 h 30"/>
                <a:gd name="T14" fmla="*/ 0 w 29"/>
                <a:gd name="T15" fmla="*/ 5 h 30"/>
                <a:gd name="T16" fmla="*/ 0 w 29"/>
                <a:gd name="T17" fmla="*/ 4 h 30"/>
                <a:gd name="T18" fmla="*/ 0 w 29"/>
                <a:gd name="T19" fmla="*/ 4 h 30"/>
                <a:gd name="T20" fmla="*/ 1 w 29"/>
                <a:gd name="T21" fmla="*/ 3 h 30"/>
                <a:gd name="T22" fmla="*/ 1 w 29"/>
                <a:gd name="T23" fmla="*/ 2 h 30"/>
                <a:gd name="T24" fmla="*/ 1 w 29"/>
                <a:gd name="T25" fmla="*/ 2 h 30"/>
                <a:gd name="T26" fmla="*/ 2 w 29"/>
                <a:gd name="T27" fmla="*/ 1 h 30"/>
                <a:gd name="T28" fmla="*/ 3 w 29"/>
                <a:gd name="T29" fmla="*/ 1 h 30"/>
                <a:gd name="T30" fmla="*/ 3 w 29"/>
                <a:gd name="T31" fmla="*/ 0 h 30"/>
                <a:gd name="T32" fmla="*/ 4 w 29"/>
                <a:gd name="T33" fmla="*/ 0 h 30"/>
                <a:gd name="T34" fmla="*/ 5 w 29"/>
                <a:gd name="T35" fmla="*/ 0 h 30"/>
                <a:gd name="T36" fmla="*/ 6 w 29"/>
                <a:gd name="T37" fmla="*/ 1 h 30"/>
                <a:gd name="T38" fmla="*/ 6 w 29"/>
                <a:gd name="T39" fmla="*/ 1 h 30"/>
                <a:gd name="T40" fmla="*/ 7 w 29"/>
                <a:gd name="T41" fmla="*/ 2 h 30"/>
                <a:gd name="T42" fmla="*/ 7 w 29"/>
                <a:gd name="T43" fmla="*/ 2 h 30"/>
                <a:gd name="T44" fmla="*/ 7 w 29"/>
                <a:gd name="T45" fmla="*/ 3 h 30"/>
                <a:gd name="T46" fmla="*/ 8 w 29"/>
                <a:gd name="T47" fmla="*/ 4 h 30"/>
                <a:gd name="T48" fmla="*/ 8 w 29"/>
                <a:gd name="T49" fmla="*/ 4 h 30"/>
                <a:gd name="T50" fmla="*/ 7 w 29"/>
                <a:gd name="T51" fmla="*/ 6 h 30"/>
                <a:gd name="T52" fmla="*/ 7 w 29"/>
                <a:gd name="T53" fmla="*/ 7 h 30"/>
                <a:gd name="T54" fmla="*/ 6 w 29"/>
                <a:gd name="T55" fmla="*/ 8 h 30"/>
                <a:gd name="T56" fmla="*/ 4 w 29"/>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7675" name="Freeform 84"/>
            <p:cNvSpPr>
              <a:spLocks/>
            </p:cNvSpPr>
            <p:nvPr/>
          </p:nvSpPr>
          <p:spPr bwMode="auto">
            <a:xfrm>
              <a:off x="2336" y="1607"/>
              <a:ext cx="30" cy="29"/>
            </a:xfrm>
            <a:custGeom>
              <a:avLst/>
              <a:gdLst>
                <a:gd name="T0" fmla="*/ 15 w 60"/>
                <a:gd name="T1" fmla="*/ 7 h 59"/>
                <a:gd name="T2" fmla="*/ 15 w 60"/>
                <a:gd name="T3" fmla="*/ 6 h 59"/>
                <a:gd name="T4" fmla="*/ 15 w 60"/>
                <a:gd name="T5" fmla="*/ 4 h 59"/>
                <a:gd name="T6" fmla="*/ 14 w 60"/>
                <a:gd name="T7" fmla="*/ 3 h 59"/>
                <a:gd name="T8" fmla="*/ 13 w 60"/>
                <a:gd name="T9" fmla="*/ 2 h 59"/>
                <a:gd name="T10" fmla="*/ 12 w 60"/>
                <a:gd name="T11" fmla="*/ 1 h 59"/>
                <a:gd name="T12" fmla="*/ 11 w 60"/>
                <a:gd name="T13" fmla="*/ 0 h 59"/>
                <a:gd name="T14" fmla="*/ 9 w 60"/>
                <a:gd name="T15" fmla="*/ 0 h 59"/>
                <a:gd name="T16" fmla="*/ 8 w 60"/>
                <a:gd name="T17" fmla="*/ 0 h 59"/>
                <a:gd name="T18" fmla="*/ 5 w 60"/>
                <a:gd name="T19" fmla="*/ 0 h 59"/>
                <a:gd name="T20" fmla="*/ 3 w 60"/>
                <a:gd name="T21" fmla="*/ 2 h 59"/>
                <a:gd name="T22" fmla="*/ 1 w 60"/>
                <a:gd name="T23" fmla="*/ 4 h 59"/>
                <a:gd name="T24" fmla="*/ 0 w 60"/>
                <a:gd name="T25" fmla="*/ 7 h 59"/>
                <a:gd name="T26" fmla="*/ 1 w 60"/>
                <a:gd name="T27" fmla="*/ 9 h 59"/>
                <a:gd name="T28" fmla="*/ 1 w 60"/>
                <a:gd name="T29" fmla="*/ 10 h 59"/>
                <a:gd name="T30" fmla="*/ 2 w 60"/>
                <a:gd name="T31" fmla="*/ 11 h 59"/>
                <a:gd name="T32" fmla="*/ 3 w 60"/>
                <a:gd name="T33" fmla="*/ 12 h 59"/>
                <a:gd name="T34" fmla="*/ 4 w 60"/>
                <a:gd name="T35" fmla="*/ 13 h 59"/>
                <a:gd name="T36" fmla="*/ 5 w 60"/>
                <a:gd name="T37" fmla="*/ 14 h 59"/>
                <a:gd name="T38" fmla="*/ 6 w 60"/>
                <a:gd name="T39" fmla="*/ 14 h 59"/>
                <a:gd name="T40" fmla="*/ 8 w 60"/>
                <a:gd name="T41" fmla="*/ 14 h 59"/>
                <a:gd name="T42" fmla="*/ 9 w 60"/>
                <a:gd name="T43" fmla="*/ 14 h 59"/>
                <a:gd name="T44" fmla="*/ 11 w 60"/>
                <a:gd name="T45" fmla="*/ 14 h 59"/>
                <a:gd name="T46" fmla="*/ 12 w 60"/>
                <a:gd name="T47" fmla="*/ 13 h 59"/>
                <a:gd name="T48" fmla="*/ 13 w 60"/>
                <a:gd name="T49" fmla="*/ 12 h 59"/>
                <a:gd name="T50" fmla="*/ 14 w 60"/>
                <a:gd name="T51" fmla="*/ 11 h 59"/>
                <a:gd name="T52" fmla="*/ 15 w 60"/>
                <a:gd name="T53" fmla="*/ 10 h 59"/>
                <a:gd name="T54" fmla="*/ 15 w 60"/>
                <a:gd name="T55" fmla="*/ 9 h 59"/>
                <a:gd name="T56" fmla="*/ 15 w 60"/>
                <a:gd name="T57" fmla="*/ 7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FF0000"/>
            </a:solidFill>
            <a:ln w="9525">
              <a:noFill/>
              <a:round/>
              <a:headEnd/>
              <a:tailEnd/>
            </a:ln>
          </p:spPr>
          <p:txBody>
            <a:bodyPr/>
            <a:lstStyle/>
            <a:p>
              <a:endParaRPr lang="en-US"/>
            </a:p>
          </p:txBody>
        </p:sp>
        <p:sp>
          <p:nvSpPr>
            <p:cNvPr id="7676" name="Freeform 85"/>
            <p:cNvSpPr>
              <a:spLocks/>
            </p:cNvSpPr>
            <p:nvPr/>
          </p:nvSpPr>
          <p:spPr bwMode="auto">
            <a:xfrm>
              <a:off x="2343" y="1614"/>
              <a:ext cx="15" cy="15"/>
            </a:xfrm>
            <a:custGeom>
              <a:avLst/>
              <a:gdLst>
                <a:gd name="T0" fmla="*/ 4 w 30"/>
                <a:gd name="T1" fmla="*/ 8 h 29"/>
                <a:gd name="T2" fmla="*/ 3 w 30"/>
                <a:gd name="T3" fmla="*/ 8 h 29"/>
                <a:gd name="T4" fmla="*/ 3 w 30"/>
                <a:gd name="T5" fmla="*/ 7 h 29"/>
                <a:gd name="T6" fmla="*/ 2 w 30"/>
                <a:gd name="T7" fmla="*/ 7 h 29"/>
                <a:gd name="T8" fmla="*/ 1 w 30"/>
                <a:gd name="T9" fmla="*/ 7 h 29"/>
                <a:gd name="T10" fmla="*/ 1 w 30"/>
                <a:gd name="T11" fmla="*/ 6 h 29"/>
                <a:gd name="T12" fmla="*/ 1 w 30"/>
                <a:gd name="T13" fmla="*/ 5 h 29"/>
                <a:gd name="T14" fmla="*/ 0 w 30"/>
                <a:gd name="T15" fmla="*/ 5 h 29"/>
                <a:gd name="T16" fmla="*/ 0 w 30"/>
                <a:gd name="T17" fmla="*/ 4 h 29"/>
                <a:gd name="T18" fmla="*/ 0 w 30"/>
                <a:gd name="T19" fmla="*/ 3 h 29"/>
                <a:gd name="T20" fmla="*/ 1 w 30"/>
                <a:gd name="T21" fmla="*/ 3 h 29"/>
                <a:gd name="T22" fmla="*/ 1 w 30"/>
                <a:gd name="T23" fmla="*/ 2 h 29"/>
                <a:gd name="T24" fmla="*/ 1 w 30"/>
                <a:gd name="T25" fmla="*/ 1 h 29"/>
                <a:gd name="T26" fmla="*/ 2 w 30"/>
                <a:gd name="T27" fmla="*/ 1 h 29"/>
                <a:gd name="T28" fmla="*/ 3 w 30"/>
                <a:gd name="T29" fmla="*/ 1 h 29"/>
                <a:gd name="T30" fmla="*/ 3 w 30"/>
                <a:gd name="T31" fmla="*/ 0 h 29"/>
                <a:gd name="T32" fmla="*/ 4 w 30"/>
                <a:gd name="T33" fmla="*/ 0 h 29"/>
                <a:gd name="T34" fmla="*/ 5 w 30"/>
                <a:gd name="T35" fmla="*/ 0 h 29"/>
                <a:gd name="T36" fmla="*/ 5 w 30"/>
                <a:gd name="T37" fmla="*/ 1 h 29"/>
                <a:gd name="T38" fmla="*/ 6 w 30"/>
                <a:gd name="T39" fmla="*/ 1 h 29"/>
                <a:gd name="T40" fmla="*/ 7 w 30"/>
                <a:gd name="T41" fmla="*/ 1 h 29"/>
                <a:gd name="T42" fmla="*/ 7 w 30"/>
                <a:gd name="T43" fmla="*/ 2 h 29"/>
                <a:gd name="T44" fmla="*/ 7 w 30"/>
                <a:gd name="T45" fmla="*/ 3 h 29"/>
                <a:gd name="T46" fmla="*/ 8 w 30"/>
                <a:gd name="T47" fmla="*/ 3 h 29"/>
                <a:gd name="T48" fmla="*/ 8 w 30"/>
                <a:gd name="T49" fmla="*/ 4 h 29"/>
                <a:gd name="T50" fmla="*/ 7 w 30"/>
                <a:gd name="T51" fmla="*/ 6 h 29"/>
                <a:gd name="T52" fmla="*/ 7 w 30"/>
                <a:gd name="T53" fmla="*/ 7 h 29"/>
                <a:gd name="T54" fmla="*/ 5 w 30"/>
                <a:gd name="T55" fmla="*/ 7 h 29"/>
                <a:gd name="T56" fmla="*/ 4 w 30"/>
                <a:gd name="T57" fmla="*/ 8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FF0000"/>
            </a:solidFill>
            <a:ln w="9525">
              <a:noFill/>
              <a:round/>
              <a:headEnd/>
              <a:tailEnd/>
            </a:ln>
          </p:spPr>
          <p:txBody>
            <a:bodyPr/>
            <a:lstStyle/>
            <a:p>
              <a:endParaRPr lang="en-US"/>
            </a:p>
          </p:txBody>
        </p:sp>
        <p:sp>
          <p:nvSpPr>
            <p:cNvPr id="7677" name="Freeform 86"/>
            <p:cNvSpPr>
              <a:spLocks/>
            </p:cNvSpPr>
            <p:nvPr/>
          </p:nvSpPr>
          <p:spPr bwMode="auto">
            <a:xfrm>
              <a:off x="2456" y="1929"/>
              <a:ext cx="30" cy="30"/>
            </a:xfrm>
            <a:custGeom>
              <a:avLst/>
              <a:gdLst>
                <a:gd name="T0" fmla="*/ 15 w 60"/>
                <a:gd name="T1" fmla="*/ 8 h 60"/>
                <a:gd name="T2" fmla="*/ 15 w 60"/>
                <a:gd name="T3" fmla="*/ 6 h 60"/>
                <a:gd name="T4" fmla="*/ 15 w 60"/>
                <a:gd name="T5" fmla="*/ 5 h 60"/>
                <a:gd name="T6" fmla="*/ 14 w 60"/>
                <a:gd name="T7" fmla="*/ 4 h 60"/>
                <a:gd name="T8" fmla="*/ 13 w 60"/>
                <a:gd name="T9" fmla="*/ 2 h 60"/>
                <a:gd name="T10" fmla="*/ 12 w 60"/>
                <a:gd name="T11" fmla="*/ 2 h 60"/>
                <a:gd name="T12" fmla="*/ 11 w 60"/>
                <a:gd name="T13" fmla="*/ 1 h 60"/>
                <a:gd name="T14" fmla="*/ 9 w 60"/>
                <a:gd name="T15" fmla="*/ 0 h 60"/>
                <a:gd name="T16" fmla="*/ 8 w 60"/>
                <a:gd name="T17" fmla="*/ 0 h 60"/>
                <a:gd name="T18" fmla="*/ 5 w 60"/>
                <a:gd name="T19" fmla="*/ 1 h 60"/>
                <a:gd name="T20" fmla="*/ 3 w 60"/>
                <a:gd name="T21" fmla="*/ 2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7678" name="Freeform 87"/>
            <p:cNvSpPr>
              <a:spLocks/>
            </p:cNvSpPr>
            <p:nvPr/>
          </p:nvSpPr>
          <p:spPr bwMode="auto">
            <a:xfrm>
              <a:off x="2463" y="1937"/>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7679" name="Freeform 88"/>
            <p:cNvSpPr>
              <a:spLocks/>
            </p:cNvSpPr>
            <p:nvPr/>
          </p:nvSpPr>
          <p:spPr bwMode="auto">
            <a:xfrm>
              <a:off x="2357" y="1988"/>
              <a:ext cx="30" cy="29"/>
            </a:xfrm>
            <a:custGeom>
              <a:avLst/>
              <a:gdLst>
                <a:gd name="T0" fmla="*/ 15 w 60"/>
                <a:gd name="T1" fmla="*/ 7 h 59"/>
                <a:gd name="T2" fmla="*/ 15 w 60"/>
                <a:gd name="T3" fmla="*/ 6 h 59"/>
                <a:gd name="T4" fmla="*/ 15 w 60"/>
                <a:gd name="T5" fmla="*/ 4 h 59"/>
                <a:gd name="T6" fmla="*/ 14 w 60"/>
                <a:gd name="T7" fmla="*/ 3 h 59"/>
                <a:gd name="T8" fmla="*/ 13 w 60"/>
                <a:gd name="T9" fmla="*/ 2 h 59"/>
                <a:gd name="T10" fmla="*/ 12 w 60"/>
                <a:gd name="T11" fmla="*/ 1 h 59"/>
                <a:gd name="T12" fmla="*/ 11 w 60"/>
                <a:gd name="T13" fmla="*/ 0 h 59"/>
                <a:gd name="T14" fmla="*/ 9 w 60"/>
                <a:gd name="T15" fmla="*/ 0 h 59"/>
                <a:gd name="T16" fmla="*/ 8 w 60"/>
                <a:gd name="T17" fmla="*/ 0 h 59"/>
                <a:gd name="T18" fmla="*/ 5 w 60"/>
                <a:gd name="T19" fmla="*/ 0 h 59"/>
                <a:gd name="T20" fmla="*/ 3 w 60"/>
                <a:gd name="T21" fmla="*/ 2 h 59"/>
                <a:gd name="T22" fmla="*/ 1 w 60"/>
                <a:gd name="T23" fmla="*/ 4 h 59"/>
                <a:gd name="T24" fmla="*/ 0 w 60"/>
                <a:gd name="T25" fmla="*/ 7 h 59"/>
                <a:gd name="T26" fmla="*/ 1 w 60"/>
                <a:gd name="T27" fmla="*/ 8 h 59"/>
                <a:gd name="T28" fmla="*/ 1 w 60"/>
                <a:gd name="T29" fmla="*/ 10 h 59"/>
                <a:gd name="T30" fmla="*/ 2 w 60"/>
                <a:gd name="T31" fmla="*/ 11 h 59"/>
                <a:gd name="T32" fmla="*/ 3 w 60"/>
                <a:gd name="T33" fmla="*/ 12 h 59"/>
                <a:gd name="T34" fmla="*/ 4 w 60"/>
                <a:gd name="T35" fmla="*/ 13 h 59"/>
                <a:gd name="T36" fmla="*/ 5 w 60"/>
                <a:gd name="T37" fmla="*/ 14 h 59"/>
                <a:gd name="T38" fmla="*/ 6 w 60"/>
                <a:gd name="T39" fmla="*/ 14 h 59"/>
                <a:gd name="T40" fmla="*/ 8 w 60"/>
                <a:gd name="T41" fmla="*/ 14 h 59"/>
                <a:gd name="T42" fmla="*/ 9 w 60"/>
                <a:gd name="T43" fmla="*/ 14 h 59"/>
                <a:gd name="T44" fmla="*/ 11 w 60"/>
                <a:gd name="T45" fmla="*/ 14 h 59"/>
                <a:gd name="T46" fmla="*/ 12 w 60"/>
                <a:gd name="T47" fmla="*/ 13 h 59"/>
                <a:gd name="T48" fmla="*/ 13 w 60"/>
                <a:gd name="T49" fmla="*/ 12 h 59"/>
                <a:gd name="T50" fmla="*/ 14 w 60"/>
                <a:gd name="T51" fmla="*/ 11 h 59"/>
                <a:gd name="T52" fmla="*/ 15 w 60"/>
                <a:gd name="T53" fmla="*/ 10 h 59"/>
                <a:gd name="T54" fmla="*/ 15 w 60"/>
                <a:gd name="T55" fmla="*/ 8 h 59"/>
                <a:gd name="T56" fmla="*/ 15 w 60"/>
                <a:gd name="T57" fmla="*/ 7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FF0000"/>
            </a:solidFill>
            <a:ln w="9525">
              <a:noFill/>
              <a:round/>
              <a:headEnd/>
              <a:tailEnd/>
            </a:ln>
          </p:spPr>
          <p:txBody>
            <a:bodyPr/>
            <a:lstStyle/>
            <a:p>
              <a:endParaRPr lang="en-US"/>
            </a:p>
          </p:txBody>
        </p:sp>
        <p:sp>
          <p:nvSpPr>
            <p:cNvPr id="7680" name="Freeform 89"/>
            <p:cNvSpPr>
              <a:spLocks/>
            </p:cNvSpPr>
            <p:nvPr/>
          </p:nvSpPr>
          <p:spPr bwMode="auto">
            <a:xfrm>
              <a:off x="2365" y="1995"/>
              <a:ext cx="15" cy="15"/>
            </a:xfrm>
            <a:custGeom>
              <a:avLst/>
              <a:gdLst>
                <a:gd name="T0" fmla="*/ 4 w 30"/>
                <a:gd name="T1" fmla="*/ 8 h 29"/>
                <a:gd name="T2" fmla="*/ 4 w 30"/>
                <a:gd name="T3" fmla="*/ 8 h 29"/>
                <a:gd name="T4" fmla="*/ 3 w 30"/>
                <a:gd name="T5" fmla="*/ 7 h 29"/>
                <a:gd name="T6" fmla="*/ 2 w 30"/>
                <a:gd name="T7" fmla="*/ 7 h 29"/>
                <a:gd name="T8" fmla="*/ 2 w 30"/>
                <a:gd name="T9" fmla="*/ 7 h 29"/>
                <a:gd name="T10" fmla="*/ 1 w 30"/>
                <a:gd name="T11" fmla="*/ 6 h 29"/>
                <a:gd name="T12" fmla="*/ 1 w 30"/>
                <a:gd name="T13" fmla="*/ 5 h 29"/>
                <a:gd name="T14" fmla="*/ 0 w 30"/>
                <a:gd name="T15" fmla="*/ 5 h 29"/>
                <a:gd name="T16" fmla="*/ 0 w 30"/>
                <a:gd name="T17" fmla="*/ 4 h 29"/>
                <a:gd name="T18" fmla="*/ 0 w 30"/>
                <a:gd name="T19" fmla="*/ 3 h 29"/>
                <a:gd name="T20" fmla="*/ 1 w 30"/>
                <a:gd name="T21" fmla="*/ 3 h 29"/>
                <a:gd name="T22" fmla="*/ 1 w 30"/>
                <a:gd name="T23" fmla="*/ 2 h 29"/>
                <a:gd name="T24" fmla="*/ 2 w 30"/>
                <a:gd name="T25" fmla="*/ 1 h 29"/>
                <a:gd name="T26" fmla="*/ 2 w 30"/>
                <a:gd name="T27" fmla="*/ 1 h 29"/>
                <a:gd name="T28" fmla="*/ 3 w 30"/>
                <a:gd name="T29" fmla="*/ 1 h 29"/>
                <a:gd name="T30" fmla="*/ 4 w 30"/>
                <a:gd name="T31" fmla="*/ 0 h 29"/>
                <a:gd name="T32" fmla="*/ 4 w 30"/>
                <a:gd name="T33" fmla="*/ 0 h 29"/>
                <a:gd name="T34" fmla="*/ 5 w 30"/>
                <a:gd name="T35" fmla="*/ 0 h 29"/>
                <a:gd name="T36" fmla="*/ 6 w 30"/>
                <a:gd name="T37" fmla="*/ 1 h 29"/>
                <a:gd name="T38" fmla="*/ 6 w 30"/>
                <a:gd name="T39" fmla="*/ 1 h 29"/>
                <a:gd name="T40" fmla="*/ 7 w 30"/>
                <a:gd name="T41" fmla="*/ 1 h 29"/>
                <a:gd name="T42" fmla="*/ 7 w 30"/>
                <a:gd name="T43" fmla="*/ 2 h 29"/>
                <a:gd name="T44" fmla="*/ 8 w 30"/>
                <a:gd name="T45" fmla="*/ 3 h 29"/>
                <a:gd name="T46" fmla="*/ 8 w 30"/>
                <a:gd name="T47" fmla="*/ 3 h 29"/>
                <a:gd name="T48" fmla="*/ 8 w 30"/>
                <a:gd name="T49" fmla="*/ 4 h 29"/>
                <a:gd name="T50" fmla="*/ 8 w 30"/>
                <a:gd name="T51" fmla="*/ 5 h 29"/>
                <a:gd name="T52" fmla="*/ 7 w 30"/>
                <a:gd name="T53" fmla="*/ 7 h 29"/>
                <a:gd name="T54" fmla="*/ 6 w 30"/>
                <a:gd name="T55" fmla="*/ 7 h 29"/>
                <a:gd name="T56" fmla="*/ 4 w 30"/>
                <a:gd name="T57" fmla="*/ 8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0000"/>
            </a:solidFill>
            <a:ln w="9525">
              <a:noFill/>
              <a:round/>
              <a:headEnd/>
              <a:tailEnd/>
            </a:ln>
          </p:spPr>
          <p:txBody>
            <a:bodyPr/>
            <a:lstStyle/>
            <a:p>
              <a:endParaRPr lang="en-US"/>
            </a:p>
          </p:txBody>
        </p:sp>
        <p:sp>
          <p:nvSpPr>
            <p:cNvPr id="7681" name="Freeform 90"/>
            <p:cNvSpPr>
              <a:spLocks/>
            </p:cNvSpPr>
            <p:nvPr/>
          </p:nvSpPr>
          <p:spPr bwMode="auto">
            <a:xfrm>
              <a:off x="2658" y="2044"/>
              <a:ext cx="30" cy="30"/>
            </a:xfrm>
            <a:custGeom>
              <a:avLst/>
              <a:gdLst>
                <a:gd name="T0" fmla="*/ 15 w 59"/>
                <a:gd name="T1" fmla="*/ 8 h 60"/>
                <a:gd name="T2" fmla="*/ 15 w 59"/>
                <a:gd name="T3" fmla="*/ 7 h 60"/>
                <a:gd name="T4" fmla="*/ 15 w 59"/>
                <a:gd name="T5" fmla="*/ 5 h 60"/>
                <a:gd name="T6" fmla="*/ 14 w 59"/>
                <a:gd name="T7" fmla="*/ 4 h 60"/>
                <a:gd name="T8" fmla="*/ 13 w 59"/>
                <a:gd name="T9" fmla="*/ 3 h 60"/>
                <a:gd name="T10" fmla="*/ 12 w 59"/>
                <a:gd name="T11" fmla="*/ 2 h 60"/>
                <a:gd name="T12" fmla="*/ 11 w 59"/>
                <a:gd name="T13" fmla="*/ 1 h 60"/>
                <a:gd name="T14" fmla="*/ 9 w 59"/>
                <a:gd name="T15" fmla="*/ 1 h 60"/>
                <a:gd name="T16" fmla="*/ 8 w 59"/>
                <a:gd name="T17" fmla="*/ 0 h 60"/>
                <a:gd name="T18" fmla="*/ 5 w 59"/>
                <a:gd name="T19" fmla="*/ 1 h 60"/>
                <a:gd name="T20" fmla="*/ 3 w 59"/>
                <a:gd name="T21" fmla="*/ 3 h 60"/>
                <a:gd name="T22" fmla="*/ 1 w 59"/>
                <a:gd name="T23" fmla="*/ 5 h 60"/>
                <a:gd name="T24" fmla="*/ 0 w 59"/>
                <a:gd name="T25" fmla="*/ 8 h 60"/>
                <a:gd name="T26" fmla="*/ 1 w 59"/>
                <a:gd name="T27" fmla="*/ 9 h 60"/>
                <a:gd name="T28" fmla="*/ 1 w 59"/>
                <a:gd name="T29" fmla="*/ 11 h 60"/>
                <a:gd name="T30" fmla="*/ 2 w 59"/>
                <a:gd name="T31" fmla="*/ 12 h 60"/>
                <a:gd name="T32" fmla="*/ 3 w 59"/>
                <a:gd name="T33" fmla="*/ 13 h 60"/>
                <a:gd name="T34" fmla="*/ 4 w 59"/>
                <a:gd name="T35" fmla="*/ 14 h 60"/>
                <a:gd name="T36" fmla="*/ 5 w 59"/>
                <a:gd name="T37" fmla="*/ 15 h 60"/>
                <a:gd name="T38" fmla="*/ 6 w 59"/>
                <a:gd name="T39" fmla="*/ 15 h 60"/>
                <a:gd name="T40" fmla="*/ 8 w 59"/>
                <a:gd name="T41" fmla="*/ 15 h 60"/>
                <a:gd name="T42" fmla="*/ 9 w 59"/>
                <a:gd name="T43" fmla="*/ 15 h 60"/>
                <a:gd name="T44" fmla="*/ 11 w 59"/>
                <a:gd name="T45" fmla="*/ 15 h 60"/>
                <a:gd name="T46" fmla="*/ 12 w 59"/>
                <a:gd name="T47" fmla="*/ 14 h 60"/>
                <a:gd name="T48" fmla="*/ 13 w 59"/>
                <a:gd name="T49" fmla="*/ 13 h 60"/>
                <a:gd name="T50" fmla="*/ 14 w 59"/>
                <a:gd name="T51" fmla="*/ 12 h 60"/>
                <a:gd name="T52" fmla="*/ 15 w 59"/>
                <a:gd name="T53" fmla="*/ 11 h 60"/>
                <a:gd name="T54" fmla="*/ 15 w 59"/>
                <a:gd name="T55" fmla="*/ 9 h 60"/>
                <a:gd name="T56" fmla="*/ 15 w 59"/>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FF0000"/>
            </a:solidFill>
            <a:ln w="9525">
              <a:noFill/>
              <a:round/>
              <a:headEnd/>
              <a:tailEnd/>
            </a:ln>
          </p:spPr>
          <p:txBody>
            <a:bodyPr/>
            <a:lstStyle/>
            <a:p>
              <a:endParaRPr lang="en-US"/>
            </a:p>
          </p:txBody>
        </p:sp>
        <p:sp>
          <p:nvSpPr>
            <p:cNvPr id="7682" name="Freeform 91"/>
            <p:cNvSpPr>
              <a:spLocks/>
            </p:cNvSpPr>
            <p:nvPr/>
          </p:nvSpPr>
          <p:spPr bwMode="auto">
            <a:xfrm>
              <a:off x="2666" y="2051"/>
              <a:ext cx="15" cy="15"/>
            </a:xfrm>
            <a:custGeom>
              <a:avLst/>
              <a:gdLst>
                <a:gd name="T0" fmla="*/ 4 w 30"/>
                <a:gd name="T1" fmla="*/ 8 h 30"/>
                <a:gd name="T2" fmla="*/ 3 w 30"/>
                <a:gd name="T3" fmla="*/ 8 h 30"/>
                <a:gd name="T4" fmla="*/ 3 w 30"/>
                <a:gd name="T5" fmla="*/ 8 h 30"/>
                <a:gd name="T6" fmla="*/ 2 w 30"/>
                <a:gd name="T7" fmla="*/ 7 h 30"/>
                <a:gd name="T8" fmla="*/ 1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1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5 w 30"/>
                <a:gd name="T37" fmla="*/ 1 h 30"/>
                <a:gd name="T38" fmla="*/ 6 w 30"/>
                <a:gd name="T39" fmla="*/ 1 h 30"/>
                <a:gd name="T40" fmla="*/ 7 w 30"/>
                <a:gd name="T41" fmla="*/ 2 h 30"/>
                <a:gd name="T42" fmla="*/ 7 w 30"/>
                <a:gd name="T43" fmla="*/ 2 h 30"/>
                <a:gd name="T44" fmla="*/ 7 w 30"/>
                <a:gd name="T45" fmla="*/ 3 h 30"/>
                <a:gd name="T46" fmla="*/ 8 w 30"/>
                <a:gd name="T47" fmla="*/ 3 h 30"/>
                <a:gd name="T48" fmla="*/ 8 w 30"/>
                <a:gd name="T49" fmla="*/ 4 h 30"/>
                <a:gd name="T50" fmla="*/ 7 w 30"/>
                <a:gd name="T51" fmla="*/ 6 h 30"/>
                <a:gd name="T52" fmla="*/ 7 w 30"/>
                <a:gd name="T53" fmla="*/ 7 h 30"/>
                <a:gd name="T54" fmla="*/ 5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0000"/>
            </a:solidFill>
            <a:ln w="9525">
              <a:noFill/>
              <a:round/>
              <a:headEnd/>
              <a:tailEnd/>
            </a:ln>
          </p:spPr>
          <p:txBody>
            <a:bodyPr/>
            <a:lstStyle/>
            <a:p>
              <a:endParaRPr lang="en-US"/>
            </a:p>
          </p:txBody>
        </p:sp>
        <p:sp>
          <p:nvSpPr>
            <p:cNvPr id="7683" name="Freeform 92"/>
            <p:cNvSpPr>
              <a:spLocks/>
            </p:cNvSpPr>
            <p:nvPr/>
          </p:nvSpPr>
          <p:spPr bwMode="auto">
            <a:xfrm>
              <a:off x="2674" y="1787"/>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FF0000"/>
            </a:solidFill>
            <a:ln w="9525">
              <a:noFill/>
              <a:round/>
              <a:headEnd/>
              <a:tailEnd/>
            </a:ln>
          </p:spPr>
          <p:txBody>
            <a:bodyPr/>
            <a:lstStyle/>
            <a:p>
              <a:endParaRPr lang="en-US"/>
            </a:p>
          </p:txBody>
        </p:sp>
        <p:sp>
          <p:nvSpPr>
            <p:cNvPr id="7684" name="Freeform 93"/>
            <p:cNvSpPr>
              <a:spLocks/>
            </p:cNvSpPr>
            <p:nvPr/>
          </p:nvSpPr>
          <p:spPr bwMode="auto">
            <a:xfrm>
              <a:off x="2682" y="1795"/>
              <a:ext cx="15" cy="15"/>
            </a:xfrm>
            <a:custGeom>
              <a:avLst/>
              <a:gdLst>
                <a:gd name="T0" fmla="*/ 4 w 30"/>
                <a:gd name="T1" fmla="*/ 8 h 30"/>
                <a:gd name="T2" fmla="*/ 3 w 30"/>
                <a:gd name="T3" fmla="*/ 8 h 30"/>
                <a:gd name="T4" fmla="*/ 3 w 30"/>
                <a:gd name="T5" fmla="*/ 8 h 30"/>
                <a:gd name="T6" fmla="*/ 2 w 30"/>
                <a:gd name="T7" fmla="*/ 7 h 30"/>
                <a:gd name="T8" fmla="*/ 1 w 30"/>
                <a:gd name="T9" fmla="*/ 7 h 30"/>
                <a:gd name="T10" fmla="*/ 1 w 30"/>
                <a:gd name="T11" fmla="*/ 6 h 30"/>
                <a:gd name="T12" fmla="*/ 1 w 30"/>
                <a:gd name="T13" fmla="*/ 6 h 30"/>
                <a:gd name="T14" fmla="*/ 0 w 30"/>
                <a:gd name="T15" fmla="*/ 5 h 30"/>
                <a:gd name="T16" fmla="*/ 0 w 30"/>
                <a:gd name="T17" fmla="*/ 4 h 30"/>
                <a:gd name="T18" fmla="*/ 0 w 30"/>
                <a:gd name="T19" fmla="*/ 4 h 30"/>
                <a:gd name="T20" fmla="*/ 1 w 30"/>
                <a:gd name="T21" fmla="*/ 3 h 30"/>
                <a:gd name="T22" fmla="*/ 1 w 30"/>
                <a:gd name="T23" fmla="*/ 2 h 30"/>
                <a:gd name="T24" fmla="*/ 1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4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FF0000"/>
            </a:solidFill>
            <a:ln w="9525">
              <a:noFill/>
              <a:round/>
              <a:headEnd/>
              <a:tailEnd/>
            </a:ln>
          </p:spPr>
          <p:txBody>
            <a:bodyPr/>
            <a:lstStyle/>
            <a:p>
              <a:endParaRPr lang="en-US"/>
            </a:p>
          </p:txBody>
        </p:sp>
        <p:sp>
          <p:nvSpPr>
            <p:cNvPr id="7685" name="Freeform 94"/>
            <p:cNvSpPr>
              <a:spLocks/>
            </p:cNvSpPr>
            <p:nvPr/>
          </p:nvSpPr>
          <p:spPr bwMode="auto">
            <a:xfrm>
              <a:off x="2677" y="2164"/>
              <a:ext cx="30" cy="29"/>
            </a:xfrm>
            <a:custGeom>
              <a:avLst/>
              <a:gdLst>
                <a:gd name="T0" fmla="*/ 16 w 58"/>
                <a:gd name="T1" fmla="*/ 7 h 60"/>
                <a:gd name="T2" fmla="*/ 16 w 58"/>
                <a:gd name="T3" fmla="*/ 6 h 60"/>
                <a:gd name="T4" fmla="*/ 15 w 58"/>
                <a:gd name="T5" fmla="*/ 4 h 60"/>
                <a:gd name="T6" fmla="*/ 14 w 58"/>
                <a:gd name="T7" fmla="*/ 3 h 60"/>
                <a:gd name="T8" fmla="*/ 13 w 58"/>
                <a:gd name="T9" fmla="*/ 2 h 60"/>
                <a:gd name="T10" fmla="*/ 12 w 58"/>
                <a:gd name="T11" fmla="*/ 1 h 60"/>
                <a:gd name="T12" fmla="*/ 11 w 58"/>
                <a:gd name="T13" fmla="*/ 0 h 60"/>
                <a:gd name="T14" fmla="*/ 9 w 58"/>
                <a:gd name="T15" fmla="*/ 0 h 60"/>
                <a:gd name="T16" fmla="*/ 7 w 58"/>
                <a:gd name="T17" fmla="*/ 0 h 60"/>
                <a:gd name="T18" fmla="*/ 5 w 58"/>
                <a:gd name="T19" fmla="*/ 0 h 60"/>
                <a:gd name="T20" fmla="*/ 2 w 58"/>
                <a:gd name="T21" fmla="*/ 2 h 60"/>
                <a:gd name="T22" fmla="*/ 1 w 58"/>
                <a:gd name="T23" fmla="*/ 4 h 60"/>
                <a:gd name="T24" fmla="*/ 0 w 58"/>
                <a:gd name="T25" fmla="*/ 7 h 60"/>
                <a:gd name="T26" fmla="*/ 0 w 58"/>
                <a:gd name="T27" fmla="*/ 8 h 60"/>
                <a:gd name="T28" fmla="*/ 1 w 58"/>
                <a:gd name="T29" fmla="*/ 10 h 60"/>
                <a:gd name="T30" fmla="*/ 1 w 58"/>
                <a:gd name="T31" fmla="*/ 11 h 60"/>
                <a:gd name="T32" fmla="*/ 2 w 58"/>
                <a:gd name="T33" fmla="*/ 12 h 60"/>
                <a:gd name="T34" fmla="*/ 3 w 58"/>
                <a:gd name="T35" fmla="*/ 13 h 60"/>
                <a:gd name="T36" fmla="*/ 5 w 58"/>
                <a:gd name="T37" fmla="*/ 14 h 60"/>
                <a:gd name="T38" fmla="*/ 6 w 58"/>
                <a:gd name="T39" fmla="*/ 14 h 60"/>
                <a:gd name="T40" fmla="*/ 7 w 58"/>
                <a:gd name="T41" fmla="*/ 14 h 60"/>
                <a:gd name="T42" fmla="*/ 9 w 58"/>
                <a:gd name="T43" fmla="*/ 14 h 60"/>
                <a:gd name="T44" fmla="*/ 11 w 58"/>
                <a:gd name="T45" fmla="*/ 14 h 60"/>
                <a:gd name="T46" fmla="*/ 12 w 58"/>
                <a:gd name="T47" fmla="*/ 13 h 60"/>
                <a:gd name="T48" fmla="*/ 13 w 58"/>
                <a:gd name="T49" fmla="*/ 12 h 60"/>
                <a:gd name="T50" fmla="*/ 14 w 58"/>
                <a:gd name="T51" fmla="*/ 11 h 60"/>
                <a:gd name="T52" fmla="*/ 15 w 58"/>
                <a:gd name="T53" fmla="*/ 10 h 60"/>
                <a:gd name="T54" fmla="*/ 16 w 58"/>
                <a:gd name="T55" fmla="*/ 8 h 60"/>
                <a:gd name="T56" fmla="*/ 16 w 58"/>
                <a:gd name="T57" fmla="*/ 7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FF0000"/>
            </a:solidFill>
            <a:ln w="9525">
              <a:noFill/>
              <a:round/>
              <a:headEnd/>
              <a:tailEnd/>
            </a:ln>
          </p:spPr>
          <p:txBody>
            <a:bodyPr/>
            <a:lstStyle/>
            <a:p>
              <a:endParaRPr lang="en-US"/>
            </a:p>
          </p:txBody>
        </p:sp>
        <p:sp>
          <p:nvSpPr>
            <p:cNvPr id="7686" name="Freeform 95"/>
            <p:cNvSpPr>
              <a:spLocks/>
            </p:cNvSpPr>
            <p:nvPr/>
          </p:nvSpPr>
          <p:spPr bwMode="auto">
            <a:xfrm>
              <a:off x="2685" y="2171"/>
              <a:ext cx="14" cy="15"/>
            </a:xfrm>
            <a:custGeom>
              <a:avLst/>
              <a:gdLst>
                <a:gd name="T0" fmla="*/ 4 w 28"/>
                <a:gd name="T1" fmla="*/ 8 h 30"/>
                <a:gd name="T2" fmla="*/ 3 w 28"/>
                <a:gd name="T3" fmla="*/ 8 h 30"/>
                <a:gd name="T4" fmla="*/ 3 w 28"/>
                <a:gd name="T5" fmla="*/ 8 h 30"/>
                <a:gd name="T6" fmla="*/ 2 w 28"/>
                <a:gd name="T7" fmla="*/ 7 h 30"/>
                <a:gd name="T8" fmla="*/ 1 w 28"/>
                <a:gd name="T9" fmla="*/ 7 h 30"/>
                <a:gd name="T10" fmla="*/ 1 w 28"/>
                <a:gd name="T11" fmla="*/ 6 h 30"/>
                <a:gd name="T12" fmla="*/ 1 w 28"/>
                <a:gd name="T13" fmla="*/ 6 h 30"/>
                <a:gd name="T14" fmla="*/ 0 w 28"/>
                <a:gd name="T15" fmla="*/ 5 h 30"/>
                <a:gd name="T16" fmla="*/ 0 w 28"/>
                <a:gd name="T17" fmla="*/ 4 h 30"/>
                <a:gd name="T18" fmla="*/ 0 w 28"/>
                <a:gd name="T19" fmla="*/ 4 h 30"/>
                <a:gd name="T20" fmla="*/ 1 w 28"/>
                <a:gd name="T21" fmla="*/ 3 h 30"/>
                <a:gd name="T22" fmla="*/ 1 w 28"/>
                <a:gd name="T23" fmla="*/ 2 h 30"/>
                <a:gd name="T24" fmla="*/ 1 w 28"/>
                <a:gd name="T25" fmla="*/ 2 h 30"/>
                <a:gd name="T26" fmla="*/ 2 w 28"/>
                <a:gd name="T27" fmla="*/ 1 h 30"/>
                <a:gd name="T28" fmla="*/ 3 w 28"/>
                <a:gd name="T29" fmla="*/ 1 h 30"/>
                <a:gd name="T30" fmla="*/ 3 w 28"/>
                <a:gd name="T31" fmla="*/ 0 h 30"/>
                <a:gd name="T32" fmla="*/ 4 w 28"/>
                <a:gd name="T33" fmla="*/ 0 h 30"/>
                <a:gd name="T34" fmla="*/ 5 w 28"/>
                <a:gd name="T35" fmla="*/ 0 h 30"/>
                <a:gd name="T36" fmla="*/ 5 w 28"/>
                <a:gd name="T37" fmla="*/ 1 h 30"/>
                <a:gd name="T38" fmla="*/ 6 w 28"/>
                <a:gd name="T39" fmla="*/ 1 h 30"/>
                <a:gd name="T40" fmla="*/ 7 w 28"/>
                <a:gd name="T41" fmla="*/ 2 h 30"/>
                <a:gd name="T42" fmla="*/ 7 w 28"/>
                <a:gd name="T43" fmla="*/ 2 h 30"/>
                <a:gd name="T44" fmla="*/ 7 w 28"/>
                <a:gd name="T45" fmla="*/ 3 h 30"/>
                <a:gd name="T46" fmla="*/ 7 w 28"/>
                <a:gd name="T47" fmla="*/ 4 h 30"/>
                <a:gd name="T48" fmla="*/ 7 w 28"/>
                <a:gd name="T49" fmla="*/ 4 h 30"/>
                <a:gd name="T50" fmla="*/ 7 w 28"/>
                <a:gd name="T51" fmla="*/ 6 h 30"/>
                <a:gd name="T52" fmla="*/ 7 w 28"/>
                <a:gd name="T53" fmla="*/ 7 h 30"/>
                <a:gd name="T54" fmla="*/ 5 w 28"/>
                <a:gd name="T55" fmla="*/ 8 h 30"/>
                <a:gd name="T56" fmla="*/ 4 w 28"/>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0000"/>
            </a:solidFill>
            <a:ln w="9525">
              <a:noFill/>
              <a:round/>
              <a:headEnd/>
              <a:tailEnd/>
            </a:ln>
          </p:spPr>
          <p:txBody>
            <a:bodyPr/>
            <a:lstStyle/>
            <a:p>
              <a:endParaRPr lang="en-US"/>
            </a:p>
          </p:txBody>
        </p:sp>
        <p:sp>
          <p:nvSpPr>
            <p:cNvPr id="7687" name="Freeform 96"/>
            <p:cNvSpPr>
              <a:spLocks/>
            </p:cNvSpPr>
            <p:nvPr/>
          </p:nvSpPr>
          <p:spPr bwMode="auto">
            <a:xfrm>
              <a:off x="2539" y="2259"/>
              <a:ext cx="29" cy="30"/>
            </a:xfrm>
            <a:custGeom>
              <a:avLst/>
              <a:gdLst>
                <a:gd name="T0" fmla="*/ 14 w 60"/>
                <a:gd name="T1" fmla="*/ 8 h 60"/>
                <a:gd name="T2" fmla="*/ 14 w 60"/>
                <a:gd name="T3" fmla="*/ 6 h 60"/>
                <a:gd name="T4" fmla="*/ 14 w 60"/>
                <a:gd name="T5" fmla="*/ 5 h 60"/>
                <a:gd name="T6" fmla="*/ 13 w 60"/>
                <a:gd name="T7" fmla="*/ 4 h 60"/>
                <a:gd name="T8" fmla="*/ 12 w 60"/>
                <a:gd name="T9" fmla="*/ 2 h 60"/>
                <a:gd name="T10" fmla="*/ 11 w 60"/>
                <a:gd name="T11" fmla="*/ 2 h 60"/>
                <a:gd name="T12" fmla="*/ 10 w 60"/>
                <a:gd name="T13" fmla="*/ 1 h 60"/>
                <a:gd name="T14" fmla="*/ 8 w 60"/>
                <a:gd name="T15" fmla="*/ 1 h 60"/>
                <a:gd name="T16" fmla="*/ 7 w 60"/>
                <a:gd name="T17" fmla="*/ 0 h 60"/>
                <a:gd name="T18" fmla="*/ 4 w 60"/>
                <a:gd name="T19" fmla="*/ 1 h 60"/>
                <a:gd name="T20" fmla="*/ 2 w 60"/>
                <a:gd name="T21" fmla="*/ 2 h 60"/>
                <a:gd name="T22" fmla="*/ 0 w 60"/>
                <a:gd name="T23" fmla="*/ 5 h 60"/>
                <a:gd name="T24" fmla="*/ 0 w 60"/>
                <a:gd name="T25" fmla="*/ 8 h 60"/>
                <a:gd name="T26" fmla="*/ 0 w 60"/>
                <a:gd name="T27" fmla="*/ 9 h 60"/>
                <a:gd name="T28" fmla="*/ 0 w 60"/>
                <a:gd name="T29" fmla="*/ 11 h 60"/>
                <a:gd name="T30" fmla="*/ 1 w 60"/>
                <a:gd name="T31" fmla="*/ 12 h 60"/>
                <a:gd name="T32" fmla="*/ 2 w 60"/>
                <a:gd name="T33" fmla="*/ 13 h 60"/>
                <a:gd name="T34" fmla="*/ 3 w 60"/>
                <a:gd name="T35" fmla="*/ 14 h 60"/>
                <a:gd name="T36" fmla="*/ 4 w 60"/>
                <a:gd name="T37" fmla="*/ 15 h 60"/>
                <a:gd name="T38" fmla="*/ 6 w 60"/>
                <a:gd name="T39" fmla="*/ 15 h 60"/>
                <a:gd name="T40" fmla="*/ 7 w 60"/>
                <a:gd name="T41" fmla="*/ 15 h 60"/>
                <a:gd name="T42" fmla="*/ 8 w 60"/>
                <a:gd name="T43" fmla="*/ 15 h 60"/>
                <a:gd name="T44" fmla="*/ 10 w 60"/>
                <a:gd name="T45" fmla="*/ 15 h 60"/>
                <a:gd name="T46" fmla="*/ 11 w 60"/>
                <a:gd name="T47" fmla="*/ 14 h 60"/>
                <a:gd name="T48" fmla="*/ 12 w 60"/>
                <a:gd name="T49" fmla="*/ 13 h 60"/>
                <a:gd name="T50" fmla="*/ 13 w 60"/>
                <a:gd name="T51" fmla="*/ 12 h 60"/>
                <a:gd name="T52" fmla="*/ 14 w 60"/>
                <a:gd name="T53" fmla="*/ 11 h 60"/>
                <a:gd name="T54" fmla="*/ 14 w 60"/>
                <a:gd name="T55" fmla="*/ 9 h 60"/>
                <a:gd name="T56" fmla="*/ 14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7688" name="Freeform 97"/>
            <p:cNvSpPr>
              <a:spLocks/>
            </p:cNvSpPr>
            <p:nvPr/>
          </p:nvSpPr>
          <p:spPr bwMode="auto">
            <a:xfrm>
              <a:off x="2546" y="2267"/>
              <a:ext cx="15" cy="15"/>
            </a:xfrm>
            <a:custGeom>
              <a:avLst/>
              <a:gdLst>
                <a:gd name="T0" fmla="*/ 4 w 30"/>
                <a:gd name="T1" fmla="*/ 8 h 30"/>
                <a:gd name="T2" fmla="*/ 3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7689" name="Freeform 98"/>
            <p:cNvSpPr>
              <a:spLocks/>
            </p:cNvSpPr>
            <p:nvPr/>
          </p:nvSpPr>
          <p:spPr bwMode="auto">
            <a:xfrm>
              <a:off x="2416" y="2291"/>
              <a:ext cx="30" cy="30"/>
            </a:xfrm>
            <a:custGeom>
              <a:avLst/>
              <a:gdLst>
                <a:gd name="T0" fmla="*/ 15 w 60"/>
                <a:gd name="T1" fmla="*/ 8 h 59"/>
                <a:gd name="T2" fmla="*/ 15 w 60"/>
                <a:gd name="T3" fmla="*/ 6 h 59"/>
                <a:gd name="T4" fmla="*/ 15 w 60"/>
                <a:gd name="T5" fmla="*/ 5 h 59"/>
                <a:gd name="T6" fmla="*/ 14 w 60"/>
                <a:gd name="T7" fmla="*/ 4 h 59"/>
                <a:gd name="T8" fmla="*/ 13 w 60"/>
                <a:gd name="T9" fmla="*/ 3 h 59"/>
                <a:gd name="T10" fmla="*/ 12 w 60"/>
                <a:gd name="T11" fmla="*/ 2 h 59"/>
                <a:gd name="T12" fmla="*/ 11 w 60"/>
                <a:gd name="T13" fmla="*/ 1 h 59"/>
                <a:gd name="T14" fmla="*/ 9 w 60"/>
                <a:gd name="T15" fmla="*/ 1 h 59"/>
                <a:gd name="T16" fmla="*/ 8 w 60"/>
                <a:gd name="T17" fmla="*/ 0 h 59"/>
                <a:gd name="T18" fmla="*/ 5 w 60"/>
                <a:gd name="T19" fmla="*/ 1 h 59"/>
                <a:gd name="T20" fmla="*/ 3 w 60"/>
                <a:gd name="T21" fmla="*/ 3 h 59"/>
                <a:gd name="T22" fmla="*/ 1 w 60"/>
                <a:gd name="T23" fmla="*/ 5 h 59"/>
                <a:gd name="T24" fmla="*/ 0 w 60"/>
                <a:gd name="T25" fmla="*/ 8 h 59"/>
                <a:gd name="T26" fmla="*/ 1 w 60"/>
                <a:gd name="T27" fmla="*/ 9 h 59"/>
                <a:gd name="T28" fmla="*/ 1 w 60"/>
                <a:gd name="T29" fmla="*/ 11 h 59"/>
                <a:gd name="T30" fmla="*/ 1 w 60"/>
                <a:gd name="T31" fmla="*/ 12 h 59"/>
                <a:gd name="T32" fmla="*/ 2 w 60"/>
                <a:gd name="T33" fmla="*/ 13 h 59"/>
                <a:gd name="T34" fmla="*/ 3 w 60"/>
                <a:gd name="T35" fmla="*/ 14 h 59"/>
                <a:gd name="T36" fmla="*/ 5 w 60"/>
                <a:gd name="T37" fmla="*/ 15 h 59"/>
                <a:gd name="T38" fmla="*/ 6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FF0000"/>
            </a:solidFill>
            <a:ln w="9525">
              <a:noFill/>
              <a:round/>
              <a:headEnd/>
              <a:tailEnd/>
            </a:ln>
          </p:spPr>
          <p:txBody>
            <a:bodyPr/>
            <a:lstStyle/>
            <a:p>
              <a:endParaRPr lang="en-US"/>
            </a:p>
          </p:txBody>
        </p:sp>
        <p:sp>
          <p:nvSpPr>
            <p:cNvPr id="7690" name="Freeform 99"/>
            <p:cNvSpPr>
              <a:spLocks/>
            </p:cNvSpPr>
            <p:nvPr/>
          </p:nvSpPr>
          <p:spPr bwMode="auto">
            <a:xfrm>
              <a:off x="2423" y="2298"/>
              <a:ext cx="15" cy="15"/>
            </a:xfrm>
            <a:custGeom>
              <a:avLst/>
              <a:gdLst>
                <a:gd name="T0" fmla="*/ 4 w 30"/>
                <a:gd name="T1" fmla="*/ 8 h 30"/>
                <a:gd name="T2" fmla="*/ 3 w 30"/>
                <a:gd name="T3" fmla="*/ 8 h 30"/>
                <a:gd name="T4" fmla="*/ 3 w 30"/>
                <a:gd name="T5" fmla="*/ 7 h 30"/>
                <a:gd name="T6" fmla="*/ 2 w 30"/>
                <a:gd name="T7" fmla="*/ 7 h 30"/>
                <a:gd name="T8" fmla="*/ 1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1 w 30"/>
                <a:gd name="T25" fmla="*/ 1 h 30"/>
                <a:gd name="T26" fmla="*/ 2 w 30"/>
                <a:gd name="T27" fmla="*/ 1 h 30"/>
                <a:gd name="T28" fmla="*/ 3 w 30"/>
                <a:gd name="T29" fmla="*/ 1 h 30"/>
                <a:gd name="T30" fmla="*/ 3 w 30"/>
                <a:gd name="T31" fmla="*/ 0 h 30"/>
                <a:gd name="T32" fmla="*/ 4 w 30"/>
                <a:gd name="T33" fmla="*/ 0 h 30"/>
                <a:gd name="T34" fmla="*/ 5 w 30"/>
                <a:gd name="T35" fmla="*/ 0 h 30"/>
                <a:gd name="T36" fmla="*/ 5 w 30"/>
                <a:gd name="T37" fmla="*/ 1 h 30"/>
                <a:gd name="T38" fmla="*/ 6 w 30"/>
                <a:gd name="T39" fmla="*/ 1 h 30"/>
                <a:gd name="T40" fmla="*/ 7 w 30"/>
                <a:gd name="T41" fmla="*/ 1 h 30"/>
                <a:gd name="T42" fmla="*/ 7 w 30"/>
                <a:gd name="T43" fmla="*/ 2 h 30"/>
                <a:gd name="T44" fmla="*/ 7 w 30"/>
                <a:gd name="T45" fmla="*/ 3 h 30"/>
                <a:gd name="T46" fmla="*/ 8 w 30"/>
                <a:gd name="T47" fmla="*/ 3 h 30"/>
                <a:gd name="T48" fmla="*/ 8 w 30"/>
                <a:gd name="T49" fmla="*/ 4 h 30"/>
                <a:gd name="T50" fmla="*/ 7 w 30"/>
                <a:gd name="T51" fmla="*/ 5 h 30"/>
                <a:gd name="T52" fmla="*/ 7 w 30"/>
                <a:gd name="T53" fmla="*/ 7 h 30"/>
                <a:gd name="T54" fmla="*/ 5 w 30"/>
                <a:gd name="T55" fmla="*/ 7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FF0000"/>
            </a:solidFill>
            <a:ln w="9525">
              <a:noFill/>
              <a:round/>
              <a:headEnd/>
              <a:tailEnd/>
            </a:ln>
          </p:spPr>
          <p:txBody>
            <a:bodyPr/>
            <a:lstStyle/>
            <a:p>
              <a:endParaRPr lang="en-US"/>
            </a:p>
          </p:txBody>
        </p:sp>
        <p:sp>
          <p:nvSpPr>
            <p:cNvPr id="7691" name="Freeform 100"/>
            <p:cNvSpPr>
              <a:spLocks/>
            </p:cNvSpPr>
            <p:nvPr/>
          </p:nvSpPr>
          <p:spPr bwMode="auto">
            <a:xfrm>
              <a:off x="2344" y="2212"/>
              <a:ext cx="30" cy="29"/>
            </a:xfrm>
            <a:custGeom>
              <a:avLst/>
              <a:gdLst>
                <a:gd name="T0" fmla="*/ 15 w 60"/>
                <a:gd name="T1" fmla="*/ 7 h 57"/>
                <a:gd name="T2" fmla="*/ 15 w 60"/>
                <a:gd name="T3" fmla="*/ 6 h 57"/>
                <a:gd name="T4" fmla="*/ 15 w 60"/>
                <a:gd name="T5" fmla="*/ 5 h 57"/>
                <a:gd name="T6" fmla="*/ 14 w 60"/>
                <a:gd name="T7" fmla="*/ 3 h 57"/>
                <a:gd name="T8" fmla="*/ 13 w 60"/>
                <a:gd name="T9" fmla="*/ 2 h 57"/>
                <a:gd name="T10" fmla="*/ 12 w 60"/>
                <a:gd name="T11" fmla="*/ 1 h 57"/>
                <a:gd name="T12" fmla="*/ 11 w 60"/>
                <a:gd name="T13" fmla="*/ 1 h 57"/>
                <a:gd name="T14" fmla="*/ 9 w 60"/>
                <a:gd name="T15" fmla="*/ 0 h 57"/>
                <a:gd name="T16" fmla="*/ 8 w 60"/>
                <a:gd name="T17" fmla="*/ 0 h 57"/>
                <a:gd name="T18" fmla="*/ 5 w 60"/>
                <a:gd name="T19" fmla="*/ 1 h 57"/>
                <a:gd name="T20" fmla="*/ 3 w 60"/>
                <a:gd name="T21" fmla="*/ 2 h 57"/>
                <a:gd name="T22" fmla="*/ 1 w 60"/>
                <a:gd name="T23" fmla="*/ 5 h 57"/>
                <a:gd name="T24" fmla="*/ 0 w 60"/>
                <a:gd name="T25" fmla="*/ 7 h 57"/>
                <a:gd name="T26" fmla="*/ 1 w 60"/>
                <a:gd name="T27" fmla="*/ 9 h 57"/>
                <a:gd name="T28" fmla="*/ 1 w 60"/>
                <a:gd name="T29" fmla="*/ 10 h 57"/>
                <a:gd name="T30" fmla="*/ 1 w 60"/>
                <a:gd name="T31" fmla="*/ 12 h 57"/>
                <a:gd name="T32" fmla="*/ 2 w 60"/>
                <a:gd name="T33" fmla="*/ 13 h 57"/>
                <a:gd name="T34" fmla="*/ 3 w 60"/>
                <a:gd name="T35" fmla="*/ 14 h 57"/>
                <a:gd name="T36" fmla="*/ 5 w 60"/>
                <a:gd name="T37" fmla="*/ 14 h 57"/>
                <a:gd name="T38" fmla="*/ 6 w 60"/>
                <a:gd name="T39" fmla="*/ 15 h 57"/>
                <a:gd name="T40" fmla="*/ 8 w 60"/>
                <a:gd name="T41" fmla="*/ 15 h 57"/>
                <a:gd name="T42" fmla="*/ 9 w 60"/>
                <a:gd name="T43" fmla="*/ 15 h 57"/>
                <a:gd name="T44" fmla="*/ 11 w 60"/>
                <a:gd name="T45" fmla="*/ 14 h 57"/>
                <a:gd name="T46" fmla="*/ 12 w 60"/>
                <a:gd name="T47" fmla="*/ 14 h 57"/>
                <a:gd name="T48" fmla="*/ 13 w 60"/>
                <a:gd name="T49" fmla="*/ 13 h 57"/>
                <a:gd name="T50" fmla="*/ 14 w 60"/>
                <a:gd name="T51" fmla="*/ 12 h 57"/>
                <a:gd name="T52" fmla="*/ 15 w 60"/>
                <a:gd name="T53" fmla="*/ 10 h 57"/>
                <a:gd name="T54" fmla="*/ 15 w 60"/>
                <a:gd name="T55" fmla="*/ 9 h 57"/>
                <a:gd name="T56" fmla="*/ 15 w 60"/>
                <a:gd name="T57" fmla="*/ 7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FF0000"/>
            </a:solidFill>
            <a:ln w="9525">
              <a:noFill/>
              <a:round/>
              <a:headEnd/>
              <a:tailEnd/>
            </a:ln>
          </p:spPr>
          <p:txBody>
            <a:bodyPr/>
            <a:lstStyle/>
            <a:p>
              <a:endParaRPr lang="en-US"/>
            </a:p>
          </p:txBody>
        </p:sp>
        <p:sp>
          <p:nvSpPr>
            <p:cNvPr id="7692" name="Freeform 101"/>
            <p:cNvSpPr>
              <a:spLocks/>
            </p:cNvSpPr>
            <p:nvPr/>
          </p:nvSpPr>
          <p:spPr bwMode="auto">
            <a:xfrm>
              <a:off x="2351" y="2219"/>
              <a:ext cx="15" cy="14"/>
            </a:xfrm>
            <a:custGeom>
              <a:avLst/>
              <a:gdLst>
                <a:gd name="T0" fmla="*/ 4 w 30"/>
                <a:gd name="T1" fmla="*/ 7 h 27"/>
                <a:gd name="T2" fmla="*/ 3 w 30"/>
                <a:gd name="T3" fmla="*/ 7 h 27"/>
                <a:gd name="T4" fmla="*/ 3 w 30"/>
                <a:gd name="T5" fmla="*/ 7 h 27"/>
                <a:gd name="T6" fmla="*/ 2 w 30"/>
                <a:gd name="T7" fmla="*/ 7 h 27"/>
                <a:gd name="T8" fmla="*/ 1 w 30"/>
                <a:gd name="T9" fmla="*/ 6 h 27"/>
                <a:gd name="T10" fmla="*/ 1 w 30"/>
                <a:gd name="T11" fmla="*/ 6 h 27"/>
                <a:gd name="T12" fmla="*/ 1 w 30"/>
                <a:gd name="T13" fmla="*/ 5 h 27"/>
                <a:gd name="T14" fmla="*/ 0 w 30"/>
                <a:gd name="T15" fmla="*/ 4 h 27"/>
                <a:gd name="T16" fmla="*/ 0 w 30"/>
                <a:gd name="T17" fmla="*/ 3 h 27"/>
                <a:gd name="T18" fmla="*/ 0 w 30"/>
                <a:gd name="T19" fmla="*/ 3 h 27"/>
                <a:gd name="T20" fmla="*/ 1 w 30"/>
                <a:gd name="T21" fmla="*/ 2 h 27"/>
                <a:gd name="T22" fmla="*/ 1 w 30"/>
                <a:gd name="T23" fmla="*/ 1 h 27"/>
                <a:gd name="T24" fmla="*/ 1 w 30"/>
                <a:gd name="T25" fmla="*/ 1 h 27"/>
                <a:gd name="T26" fmla="*/ 2 w 30"/>
                <a:gd name="T27" fmla="*/ 1 h 27"/>
                <a:gd name="T28" fmla="*/ 3 w 30"/>
                <a:gd name="T29" fmla="*/ 0 h 27"/>
                <a:gd name="T30" fmla="*/ 3 w 30"/>
                <a:gd name="T31" fmla="*/ 0 h 27"/>
                <a:gd name="T32" fmla="*/ 4 w 30"/>
                <a:gd name="T33" fmla="*/ 0 h 27"/>
                <a:gd name="T34" fmla="*/ 5 w 30"/>
                <a:gd name="T35" fmla="*/ 0 h 27"/>
                <a:gd name="T36" fmla="*/ 5 w 30"/>
                <a:gd name="T37" fmla="*/ 0 h 27"/>
                <a:gd name="T38" fmla="*/ 6 w 30"/>
                <a:gd name="T39" fmla="*/ 1 h 27"/>
                <a:gd name="T40" fmla="*/ 7 w 30"/>
                <a:gd name="T41" fmla="*/ 1 h 27"/>
                <a:gd name="T42" fmla="*/ 7 w 30"/>
                <a:gd name="T43" fmla="*/ 1 h 27"/>
                <a:gd name="T44" fmla="*/ 8 w 30"/>
                <a:gd name="T45" fmla="*/ 2 h 27"/>
                <a:gd name="T46" fmla="*/ 8 w 30"/>
                <a:gd name="T47" fmla="*/ 3 h 27"/>
                <a:gd name="T48" fmla="*/ 8 w 30"/>
                <a:gd name="T49" fmla="*/ 3 h 27"/>
                <a:gd name="T50" fmla="*/ 8 w 30"/>
                <a:gd name="T51" fmla="*/ 5 h 27"/>
                <a:gd name="T52" fmla="*/ 7 w 30"/>
                <a:gd name="T53" fmla="*/ 6 h 27"/>
                <a:gd name="T54" fmla="*/ 5 w 30"/>
                <a:gd name="T55" fmla="*/ 7 h 27"/>
                <a:gd name="T56" fmla="*/ 4 w 30"/>
                <a:gd name="T57" fmla="*/ 7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0000"/>
            </a:solidFill>
            <a:ln w="9525">
              <a:noFill/>
              <a:round/>
              <a:headEnd/>
              <a:tailEnd/>
            </a:ln>
          </p:spPr>
          <p:txBody>
            <a:bodyPr/>
            <a:lstStyle/>
            <a:p>
              <a:endParaRPr lang="en-US"/>
            </a:p>
          </p:txBody>
        </p:sp>
        <p:sp>
          <p:nvSpPr>
            <p:cNvPr id="7693" name="Freeform 102"/>
            <p:cNvSpPr>
              <a:spLocks/>
            </p:cNvSpPr>
            <p:nvPr/>
          </p:nvSpPr>
          <p:spPr bwMode="auto">
            <a:xfrm>
              <a:off x="2458" y="2403"/>
              <a:ext cx="30" cy="30"/>
            </a:xfrm>
            <a:custGeom>
              <a:avLst/>
              <a:gdLst>
                <a:gd name="T0" fmla="*/ 15 w 60"/>
                <a:gd name="T1" fmla="*/ 8 h 60"/>
                <a:gd name="T2" fmla="*/ 15 w 60"/>
                <a:gd name="T3" fmla="*/ 6 h 60"/>
                <a:gd name="T4" fmla="*/ 15 w 60"/>
                <a:gd name="T5" fmla="*/ 5 h 60"/>
                <a:gd name="T6" fmla="*/ 14 w 60"/>
                <a:gd name="T7" fmla="*/ 4 h 60"/>
                <a:gd name="T8" fmla="*/ 13 w 60"/>
                <a:gd name="T9" fmla="*/ 2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2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7694" name="Freeform 103"/>
            <p:cNvSpPr>
              <a:spLocks/>
            </p:cNvSpPr>
            <p:nvPr/>
          </p:nvSpPr>
          <p:spPr bwMode="auto">
            <a:xfrm>
              <a:off x="2466" y="2411"/>
              <a:ext cx="15" cy="15"/>
            </a:xfrm>
            <a:custGeom>
              <a:avLst/>
              <a:gdLst>
                <a:gd name="T0" fmla="*/ 4 w 30"/>
                <a:gd name="T1" fmla="*/ 8 h 30"/>
                <a:gd name="T2" fmla="*/ 3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7695" name="Freeform 104"/>
            <p:cNvSpPr>
              <a:spLocks/>
            </p:cNvSpPr>
            <p:nvPr/>
          </p:nvSpPr>
          <p:spPr bwMode="auto">
            <a:xfrm>
              <a:off x="2403" y="2539"/>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2 w 60"/>
                <a:gd name="T21" fmla="*/ 3 h 60"/>
                <a:gd name="T22" fmla="*/ 1 w 60"/>
                <a:gd name="T23" fmla="*/ 5 h 60"/>
                <a:gd name="T24" fmla="*/ 0 w 60"/>
                <a:gd name="T25" fmla="*/ 8 h 60"/>
                <a:gd name="T26" fmla="*/ 0 w 60"/>
                <a:gd name="T27" fmla="*/ 9 h 60"/>
                <a:gd name="T28" fmla="*/ 1 w 60"/>
                <a:gd name="T29" fmla="*/ 11 h 60"/>
                <a:gd name="T30" fmla="*/ 2 w 60"/>
                <a:gd name="T31" fmla="*/ 12 h 60"/>
                <a:gd name="T32" fmla="*/ 2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FF0000"/>
            </a:solidFill>
            <a:ln w="9525">
              <a:noFill/>
              <a:round/>
              <a:headEnd/>
              <a:tailEnd/>
            </a:ln>
          </p:spPr>
          <p:txBody>
            <a:bodyPr/>
            <a:lstStyle/>
            <a:p>
              <a:endParaRPr lang="en-US"/>
            </a:p>
          </p:txBody>
        </p:sp>
        <p:sp>
          <p:nvSpPr>
            <p:cNvPr id="7696" name="Freeform 105"/>
            <p:cNvSpPr>
              <a:spLocks/>
            </p:cNvSpPr>
            <p:nvPr/>
          </p:nvSpPr>
          <p:spPr bwMode="auto">
            <a:xfrm>
              <a:off x="2410" y="2546"/>
              <a:ext cx="15" cy="15"/>
            </a:xfrm>
            <a:custGeom>
              <a:avLst/>
              <a:gdLst>
                <a:gd name="T0" fmla="*/ 4 w 29"/>
                <a:gd name="T1" fmla="*/ 8 h 30"/>
                <a:gd name="T2" fmla="*/ 3 w 29"/>
                <a:gd name="T3" fmla="*/ 8 h 30"/>
                <a:gd name="T4" fmla="*/ 3 w 29"/>
                <a:gd name="T5" fmla="*/ 8 h 30"/>
                <a:gd name="T6" fmla="*/ 2 w 29"/>
                <a:gd name="T7" fmla="*/ 7 h 30"/>
                <a:gd name="T8" fmla="*/ 2 w 29"/>
                <a:gd name="T9" fmla="*/ 7 h 30"/>
                <a:gd name="T10" fmla="*/ 1 w 29"/>
                <a:gd name="T11" fmla="*/ 6 h 30"/>
                <a:gd name="T12" fmla="*/ 1 w 29"/>
                <a:gd name="T13" fmla="*/ 6 h 30"/>
                <a:gd name="T14" fmla="*/ 0 w 29"/>
                <a:gd name="T15" fmla="*/ 5 h 30"/>
                <a:gd name="T16" fmla="*/ 0 w 29"/>
                <a:gd name="T17" fmla="*/ 4 h 30"/>
                <a:gd name="T18" fmla="*/ 0 w 29"/>
                <a:gd name="T19" fmla="*/ 3 h 30"/>
                <a:gd name="T20" fmla="*/ 1 w 29"/>
                <a:gd name="T21" fmla="*/ 3 h 30"/>
                <a:gd name="T22" fmla="*/ 1 w 29"/>
                <a:gd name="T23" fmla="*/ 2 h 30"/>
                <a:gd name="T24" fmla="*/ 2 w 29"/>
                <a:gd name="T25" fmla="*/ 2 h 30"/>
                <a:gd name="T26" fmla="*/ 2 w 29"/>
                <a:gd name="T27" fmla="*/ 1 h 30"/>
                <a:gd name="T28" fmla="*/ 3 w 29"/>
                <a:gd name="T29" fmla="*/ 1 h 30"/>
                <a:gd name="T30" fmla="*/ 3 w 29"/>
                <a:gd name="T31" fmla="*/ 0 h 30"/>
                <a:gd name="T32" fmla="*/ 4 w 29"/>
                <a:gd name="T33" fmla="*/ 0 h 30"/>
                <a:gd name="T34" fmla="*/ 5 w 29"/>
                <a:gd name="T35" fmla="*/ 0 h 30"/>
                <a:gd name="T36" fmla="*/ 6 w 29"/>
                <a:gd name="T37" fmla="*/ 1 h 30"/>
                <a:gd name="T38" fmla="*/ 6 w 29"/>
                <a:gd name="T39" fmla="*/ 1 h 30"/>
                <a:gd name="T40" fmla="*/ 7 w 29"/>
                <a:gd name="T41" fmla="*/ 2 h 30"/>
                <a:gd name="T42" fmla="*/ 7 w 29"/>
                <a:gd name="T43" fmla="*/ 2 h 30"/>
                <a:gd name="T44" fmla="*/ 7 w 29"/>
                <a:gd name="T45" fmla="*/ 3 h 30"/>
                <a:gd name="T46" fmla="*/ 8 w 29"/>
                <a:gd name="T47" fmla="*/ 3 h 30"/>
                <a:gd name="T48" fmla="*/ 8 w 29"/>
                <a:gd name="T49" fmla="*/ 4 h 30"/>
                <a:gd name="T50" fmla="*/ 7 w 29"/>
                <a:gd name="T51" fmla="*/ 6 h 30"/>
                <a:gd name="T52" fmla="*/ 7 w 29"/>
                <a:gd name="T53" fmla="*/ 7 h 30"/>
                <a:gd name="T54" fmla="*/ 6 w 29"/>
                <a:gd name="T55" fmla="*/ 8 h 30"/>
                <a:gd name="T56" fmla="*/ 4 w 29"/>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FF0000"/>
            </a:solidFill>
            <a:ln w="9525">
              <a:noFill/>
              <a:round/>
              <a:headEnd/>
              <a:tailEnd/>
            </a:ln>
          </p:spPr>
          <p:txBody>
            <a:bodyPr/>
            <a:lstStyle/>
            <a:p>
              <a:endParaRPr lang="en-US"/>
            </a:p>
          </p:txBody>
        </p:sp>
        <p:sp>
          <p:nvSpPr>
            <p:cNvPr id="7697" name="Freeform 106"/>
            <p:cNvSpPr>
              <a:spLocks/>
            </p:cNvSpPr>
            <p:nvPr/>
          </p:nvSpPr>
          <p:spPr bwMode="auto">
            <a:xfrm>
              <a:off x="2480" y="2665"/>
              <a:ext cx="30" cy="29"/>
            </a:xfrm>
            <a:custGeom>
              <a:avLst/>
              <a:gdLst>
                <a:gd name="T0" fmla="*/ 15 w 59"/>
                <a:gd name="T1" fmla="*/ 7 h 59"/>
                <a:gd name="T2" fmla="*/ 15 w 59"/>
                <a:gd name="T3" fmla="*/ 5 h 59"/>
                <a:gd name="T4" fmla="*/ 15 w 59"/>
                <a:gd name="T5" fmla="*/ 4 h 59"/>
                <a:gd name="T6" fmla="*/ 14 w 59"/>
                <a:gd name="T7" fmla="*/ 3 h 59"/>
                <a:gd name="T8" fmla="*/ 13 w 59"/>
                <a:gd name="T9" fmla="*/ 2 h 59"/>
                <a:gd name="T10" fmla="*/ 12 w 59"/>
                <a:gd name="T11" fmla="*/ 1 h 59"/>
                <a:gd name="T12" fmla="*/ 11 w 59"/>
                <a:gd name="T13" fmla="*/ 0 h 59"/>
                <a:gd name="T14" fmla="*/ 9 w 59"/>
                <a:gd name="T15" fmla="*/ 0 h 59"/>
                <a:gd name="T16" fmla="*/ 8 w 59"/>
                <a:gd name="T17" fmla="*/ 0 h 59"/>
                <a:gd name="T18" fmla="*/ 5 w 59"/>
                <a:gd name="T19" fmla="*/ 0 h 59"/>
                <a:gd name="T20" fmla="*/ 3 w 59"/>
                <a:gd name="T21" fmla="*/ 2 h 59"/>
                <a:gd name="T22" fmla="*/ 1 w 59"/>
                <a:gd name="T23" fmla="*/ 4 h 59"/>
                <a:gd name="T24" fmla="*/ 0 w 59"/>
                <a:gd name="T25" fmla="*/ 7 h 59"/>
                <a:gd name="T26" fmla="*/ 1 w 59"/>
                <a:gd name="T27" fmla="*/ 8 h 59"/>
                <a:gd name="T28" fmla="*/ 1 w 59"/>
                <a:gd name="T29" fmla="*/ 10 h 59"/>
                <a:gd name="T30" fmla="*/ 2 w 59"/>
                <a:gd name="T31" fmla="*/ 11 h 59"/>
                <a:gd name="T32" fmla="*/ 3 w 59"/>
                <a:gd name="T33" fmla="*/ 12 h 59"/>
                <a:gd name="T34" fmla="*/ 4 w 59"/>
                <a:gd name="T35" fmla="*/ 13 h 59"/>
                <a:gd name="T36" fmla="*/ 5 w 59"/>
                <a:gd name="T37" fmla="*/ 14 h 59"/>
                <a:gd name="T38" fmla="*/ 6 w 59"/>
                <a:gd name="T39" fmla="*/ 14 h 59"/>
                <a:gd name="T40" fmla="*/ 8 w 59"/>
                <a:gd name="T41" fmla="*/ 14 h 59"/>
                <a:gd name="T42" fmla="*/ 9 w 59"/>
                <a:gd name="T43" fmla="*/ 14 h 59"/>
                <a:gd name="T44" fmla="*/ 11 w 59"/>
                <a:gd name="T45" fmla="*/ 14 h 59"/>
                <a:gd name="T46" fmla="*/ 12 w 59"/>
                <a:gd name="T47" fmla="*/ 13 h 59"/>
                <a:gd name="T48" fmla="*/ 13 w 59"/>
                <a:gd name="T49" fmla="*/ 12 h 59"/>
                <a:gd name="T50" fmla="*/ 14 w 59"/>
                <a:gd name="T51" fmla="*/ 11 h 59"/>
                <a:gd name="T52" fmla="*/ 15 w 59"/>
                <a:gd name="T53" fmla="*/ 10 h 59"/>
                <a:gd name="T54" fmla="*/ 15 w 59"/>
                <a:gd name="T55" fmla="*/ 8 h 59"/>
                <a:gd name="T56" fmla="*/ 15 w 59"/>
                <a:gd name="T57" fmla="*/ 7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59"/>
                <a:gd name="T89" fmla="*/ 59 w 59"/>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FF0000"/>
            </a:solidFill>
            <a:ln w="9525">
              <a:noFill/>
              <a:round/>
              <a:headEnd/>
              <a:tailEnd/>
            </a:ln>
          </p:spPr>
          <p:txBody>
            <a:bodyPr/>
            <a:lstStyle/>
            <a:p>
              <a:endParaRPr lang="en-US"/>
            </a:p>
          </p:txBody>
        </p:sp>
        <p:sp>
          <p:nvSpPr>
            <p:cNvPr id="7698" name="Freeform 107"/>
            <p:cNvSpPr>
              <a:spLocks/>
            </p:cNvSpPr>
            <p:nvPr/>
          </p:nvSpPr>
          <p:spPr bwMode="auto">
            <a:xfrm>
              <a:off x="2487" y="2672"/>
              <a:ext cx="15" cy="14"/>
            </a:xfrm>
            <a:custGeom>
              <a:avLst/>
              <a:gdLst>
                <a:gd name="T0" fmla="*/ 4 w 29"/>
                <a:gd name="T1" fmla="*/ 7 h 29"/>
                <a:gd name="T2" fmla="*/ 3 w 29"/>
                <a:gd name="T3" fmla="*/ 7 h 29"/>
                <a:gd name="T4" fmla="*/ 3 w 29"/>
                <a:gd name="T5" fmla="*/ 7 h 29"/>
                <a:gd name="T6" fmla="*/ 2 w 29"/>
                <a:gd name="T7" fmla="*/ 6 h 29"/>
                <a:gd name="T8" fmla="*/ 1 w 29"/>
                <a:gd name="T9" fmla="*/ 6 h 29"/>
                <a:gd name="T10" fmla="*/ 1 w 29"/>
                <a:gd name="T11" fmla="*/ 5 h 29"/>
                <a:gd name="T12" fmla="*/ 1 w 29"/>
                <a:gd name="T13" fmla="*/ 5 h 29"/>
                <a:gd name="T14" fmla="*/ 0 w 29"/>
                <a:gd name="T15" fmla="*/ 4 h 29"/>
                <a:gd name="T16" fmla="*/ 0 w 29"/>
                <a:gd name="T17" fmla="*/ 3 h 29"/>
                <a:gd name="T18" fmla="*/ 0 w 29"/>
                <a:gd name="T19" fmla="*/ 3 h 29"/>
                <a:gd name="T20" fmla="*/ 1 w 29"/>
                <a:gd name="T21" fmla="*/ 2 h 29"/>
                <a:gd name="T22" fmla="*/ 1 w 29"/>
                <a:gd name="T23" fmla="*/ 1 h 29"/>
                <a:gd name="T24" fmla="*/ 1 w 29"/>
                <a:gd name="T25" fmla="*/ 1 h 29"/>
                <a:gd name="T26" fmla="*/ 2 w 29"/>
                <a:gd name="T27" fmla="*/ 0 h 29"/>
                <a:gd name="T28" fmla="*/ 3 w 29"/>
                <a:gd name="T29" fmla="*/ 0 h 29"/>
                <a:gd name="T30" fmla="*/ 3 w 29"/>
                <a:gd name="T31" fmla="*/ 0 h 29"/>
                <a:gd name="T32" fmla="*/ 4 w 29"/>
                <a:gd name="T33" fmla="*/ 0 h 29"/>
                <a:gd name="T34" fmla="*/ 5 w 29"/>
                <a:gd name="T35" fmla="*/ 0 h 29"/>
                <a:gd name="T36" fmla="*/ 5 w 29"/>
                <a:gd name="T37" fmla="*/ 0 h 29"/>
                <a:gd name="T38" fmla="*/ 6 w 29"/>
                <a:gd name="T39" fmla="*/ 0 h 29"/>
                <a:gd name="T40" fmla="*/ 7 w 29"/>
                <a:gd name="T41" fmla="*/ 1 h 29"/>
                <a:gd name="T42" fmla="*/ 7 w 29"/>
                <a:gd name="T43" fmla="*/ 1 h 29"/>
                <a:gd name="T44" fmla="*/ 7 w 29"/>
                <a:gd name="T45" fmla="*/ 2 h 29"/>
                <a:gd name="T46" fmla="*/ 8 w 29"/>
                <a:gd name="T47" fmla="*/ 3 h 29"/>
                <a:gd name="T48" fmla="*/ 8 w 29"/>
                <a:gd name="T49" fmla="*/ 3 h 29"/>
                <a:gd name="T50" fmla="*/ 7 w 29"/>
                <a:gd name="T51" fmla="*/ 5 h 29"/>
                <a:gd name="T52" fmla="*/ 7 w 29"/>
                <a:gd name="T53" fmla="*/ 6 h 29"/>
                <a:gd name="T54" fmla="*/ 5 w 29"/>
                <a:gd name="T55" fmla="*/ 7 h 29"/>
                <a:gd name="T56" fmla="*/ 4 w 29"/>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FF0000"/>
            </a:solidFill>
            <a:ln w="9525">
              <a:noFill/>
              <a:round/>
              <a:headEnd/>
              <a:tailEnd/>
            </a:ln>
          </p:spPr>
          <p:txBody>
            <a:bodyPr/>
            <a:lstStyle/>
            <a:p>
              <a:endParaRPr lang="en-US"/>
            </a:p>
          </p:txBody>
        </p:sp>
        <p:sp>
          <p:nvSpPr>
            <p:cNvPr id="7699" name="Freeform 108"/>
            <p:cNvSpPr>
              <a:spLocks/>
            </p:cNvSpPr>
            <p:nvPr/>
          </p:nvSpPr>
          <p:spPr bwMode="auto">
            <a:xfrm>
              <a:off x="2624" y="2585"/>
              <a:ext cx="30" cy="29"/>
            </a:xfrm>
            <a:custGeom>
              <a:avLst/>
              <a:gdLst>
                <a:gd name="T0" fmla="*/ 15 w 60"/>
                <a:gd name="T1" fmla="*/ 7 h 59"/>
                <a:gd name="T2" fmla="*/ 15 w 60"/>
                <a:gd name="T3" fmla="*/ 6 h 59"/>
                <a:gd name="T4" fmla="*/ 15 w 60"/>
                <a:gd name="T5" fmla="*/ 4 h 59"/>
                <a:gd name="T6" fmla="*/ 14 w 60"/>
                <a:gd name="T7" fmla="*/ 3 h 59"/>
                <a:gd name="T8" fmla="*/ 13 w 60"/>
                <a:gd name="T9" fmla="*/ 2 h 59"/>
                <a:gd name="T10" fmla="*/ 12 w 60"/>
                <a:gd name="T11" fmla="*/ 1 h 59"/>
                <a:gd name="T12" fmla="*/ 11 w 60"/>
                <a:gd name="T13" fmla="*/ 0 h 59"/>
                <a:gd name="T14" fmla="*/ 9 w 60"/>
                <a:gd name="T15" fmla="*/ 0 h 59"/>
                <a:gd name="T16" fmla="*/ 8 w 60"/>
                <a:gd name="T17" fmla="*/ 0 h 59"/>
                <a:gd name="T18" fmla="*/ 5 w 60"/>
                <a:gd name="T19" fmla="*/ 0 h 59"/>
                <a:gd name="T20" fmla="*/ 3 w 60"/>
                <a:gd name="T21" fmla="*/ 2 h 59"/>
                <a:gd name="T22" fmla="*/ 1 w 60"/>
                <a:gd name="T23" fmla="*/ 4 h 59"/>
                <a:gd name="T24" fmla="*/ 0 w 60"/>
                <a:gd name="T25" fmla="*/ 7 h 59"/>
                <a:gd name="T26" fmla="*/ 1 w 60"/>
                <a:gd name="T27" fmla="*/ 9 h 59"/>
                <a:gd name="T28" fmla="*/ 1 w 60"/>
                <a:gd name="T29" fmla="*/ 10 h 59"/>
                <a:gd name="T30" fmla="*/ 2 w 60"/>
                <a:gd name="T31" fmla="*/ 11 h 59"/>
                <a:gd name="T32" fmla="*/ 3 w 60"/>
                <a:gd name="T33" fmla="*/ 12 h 59"/>
                <a:gd name="T34" fmla="*/ 4 w 60"/>
                <a:gd name="T35" fmla="*/ 13 h 59"/>
                <a:gd name="T36" fmla="*/ 5 w 60"/>
                <a:gd name="T37" fmla="*/ 14 h 59"/>
                <a:gd name="T38" fmla="*/ 7 w 60"/>
                <a:gd name="T39" fmla="*/ 14 h 59"/>
                <a:gd name="T40" fmla="*/ 8 w 60"/>
                <a:gd name="T41" fmla="*/ 14 h 59"/>
                <a:gd name="T42" fmla="*/ 9 w 60"/>
                <a:gd name="T43" fmla="*/ 14 h 59"/>
                <a:gd name="T44" fmla="*/ 11 w 60"/>
                <a:gd name="T45" fmla="*/ 14 h 59"/>
                <a:gd name="T46" fmla="*/ 12 w 60"/>
                <a:gd name="T47" fmla="*/ 13 h 59"/>
                <a:gd name="T48" fmla="*/ 13 w 60"/>
                <a:gd name="T49" fmla="*/ 12 h 59"/>
                <a:gd name="T50" fmla="*/ 14 w 60"/>
                <a:gd name="T51" fmla="*/ 11 h 59"/>
                <a:gd name="T52" fmla="*/ 15 w 60"/>
                <a:gd name="T53" fmla="*/ 10 h 59"/>
                <a:gd name="T54" fmla="*/ 15 w 60"/>
                <a:gd name="T55" fmla="*/ 9 h 59"/>
                <a:gd name="T56" fmla="*/ 15 w 60"/>
                <a:gd name="T57" fmla="*/ 7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FF0000"/>
            </a:solidFill>
            <a:ln w="9525">
              <a:noFill/>
              <a:round/>
              <a:headEnd/>
              <a:tailEnd/>
            </a:ln>
          </p:spPr>
          <p:txBody>
            <a:bodyPr/>
            <a:lstStyle/>
            <a:p>
              <a:endParaRPr lang="en-US"/>
            </a:p>
          </p:txBody>
        </p:sp>
        <p:sp>
          <p:nvSpPr>
            <p:cNvPr id="7700" name="Freeform 109"/>
            <p:cNvSpPr>
              <a:spLocks/>
            </p:cNvSpPr>
            <p:nvPr/>
          </p:nvSpPr>
          <p:spPr bwMode="auto">
            <a:xfrm>
              <a:off x="2631" y="2592"/>
              <a:ext cx="15" cy="14"/>
            </a:xfrm>
            <a:custGeom>
              <a:avLst/>
              <a:gdLst>
                <a:gd name="T0" fmla="*/ 4 w 30"/>
                <a:gd name="T1" fmla="*/ 7 h 29"/>
                <a:gd name="T2" fmla="*/ 3 w 30"/>
                <a:gd name="T3" fmla="*/ 7 h 29"/>
                <a:gd name="T4" fmla="*/ 3 w 30"/>
                <a:gd name="T5" fmla="*/ 7 h 29"/>
                <a:gd name="T6" fmla="*/ 2 w 30"/>
                <a:gd name="T7" fmla="*/ 6 h 29"/>
                <a:gd name="T8" fmla="*/ 2 w 30"/>
                <a:gd name="T9" fmla="*/ 6 h 29"/>
                <a:gd name="T10" fmla="*/ 1 w 30"/>
                <a:gd name="T11" fmla="*/ 5 h 29"/>
                <a:gd name="T12" fmla="*/ 1 w 30"/>
                <a:gd name="T13" fmla="*/ 5 h 29"/>
                <a:gd name="T14" fmla="*/ 0 w 30"/>
                <a:gd name="T15" fmla="*/ 4 h 29"/>
                <a:gd name="T16" fmla="*/ 0 w 30"/>
                <a:gd name="T17" fmla="*/ 3 h 29"/>
                <a:gd name="T18" fmla="*/ 0 w 30"/>
                <a:gd name="T19" fmla="*/ 2 h 29"/>
                <a:gd name="T20" fmla="*/ 1 w 30"/>
                <a:gd name="T21" fmla="*/ 2 h 29"/>
                <a:gd name="T22" fmla="*/ 1 w 30"/>
                <a:gd name="T23" fmla="*/ 1 h 29"/>
                <a:gd name="T24" fmla="*/ 2 w 30"/>
                <a:gd name="T25" fmla="*/ 1 h 29"/>
                <a:gd name="T26" fmla="*/ 2 w 30"/>
                <a:gd name="T27" fmla="*/ 0 h 29"/>
                <a:gd name="T28" fmla="*/ 3 w 30"/>
                <a:gd name="T29" fmla="*/ 0 h 29"/>
                <a:gd name="T30" fmla="*/ 3 w 30"/>
                <a:gd name="T31" fmla="*/ 0 h 29"/>
                <a:gd name="T32" fmla="*/ 4 w 30"/>
                <a:gd name="T33" fmla="*/ 0 h 29"/>
                <a:gd name="T34" fmla="*/ 5 w 30"/>
                <a:gd name="T35" fmla="*/ 0 h 29"/>
                <a:gd name="T36" fmla="*/ 6 w 30"/>
                <a:gd name="T37" fmla="*/ 0 h 29"/>
                <a:gd name="T38" fmla="*/ 6 w 30"/>
                <a:gd name="T39" fmla="*/ 0 h 29"/>
                <a:gd name="T40" fmla="*/ 7 w 30"/>
                <a:gd name="T41" fmla="*/ 1 h 29"/>
                <a:gd name="T42" fmla="*/ 7 w 30"/>
                <a:gd name="T43" fmla="*/ 1 h 29"/>
                <a:gd name="T44" fmla="*/ 8 w 30"/>
                <a:gd name="T45" fmla="*/ 2 h 29"/>
                <a:gd name="T46" fmla="*/ 8 w 30"/>
                <a:gd name="T47" fmla="*/ 2 h 29"/>
                <a:gd name="T48" fmla="*/ 8 w 30"/>
                <a:gd name="T49" fmla="*/ 3 h 29"/>
                <a:gd name="T50" fmla="*/ 8 w 30"/>
                <a:gd name="T51" fmla="*/ 5 h 29"/>
                <a:gd name="T52" fmla="*/ 7 w 30"/>
                <a:gd name="T53" fmla="*/ 6 h 29"/>
                <a:gd name="T54" fmla="*/ 6 w 30"/>
                <a:gd name="T55" fmla="*/ 7 h 29"/>
                <a:gd name="T56" fmla="*/ 4 w 30"/>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FF0000"/>
            </a:solidFill>
            <a:ln w="9525">
              <a:noFill/>
              <a:round/>
              <a:headEnd/>
              <a:tailEnd/>
            </a:ln>
          </p:spPr>
          <p:txBody>
            <a:bodyPr/>
            <a:lstStyle/>
            <a:p>
              <a:endParaRPr lang="en-US"/>
            </a:p>
          </p:txBody>
        </p:sp>
        <p:sp>
          <p:nvSpPr>
            <p:cNvPr id="7701" name="Freeform 110"/>
            <p:cNvSpPr>
              <a:spLocks/>
            </p:cNvSpPr>
            <p:nvPr/>
          </p:nvSpPr>
          <p:spPr bwMode="auto">
            <a:xfrm>
              <a:off x="2621" y="2333"/>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FF0000"/>
            </a:solidFill>
            <a:ln w="9525">
              <a:noFill/>
              <a:round/>
              <a:headEnd/>
              <a:tailEnd/>
            </a:ln>
          </p:spPr>
          <p:txBody>
            <a:bodyPr/>
            <a:lstStyle/>
            <a:p>
              <a:endParaRPr lang="en-US"/>
            </a:p>
          </p:txBody>
        </p:sp>
        <p:sp>
          <p:nvSpPr>
            <p:cNvPr id="7702" name="Freeform 111"/>
            <p:cNvSpPr>
              <a:spLocks/>
            </p:cNvSpPr>
            <p:nvPr/>
          </p:nvSpPr>
          <p:spPr bwMode="auto">
            <a:xfrm>
              <a:off x="2628" y="2341"/>
              <a:ext cx="15" cy="15"/>
            </a:xfrm>
            <a:custGeom>
              <a:avLst/>
              <a:gdLst>
                <a:gd name="T0" fmla="*/ 4 w 30"/>
                <a:gd name="T1" fmla="*/ 8 h 29"/>
                <a:gd name="T2" fmla="*/ 3 w 30"/>
                <a:gd name="T3" fmla="*/ 8 h 29"/>
                <a:gd name="T4" fmla="*/ 3 w 30"/>
                <a:gd name="T5" fmla="*/ 7 h 29"/>
                <a:gd name="T6" fmla="*/ 2 w 30"/>
                <a:gd name="T7" fmla="*/ 7 h 29"/>
                <a:gd name="T8" fmla="*/ 1 w 30"/>
                <a:gd name="T9" fmla="*/ 6 h 29"/>
                <a:gd name="T10" fmla="*/ 1 w 30"/>
                <a:gd name="T11" fmla="*/ 6 h 29"/>
                <a:gd name="T12" fmla="*/ 1 w 30"/>
                <a:gd name="T13" fmla="*/ 5 h 29"/>
                <a:gd name="T14" fmla="*/ 0 w 30"/>
                <a:gd name="T15" fmla="*/ 5 h 29"/>
                <a:gd name="T16" fmla="*/ 0 w 30"/>
                <a:gd name="T17" fmla="*/ 4 h 29"/>
                <a:gd name="T18" fmla="*/ 0 w 30"/>
                <a:gd name="T19" fmla="*/ 3 h 29"/>
                <a:gd name="T20" fmla="*/ 1 w 30"/>
                <a:gd name="T21" fmla="*/ 2 h 29"/>
                <a:gd name="T22" fmla="*/ 1 w 30"/>
                <a:gd name="T23" fmla="*/ 2 h 29"/>
                <a:gd name="T24" fmla="*/ 1 w 30"/>
                <a:gd name="T25" fmla="*/ 1 h 29"/>
                <a:gd name="T26" fmla="*/ 2 w 30"/>
                <a:gd name="T27" fmla="*/ 1 h 29"/>
                <a:gd name="T28" fmla="*/ 3 w 30"/>
                <a:gd name="T29" fmla="*/ 1 h 29"/>
                <a:gd name="T30" fmla="*/ 3 w 30"/>
                <a:gd name="T31" fmla="*/ 0 h 29"/>
                <a:gd name="T32" fmla="*/ 4 w 30"/>
                <a:gd name="T33" fmla="*/ 0 h 29"/>
                <a:gd name="T34" fmla="*/ 5 w 30"/>
                <a:gd name="T35" fmla="*/ 0 h 29"/>
                <a:gd name="T36" fmla="*/ 5 w 30"/>
                <a:gd name="T37" fmla="*/ 1 h 29"/>
                <a:gd name="T38" fmla="*/ 6 w 30"/>
                <a:gd name="T39" fmla="*/ 1 h 29"/>
                <a:gd name="T40" fmla="*/ 7 w 30"/>
                <a:gd name="T41" fmla="*/ 1 h 29"/>
                <a:gd name="T42" fmla="*/ 7 w 30"/>
                <a:gd name="T43" fmla="*/ 2 h 29"/>
                <a:gd name="T44" fmla="*/ 7 w 30"/>
                <a:gd name="T45" fmla="*/ 2 h 29"/>
                <a:gd name="T46" fmla="*/ 8 w 30"/>
                <a:gd name="T47" fmla="*/ 3 h 29"/>
                <a:gd name="T48" fmla="*/ 8 w 30"/>
                <a:gd name="T49" fmla="*/ 4 h 29"/>
                <a:gd name="T50" fmla="*/ 7 w 30"/>
                <a:gd name="T51" fmla="*/ 5 h 29"/>
                <a:gd name="T52" fmla="*/ 7 w 30"/>
                <a:gd name="T53" fmla="*/ 6 h 29"/>
                <a:gd name="T54" fmla="*/ 5 w 30"/>
                <a:gd name="T55" fmla="*/ 7 h 29"/>
                <a:gd name="T56" fmla="*/ 4 w 30"/>
                <a:gd name="T57" fmla="*/ 8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FF0000"/>
            </a:solidFill>
            <a:ln w="9525">
              <a:noFill/>
              <a:round/>
              <a:headEnd/>
              <a:tailEnd/>
            </a:ln>
          </p:spPr>
          <p:txBody>
            <a:bodyPr/>
            <a:lstStyle/>
            <a:p>
              <a:endParaRPr lang="en-US"/>
            </a:p>
          </p:txBody>
        </p:sp>
        <p:sp>
          <p:nvSpPr>
            <p:cNvPr id="7703" name="Freeform 112"/>
            <p:cNvSpPr>
              <a:spLocks/>
            </p:cNvSpPr>
            <p:nvPr/>
          </p:nvSpPr>
          <p:spPr bwMode="auto">
            <a:xfrm>
              <a:off x="2709" y="2526"/>
              <a:ext cx="30" cy="30"/>
            </a:xfrm>
            <a:custGeom>
              <a:avLst/>
              <a:gdLst>
                <a:gd name="T0" fmla="*/ 15 w 60"/>
                <a:gd name="T1" fmla="*/ 8 h 59"/>
                <a:gd name="T2" fmla="*/ 15 w 60"/>
                <a:gd name="T3" fmla="*/ 6 h 59"/>
                <a:gd name="T4" fmla="*/ 15 w 60"/>
                <a:gd name="T5" fmla="*/ 5 h 59"/>
                <a:gd name="T6" fmla="*/ 14 w 60"/>
                <a:gd name="T7" fmla="*/ 3 h 59"/>
                <a:gd name="T8" fmla="*/ 13 w 60"/>
                <a:gd name="T9" fmla="*/ 2 h 59"/>
                <a:gd name="T10" fmla="*/ 12 w 60"/>
                <a:gd name="T11" fmla="*/ 1 h 59"/>
                <a:gd name="T12" fmla="*/ 11 w 60"/>
                <a:gd name="T13" fmla="*/ 1 h 59"/>
                <a:gd name="T14" fmla="*/ 9 w 60"/>
                <a:gd name="T15" fmla="*/ 1 h 59"/>
                <a:gd name="T16" fmla="*/ 8 w 60"/>
                <a:gd name="T17" fmla="*/ 0 h 59"/>
                <a:gd name="T18" fmla="*/ 5 w 60"/>
                <a:gd name="T19" fmla="*/ 1 h 59"/>
                <a:gd name="T20" fmla="*/ 3 w 60"/>
                <a:gd name="T21" fmla="*/ 2 h 59"/>
                <a:gd name="T22" fmla="*/ 1 w 60"/>
                <a:gd name="T23" fmla="*/ 5 h 59"/>
                <a:gd name="T24" fmla="*/ 0 w 60"/>
                <a:gd name="T25" fmla="*/ 8 h 59"/>
                <a:gd name="T26" fmla="*/ 1 w 60"/>
                <a:gd name="T27" fmla="*/ 9 h 59"/>
                <a:gd name="T28" fmla="*/ 1 w 60"/>
                <a:gd name="T29" fmla="*/ 11 h 59"/>
                <a:gd name="T30" fmla="*/ 2 w 60"/>
                <a:gd name="T31" fmla="*/ 12 h 59"/>
                <a:gd name="T32" fmla="*/ 3 w 60"/>
                <a:gd name="T33" fmla="*/ 13 h 59"/>
                <a:gd name="T34" fmla="*/ 4 w 60"/>
                <a:gd name="T35" fmla="*/ 14 h 59"/>
                <a:gd name="T36" fmla="*/ 5 w 60"/>
                <a:gd name="T37" fmla="*/ 15 h 59"/>
                <a:gd name="T38" fmla="*/ 6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FF0000"/>
            </a:solidFill>
            <a:ln w="9525">
              <a:noFill/>
              <a:round/>
              <a:headEnd/>
              <a:tailEnd/>
            </a:ln>
          </p:spPr>
          <p:txBody>
            <a:bodyPr/>
            <a:lstStyle/>
            <a:p>
              <a:endParaRPr lang="en-US"/>
            </a:p>
          </p:txBody>
        </p:sp>
        <p:sp>
          <p:nvSpPr>
            <p:cNvPr id="7704" name="Freeform 113"/>
            <p:cNvSpPr>
              <a:spLocks/>
            </p:cNvSpPr>
            <p:nvPr/>
          </p:nvSpPr>
          <p:spPr bwMode="auto">
            <a:xfrm>
              <a:off x="2716" y="2533"/>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7705" name="Freeform 114"/>
            <p:cNvSpPr>
              <a:spLocks/>
            </p:cNvSpPr>
            <p:nvPr/>
          </p:nvSpPr>
          <p:spPr bwMode="auto">
            <a:xfrm>
              <a:off x="2821" y="2427"/>
              <a:ext cx="30" cy="30"/>
            </a:xfrm>
            <a:custGeom>
              <a:avLst/>
              <a:gdLst>
                <a:gd name="T0" fmla="*/ 16 w 58"/>
                <a:gd name="T1" fmla="*/ 7 h 58"/>
                <a:gd name="T2" fmla="*/ 16 w 58"/>
                <a:gd name="T3" fmla="*/ 6 h 58"/>
                <a:gd name="T4" fmla="*/ 15 w 58"/>
                <a:gd name="T5" fmla="*/ 5 h 58"/>
                <a:gd name="T6" fmla="*/ 14 w 58"/>
                <a:gd name="T7" fmla="*/ 3 h 58"/>
                <a:gd name="T8" fmla="*/ 13 w 58"/>
                <a:gd name="T9" fmla="*/ 2 h 58"/>
                <a:gd name="T10" fmla="*/ 12 w 58"/>
                <a:gd name="T11" fmla="*/ 1 h 58"/>
                <a:gd name="T12" fmla="*/ 11 w 58"/>
                <a:gd name="T13" fmla="*/ 1 h 58"/>
                <a:gd name="T14" fmla="*/ 9 w 58"/>
                <a:gd name="T15" fmla="*/ 0 h 58"/>
                <a:gd name="T16" fmla="*/ 7 w 58"/>
                <a:gd name="T17" fmla="*/ 0 h 58"/>
                <a:gd name="T18" fmla="*/ 5 w 58"/>
                <a:gd name="T19" fmla="*/ 1 h 58"/>
                <a:gd name="T20" fmla="*/ 2 w 58"/>
                <a:gd name="T21" fmla="*/ 2 h 58"/>
                <a:gd name="T22" fmla="*/ 1 w 58"/>
                <a:gd name="T23" fmla="*/ 5 h 58"/>
                <a:gd name="T24" fmla="*/ 0 w 58"/>
                <a:gd name="T25" fmla="*/ 7 h 58"/>
                <a:gd name="T26" fmla="*/ 0 w 58"/>
                <a:gd name="T27" fmla="*/ 9 h 58"/>
                <a:gd name="T28" fmla="*/ 1 w 58"/>
                <a:gd name="T29" fmla="*/ 11 h 58"/>
                <a:gd name="T30" fmla="*/ 1 w 58"/>
                <a:gd name="T31" fmla="*/ 12 h 58"/>
                <a:gd name="T32" fmla="*/ 2 w 58"/>
                <a:gd name="T33" fmla="*/ 13 h 58"/>
                <a:gd name="T34" fmla="*/ 3 w 58"/>
                <a:gd name="T35" fmla="*/ 14 h 58"/>
                <a:gd name="T36" fmla="*/ 5 w 58"/>
                <a:gd name="T37" fmla="*/ 15 h 58"/>
                <a:gd name="T38" fmla="*/ 6 w 58"/>
                <a:gd name="T39" fmla="*/ 16 h 58"/>
                <a:gd name="T40" fmla="*/ 7 w 58"/>
                <a:gd name="T41" fmla="*/ 16 h 58"/>
                <a:gd name="T42" fmla="*/ 9 w 58"/>
                <a:gd name="T43" fmla="*/ 16 h 58"/>
                <a:gd name="T44" fmla="*/ 11 w 58"/>
                <a:gd name="T45" fmla="*/ 15 h 58"/>
                <a:gd name="T46" fmla="*/ 12 w 58"/>
                <a:gd name="T47" fmla="*/ 14 h 58"/>
                <a:gd name="T48" fmla="*/ 13 w 58"/>
                <a:gd name="T49" fmla="*/ 13 h 58"/>
                <a:gd name="T50" fmla="*/ 14 w 58"/>
                <a:gd name="T51" fmla="*/ 12 h 58"/>
                <a:gd name="T52" fmla="*/ 15 w 58"/>
                <a:gd name="T53" fmla="*/ 11 h 58"/>
                <a:gd name="T54" fmla="*/ 16 w 58"/>
                <a:gd name="T55" fmla="*/ 9 h 58"/>
                <a:gd name="T56" fmla="*/ 16 w 58"/>
                <a:gd name="T57" fmla="*/ 7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8"/>
                <a:gd name="T89" fmla="*/ 58 w 58"/>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FF0000"/>
            </a:solidFill>
            <a:ln w="9525">
              <a:noFill/>
              <a:round/>
              <a:headEnd/>
              <a:tailEnd/>
            </a:ln>
          </p:spPr>
          <p:txBody>
            <a:bodyPr/>
            <a:lstStyle/>
            <a:p>
              <a:endParaRPr lang="en-US"/>
            </a:p>
          </p:txBody>
        </p:sp>
        <p:sp>
          <p:nvSpPr>
            <p:cNvPr id="7706" name="Freeform 115"/>
            <p:cNvSpPr>
              <a:spLocks/>
            </p:cNvSpPr>
            <p:nvPr/>
          </p:nvSpPr>
          <p:spPr bwMode="auto">
            <a:xfrm>
              <a:off x="2829" y="2435"/>
              <a:ext cx="14" cy="14"/>
            </a:xfrm>
            <a:custGeom>
              <a:avLst/>
              <a:gdLst>
                <a:gd name="T0" fmla="*/ 3 w 29"/>
                <a:gd name="T1" fmla="*/ 7 h 28"/>
                <a:gd name="T2" fmla="*/ 3 w 29"/>
                <a:gd name="T3" fmla="*/ 7 h 28"/>
                <a:gd name="T4" fmla="*/ 2 w 29"/>
                <a:gd name="T5" fmla="*/ 7 h 28"/>
                <a:gd name="T6" fmla="*/ 1 w 29"/>
                <a:gd name="T7" fmla="*/ 7 h 28"/>
                <a:gd name="T8" fmla="*/ 1 w 29"/>
                <a:gd name="T9" fmla="*/ 6 h 28"/>
                <a:gd name="T10" fmla="*/ 0 w 29"/>
                <a:gd name="T11" fmla="*/ 6 h 28"/>
                <a:gd name="T12" fmla="*/ 0 w 29"/>
                <a:gd name="T13" fmla="*/ 5 h 28"/>
                <a:gd name="T14" fmla="*/ 0 w 29"/>
                <a:gd name="T15" fmla="*/ 5 h 28"/>
                <a:gd name="T16" fmla="*/ 0 w 29"/>
                <a:gd name="T17" fmla="*/ 4 h 28"/>
                <a:gd name="T18" fmla="*/ 0 w 29"/>
                <a:gd name="T19" fmla="*/ 3 h 28"/>
                <a:gd name="T20" fmla="*/ 0 w 29"/>
                <a:gd name="T21" fmla="*/ 2 h 28"/>
                <a:gd name="T22" fmla="*/ 0 w 29"/>
                <a:gd name="T23" fmla="*/ 2 h 28"/>
                <a:gd name="T24" fmla="*/ 1 w 29"/>
                <a:gd name="T25" fmla="*/ 1 h 28"/>
                <a:gd name="T26" fmla="*/ 1 w 29"/>
                <a:gd name="T27" fmla="*/ 1 h 28"/>
                <a:gd name="T28" fmla="*/ 2 w 29"/>
                <a:gd name="T29" fmla="*/ 1 h 28"/>
                <a:gd name="T30" fmla="*/ 3 w 29"/>
                <a:gd name="T31" fmla="*/ 0 h 28"/>
                <a:gd name="T32" fmla="*/ 3 w 29"/>
                <a:gd name="T33" fmla="*/ 0 h 28"/>
                <a:gd name="T34" fmla="*/ 4 w 29"/>
                <a:gd name="T35" fmla="*/ 0 h 28"/>
                <a:gd name="T36" fmla="*/ 5 w 29"/>
                <a:gd name="T37" fmla="*/ 1 h 28"/>
                <a:gd name="T38" fmla="*/ 6 w 29"/>
                <a:gd name="T39" fmla="*/ 1 h 28"/>
                <a:gd name="T40" fmla="*/ 6 w 29"/>
                <a:gd name="T41" fmla="*/ 1 h 28"/>
                <a:gd name="T42" fmla="*/ 6 w 29"/>
                <a:gd name="T43" fmla="*/ 2 h 28"/>
                <a:gd name="T44" fmla="*/ 7 w 29"/>
                <a:gd name="T45" fmla="*/ 2 h 28"/>
                <a:gd name="T46" fmla="*/ 7 w 29"/>
                <a:gd name="T47" fmla="*/ 3 h 28"/>
                <a:gd name="T48" fmla="*/ 7 w 29"/>
                <a:gd name="T49" fmla="*/ 4 h 28"/>
                <a:gd name="T50" fmla="*/ 7 w 29"/>
                <a:gd name="T51" fmla="*/ 5 h 28"/>
                <a:gd name="T52" fmla="*/ 6 w 29"/>
                <a:gd name="T53" fmla="*/ 6 h 28"/>
                <a:gd name="T54" fmla="*/ 5 w 29"/>
                <a:gd name="T55" fmla="*/ 7 h 28"/>
                <a:gd name="T56" fmla="*/ 3 w 29"/>
                <a:gd name="T57" fmla="*/ 7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FF0000"/>
            </a:solidFill>
            <a:ln w="9525">
              <a:noFill/>
              <a:round/>
              <a:headEnd/>
              <a:tailEnd/>
            </a:ln>
          </p:spPr>
          <p:txBody>
            <a:bodyPr/>
            <a:lstStyle/>
            <a:p>
              <a:endParaRPr lang="en-US"/>
            </a:p>
          </p:txBody>
        </p:sp>
        <p:sp>
          <p:nvSpPr>
            <p:cNvPr id="7707" name="Freeform 116"/>
            <p:cNvSpPr>
              <a:spLocks/>
            </p:cNvSpPr>
            <p:nvPr/>
          </p:nvSpPr>
          <p:spPr bwMode="auto">
            <a:xfrm>
              <a:off x="2818" y="2606"/>
              <a:ext cx="30" cy="30"/>
            </a:xfrm>
            <a:custGeom>
              <a:avLst/>
              <a:gdLst>
                <a:gd name="T0" fmla="*/ 15 w 60"/>
                <a:gd name="T1" fmla="*/ 8 h 60"/>
                <a:gd name="T2" fmla="*/ 15 w 60"/>
                <a:gd name="T3" fmla="*/ 6 h 60"/>
                <a:gd name="T4" fmla="*/ 15 w 60"/>
                <a:gd name="T5" fmla="*/ 5 h 60"/>
                <a:gd name="T6" fmla="*/ 14 w 60"/>
                <a:gd name="T7" fmla="*/ 3 h 60"/>
                <a:gd name="T8" fmla="*/ 13 w 60"/>
                <a:gd name="T9" fmla="*/ 2 h 60"/>
                <a:gd name="T10" fmla="*/ 12 w 60"/>
                <a:gd name="T11" fmla="*/ 1 h 60"/>
                <a:gd name="T12" fmla="*/ 11 w 60"/>
                <a:gd name="T13" fmla="*/ 1 h 60"/>
                <a:gd name="T14" fmla="*/ 9 w 60"/>
                <a:gd name="T15" fmla="*/ 0 h 60"/>
                <a:gd name="T16" fmla="*/ 8 w 60"/>
                <a:gd name="T17" fmla="*/ 0 h 60"/>
                <a:gd name="T18" fmla="*/ 5 w 60"/>
                <a:gd name="T19" fmla="*/ 1 h 60"/>
                <a:gd name="T20" fmla="*/ 3 w 60"/>
                <a:gd name="T21" fmla="*/ 2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FF0000"/>
            </a:solidFill>
            <a:ln w="9525">
              <a:noFill/>
              <a:round/>
              <a:headEnd/>
              <a:tailEnd/>
            </a:ln>
          </p:spPr>
          <p:txBody>
            <a:bodyPr/>
            <a:lstStyle/>
            <a:p>
              <a:endParaRPr lang="en-US"/>
            </a:p>
          </p:txBody>
        </p:sp>
        <p:sp>
          <p:nvSpPr>
            <p:cNvPr id="7708" name="Freeform 117"/>
            <p:cNvSpPr>
              <a:spLocks/>
            </p:cNvSpPr>
            <p:nvPr/>
          </p:nvSpPr>
          <p:spPr bwMode="auto">
            <a:xfrm>
              <a:off x="2826" y="2613"/>
              <a:ext cx="15" cy="15"/>
            </a:xfrm>
            <a:custGeom>
              <a:avLst/>
              <a:gdLst>
                <a:gd name="T0" fmla="*/ 4 w 30"/>
                <a:gd name="T1" fmla="*/ 8 h 28"/>
                <a:gd name="T2" fmla="*/ 3 w 30"/>
                <a:gd name="T3" fmla="*/ 8 h 28"/>
                <a:gd name="T4" fmla="*/ 3 w 30"/>
                <a:gd name="T5" fmla="*/ 8 h 28"/>
                <a:gd name="T6" fmla="*/ 2 w 30"/>
                <a:gd name="T7" fmla="*/ 8 h 28"/>
                <a:gd name="T8" fmla="*/ 1 w 30"/>
                <a:gd name="T9" fmla="*/ 7 h 28"/>
                <a:gd name="T10" fmla="*/ 1 w 30"/>
                <a:gd name="T11" fmla="*/ 6 h 28"/>
                <a:gd name="T12" fmla="*/ 1 w 30"/>
                <a:gd name="T13" fmla="*/ 5 h 28"/>
                <a:gd name="T14" fmla="*/ 0 w 30"/>
                <a:gd name="T15" fmla="*/ 5 h 28"/>
                <a:gd name="T16" fmla="*/ 0 w 30"/>
                <a:gd name="T17" fmla="*/ 4 h 28"/>
                <a:gd name="T18" fmla="*/ 0 w 30"/>
                <a:gd name="T19" fmla="*/ 3 h 28"/>
                <a:gd name="T20" fmla="*/ 1 w 30"/>
                <a:gd name="T21" fmla="*/ 3 h 28"/>
                <a:gd name="T22" fmla="*/ 1 w 30"/>
                <a:gd name="T23" fmla="*/ 2 h 28"/>
                <a:gd name="T24" fmla="*/ 1 w 30"/>
                <a:gd name="T25" fmla="*/ 1 h 28"/>
                <a:gd name="T26" fmla="*/ 2 w 30"/>
                <a:gd name="T27" fmla="*/ 1 h 28"/>
                <a:gd name="T28" fmla="*/ 3 w 30"/>
                <a:gd name="T29" fmla="*/ 1 h 28"/>
                <a:gd name="T30" fmla="*/ 3 w 30"/>
                <a:gd name="T31" fmla="*/ 0 h 28"/>
                <a:gd name="T32" fmla="*/ 4 w 30"/>
                <a:gd name="T33" fmla="*/ 0 h 28"/>
                <a:gd name="T34" fmla="*/ 5 w 30"/>
                <a:gd name="T35" fmla="*/ 0 h 28"/>
                <a:gd name="T36" fmla="*/ 5 w 30"/>
                <a:gd name="T37" fmla="*/ 1 h 28"/>
                <a:gd name="T38" fmla="*/ 6 w 30"/>
                <a:gd name="T39" fmla="*/ 1 h 28"/>
                <a:gd name="T40" fmla="*/ 7 w 30"/>
                <a:gd name="T41" fmla="*/ 1 h 28"/>
                <a:gd name="T42" fmla="*/ 7 w 30"/>
                <a:gd name="T43" fmla="*/ 2 h 28"/>
                <a:gd name="T44" fmla="*/ 8 w 30"/>
                <a:gd name="T45" fmla="*/ 3 h 28"/>
                <a:gd name="T46" fmla="*/ 8 w 30"/>
                <a:gd name="T47" fmla="*/ 3 h 28"/>
                <a:gd name="T48" fmla="*/ 8 w 30"/>
                <a:gd name="T49" fmla="*/ 4 h 28"/>
                <a:gd name="T50" fmla="*/ 8 w 30"/>
                <a:gd name="T51" fmla="*/ 6 h 28"/>
                <a:gd name="T52" fmla="*/ 7 w 30"/>
                <a:gd name="T53" fmla="*/ 7 h 28"/>
                <a:gd name="T54" fmla="*/ 5 w 30"/>
                <a:gd name="T55" fmla="*/ 8 h 28"/>
                <a:gd name="T56" fmla="*/ 4 w 30"/>
                <a:gd name="T57" fmla="*/ 8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FF0000"/>
            </a:solidFill>
            <a:ln w="9525">
              <a:noFill/>
              <a:round/>
              <a:headEnd/>
              <a:tailEnd/>
            </a:ln>
          </p:spPr>
          <p:txBody>
            <a:bodyPr/>
            <a:lstStyle/>
            <a:p>
              <a:endParaRPr lang="en-US"/>
            </a:p>
          </p:txBody>
        </p:sp>
        <p:sp>
          <p:nvSpPr>
            <p:cNvPr id="7709" name="Freeform 118"/>
            <p:cNvSpPr>
              <a:spLocks/>
            </p:cNvSpPr>
            <p:nvPr/>
          </p:nvSpPr>
          <p:spPr bwMode="auto">
            <a:xfrm>
              <a:off x="2802" y="2723"/>
              <a:ext cx="30" cy="30"/>
            </a:xfrm>
            <a:custGeom>
              <a:avLst/>
              <a:gdLst>
                <a:gd name="T0" fmla="*/ 15 w 59"/>
                <a:gd name="T1" fmla="*/ 8 h 60"/>
                <a:gd name="T2" fmla="*/ 15 w 59"/>
                <a:gd name="T3" fmla="*/ 7 h 60"/>
                <a:gd name="T4" fmla="*/ 15 w 59"/>
                <a:gd name="T5" fmla="*/ 5 h 60"/>
                <a:gd name="T6" fmla="*/ 14 w 59"/>
                <a:gd name="T7" fmla="*/ 4 h 60"/>
                <a:gd name="T8" fmla="*/ 13 w 59"/>
                <a:gd name="T9" fmla="*/ 3 h 60"/>
                <a:gd name="T10" fmla="*/ 12 w 59"/>
                <a:gd name="T11" fmla="*/ 2 h 60"/>
                <a:gd name="T12" fmla="*/ 11 w 59"/>
                <a:gd name="T13" fmla="*/ 1 h 60"/>
                <a:gd name="T14" fmla="*/ 9 w 59"/>
                <a:gd name="T15" fmla="*/ 1 h 60"/>
                <a:gd name="T16" fmla="*/ 8 w 59"/>
                <a:gd name="T17" fmla="*/ 0 h 60"/>
                <a:gd name="T18" fmla="*/ 5 w 59"/>
                <a:gd name="T19" fmla="*/ 1 h 60"/>
                <a:gd name="T20" fmla="*/ 3 w 59"/>
                <a:gd name="T21" fmla="*/ 3 h 60"/>
                <a:gd name="T22" fmla="*/ 1 w 59"/>
                <a:gd name="T23" fmla="*/ 5 h 60"/>
                <a:gd name="T24" fmla="*/ 0 w 59"/>
                <a:gd name="T25" fmla="*/ 8 h 60"/>
                <a:gd name="T26" fmla="*/ 1 w 59"/>
                <a:gd name="T27" fmla="*/ 9 h 60"/>
                <a:gd name="T28" fmla="*/ 1 w 59"/>
                <a:gd name="T29" fmla="*/ 11 h 60"/>
                <a:gd name="T30" fmla="*/ 2 w 59"/>
                <a:gd name="T31" fmla="*/ 12 h 60"/>
                <a:gd name="T32" fmla="*/ 3 w 59"/>
                <a:gd name="T33" fmla="*/ 13 h 60"/>
                <a:gd name="T34" fmla="*/ 4 w 59"/>
                <a:gd name="T35" fmla="*/ 14 h 60"/>
                <a:gd name="T36" fmla="*/ 5 w 59"/>
                <a:gd name="T37" fmla="*/ 15 h 60"/>
                <a:gd name="T38" fmla="*/ 6 w 59"/>
                <a:gd name="T39" fmla="*/ 15 h 60"/>
                <a:gd name="T40" fmla="*/ 8 w 59"/>
                <a:gd name="T41" fmla="*/ 15 h 60"/>
                <a:gd name="T42" fmla="*/ 9 w 59"/>
                <a:gd name="T43" fmla="*/ 15 h 60"/>
                <a:gd name="T44" fmla="*/ 11 w 59"/>
                <a:gd name="T45" fmla="*/ 15 h 60"/>
                <a:gd name="T46" fmla="*/ 12 w 59"/>
                <a:gd name="T47" fmla="*/ 14 h 60"/>
                <a:gd name="T48" fmla="*/ 13 w 59"/>
                <a:gd name="T49" fmla="*/ 13 h 60"/>
                <a:gd name="T50" fmla="*/ 14 w 59"/>
                <a:gd name="T51" fmla="*/ 12 h 60"/>
                <a:gd name="T52" fmla="*/ 15 w 59"/>
                <a:gd name="T53" fmla="*/ 11 h 60"/>
                <a:gd name="T54" fmla="*/ 15 w 59"/>
                <a:gd name="T55" fmla="*/ 9 h 60"/>
                <a:gd name="T56" fmla="*/ 15 w 59"/>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FF0000"/>
            </a:solidFill>
            <a:ln w="9525">
              <a:noFill/>
              <a:round/>
              <a:headEnd/>
              <a:tailEnd/>
            </a:ln>
          </p:spPr>
          <p:txBody>
            <a:bodyPr/>
            <a:lstStyle/>
            <a:p>
              <a:endParaRPr lang="en-US"/>
            </a:p>
          </p:txBody>
        </p:sp>
        <p:sp>
          <p:nvSpPr>
            <p:cNvPr id="7710" name="Freeform 119"/>
            <p:cNvSpPr>
              <a:spLocks/>
            </p:cNvSpPr>
            <p:nvPr/>
          </p:nvSpPr>
          <p:spPr bwMode="auto">
            <a:xfrm>
              <a:off x="2810" y="2730"/>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6 h 30"/>
                <a:gd name="T14" fmla="*/ 0 w 30"/>
                <a:gd name="T15" fmla="*/ 5 h 30"/>
                <a:gd name="T16" fmla="*/ 0 w 30"/>
                <a:gd name="T17" fmla="*/ 4 h 30"/>
                <a:gd name="T18" fmla="*/ 0 w 30"/>
                <a:gd name="T19" fmla="*/ 4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4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7711" name="Freeform 120"/>
            <p:cNvSpPr>
              <a:spLocks/>
            </p:cNvSpPr>
            <p:nvPr/>
          </p:nvSpPr>
          <p:spPr bwMode="auto">
            <a:xfrm>
              <a:off x="3018" y="2652"/>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FF0000"/>
            </a:solidFill>
            <a:ln w="9525">
              <a:noFill/>
              <a:round/>
              <a:headEnd/>
              <a:tailEnd/>
            </a:ln>
          </p:spPr>
          <p:txBody>
            <a:bodyPr/>
            <a:lstStyle/>
            <a:p>
              <a:endParaRPr lang="en-US"/>
            </a:p>
          </p:txBody>
        </p:sp>
        <p:sp>
          <p:nvSpPr>
            <p:cNvPr id="7712" name="Freeform 121"/>
            <p:cNvSpPr>
              <a:spLocks/>
            </p:cNvSpPr>
            <p:nvPr/>
          </p:nvSpPr>
          <p:spPr bwMode="auto">
            <a:xfrm>
              <a:off x="3025" y="2660"/>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1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1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FF0000"/>
            </a:solidFill>
            <a:ln w="9525">
              <a:noFill/>
              <a:round/>
              <a:headEnd/>
              <a:tailEnd/>
            </a:ln>
          </p:spPr>
          <p:txBody>
            <a:bodyPr/>
            <a:lstStyle/>
            <a:p>
              <a:endParaRPr lang="en-US"/>
            </a:p>
          </p:txBody>
        </p:sp>
        <p:sp>
          <p:nvSpPr>
            <p:cNvPr id="7713" name="Freeform 122"/>
            <p:cNvSpPr>
              <a:spLocks/>
            </p:cNvSpPr>
            <p:nvPr/>
          </p:nvSpPr>
          <p:spPr bwMode="auto">
            <a:xfrm>
              <a:off x="3124" y="2731"/>
              <a:ext cx="30" cy="30"/>
            </a:xfrm>
            <a:custGeom>
              <a:avLst/>
              <a:gdLst>
                <a:gd name="T0" fmla="*/ 15 w 60"/>
                <a:gd name="T1" fmla="*/ 8 h 59"/>
                <a:gd name="T2" fmla="*/ 15 w 60"/>
                <a:gd name="T3" fmla="*/ 6 h 59"/>
                <a:gd name="T4" fmla="*/ 15 w 60"/>
                <a:gd name="T5" fmla="*/ 5 h 59"/>
                <a:gd name="T6" fmla="*/ 14 w 60"/>
                <a:gd name="T7" fmla="*/ 4 h 59"/>
                <a:gd name="T8" fmla="*/ 13 w 60"/>
                <a:gd name="T9" fmla="*/ 3 h 59"/>
                <a:gd name="T10" fmla="*/ 12 w 60"/>
                <a:gd name="T11" fmla="*/ 2 h 59"/>
                <a:gd name="T12" fmla="*/ 11 w 60"/>
                <a:gd name="T13" fmla="*/ 1 h 59"/>
                <a:gd name="T14" fmla="*/ 9 w 60"/>
                <a:gd name="T15" fmla="*/ 1 h 59"/>
                <a:gd name="T16" fmla="*/ 8 w 60"/>
                <a:gd name="T17" fmla="*/ 0 h 59"/>
                <a:gd name="T18" fmla="*/ 5 w 60"/>
                <a:gd name="T19" fmla="*/ 1 h 59"/>
                <a:gd name="T20" fmla="*/ 3 w 60"/>
                <a:gd name="T21" fmla="*/ 3 h 59"/>
                <a:gd name="T22" fmla="*/ 1 w 60"/>
                <a:gd name="T23" fmla="*/ 5 h 59"/>
                <a:gd name="T24" fmla="*/ 0 w 60"/>
                <a:gd name="T25" fmla="*/ 8 h 59"/>
                <a:gd name="T26" fmla="*/ 1 w 60"/>
                <a:gd name="T27" fmla="*/ 9 h 59"/>
                <a:gd name="T28" fmla="*/ 1 w 60"/>
                <a:gd name="T29" fmla="*/ 11 h 59"/>
                <a:gd name="T30" fmla="*/ 2 w 60"/>
                <a:gd name="T31" fmla="*/ 12 h 59"/>
                <a:gd name="T32" fmla="*/ 3 w 60"/>
                <a:gd name="T33" fmla="*/ 13 h 59"/>
                <a:gd name="T34" fmla="*/ 4 w 60"/>
                <a:gd name="T35" fmla="*/ 14 h 59"/>
                <a:gd name="T36" fmla="*/ 5 w 60"/>
                <a:gd name="T37" fmla="*/ 15 h 59"/>
                <a:gd name="T38" fmla="*/ 7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FF0000"/>
            </a:solidFill>
            <a:ln w="9525">
              <a:noFill/>
              <a:round/>
              <a:headEnd/>
              <a:tailEnd/>
            </a:ln>
          </p:spPr>
          <p:txBody>
            <a:bodyPr/>
            <a:lstStyle/>
            <a:p>
              <a:endParaRPr lang="en-US"/>
            </a:p>
          </p:txBody>
        </p:sp>
        <p:sp>
          <p:nvSpPr>
            <p:cNvPr id="7714" name="Freeform 123"/>
            <p:cNvSpPr>
              <a:spLocks/>
            </p:cNvSpPr>
            <p:nvPr/>
          </p:nvSpPr>
          <p:spPr bwMode="auto">
            <a:xfrm>
              <a:off x="3132" y="2738"/>
              <a:ext cx="15" cy="15"/>
            </a:xfrm>
            <a:custGeom>
              <a:avLst/>
              <a:gdLst>
                <a:gd name="T0" fmla="*/ 4 w 30"/>
                <a:gd name="T1" fmla="*/ 8 h 29"/>
                <a:gd name="T2" fmla="*/ 4 w 30"/>
                <a:gd name="T3" fmla="*/ 8 h 29"/>
                <a:gd name="T4" fmla="*/ 3 w 30"/>
                <a:gd name="T5" fmla="*/ 7 h 29"/>
                <a:gd name="T6" fmla="*/ 2 w 30"/>
                <a:gd name="T7" fmla="*/ 7 h 29"/>
                <a:gd name="T8" fmla="*/ 2 w 30"/>
                <a:gd name="T9" fmla="*/ 7 h 29"/>
                <a:gd name="T10" fmla="*/ 1 w 30"/>
                <a:gd name="T11" fmla="*/ 6 h 29"/>
                <a:gd name="T12" fmla="*/ 1 w 30"/>
                <a:gd name="T13" fmla="*/ 5 h 29"/>
                <a:gd name="T14" fmla="*/ 0 w 30"/>
                <a:gd name="T15" fmla="*/ 5 h 29"/>
                <a:gd name="T16" fmla="*/ 0 w 30"/>
                <a:gd name="T17" fmla="*/ 4 h 29"/>
                <a:gd name="T18" fmla="*/ 0 w 30"/>
                <a:gd name="T19" fmla="*/ 3 h 29"/>
                <a:gd name="T20" fmla="*/ 1 w 30"/>
                <a:gd name="T21" fmla="*/ 3 h 29"/>
                <a:gd name="T22" fmla="*/ 1 w 30"/>
                <a:gd name="T23" fmla="*/ 2 h 29"/>
                <a:gd name="T24" fmla="*/ 2 w 30"/>
                <a:gd name="T25" fmla="*/ 1 h 29"/>
                <a:gd name="T26" fmla="*/ 2 w 30"/>
                <a:gd name="T27" fmla="*/ 1 h 29"/>
                <a:gd name="T28" fmla="*/ 3 w 30"/>
                <a:gd name="T29" fmla="*/ 1 h 29"/>
                <a:gd name="T30" fmla="*/ 4 w 30"/>
                <a:gd name="T31" fmla="*/ 0 h 29"/>
                <a:gd name="T32" fmla="*/ 4 w 30"/>
                <a:gd name="T33" fmla="*/ 0 h 29"/>
                <a:gd name="T34" fmla="*/ 5 w 30"/>
                <a:gd name="T35" fmla="*/ 0 h 29"/>
                <a:gd name="T36" fmla="*/ 6 w 30"/>
                <a:gd name="T37" fmla="*/ 1 h 29"/>
                <a:gd name="T38" fmla="*/ 6 w 30"/>
                <a:gd name="T39" fmla="*/ 1 h 29"/>
                <a:gd name="T40" fmla="*/ 7 w 30"/>
                <a:gd name="T41" fmla="*/ 1 h 29"/>
                <a:gd name="T42" fmla="*/ 7 w 30"/>
                <a:gd name="T43" fmla="*/ 2 h 29"/>
                <a:gd name="T44" fmla="*/ 8 w 30"/>
                <a:gd name="T45" fmla="*/ 3 h 29"/>
                <a:gd name="T46" fmla="*/ 8 w 30"/>
                <a:gd name="T47" fmla="*/ 3 h 29"/>
                <a:gd name="T48" fmla="*/ 8 w 30"/>
                <a:gd name="T49" fmla="*/ 4 h 29"/>
                <a:gd name="T50" fmla="*/ 8 w 30"/>
                <a:gd name="T51" fmla="*/ 5 h 29"/>
                <a:gd name="T52" fmla="*/ 7 w 30"/>
                <a:gd name="T53" fmla="*/ 7 h 29"/>
                <a:gd name="T54" fmla="*/ 6 w 30"/>
                <a:gd name="T55" fmla="*/ 7 h 29"/>
                <a:gd name="T56" fmla="*/ 4 w 30"/>
                <a:gd name="T57" fmla="*/ 8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FF0000"/>
            </a:solidFill>
            <a:ln w="9525">
              <a:noFill/>
              <a:round/>
              <a:headEnd/>
              <a:tailEnd/>
            </a:ln>
          </p:spPr>
          <p:txBody>
            <a:bodyPr/>
            <a:lstStyle/>
            <a:p>
              <a:endParaRPr lang="en-US"/>
            </a:p>
          </p:txBody>
        </p:sp>
        <p:sp>
          <p:nvSpPr>
            <p:cNvPr id="7715" name="Freeform 124"/>
            <p:cNvSpPr>
              <a:spLocks/>
            </p:cNvSpPr>
            <p:nvPr/>
          </p:nvSpPr>
          <p:spPr bwMode="auto">
            <a:xfrm>
              <a:off x="3079" y="2462"/>
              <a:ext cx="30" cy="30"/>
            </a:xfrm>
            <a:custGeom>
              <a:avLst/>
              <a:gdLst>
                <a:gd name="T0" fmla="*/ 15 w 59"/>
                <a:gd name="T1" fmla="*/ 8 h 60"/>
                <a:gd name="T2" fmla="*/ 15 w 59"/>
                <a:gd name="T3" fmla="*/ 6 h 60"/>
                <a:gd name="T4" fmla="*/ 15 w 59"/>
                <a:gd name="T5" fmla="*/ 5 h 60"/>
                <a:gd name="T6" fmla="*/ 14 w 59"/>
                <a:gd name="T7" fmla="*/ 3 h 60"/>
                <a:gd name="T8" fmla="*/ 13 w 59"/>
                <a:gd name="T9" fmla="*/ 2 h 60"/>
                <a:gd name="T10" fmla="*/ 12 w 59"/>
                <a:gd name="T11" fmla="*/ 1 h 60"/>
                <a:gd name="T12" fmla="*/ 11 w 59"/>
                <a:gd name="T13" fmla="*/ 1 h 60"/>
                <a:gd name="T14" fmla="*/ 9 w 59"/>
                <a:gd name="T15" fmla="*/ 0 h 60"/>
                <a:gd name="T16" fmla="*/ 8 w 59"/>
                <a:gd name="T17" fmla="*/ 0 h 60"/>
                <a:gd name="T18" fmla="*/ 5 w 59"/>
                <a:gd name="T19" fmla="*/ 1 h 60"/>
                <a:gd name="T20" fmla="*/ 3 w 59"/>
                <a:gd name="T21" fmla="*/ 2 h 60"/>
                <a:gd name="T22" fmla="*/ 1 w 59"/>
                <a:gd name="T23" fmla="*/ 5 h 60"/>
                <a:gd name="T24" fmla="*/ 0 w 59"/>
                <a:gd name="T25" fmla="*/ 8 h 60"/>
                <a:gd name="T26" fmla="*/ 0 w 59"/>
                <a:gd name="T27" fmla="*/ 9 h 60"/>
                <a:gd name="T28" fmla="*/ 1 w 59"/>
                <a:gd name="T29" fmla="*/ 11 h 60"/>
                <a:gd name="T30" fmla="*/ 2 w 59"/>
                <a:gd name="T31" fmla="*/ 12 h 60"/>
                <a:gd name="T32" fmla="*/ 3 w 59"/>
                <a:gd name="T33" fmla="*/ 13 h 60"/>
                <a:gd name="T34" fmla="*/ 4 w 59"/>
                <a:gd name="T35" fmla="*/ 14 h 60"/>
                <a:gd name="T36" fmla="*/ 5 w 59"/>
                <a:gd name="T37" fmla="*/ 15 h 60"/>
                <a:gd name="T38" fmla="*/ 7 w 59"/>
                <a:gd name="T39" fmla="*/ 15 h 60"/>
                <a:gd name="T40" fmla="*/ 8 w 59"/>
                <a:gd name="T41" fmla="*/ 15 h 60"/>
                <a:gd name="T42" fmla="*/ 9 w 59"/>
                <a:gd name="T43" fmla="*/ 15 h 60"/>
                <a:gd name="T44" fmla="*/ 11 w 59"/>
                <a:gd name="T45" fmla="*/ 15 h 60"/>
                <a:gd name="T46" fmla="*/ 12 w 59"/>
                <a:gd name="T47" fmla="*/ 14 h 60"/>
                <a:gd name="T48" fmla="*/ 13 w 59"/>
                <a:gd name="T49" fmla="*/ 13 h 60"/>
                <a:gd name="T50" fmla="*/ 14 w 59"/>
                <a:gd name="T51" fmla="*/ 12 h 60"/>
                <a:gd name="T52" fmla="*/ 15 w 59"/>
                <a:gd name="T53" fmla="*/ 11 h 60"/>
                <a:gd name="T54" fmla="*/ 15 w 59"/>
                <a:gd name="T55" fmla="*/ 9 h 60"/>
                <a:gd name="T56" fmla="*/ 15 w 59"/>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FF0000"/>
            </a:solidFill>
            <a:ln w="9525">
              <a:noFill/>
              <a:round/>
              <a:headEnd/>
              <a:tailEnd/>
            </a:ln>
          </p:spPr>
          <p:txBody>
            <a:bodyPr/>
            <a:lstStyle/>
            <a:p>
              <a:endParaRPr lang="en-US"/>
            </a:p>
          </p:txBody>
        </p:sp>
        <p:sp>
          <p:nvSpPr>
            <p:cNvPr id="7716" name="Freeform 125"/>
            <p:cNvSpPr>
              <a:spLocks/>
            </p:cNvSpPr>
            <p:nvPr/>
          </p:nvSpPr>
          <p:spPr bwMode="auto">
            <a:xfrm>
              <a:off x="3087" y="2469"/>
              <a:ext cx="14" cy="15"/>
            </a:xfrm>
            <a:custGeom>
              <a:avLst/>
              <a:gdLst>
                <a:gd name="T0" fmla="*/ 3 w 29"/>
                <a:gd name="T1" fmla="*/ 8 h 28"/>
                <a:gd name="T2" fmla="*/ 3 w 29"/>
                <a:gd name="T3" fmla="*/ 8 h 28"/>
                <a:gd name="T4" fmla="*/ 2 w 29"/>
                <a:gd name="T5" fmla="*/ 8 h 28"/>
                <a:gd name="T6" fmla="*/ 1 w 29"/>
                <a:gd name="T7" fmla="*/ 8 h 28"/>
                <a:gd name="T8" fmla="*/ 1 w 29"/>
                <a:gd name="T9" fmla="*/ 7 h 28"/>
                <a:gd name="T10" fmla="*/ 0 w 29"/>
                <a:gd name="T11" fmla="*/ 6 h 28"/>
                <a:gd name="T12" fmla="*/ 0 w 29"/>
                <a:gd name="T13" fmla="*/ 5 h 28"/>
                <a:gd name="T14" fmla="*/ 0 w 29"/>
                <a:gd name="T15" fmla="*/ 5 h 28"/>
                <a:gd name="T16" fmla="*/ 0 w 29"/>
                <a:gd name="T17" fmla="*/ 4 h 28"/>
                <a:gd name="T18" fmla="*/ 0 w 29"/>
                <a:gd name="T19" fmla="*/ 3 h 28"/>
                <a:gd name="T20" fmla="*/ 0 w 29"/>
                <a:gd name="T21" fmla="*/ 3 h 28"/>
                <a:gd name="T22" fmla="*/ 0 w 29"/>
                <a:gd name="T23" fmla="*/ 2 h 28"/>
                <a:gd name="T24" fmla="*/ 1 w 29"/>
                <a:gd name="T25" fmla="*/ 1 h 28"/>
                <a:gd name="T26" fmla="*/ 1 w 29"/>
                <a:gd name="T27" fmla="*/ 1 h 28"/>
                <a:gd name="T28" fmla="*/ 2 w 29"/>
                <a:gd name="T29" fmla="*/ 1 h 28"/>
                <a:gd name="T30" fmla="*/ 3 w 29"/>
                <a:gd name="T31" fmla="*/ 0 h 28"/>
                <a:gd name="T32" fmla="*/ 3 w 29"/>
                <a:gd name="T33" fmla="*/ 0 h 28"/>
                <a:gd name="T34" fmla="*/ 4 w 29"/>
                <a:gd name="T35" fmla="*/ 0 h 28"/>
                <a:gd name="T36" fmla="*/ 5 w 29"/>
                <a:gd name="T37" fmla="*/ 1 h 28"/>
                <a:gd name="T38" fmla="*/ 5 w 29"/>
                <a:gd name="T39" fmla="*/ 1 h 28"/>
                <a:gd name="T40" fmla="*/ 6 w 29"/>
                <a:gd name="T41" fmla="*/ 1 h 28"/>
                <a:gd name="T42" fmla="*/ 6 w 29"/>
                <a:gd name="T43" fmla="*/ 2 h 28"/>
                <a:gd name="T44" fmla="*/ 7 w 29"/>
                <a:gd name="T45" fmla="*/ 3 h 28"/>
                <a:gd name="T46" fmla="*/ 7 w 29"/>
                <a:gd name="T47" fmla="*/ 3 h 28"/>
                <a:gd name="T48" fmla="*/ 7 w 29"/>
                <a:gd name="T49" fmla="*/ 4 h 28"/>
                <a:gd name="T50" fmla="*/ 7 w 29"/>
                <a:gd name="T51" fmla="*/ 6 h 28"/>
                <a:gd name="T52" fmla="*/ 6 w 29"/>
                <a:gd name="T53" fmla="*/ 7 h 28"/>
                <a:gd name="T54" fmla="*/ 5 w 29"/>
                <a:gd name="T55" fmla="*/ 8 h 28"/>
                <a:gd name="T56" fmla="*/ 3 w 29"/>
                <a:gd name="T57" fmla="*/ 8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FF0000"/>
            </a:solidFill>
            <a:ln w="9525">
              <a:noFill/>
              <a:round/>
              <a:headEnd/>
              <a:tailEnd/>
            </a:ln>
          </p:spPr>
          <p:txBody>
            <a:bodyPr/>
            <a:lstStyle/>
            <a:p>
              <a:endParaRPr lang="en-US"/>
            </a:p>
          </p:txBody>
        </p:sp>
        <p:sp>
          <p:nvSpPr>
            <p:cNvPr id="7717" name="Freeform 126"/>
            <p:cNvSpPr>
              <a:spLocks/>
            </p:cNvSpPr>
            <p:nvPr/>
          </p:nvSpPr>
          <p:spPr bwMode="auto">
            <a:xfrm>
              <a:off x="3234" y="2443"/>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FF0000"/>
            </a:solidFill>
            <a:ln w="9525">
              <a:noFill/>
              <a:round/>
              <a:headEnd/>
              <a:tailEnd/>
            </a:ln>
          </p:spPr>
          <p:txBody>
            <a:bodyPr/>
            <a:lstStyle/>
            <a:p>
              <a:endParaRPr lang="en-US"/>
            </a:p>
          </p:txBody>
        </p:sp>
        <p:sp>
          <p:nvSpPr>
            <p:cNvPr id="7718" name="Freeform 127"/>
            <p:cNvSpPr>
              <a:spLocks/>
            </p:cNvSpPr>
            <p:nvPr/>
          </p:nvSpPr>
          <p:spPr bwMode="auto">
            <a:xfrm>
              <a:off x="3241" y="2450"/>
              <a:ext cx="15" cy="15"/>
            </a:xfrm>
            <a:custGeom>
              <a:avLst/>
              <a:gdLst>
                <a:gd name="T0" fmla="*/ 4 w 30"/>
                <a:gd name="T1" fmla="*/ 8 h 30"/>
                <a:gd name="T2" fmla="*/ 4 w 30"/>
                <a:gd name="T3" fmla="*/ 8 h 30"/>
                <a:gd name="T4" fmla="*/ 3 w 30"/>
                <a:gd name="T5" fmla="*/ 7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1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1 h 30"/>
                <a:gd name="T42" fmla="*/ 7 w 30"/>
                <a:gd name="T43" fmla="*/ 2 h 30"/>
                <a:gd name="T44" fmla="*/ 8 w 30"/>
                <a:gd name="T45" fmla="*/ 3 h 30"/>
                <a:gd name="T46" fmla="*/ 8 w 30"/>
                <a:gd name="T47" fmla="*/ 3 h 30"/>
                <a:gd name="T48" fmla="*/ 8 w 30"/>
                <a:gd name="T49" fmla="*/ 4 h 30"/>
                <a:gd name="T50" fmla="*/ 8 w 30"/>
                <a:gd name="T51" fmla="*/ 5 h 30"/>
                <a:gd name="T52" fmla="*/ 7 w 30"/>
                <a:gd name="T53" fmla="*/ 7 h 30"/>
                <a:gd name="T54" fmla="*/ 6 w 30"/>
                <a:gd name="T55" fmla="*/ 7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FF0000"/>
            </a:solidFill>
            <a:ln w="9525">
              <a:noFill/>
              <a:round/>
              <a:headEnd/>
              <a:tailEnd/>
            </a:ln>
          </p:spPr>
          <p:txBody>
            <a:bodyPr/>
            <a:lstStyle/>
            <a:p>
              <a:endParaRPr lang="en-US"/>
            </a:p>
          </p:txBody>
        </p:sp>
        <p:sp>
          <p:nvSpPr>
            <p:cNvPr id="7719" name="Freeform 128"/>
            <p:cNvSpPr>
              <a:spLocks/>
            </p:cNvSpPr>
            <p:nvPr/>
          </p:nvSpPr>
          <p:spPr bwMode="auto">
            <a:xfrm>
              <a:off x="3207" y="2590"/>
              <a:ext cx="30" cy="30"/>
            </a:xfrm>
            <a:custGeom>
              <a:avLst/>
              <a:gdLst>
                <a:gd name="T0" fmla="*/ 15 w 60"/>
                <a:gd name="T1" fmla="*/ 8 h 60"/>
                <a:gd name="T2" fmla="*/ 15 w 60"/>
                <a:gd name="T3" fmla="*/ 7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2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7720" name="Freeform 129"/>
            <p:cNvSpPr>
              <a:spLocks/>
            </p:cNvSpPr>
            <p:nvPr/>
          </p:nvSpPr>
          <p:spPr bwMode="auto">
            <a:xfrm>
              <a:off x="3215" y="2597"/>
              <a:ext cx="15" cy="15"/>
            </a:xfrm>
            <a:custGeom>
              <a:avLst/>
              <a:gdLst>
                <a:gd name="T0" fmla="*/ 4 w 30"/>
                <a:gd name="T1" fmla="*/ 8 h 30"/>
                <a:gd name="T2" fmla="*/ 3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7721" name="Freeform 130"/>
            <p:cNvSpPr>
              <a:spLocks/>
            </p:cNvSpPr>
            <p:nvPr/>
          </p:nvSpPr>
          <p:spPr bwMode="auto">
            <a:xfrm>
              <a:off x="3231" y="2715"/>
              <a:ext cx="30" cy="30"/>
            </a:xfrm>
            <a:custGeom>
              <a:avLst/>
              <a:gdLst>
                <a:gd name="T0" fmla="*/ 16 w 58"/>
                <a:gd name="T1" fmla="*/ 8 h 59"/>
                <a:gd name="T2" fmla="*/ 16 w 58"/>
                <a:gd name="T3" fmla="*/ 6 h 59"/>
                <a:gd name="T4" fmla="*/ 15 w 58"/>
                <a:gd name="T5" fmla="*/ 5 h 59"/>
                <a:gd name="T6" fmla="*/ 14 w 58"/>
                <a:gd name="T7" fmla="*/ 4 h 59"/>
                <a:gd name="T8" fmla="*/ 13 w 58"/>
                <a:gd name="T9" fmla="*/ 3 h 59"/>
                <a:gd name="T10" fmla="*/ 12 w 58"/>
                <a:gd name="T11" fmla="*/ 2 h 59"/>
                <a:gd name="T12" fmla="*/ 11 w 58"/>
                <a:gd name="T13" fmla="*/ 1 h 59"/>
                <a:gd name="T14" fmla="*/ 9 w 58"/>
                <a:gd name="T15" fmla="*/ 0 h 59"/>
                <a:gd name="T16" fmla="*/ 7 w 58"/>
                <a:gd name="T17" fmla="*/ 0 h 59"/>
                <a:gd name="T18" fmla="*/ 5 w 58"/>
                <a:gd name="T19" fmla="*/ 1 h 59"/>
                <a:gd name="T20" fmla="*/ 2 w 58"/>
                <a:gd name="T21" fmla="*/ 3 h 59"/>
                <a:gd name="T22" fmla="*/ 1 w 58"/>
                <a:gd name="T23" fmla="*/ 5 h 59"/>
                <a:gd name="T24" fmla="*/ 0 w 58"/>
                <a:gd name="T25" fmla="*/ 8 h 59"/>
                <a:gd name="T26" fmla="*/ 0 w 58"/>
                <a:gd name="T27" fmla="*/ 9 h 59"/>
                <a:gd name="T28" fmla="*/ 1 w 58"/>
                <a:gd name="T29" fmla="*/ 11 h 59"/>
                <a:gd name="T30" fmla="*/ 1 w 58"/>
                <a:gd name="T31" fmla="*/ 12 h 59"/>
                <a:gd name="T32" fmla="*/ 2 w 58"/>
                <a:gd name="T33" fmla="*/ 13 h 59"/>
                <a:gd name="T34" fmla="*/ 3 w 58"/>
                <a:gd name="T35" fmla="*/ 14 h 59"/>
                <a:gd name="T36" fmla="*/ 5 w 58"/>
                <a:gd name="T37" fmla="*/ 15 h 59"/>
                <a:gd name="T38" fmla="*/ 6 w 58"/>
                <a:gd name="T39" fmla="*/ 15 h 59"/>
                <a:gd name="T40" fmla="*/ 7 w 58"/>
                <a:gd name="T41" fmla="*/ 15 h 59"/>
                <a:gd name="T42" fmla="*/ 9 w 58"/>
                <a:gd name="T43" fmla="*/ 15 h 59"/>
                <a:gd name="T44" fmla="*/ 11 w 58"/>
                <a:gd name="T45" fmla="*/ 15 h 59"/>
                <a:gd name="T46" fmla="*/ 12 w 58"/>
                <a:gd name="T47" fmla="*/ 14 h 59"/>
                <a:gd name="T48" fmla="*/ 13 w 58"/>
                <a:gd name="T49" fmla="*/ 13 h 59"/>
                <a:gd name="T50" fmla="*/ 14 w 58"/>
                <a:gd name="T51" fmla="*/ 12 h 59"/>
                <a:gd name="T52" fmla="*/ 15 w 58"/>
                <a:gd name="T53" fmla="*/ 11 h 59"/>
                <a:gd name="T54" fmla="*/ 16 w 58"/>
                <a:gd name="T55" fmla="*/ 9 h 59"/>
                <a:gd name="T56" fmla="*/ 16 w 58"/>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FF0000"/>
            </a:solidFill>
            <a:ln w="9525">
              <a:noFill/>
              <a:round/>
              <a:headEnd/>
              <a:tailEnd/>
            </a:ln>
          </p:spPr>
          <p:txBody>
            <a:bodyPr/>
            <a:lstStyle/>
            <a:p>
              <a:endParaRPr lang="en-US"/>
            </a:p>
          </p:txBody>
        </p:sp>
        <p:sp>
          <p:nvSpPr>
            <p:cNvPr id="7722" name="Freeform 131"/>
            <p:cNvSpPr>
              <a:spLocks/>
            </p:cNvSpPr>
            <p:nvPr/>
          </p:nvSpPr>
          <p:spPr bwMode="auto">
            <a:xfrm>
              <a:off x="3239" y="2723"/>
              <a:ext cx="14" cy="14"/>
            </a:xfrm>
            <a:custGeom>
              <a:avLst/>
              <a:gdLst>
                <a:gd name="T0" fmla="*/ 4 w 28"/>
                <a:gd name="T1" fmla="*/ 7 h 29"/>
                <a:gd name="T2" fmla="*/ 3 w 28"/>
                <a:gd name="T3" fmla="*/ 7 h 29"/>
                <a:gd name="T4" fmla="*/ 3 w 28"/>
                <a:gd name="T5" fmla="*/ 7 h 29"/>
                <a:gd name="T6" fmla="*/ 2 w 28"/>
                <a:gd name="T7" fmla="*/ 6 h 29"/>
                <a:gd name="T8" fmla="*/ 1 w 28"/>
                <a:gd name="T9" fmla="*/ 6 h 29"/>
                <a:gd name="T10" fmla="*/ 1 w 28"/>
                <a:gd name="T11" fmla="*/ 5 h 29"/>
                <a:gd name="T12" fmla="*/ 1 w 28"/>
                <a:gd name="T13" fmla="*/ 5 h 29"/>
                <a:gd name="T14" fmla="*/ 0 w 28"/>
                <a:gd name="T15" fmla="*/ 4 h 29"/>
                <a:gd name="T16" fmla="*/ 0 w 28"/>
                <a:gd name="T17" fmla="*/ 3 h 29"/>
                <a:gd name="T18" fmla="*/ 0 w 28"/>
                <a:gd name="T19" fmla="*/ 3 h 29"/>
                <a:gd name="T20" fmla="*/ 1 w 28"/>
                <a:gd name="T21" fmla="*/ 2 h 29"/>
                <a:gd name="T22" fmla="*/ 1 w 28"/>
                <a:gd name="T23" fmla="*/ 1 h 29"/>
                <a:gd name="T24" fmla="*/ 1 w 28"/>
                <a:gd name="T25" fmla="*/ 1 h 29"/>
                <a:gd name="T26" fmla="*/ 2 w 28"/>
                <a:gd name="T27" fmla="*/ 0 h 29"/>
                <a:gd name="T28" fmla="*/ 3 w 28"/>
                <a:gd name="T29" fmla="*/ 0 h 29"/>
                <a:gd name="T30" fmla="*/ 3 w 28"/>
                <a:gd name="T31" fmla="*/ 0 h 29"/>
                <a:gd name="T32" fmla="*/ 4 w 28"/>
                <a:gd name="T33" fmla="*/ 0 h 29"/>
                <a:gd name="T34" fmla="*/ 5 w 28"/>
                <a:gd name="T35" fmla="*/ 0 h 29"/>
                <a:gd name="T36" fmla="*/ 5 w 28"/>
                <a:gd name="T37" fmla="*/ 0 h 29"/>
                <a:gd name="T38" fmla="*/ 6 w 28"/>
                <a:gd name="T39" fmla="*/ 0 h 29"/>
                <a:gd name="T40" fmla="*/ 7 w 28"/>
                <a:gd name="T41" fmla="*/ 1 h 29"/>
                <a:gd name="T42" fmla="*/ 7 w 28"/>
                <a:gd name="T43" fmla="*/ 1 h 29"/>
                <a:gd name="T44" fmla="*/ 7 w 28"/>
                <a:gd name="T45" fmla="*/ 2 h 29"/>
                <a:gd name="T46" fmla="*/ 7 w 28"/>
                <a:gd name="T47" fmla="*/ 3 h 29"/>
                <a:gd name="T48" fmla="*/ 7 w 28"/>
                <a:gd name="T49" fmla="*/ 3 h 29"/>
                <a:gd name="T50" fmla="*/ 7 w 28"/>
                <a:gd name="T51" fmla="*/ 5 h 29"/>
                <a:gd name="T52" fmla="*/ 7 w 28"/>
                <a:gd name="T53" fmla="*/ 6 h 29"/>
                <a:gd name="T54" fmla="*/ 5 w 28"/>
                <a:gd name="T55" fmla="*/ 7 h 29"/>
                <a:gd name="T56" fmla="*/ 4 w 28"/>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29"/>
                <a:gd name="T89" fmla="*/ 28 w 28"/>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FF0000"/>
            </a:solidFill>
            <a:ln w="9525">
              <a:noFill/>
              <a:round/>
              <a:headEnd/>
              <a:tailEnd/>
            </a:ln>
          </p:spPr>
          <p:txBody>
            <a:bodyPr/>
            <a:lstStyle/>
            <a:p>
              <a:endParaRPr lang="en-US"/>
            </a:p>
          </p:txBody>
        </p:sp>
        <p:sp>
          <p:nvSpPr>
            <p:cNvPr id="7723" name="Freeform 132"/>
            <p:cNvSpPr>
              <a:spLocks/>
            </p:cNvSpPr>
            <p:nvPr/>
          </p:nvSpPr>
          <p:spPr bwMode="auto">
            <a:xfrm>
              <a:off x="3380" y="2742"/>
              <a:ext cx="30" cy="30"/>
            </a:xfrm>
            <a:custGeom>
              <a:avLst/>
              <a:gdLst>
                <a:gd name="T0" fmla="*/ 15 w 60"/>
                <a:gd name="T1" fmla="*/ 8 h 58"/>
                <a:gd name="T2" fmla="*/ 15 w 60"/>
                <a:gd name="T3" fmla="*/ 6 h 58"/>
                <a:gd name="T4" fmla="*/ 15 w 60"/>
                <a:gd name="T5" fmla="*/ 5 h 58"/>
                <a:gd name="T6" fmla="*/ 14 w 60"/>
                <a:gd name="T7" fmla="*/ 3 h 58"/>
                <a:gd name="T8" fmla="*/ 13 w 60"/>
                <a:gd name="T9" fmla="*/ 2 h 58"/>
                <a:gd name="T10" fmla="*/ 12 w 60"/>
                <a:gd name="T11" fmla="*/ 1 h 58"/>
                <a:gd name="T12" fmla="*/ 11 w 60"/>
                <a:gd name="T13" fmla="*/ 1 h 58"/>
                <a:gd name="T14" fmla="*/ 9 w 60"/>
                <a:gd name="T15" fmla="*/ 0 h 58"/>
                <a:gd name="T16" fmla="*/ 8 w 60"/>
                <a:gd name="T17" fmla="*/ 0 h 58"/>
                <a:gd name="T18" fmla="*/ 5 w 60"/>
                <a:gd name="T19" fmla="*/ 1 h 58"/>
                <a:gd name="T20" fmla="*/ 2 w 60"/>
                <a:gd name="T21" fmla="*/ 2 h 58"/>
                <a:gd name="T22" fmla="*/ 1 w 60"/>
                <a:gd name="T23" fmla="*/ 5 h 58"/>
                <a:gd name="T24" fmla="*/ 0 w 60"/>
                <a:gd name="T25" fmla="*/ 8 h 58"/>
                <a:gd name="T26" fmla="*/ 1 w 60"/>
                <a:gd name="T27" fmla="*/ 9 h 58"/>
                <a:gd name="T28" fmla="*/ 1 w 60"/>
                <a:gd name="T29" fmla="*/ 11 h 58"/>
                <a:gd name="T30" fmla="*/ 1 w 60"/>
                <a:gd name="T31" fmla="*/ 12 h 58"/>
                <a:gd name="T32" fmla="*/ 2 w 60"/>
                <a:gd name="T33" fmla="*/ 13 h 58"/>
                <a:gd name="T34" fmla="*/ 3 w 60"/>
                <a:gd name="T35" fmla="*/ 14 h 58"/>
                <a:gd name="T36" fmla="*/ 5 w 60"/>
                <a:gd name="T37" fmla="*/ 15 h 58"/>
                <a:gd name="T38" fmla="*/ 6 w 60"/>
                <a:gd name="T39" fmla="*/ 16 h 58"/>
                <a:gd name="T40" fmla="*/ 8 w 60"/>
                <a:gd name="T41" fmla="*/ 16 h 58"/>
                <a:gd name="T42" fmla="*/ 9 w 60"/>
                <a:gd name="T43" fmla="*/ 16 h 58"/>
                <a:gd name="T44" fmla="*/ 11 w 60"/>
                <a:gd name="T45" fmla="*/ 15 h 58"/>
                <a:gd name="T46" fmla="*/ 12 w 60"/>
                <a:gd name="T47" fmla="*/ 14 h 58"/>
                <a:gd name="T48" fmla="*/ 13 w 60"/>
                <a:gd name="T49" fmla="*/ 13 h 58"/>
                <a:gd name="T50" fmla="*/ 14 w 60"/>
                <a:gd name="T51" fmla="*/ 12 h 58"/>
                <a:gd name="T52" fmla="*/ 15 w 60"/>
                <a:gd name="T53" fmla="*/ 11 h 58"/>
                <a:gd name="T54" fmla="*/ 15 w 60"/>
                <a:gd name="T55" fmla="*/ 9 h 58"/>
                <a:gd name="T56" fmla="*/ 15 w 60"/>
                <a:gd name="T57" fmla="*/ 8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8"/>
                <a:gd name="T89" fmla="*/ 60 w 60"/>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FF0000"/>
            </a:solidFill>
            <a:ln w="9525">
              <a:noFill/>
              <a:round/>
              <a:headEnd/>
              <a:tailEnd/>
            </a:ln>
          </p:spPr>
          <p:txBody>
            <a:bodyPr/>
            <a:lstStyle/>
            <a:p>
              <a:endParaRPr lang="en-US"/>
            </a:p>
          </p:txBody>
        </p:sp>
        <p:sp>
          <p:nvSpPr>
            <p:cNvPr id="7724" name="Freeform 133"/>
            <p:cNvSpPr>
              <a:spLocks/>
            </p:cNvSpPr>
            <p:nvPr/>
          </p:nvSpPr>
          <p:spPr bwMode="auto">
            <a:xfrm>
              <a:off x="3388" y="2750"/>
              <a:ext cx="15" cy="14"/>
            </a:xfrm>
            <a:custGeom>
              <a:avLst/>
              <a:gdLst>
                <a:gd name="T0" fmla="*/ 4 w 30"/>
                <a:gd name="T1" fmla="*/ 7 h 28"/>
                <a:gd name="T2" fmla="*/ 3 w 30"/>
                <a:gd name="T3" fmla="*/ 7 h 28"/>
                <a:gd name="T4" fmla="*/ 3 w 30"/>
                <a:gd name="T5" fmla="*/ 7 h 28"/>
                <a:gd name="T6" fmla="*/ 2 w 30"/>
                <a:gd name="T7" fmla="*/ 7 h 28"/>
                <a:gd name="T8" fmla="*/ 1 w 30"/>
                <a:gd name="T9" fmla="*/ 7 h 28"/>
                <a:gd name="T10" fmla="*/ 1 w 30"/>
                <a:gd name="T11" fmla="*/ 6 h 28"/>
                <a:gd name="T12" fmla="*/ 1 w 30"/>
                <a:gd name="T13" fmla="*/ 5 h 28"/>
                <a:gd name="T14" fmla="*/ 0 w 30"/>
                <a:gd name="T15" fmla="*/ 5 h 28"/>
                <a:gd name="T16" fmla="*/ 0 w 30"/>
                <a:gd name="T17" fmla="*/ 4 h 28"/>
                <a:gd name="T18" fmla="*/ 0 w 30"/>
                <a:gd name="T19" fmla="*/ 3 h 28"/>
                <a:gd name="T20" fmla="*/ 1 w 30"/>
                <a:gd name="T21" fmla="*/ 3 h 28"/>
                <a:gd name="T22" fmla="*/ 1 w 30"/>
                <a:gd name="T23" fmla="*/ 2 h 28"/>
                <a:gd name="T24" fmla="*/ 1 w 30"/>
                <a:gd name="T25" fmla="*/ 1 h 28"/>
                <a:gd name="T26" fmla="*/ 2 w 30"/>
                <a:gd name="T27" fmla="*/ 1 h 28"/>
                <a:gd name="T28" fmla="*/ 3 w 30"/>
                <a:gd name="T29" fmla="*/ 1 h 28"/>
                <a:gd name="T30" fmla="*/ 3 w 30"/>
                <a:gd name="T31" fmla="*/ 0 h 28"/>
                <a:gd name="T32" fmla="*/ 4 w 30"/>
                <a:gd name="T33" fmla="*/ 0 h 28"/>
                <a:gd name="T34" fmla="*/ 5 w 30"/>
                <a:gd name="T35" fmla="*/ 0 h 28"/>
                <a:gd name="T36" fmla="*/ 6 w 30"/>
                <a:gd name="T37" fmla="*/ 1 h 28"/>
                <a:gd name="T38" fmla="*/ 6 w 30"/>
                <a:gd name="T39" fmla="*/ 1 h 28"/>
                <a:gd name="T40" fmla="*/ 7 w 30"/>
                <a:gd name="T41" fmla="*/ 1 h 28"/>
                <a:gd name="T42" fmla="*/ 7 w 30"/>
                <a:gd name="T43" fmla="*/ 2 h 28"/>
                <a:gd name="T44" fmla="*/ 8 w 30"/>
                <a:gd name="T45" fmla="*/ 3 h 28"/>
                <a:gd name="T46" fmla="*/ 8 w 30"/>
                <a:gd name="T47" fmla="*/ 3 h 28"/>
                <a:gd name="T48" fmla="*/ 8 w 30"/>
                <a:gd name="T49" fmla="*/ 4 h 28"/>
                <a:gd name="T50" fmla="*/ 8 w 30"/>
                <a:gd name="T51" fmla="*/ 5 h 28"/>
                <a:gd name="T52" fmla="*/ 7 w 30"/>
                <a:gd name="T53" fmla="*/ 7 h 28"/>
                <a:gd name="T54" fmla="*/ 6 w 30"/>
                <a:gd name="T55" fmla="*/ 7 h 28"/>
                <a:gd name="T56" fmla="*/ 4 w 30"/>
                <a:gd name="T57" fmla="*/ 7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FF0000"/>
            </a:solidFill>
            <a:ln w="9525">
              <a:noFill/>
              <a:round/>
              <a:headEnd/>
              <a:tailEnd/>
            </a:ln>
          </p:spPr>
          <p:txBody>
            <a:bodyPr/>
            <a:lstStyle/>
            <a:p>
              <a:endParaRPr lang="en-US"/>
            </a:p>
          </p:txBody>
        </p:sp>
        <p:sp>
          <p:nvSpPr>
            <p:cNvPr id="7725" name="Freeform 134"/>
            <p:cNvSpPr>
              <a:spLocks/>
            </p:cNvSpPr>
            <p:nvPr/>
          </p:nvSpPr>
          <p:spPr bwMode="auto">
            <a:xfrm>
              <a:off x="3407" y="2643"/>
              <a:ext cx="30" cy="30"/>
            </a:xfrm>
            <a:custGeom>
              <a:avLst/>
              <a:gdLst>
                <a:gd name="T0" fmla="*/ 15 w 60"/>
                <a:gd name="T1" fmla="*/ 8 h 59"/>
                <a:gd name="T2" fmla="*/ 15 w 60"/>
                <a:gd name="T3" fmla="*/ 6 h 59"/>
                <a:gd name="T4" fmla="*/ 15 w 60"/>
                <a:gd name="T5" fmla="*/ 5 h 59"/>
                <a:gd name="T6" fmla="*/ 14 w 60"/>
                <a:gd name="T7" fmla="*/ 4 h 59"/>
                <a:gd name="T8" fmla="*/ 13 w 60"/>
                <a:gd name="T9" fmla="*/ 3 h 59"/>
                <a:gd name="T10" fmla="*/ 12 w 60"/>
                <a:gd name="T11" fmla="*/ 2 h 59"/>
                <a:gd name="T12" fmla="*/ 11 w 60"/>
                <a:gd name="T13" fmla="*/ 1 h 59"/>
                <a:gd name="T14" fmla="*/ 9 w 60"/>
                <a:gd name="T15" fmla="*/ 0 h 59"/>
                <a:gd name="T16" fmla="*/ 8 w 60"/>
                <a:gd name="T17" fmla="*/ 0 h 59"/>
                <a:gd name="T18" fmla="*/ 5 w 60"/>
                <a:gd name="T19" fmla="*/ 1 h 59"/>
                <a:gd name="T20" fmla="*/ 3 w 60"/>
                <a:gd name="T21" fmla="*/ 3 h 59"/>
                <a:gd name="T22" fmla="*/ 1 w 60"/>
                <a:gd name="T23" fmla="*/ 5 h 59"/>
                <a:gd name="T24" fmla="*/ 0 w 60"/>
                <a:gd name="T25" fmla="*/ 8 h 59"/>
                <a:gd name="T26" fmla="*/ 1 w 60"/>
                <a:gd name="T27" fmla="*/ 9 h 59"/>
                <a:gd name="T28" fmla="*/ 1 w 60"/>
                <a:gd name="T29" fmla="*/ 11 h 59"/>
                <a:gd name="T30" fmla="*/ 2 w 60"/>
                <a:gd name="T31" fmla="*/ 12 h 59"/>
                <a:gd name="T32" fmla="*/ 3 w 60"/>
                <a:gd name="T33" fmla="*/ 13 h 59"/>
                <a:gd name="T34" fmla="*/ 4 w 60"/>
                <a:gd name="T35" fmla="*/ 14 h 59"/>
                <a:gd name="T36" fmla="*/ 5 w 60"/>
                <a:gd name="T37" fmla="*/ 15 h 59"/>
                <a:gd name="T38" fmla="*/ 6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FF0000"/>
            </a:solidFill>
            <a:ln w="9525">
              <a:noFill/>
              <a:round/>
              <a:headEnd/>
              <a:tailEnd/>
            </a:ln>
          </p:spPr>
          <p:txBody>
            <a:bodyPr/>
            <a:lstStyle/>
            <a:p>
              <a:endParaRPr lang="en-US"/>
            </a:p>
          </p:txBody>
        </p:sp>
        <p:sp>
          <p:nvSpPr>
            <p:cNvPr id="7726" name="Freeform 135"/>
            <p:cNvSpPr>
              <a:spLocks/>
            </p:cNvSpPr>
            <p:nvPr/>
          </p:nvSpPr>
          <p:spPr bwMode="auto">
            <a:xfrm>
              <a:off x="3414" y="2651"/>
              <a:ext cx="15" cy="14"/>
            </a:xfrm>
            <a:custGeom>
              <a:avLst/>
              <a:gdLst>
                <a:gd name="T0" fmla="*/ 4 w 30"/>
                <a:gd name="T1" fmla="*/ 7 h 29"/>
                <a:gd name="T2" fmla="*/ 3 w 30"/>
                <a:gd name="T3" fmla="*/ 7 h 29"/>
                <a:gd name="T4" fmla="*/ 3 w 30"/>
                <a:gd name="T5" fmla="*/ 7 h 29"/>
                <a:gd name="T6" fmla="*/ 2 w 30"/>
                <a:gd name="T7" fmla="*/ 6 h 29"/>
                <a:gd name="T8" fmla="*/ 1 w 30"/>
                <a:gd name="T9" fmla="*/ 6 h 29"/>
                <a:gd name="T10" fmla="*/ 1 w 30"/>
                <a:gd name="T11" fmla="*/ 5 h 29"/>
                <a:gd name="T12" fmla="*/ 1 w 30"/>
                <a:gd name="T13" fmla="*/ 5 h 29"/>
                <a:gd name="T14" fmla="*/ 0 w 30"/>
                <a:gd name="T15" fmla="*/ 4 h 29"/>
                <a:gd name="T16" fmla="*/ 0 w 30"/>
                <a:gd name="T17" fmla="*/ 3 h 29"/>
                <a:gd name="T18" fmla="*/ 0 w 30"/>
                <a:gd name="T19" fmla="*/ 3 h 29"/>
                <a:gd name="T20" fmla="*/ 1 w 30"/>
                <a:gd name="T21" fmla="*/ 2 h 29"/>
                <a:gd name="T22" fmla="*/ 1 w 30"/>
                <a:gd name="T23" fmla="*/ 1 h 29"/>
                <a:gd name="T24" fmla="*/ 1 w 30"/>
                <a:gd name="T25" fmla="*/ 1 h 29"/>
                <a:gd name="T26" fmla="*/ 2 w 30"/>
                <a:gd name="T27" fmla="*/ 0 h 29"/>
                <a:gd name="T28" fmla="*/ 3 w 30"/>
                <a:gd name="T29" fmla="*/ 0 h 29"/>
                <a:gd name="T30" fmla="*/ 3 w 30"/>
                <a:gd name="T31" fmla="*/ 0 h 29"/>
                <a:gd name="T32" fmla="*/ 4 w 30"/>
                <a:gd name="T33" fmla="*/ 0 h 29"/>
                <a:gd name="T34" fmla="*/ 5 w 30"/>
                <a:gd name="T35" fmla="*/ 0 h 29"/>
                <a:gd name="T36" fmla="*/ 6 w 30"/>
                <a:gd name="T37" fmla="*/ 0 h 29"/>
                <a:gd name="T38" fmla="*/ 6 w 30"/>
                <a:gd name="T39" fmla="*/ 0 h 29"/>
                <a:gd name="T40" fmla="*/ 7 w 30"/>
                <a:gd name="T41" fmla="*/ 1 h 29"/>
                <a:gd name="T42" fmla="*/ 7 w 30"/>
                <a:gd name="T43" fmla="*/ 1 h 29"/>
                <a:gd name="T44" fmla="*/ 8 w 30"/>
                <a:gd name="T45" fmla="*/ 2 h 29"/>
                <a:gd name="T46" fmla="*/ 8 w 30"/>
                <a:gd name="T47" fmla="*/ 3 h 29"/>
                <a:gd name="T48" fmla="*/ 8 w 30"/>
                <a:gd name="T49" fmla="*/ 3 h 29"/>
                <a:gd name="T50" fmla="*/ 8 w 30"/>
                <a:gd name="T51" fmla="*/ 5 h 29"/>
                <a:gd name="T52" fmla="*/ 7 w 30"/>
                <a:gd name="T53" fmla="*/ 6 h 29"/>
                <a:gd name="T54" fmla="*/ 6 w 30"/>
                <a:gd name="T55" fmla="*/ 7 h 29"/>
                <a:gd name="T56" fmla="*/ 4 w 30"/>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FF0000"/>
            </a:solidFill>
            <a:ln w="9525">
              <a:noFill/>
              <a:round/>
              <a:headEnd/>
              <a:tailEnd/>
            </a:ln>
          </p:spPr>
          <p:txBody>
            <a:bodyPr/>
            <a:lstStyle/>
            <a:p>
              <a:endParaRPr lang="en-US"/>
            </a:p>
          </p:txBody>
        </p:sp>
        <p:sp>
          <p:nvSpPr>
            <p:cNvPr id="7727" name="Freeform 136"/>
            <p:cNvSpPr>
              <a:spLocks/>
            </p:cNvSpPr>
            <p:nvPr/>
          </p:nvSpPr>
          <p:spPr bwMode="auto">
            <a:xfrm>
              <a:off x="3407" y="2515"/>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FF0000"/>
            </a:solidFill>
            <a:ln w="9525">
              <a:noFill/>
              <a:round/>
              <a:headEnd/>
              <a:tailEnd/>
            </a:ln>
          </p:spPr>
          <p:txBody>
            <a:bodyPr/>
            <a:lstStyle/>
            <a:p>
              <a:endParaRPr lang="en-US"/>
            </a:p>
          </p:txBody>
        </p:sp>
        <p:sp>
          <p:nvSpPr>
            <p:cNvPr id="7728" name="Freeform 137"/>
            <p:cNvSpPr>
              <a:spLocks/>
            </p:cNvSpPr>
            <p:nvPr/>
          </p:nvSpPr>
          <p:spPr bwMode="auto">
            <a:xfrm>
              <a:off x="3414" y="2522"/>
              <a:ext cx="15" cy="15"/>
            </a:xfrm>
            <a:custGeom>
              <a:avLst/>
              <a:gdLst>
                <a:gd name="T0" fmla="*/ 4 w 30"/>
                <a:gd name="T1" fmla="*/ 8 h 30"/>
                <a:gd name="T2" fmla="*/ 3 w 30"/>
                <a:gd name="T3" fmla="*/ 8 h 30"/>
                <a:gd name="T4" fmla="*/ 3 w 30"/>
                <a:gd name="T5" fmla="*/ 7 h 30"/>
                <a:gd name="T6" fmla="*/ 2 w 30"/>
                <a:gd name="T7" fmla="*/ 7 h 30"/>
                <a:gd name="T8" fmla="*/ 1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1 w 30"/>
                <a:gd name="T25" fmla="*/ 1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1 h 30"/>
                <a:gd name="T42" fmla="*/ 7 w 30"/>
                <a:gd name="T43" fmla="*/ 2 h 30"/>
                <a:gd name="T44" fmla="*/ 8 w 30"/>
                <a:gd name="T45" fmla="*/ 3 h 30"/>
                <a:gd name="T46" fmla="*/ 8 w 30"/>
                <a:gd name="T47" fmla="*/ 3 h 30"/>
                <a:gd name="T48" fmla="*/ 8 w 30"/>
                <a:gd name="T49" fmla="*/ 4 h 30"/>
                <a:gd name="T50" fmla="*/ 8 w 30"/>
                <a:gd name="T51" fmla="*/ 5 h 30"/>
                <a:gd name="T52" fmla="*/ 7 w 30"/>
                <a:gd name="T53" fmla="*/ 7 h 30"/>
                <a:gd name="T54" fmla="*/ 6 w 30"/>
                <a:gd name="T55" fmla="*/ 7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FF0000"/>
            </a:solidFill>
            <a:ln w="9525">
              <a:noFill/>
              <a:round/>
              <a:headEnd/>
              <a:tailEnd/>
            </a:ln>
          </p:spPr>
          <p:txBody>
            <a:bodyPr/>
            <a:lstStyle/>
            <a:p>
              <a:endParaRPr lang="en-US"/>
            </a:p>
          </p:txBody>
        </p:sp>
        <p:sp>
          <p:nvSpPr>
            <p:cNvPr id="7729" name="Freeform 138"/>
            <p:cNvSpPr>
              <a:spLocks/>
            </p:cNvSpPr>
            <p:nvPr/>
          </p:nvSpPr>
          <p:spPr bwMode="auto">
            <a:xfrm>
              <a:off x="2347" y="2643"/>
              <a:ext cx="29" cy="30"/>
            </a:xfrm>
            <a:custGeom>
              <a:avLst/>
              <a:gdLst>
                <a:gd name="T0" fmla="*/ 15 w 58"/>
                <a:gd name="T1" fmla="*/ 8 h 59"/>
                <a:gd name="T2" fmla="*/ 15 w 58"/>
                <a:gd name="T3" fmla="*/ 6 h 59"/>
                <a:gd name="T4" fmla="*/ 14 w 58"/>
                <a:gd name="T5" fmla="*/ 5 h 59"/>
                <a:gd name="T6" fmla="*/ 14 w 58"/>
                <a:gd name="T7" fmla="*/ 4 h 59"/>
                <a:gd name="T8" fmla="*/ 13 w 58"/>
                <a:gd name="T9" fmla="*/ 3 h 59"/>
                <a:gd name="T10" fmla="*/ 12 w 58"/>
                <a:gd name="T11" fmla="*/ 2 h 59"/>
                <a:gd name="T12" fmla="*/ 10 w 58"/>
                <a:gd name="T13" fmla="*/ 1 h 59"/>
                <a:gd name="T14" fmla="*/ 9 w 58"/>
                <a:gd name="T15" fmla="*/ 0 h 59"/>
                <a:gd name="T16" fmla="*/ 7 w 58"/>
                <a:gd name="T17" fmla="*/ 0 h 59"/>
                <a:gd name="T18" fmla="*/ 5 w 58"/>
                <a:gd name="T19" fmla="*/ 1 h 59"/>
                <a:gd name="T20" fmla="*/ 2 w 58"/>
                <a:gd name="T21" fmla="*/ 3 h 59"/>
                <a:gd name="T22" fmla="*/ 1 w 58"/>
                <a:gd name="T23" fmla="*/ 5 h 59"/>
                <a:gd name="T24" fmla="*/ 0 w 58"/>
                <a:gd name="T25" fmla="*/ 8 h 59"/>
                <a:gd name="T26" fmla="*/ 0 w 58"/>
                <a:gd name="T27" fmla="*/ 9 h 59"/>
                <a:gd name="T28" fmla="*/ 1 w 58"/>
                <a:gd name="T29" fmla="*/ 11 h 59"/>
                <a:gd name="T30" fmla="*/ 1 w 58"/>
                <a:gd name="T31" fmla="*/ 12 h 59"/>
                <a:gd name="T32" fmla="*/ 2 w 58"/>
                <a:gd name="T33" fmla="*/ 13 h 59"/>
                <a:gd name="T34" fmla="*/ 3 w 58"/>
                <a:gd name="T35" fmla="*/ 14 h 59"/>
                <a:gd name="T36" fmla="*/ 5 w 58"/>
                <a:gd name="T37" fmla="*/ 15 h 59"/>
                <a:gd name="T38" fmla="*/ 6 w 58"/>
                <a:gd name="T39" fmla="*/ 15 h 59"/>
                <a:gd name="T40" fmla="*/ 7 w 58"/>
                <a:gd name="T41" fmla="*/ 15 h 59"/>
                <a:gd name="T42" fmla="*/ 9 w 58"/>
                <a:gd name="T43" fmla="*/ 15 h 59"/>
                <a:gd name="T44" fmla="*/ 10 w 58"/>
                <a:gd name="T45" fmla="*/ 15 h 59"/>
                <a:gd name="T46" fmla="*/ 12 w 58"/>
                <a:gd name="T47" fmla="*/ 14 h 59"/>
                <a:gd name="T48" fmla="*/ 13 w 58"/>
                <a:gd name="T49" fmla="*/ 13 h 59"/>
                <a:gd name="T50" fmla="*/ 14 w 58"/>
                <a:gd name="T51" fmla="*/ 12 h 59"/>
                <a:gd name="T52" fmla="*/ 14 w 58"/>
                <a:gd name="T53" fmla="*/ 11 h 59"/>
                <a:gd name="T54" fmla="*/ 15 w 58"/>
                <a:gd name="T55" fmla="*/ 9 h 59"/>
                <a:gd name="T56" fmla="*/ 15 w 58"/>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FF0000"/>
            </a:solidFill>
            <a:ln w="9525">
              <a:noFill/>
              <a:round/>
              <a:headEnd/>
              <a:tailEnd/>
            </a:ln>
          </p:spPr>
          <p:txBody>
            <a:bodyPr/>
            <a:lstStyle/>
            <a:p>
              <a:endParaRPr lang="en-US"/>
            </a:p>
          </p:txBody>
        </p:sp>
        <p:sp>
          <p:nvSpPr>
            <p:cNvPr id="7730" name="Freeform 139"/>
            <p:cNvSpPr>
              <a:spLocks/>
            </p:cNvSpPr>
            <p:nvPr/>
          </p:nvSpPr>
          <p:spPr bwMode="auto">
            <a:xfrm>
              <a:off x="2354" y="2651"/>
              <a:ext cx="15" cy="14"/>
            </a:xfrm>
            <a:custGeom>
              <a:avLst/>
              <a:gdLst>
                <a:gd name="T0" fmla="*/ 4 w 29"/>
                <a:gd name="T1" fmla="*/ 7 h 29"/>
                <a:gd name="T2" fmla="*/ 3 w 29"/>
                <a:gd name="T3" fmla="*/ 7 h 29"/>
                <a:gd name="T4" fmla="*/ 3 w 29"/>
                <a:gd name="T5" fmla="*/ 7 h 29"/>
                <a:gd name="T6" fmla="*/ 2 w 29"/>
                <a:gd name="T7" fmla="*/ 6 h 29"/>
                <a:gd name="T8" fmla="*/ 1 w 29"/>
                <a:gd name="T9" fmla="*/ 6 h 29"/>
                <a:gd name="T10" fmla="*/ 1 w 29"/>
                <a:gd name="T11" fmla="*/ 5 h 29"/>
                <a:gd name="T12" fmla="*/ 1 w 29"/>
                <a:gd name="T13" fmla="*/ 5 h 29"/>
                <a:gd name="T14" fmla="*/ 0 w 29"/>
                <a:gd name="T15" fmla="*/ 4 h 29"/>
                <a:gd name="T16" fmla="*/ 0 w 29"/>
                <a:gd name="T17" fmla="*/ 3 h 29"/>
                <a:gd name="T18" fmla="*/ 0 w 29"/>
                <a:gd name="T19" fmla="*/ 3 h 29"/>
                <a:gd name="T20" fmla="*/ 1 w 29"/>
                <a:gd name="T21" fmla="*/ 2 h 29"/>
                <a:gd name="T22" fmla="*/ 1 w 29"/>
                <a:gd name="T23" fmla="*/ 1 h 29"/>
                <a:gd name="T24" fmla="*/ 1 w 29"/>
                <a:gd name="T25" fmla="*/ 1 h 29"/>
                <a:gd name="T26" fmla="*/ 2 w 29"/>
                <a:gd name="T27" fmla="*/ 0 h 29"/>
                <a:gd name="T28" fmla="*/ 3 w 29"/>
                <a:gd name="T29" fmla="*/ 0 h 29"/>
                <a:gd name="T30" fmla="*/ 3 w 29"/>
                <a:gd name="T31" fmla="*/ 0 h 29"/>
                <a:gd name="T32" fmla="*/ 4 w 29"/>
                <a:gd name="T33" fmla="*/ 0 h 29"/>
                <a:gd name="T34" fmla="*/ 5 w 29"/>
                <a:gd name="T35" fmla="*/ 0 h 29"/>
                <a:gd name="T36" fmla="*/ 5 w 29"/>
                <a:gd name="T37" fmla="*/ 0 h 29"/>
                <a:gd name="T38" fmla="*/ 6 w 29"/>
                <a:gd name="T39" fmla="*/ 0 h 29"/>
                <a:gd name="T40" fmla="*/ 7 w 29"/>
                <a:gd name="T41" fmla="*/ 1 h 29"/>
                <a:gd name="T42" fmla="*/ 7 w 29"/>
                <a:gd name="T43" fmla="*/ 1 h 29"/>
                <a:gd name="T44" fmla="*/ 7 w 29"/>
                <a:gd name="T45" fmla="*/ 2 h 29"/>
                <a:gd name="T46" fmla="*/ 8 w 29"/>
                <a:gd name="T47" fmla="*/ 3 h 29"/>
                <a:gd name="T48" fmla="*/ 8 w 29"/>
                <a:gd name="T49" fmla="*/ 3 h 29"/>
                <a:gd name="T50" fmla="*/ 7 w 29"/>
                <a:gd name="T51" fmla="*/ 5 h 29"/>
                <a:gd name="T52" fmla="*/ 7 w 29"/>
                <a:gd name="T53" fmla="*/ 6 h 29"/>
                <a:gd name="T54" fmla="*/ 5 w 29"/>
                <a:gd name="T55" fmla="*/ 7 h 29"/>
                <a:gd name="T56" fmla="*/ 4 w 29"/>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FF0000"/>
            </a:solidFill>
            <a:ln w="9525">
              <a:noFill/>
              <a:round/>
              <a:headEnd/>
              <a:tailEnd/>
            </a:ln>
          </p:spPr>
          <p:txBody>
            <a:bodyPr/>
            <a:lstStyle/>
            <a:p>
              <a:endParaRPr lang="en-US"/>
            </a:p>
          </p:txBody>
        </p:sp>
        <p:sp>
          <p:nvSpPr>
            <p:cNvPr id="7731" name="Freeform 140"/>
            <p:cNvSpPr>
              <a:spLocks/>
            </p:cNvSpPr>
            <p:nvPr/>
          </p:nvSpPr>
          <p:spPr bwMode="auto">
            <a:xfrm>
              <a:off x="2485" y="1569"/>
              <a:ext cx="30" cy="30"/>
            </a:xfrm>
            <a:custGeom>
              <a:avLst/>
              <a:gdLst>
                <a:gd name="T0" fmla="*/ 15 w 60"/>
                <a:gd name="T1" fmla="*/ 8 h 60"/>
                <a:gd name="T2" fmla="*/ 15 w 60"/>
                <a:gd name="T3" fmla="*/ 7 h 60"/>
                <a:gd name="T4" fmla="*/ 15 w 60"/>
                <a:gd name="T5" fmla="*/ 5 h 60"/>
                <a:gd name="T6" fmla="*/ 14 w 60"/>
                <a:gd name="T7" fmla="*/ 4 h 60"/>
                <a:gd name="T8" fmla="*/ 13 w 60"/>
                <a:gd name="T9" fmla="*/ 2 h 60"/>
                <a:gd name="T10" fmla="*/ 12 w 60"/>
                <a:gd name="T11" fmla="*/ 2 h 60"/>
                <a:gd name="T12" fmla="*/ 11 w 60"/>
                <a:gd name="T13" fmla="*/ 1 h 60"/>
                <a:gd name="T14" fmla="*/ 9 w 60"/>
                <a:gd name="T15" fmla="*/ 0 h 60"/>
                <a:gd name="T16" fmla="*/ 8 w 60"/>
                <a:gd name="T17" fmla="*/ 0 h 60"/>
                <a:gd name="T18" fmla="*/ 5 w 60"/>
                <a:gd name="T19" fmla="*/ 1 h 60"/>
                <a:gd name="T20" fmla="*/ 3 w 60"/>
                <a:gd name="T21" fmla="*/ 2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7732" name="Freeform 141"/>
            <p:cNvSpPr>
              <a:spLocks/>
            </p:cNvSpPr>
            <p:nvPr/>
          </p:nvSpPr>
          <p:spPr bwMode="auto">
            <a:xfrm>
              <a:off x="2492" y="1577"/>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grpSp>
      <p:grpSp>
        <p:nvGrpSpPr>
          <p:cNvPr id="7171" name="Group 142"/>
          <p:cNvGrpSpPr>
            <a:grpSpLocks/>
          </p:cNvGrpSpPr>
          <p:nvPr/>
        </p:nvGrpSpPr>
        <p:grpSpPr bwMode="auto">
          <a:xfrm rot="5268625">
            <a:off x="211138" y="12700"/>
            <a:ext cx="1912937" cy="2119313"/>
            <a:chOff x="2332" y="1554"/>
            <a:chExt cx="1105" cy="1218"/>
          </a:xfrm>
        </p:grpSpPr>
        <p:sp>
          <p:nvSpPr>
            <p:cNvPr id="7455" name="Freeform 143"/>
            <p:cNvSpPr>
              <a:spLocks/>
            </p:cNvSpPr>
            <p:nvPr/>
          </p:nvSpPr>
          <p:spPr bwMode="auto">
            <a:xfrm>
              <a:off x="2450" y="2113"/>
              <a:ext cx="30" cy="30"/>
            </a:xfrm>
            <a:custGeom>
              <a:avLst/>
              <a:gdLst>
                <a:gd name="T0" fmla="*/ 7 w 61"/>
                <a:gd name="T1" fmla="*/ 15 h 60"/>
                <a:gd name="T2" fmla="*/ 4 w 61"/>
                <a:gd name="T3" fmla="*/ 15 h 60"/>
                <a:gd name="T4" fmla="*/ 2 w 61"/>
                <a:gd name="T5" fmla="*/ 13 h 60"/>
                <a:gd name="T6" fmla="*/ 0 w 61"/>
                <a:gd name="T7" fmla="*/ 11 h 60"/>
                <a:gd name="T8" fmla="*/ 0 w 61"/>
                <a:gd name="T9" fmla="*/ 8 h 60"/>
                <a:gd name="T10" fmla="*/ 0 w 61"/>
                <a:gd name="T11" fmla="*/ 5 h 60"/>
                <a:gd name="T12" fmla="*/ 2 w 61"/>
                <a:gd name="T13" fmla="*/ 2 h 60"/>
                <a:gd name="T14" fmla="*/ 4 w 61"/>
                <a:gd name="T15" fmla="*/ 1 h 60"/>
                <a:gd name="T16" fmla="*/ 7 w 61"/>
                <a:gd name="T17" fmla="*/ 0 h 60"/>
                <a:gd name="T18" fmla="*/ 10 w 61"/>
                <a:gd name="T19" fmla="*/ 1 h 60"/>
                <a:gd name="T20" fmla="*/ 13 w 61"/>
                <a:gd name="T21" fmla="*/ 2 h 60"/>
                <a:gd name="T22" fmla="*/ 14 w 61"/>
                <a:gd name="T23" fmla="*/ 5 h 60"/>
                <a:gd name="T24" fmla="*/ 15 w 61"/>
                <a:gd name="T25" fmla="*/ 8 h 60"/>
                <a:gd name="T26" fmla="*/ 14 w 61"/>
                <a:gd name="T27" fmla="*/ 11 h 60"/>
                <a:gd name="T28" fmla="*/ 13 w 61"/>
                <a:gd name="T29" fmla="*/ 13 h 60"/>
                <a:gd name="T30" fmla="*/ 10 w 61"/>
                <a:gd name="T31" fmla="*/ 15 h 60"/>
                <a:gd name="T32" fmla="*/ 7 w 61"/>
                <a:gd name="T33" fmla="*/ 15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0000"/>
            </a:solidFill>
            <a:ln w="9525">
              <a:noFill/>
              <a:round/>
              <a:headEnd/>
              <a:tailEnd/>
            </a:ln>
          </p:spPr>
          <p:txBody>
            <a:bodyPr/>
            <a:lstStyle/>
            <a:p>
              <a:endParaRPr lang="en-US"/>
            </a:p>
          </p:txBody>
        </p:sp>
        <p:sp>
          <p:nvSpPr>
            <p:cNvPr id="7456" name="Freeform 144"/>
            <p:cNvSpPr>
              <a:spLocks/>
            </p:cNvSpPr>
            <p:nvPr/>
          </p:nvSpPr>
          <p:spPr bwMode="auto">
            <a:xfrm>
              <a:off x="2431" y="2013"/>
              <a:ext cx="67" cy="91"/>
            </a:xfrm>
            <a:custGeom>
              <a:avLst/>
              <a:gdLst>
                <a:gd name="T0" fmla="*/ 13 w 132"/>
                <a:gd name="T1" fmla="*/ 46 h 182"/>
                <a:gd name="T2" fmla="*/ 21 w 132"/>
                <a:gd name="T3" fmla="*/ 46 h 182"/>
                <a:gd name="T4" fmla="*/ 22 w 132"/>
                <a:gd name="T5" fmla="*/ 44 h 182"/>
                <a:gd name="T6" fmla="*/ 25 w 132"/>
                <a:gd name="T7" fmla="*/ 39 h 182"/>
                <a:gd name="T8" fmla="*/ 29 w 132"/>
                <a:gd name="T9" fmla="*/ 31 h 182"/>
                <a:gd name="T10" fmla="*/ 32 w 132"/>
                <a:gd name="T11" fmla="*/ 23 h 182"/>
                <a:gd name="T12" fmla="*/ 34 w 132"/>
                <a:gd name="T13" fmla="*/ 14 h 182"/>
                <a:gd name="T14" fmla="*/ 33 w 132"/>
                <a:gd name="T15" fmla="*/ 7 h 182"/>
                <a:gd name="T16" fmla="*/ 27 w 132"/>
                <a:gd name="T17" fmla="*/ 3 h 182"/>
                <a:gd name="T18" fmla="*/ 17 w 132"/>
                <a:gd name="T19" fmla="*/ 0 h 182"/>
                <a:gd name="T20" fmla="*/ 7 w 132"/>
                <a:gd name="T21" fmla="*/ 3 h 182"/>
                <a:gd name="T22" fmla="*/ 1 w 132"/>
                <a:gd name="T23" fmla="*/ 7 h 182"/>
                <a:gd name="T24" fmla="*/ 0 w 132"/>
                <a:gd name="T25" fmla="*/ 14 h 182"/>
                <a:gd name="T26" fmla="*/ 2 w 132"/>
                <a:gd name="T27" fmla="*/ 23 h 182"/>
                <a:gd name="T28" fmla="*/ 5 w 132"/>
                <a:gd name="T29" fmla="*/ 31 h 182"/>
                <a:gd name="T30" fmla="*/ 9 w 132"/>
                <a:gd name="T31" fmla="*/ 39 h 182"/>
                <a:gd name="T32" fmla="*/ 12 w 132"/>
                <a:gd name="T33" fmla="*/ 44 h 182"/>
                <a:gd name="T34" fmla="*/ 13 w 132"/>
                <a:gd name="T35" fmla="*/ 46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FF0000"/>
            </a:solidFill>
            <a:ln w="9525">
              <a:noFill/>
              <a:round/>
              <a:headEnd/>
              <a:tailEnd/>
            </a:ln>
          </p:spPr>
          <p:txBody>
            <a:bodyPr/>
            <a:lstStyle/>
            <a:p>
              <a:endParaRPr lang="en-US"/>
            </a:p>
          </p:txBody>
        </p:sp>
        <p:sp>
          <p:nvSpPr>
            <p:cNvPr id="7457" name="Freeform 145"/>
            <p:cNvSpPr>
              <a:spLocks/>
            </p:cNvSpPr>
            <p:nvPr/>
          </p:nvSpPr>
          <p:spPr bwMode="auto">
            <a:xfrm>
              <a:off x="2431" y="2013"/>
              <a:ext cx="67" cy="91"/>
            </a:xfrm>
            <a:custGeom>
              <a:avLst/>
              <a:gdLst>
                <a:gd name="T0" fmla="*/ 13 w 132"/>
                <a:gd name="T1" fmla="*/ 46 h 182"/>
                <a:gd name="T2" fmla="*/ 21 w 132"/>
                <a:gd name="T3" fmla="*/ 46 h 182"/>
                <a:gd name="T4" fmla="*/ 22 w 132"/>
                <a:gd name="T5" fmla="*/ 44 h 182"/>
                <a:gd name="T6" fmla="*/ 25 w 132"/>
                <a:gd name="T7" fmla="*/ 39 h 182"/>
                <a:gd name="T8" fmla="*/ 29 w 132"/>
                <a:gd name="T9" fmla="*/ 31 h 182"/>
                <a:gd name="T10" fmla="*/ 32 w 132"/>
                <a:gd name="T11" fmla="*/ 23 h 182"/>
                <a:gd name="T12" fmla="*/ 34 w 132"/>
                <a:gd name="T13" fmla="*/ 14 h 182"/>
                <a:gd name="T14" fmla="*/ 33 w 132"/>
                <a:gd name="T15" fmla="*/ 7 h 182"/>
                <a:gd name="T16" fmla="*/ 27 w 132"/>
                <a:gd name="T17" fmla="*/ 3 h 182"/>
                <a:gd name="T18" fmla="*/ 17 w 132"/>
                <a:gd name="T19" fmla="*/ 0 h 182"/>
                <a:gd name="T20" fmla="*/ 7 w 132"/>
                <a:gd name="T21" fmla="*/ 3 h 182"/>
                <a:gd name="T22" fmla="*/ 1 w 132"/>
                <a:gd name="T23" fmla="*/ 7 h 182"/>
                <a:gd name="T24" fmla="*/ 0 w 132"/>
                <a:gd name="T25" fmla="*/ 14 h 182"/>
                <a:gd name="T26" fmla="*/ 2 w 132"/>
                <a:gd name="T27" fmla="*/ 23 h 182"/>
                <a:gd name="T28" fmla="*/ 5 w 132"/>
                <a:gd name="T29" fmla="*/ 31 h 182"/>
                <a:gd name="T30" fmla="*/ 9 w 132"/>
                <a:gd name="T31" fmla="*/ 39 h 182"/>
                <a:gd name="T32" fmla="*/ 12 w 132"/>
                <a:gd name="T33" fmla="*/ 44 h 182"/>
                <a:gd name="T34" fmla="*/ 13 w 132"/>
                <a:gd name="T35" fmla="*/ 46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FF0000"/>
            </a:solidFill>
            <a:ln w="9525">
              <a:noFill/>
              <a:round/>
              <a:headEnd/>
              <a:tailEnd/>
            </a:ln>
          </p:spPr>
          <p:txBody>
            <a:bodyPr/>
            <a:lstStyle/>
            <a:p>
              <a:endParaRPr lang="en-US"/>
            </a:p>
          </p:txBody>
        </p:sp>
        <p:sp>
          <p:nvSpPr>
            <p:cNvPr id="7458" name="Freeform 146"/>
            <p:cNvSpPr>
              <a:spLocks/>
            </p:cNvSpPr>
            <p:nvPr/>
          </p:nvSpPr>
          <p:spPr bwMode="auto">
            <a:xfrm>
              <a:off x="2359" y="2051"/>
              <a:ext cx="89" cy="73"/>
            </a:xfrm>
            <a:custGeom>
              <a:avLst/>
              <a:gdLst>
                <a:gd name="T0" fmla="*/ 41 w 177"/>
                <a:gd name="T1" fmla="*/ 36 h 146"/>
                <a:gd name="T2" fmla="*/ 45 w 177"/>
                <a:gd name="T3" fmla="*/ 29 h 146"/>
                <a:gd name="T4" fmla="*/ 43 w 177"/>
                <a:gd name="T5" fmla="*/ 27 h 146"/>
                <a:gd name="T6" fmla="*/ 41 w 177"/>
                <a:gd name="T7" fmla="*/ 22 h 146"/>
                <a:gd name="T8" fmla="*/ 36 w 177"/>
                <a:gd name="T9" fmla="*/ 15 h 146"/>
                <a:gd name="T10" fmla="*/ 31 w 177"/>
                <a:gd name="T11" fmla="*/ 9 h 146"/>
                <a:gd name="T12" fmla="*/ 24 w 177"/>
                <a:gd name="T13" fmla="*/ 3 h 146"/>
                <a:gd name="T14" fmla="*/ 18 w 177"/>
                <a:gd name="T15" fmla="*/ 0 h 146"/>
                <a:gd name="T16" fmla="*/ 10 w 177"/>
                <a:gd name="T17" fmla="*/ 2 h 146"/>
                <a:gd name="T18" fmla="*/ 4 w 177"/>
                <a:gd name="T19" fmla="*/ 9 h 146"/>
                <a:gd name="T20" fmla="*/ 1 w 177"/>
                <a:gd name="T21" fmla="*/ 15 h 146"/>
                <a:gd name="T22" fmla="*/ 0 w 177"/>
                <a:gd name="T23" fmla="*/ 19 h 146"/>
                <a:gd name="T24" fmla="*/ 1 w 177"/>
                <a:gd name="T25" fmla="*/ 23 h 146"/>
                <a:gd name="T26" fmla="*/ 2 w 177"/>
                <a:gd name="T27" fmla="*/ 26 h 146"/>
                <a:gd name="T28" fmla="*/ 5 w 177"/>
                <a:gd name="T29" fmla="*/ 29 h 146"/>
                <a:gd name="T30" fmla="*/ 8 w 177"/>
                <a:gd name="T31" fmla="*/ 31 h 146"/>
                <a:gd name="T32" fmla="*/ 12 w 177"/>
                <a:gd name="T33" fmla="*/ 33 h 146"/>
                <a:gd name="T34" fmla="*/ 16 w 177"/>
                <a:gd name="T35" fmla="*/ 35 h 146"/>
                <a:gd name="T36" fmla="*/ 20 w 177"/>
                <a:gd name="T37" fmla="*/ 36 h 146"/>
                <a:gd name="T38" fmla="*/ 25 w 177"/>
                <a:gd name="T39" fmla="*/ 36 h 146"/>
                <a:gd name="T40" fmla="*/ 29 w 177"/>
                <a:gd name="T41" fmla="*/ 36 h 146"/>
                <a:gd name="T42" fmla="*/ 33 w 177"/>
                <a:gd name="T43" fmla="*/ 37 h 146"/>
                <a:gd name="T44" fmla="*/ 36 w 177"/>
                <a:gd name="T45" fmla="*/ 37 h 146"/>
                <a:gd name="T46" fmla="*/ 39 w 177"/>
                <a:gd name="T47" fmla="*/ 36 h 146"/>
                <a:gd name="T48" fmla="*/ 41 w 177"/>
                <a:gd name="T49" fmla="*/ 36 h 146"/>
                <a:gd name="T50" fmla="*/ 41 w 177"/>
                <a:gd name="T51" fmla="*/ 36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FF0000"/>
            </a:solidFill>
            <a:ln w="9525">
              <a:noFill/>
              <a:round/>
              <a:headEnd/>
              <a:tailEnd/>
            </a:ln>
          </p:spPr>
          <p:txBody>
            <a:bodyPr/>
            <a:lstStyle/>
            <a:p>
              <a:endParaRPr lang="en-US"/>
            </a:p>
          </p:txBody>
        </p:sp>
        <p:sp>
          <p:nvSpPr>
            <p:cNvPr id="7459" name="Freeform 147"/>
            <p:cNvSpPr>
              <a:spLocks/>
            </p:cNvSpPr>
            <p:nvPr/>
          </p:nvSpPr>
          <p:spPr bwMode="auto">
            <a:xfrm>
              <a:off x="2359" y="2133"/>
              <a:ext cx="89" cy="71"/>
            </a:xfrm>
            <a:custGeom>
              <a:avLst/>
              <a:gdLst>
                <a:gd name="T0" fmla="*/ 45 w 178"/>
                <a:gd name="T1" fmla="*/ 6 h 143"/>
                <a:gd name="T2" fmla="*/ 41 w 178"/>
                <a:gd name="T3" fmla="*/ 0 h 143"/>
                <a:gd name="T4" fmla="*/ 41 w 178"/>
                <a:gd name="T5" fmla="*/ 0 h 143"/>
                <a:gd name="T6" fmla="*/ 39 w 178"/>
                <a:gd name="T7" fmla="*/ 0 h 143"/>
                <a:gd name="T8" fmla="*/ 37 w 178"/>
                <a:gd name="T9" fmla="*/ 0 h 143"/>
                <a:gd name="T10" fmla="*/ 33 w 178"/>
                <a:gd name="T11" fmla="*/ 0 h 143"/>
                <a:gd name="T12" fmla="*/ 29 w 178"/>
                <a:gd name="T13" fmla="*/ 0 h 143"/>
                <a:gd name="T14" fmla="*/ 25 w 178"/>
                <a:gd name="T15" fmla="*/ 0 h 143"/>
                <a:gd name="T16" fmla="*/ 20 w 178"/>
                <a:gd name="T17" fmla="*/ 1 h 143"/>
                <a:gd name="T18" fmla="*/ 16 w 178"/>
                <a:gd name="T19" fmla="*/ 1 h 143"/>
                <a:gd name="T20" fmla="*/ 11 w 178"/>
                <a:gd name="T21" fmla="*/ 3 h 143"/>
                <a:gd name="T22" fmla="*/ 8 w 178"/>
                <a:gd name="T23" fmla="*/ 4 h 143"/>
                <a:gd name="T24" fmla="*/ 5 w 178"/>
                <a:gd name="T25" fmla="*/ 6 h 143"/>
                <a:gd name="T26" fmla="*/ 2 w 178"/>
                <a:gd name="T27" fmla="*/ 9 h 143"/>
                <a:gd name="T28" fmla="*/ 1 w 178"/>
                <a:gd name="T29" fmla="*/ 12 h 143"/>
                <a:gd name="T30" fmla="*/ 0 w 178"/>
                <a:gd name="T31" fmla="*/ 16 h 143"/>
                <a:gd name="T32" fmla="*/ 1 w 178"/>
                <a:gd name="T33" fmla="*/ 20 h 143"/>
                <a:gd name="T34" fmla="*/ 3 w 178"/>
                <a:gd name="T35" fmla="*/ 26 h 143"/>
                <a:gd name="T36" fmla="*/ 11 w 178"/>
                <a:gd name="T37" fmla="*/ 33 h 143"/>
                <a:gd name="T38" fmla="*/ 18 w 178"/>
                <a:gd name="T39" fmla="*/ 35 h 143"/>
                <a:gd name="T40" fmla="*/ 24 w 178"/>
                <a:gd name="T41" fmla="*/ 33 h 143"/>
                <a:gd name="T42" fmla="*/ 30 w 178"/>
                <a:gd name="T43" fmla="*/ 27 h 143"/>
                <a:gd name="T44" fmla="*/ 37 w 178"/>
                <a:gd name="T45" fmla="*/ 20 h 143"/>
                <a:gd name="T46" fmla="*/ 41 w 178"/>
                <a:gd name="T47" fmla="*/ 13 h 143"/>
                <a:gd name="T48" fmla="*/ 44 w 178"/>
                <a:gd name="T49" fmla="*/ 8 h 143"/>
                <a:gd name="T50" fmla="*/ 45 w 178"/>
                <a:gd name="T51" fmla="*/ 6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FF0000"/>
            </a:solidFill>
            <a:ln w="9525">
              <a:noFill/>
              <a:round/>
              <a:headEnd/>
              <a:tailEnd/>
            </a:ln>
          </p:spPr>
          <p:txBody>
            <a:bodyPr/>
            <a:lstStyle/>
            <a:p>
              <a:endParaRPr lang="en-US"/>
            </a:p>
          </p:txBody>
        </p:sp>
        <p:sp>
          <p:nvSpPr>
            <p:cNvPr id="7460" name="Freeform 148"/>
            <p:cNvSpPr>
              <a:spLocks/>
            </p:cNvSpPr>
            <p:nvPr/>
          </p:nvSpPr>
          <p:spPr bwMode="auto">
            <a:xfrm>
              <a:off x="2432" y="2151"/>
              <a:ext cx="66" cy="90"/>
            </a:xfrm>
            <a:custGeom>
              <a:avLst/>
              <a:gdLst>
                <a:gd name="T0" fmla="*/ 20 w 132"/>
                <a:gd name="T1" fmla="*/ 0 h 181"/>
                <a:gd name="T2" fmla="*/ 13 w 132"/>
                <a:gd name="T3" fmla="*/ 0 h 181"/>
                <a:gd name="T4" fmla="*/ 12 w 132"/>
                <a:gd name="T5" fmla="*/ 2 h 181"/>
                <a:gd name="T6" fmla="*/ 9 w 132"/>
                <a:gd name="T7" fmla="*/ 7 h 181"/>
                <a:gd name="T8" fmla="*/ 5 w 132"/>
                <a:gd name="T9" fmla="*/ 14 h 181"/>
                <a:gd name="T10" fmla="*/ 2 w 132"/>
                <a:gd name="T11" fmla="*/ 22 h 181"/>
                <a:gd name="T12" fmla="*/ 0 w 132"/>
                <a:gd name="T13" fmla="*/ 30 h 181"/>
                <a:gd name="T14" fmla="*/ 1 w 132"/>
                <a:gd name="T15" fmla="*/ 38 h 181"/>
                <a:gd name="T16" fmla="*/ 6 w 132"/>
                <a:gd name="T17" fmla="*/ 43 h 181"/>
                <a:gd name="T18" fmla="*/ 16 w 132"/>
                <a:gd name="T19" fmla="*/ 45 h 181"/>
                <a:gd name="T20" fmla="*/ 26 w 132"/>
                <a:gd name="T21" fmla="*/ 43 h 181"/>
                <a:gd name="T22" fmla="*/ 32 w 132"/>
                <a:gd name="T23" fmla="*/ 38 h 181"/>
                <a:gd name="T24" fmla="*/ 33 w 132"/>
                <a:gd name="T25" fmla="*/ 30 h 181"/>
                <a:gd name="T26" fmla="*/ 32 w 132"/>
                <a:gd name="T27" fmla="*/ 22 h 181"/>
                <a:gd name="T28" fmla="*/ 28 w 132"/>
                <a:gd name="T29" fmla="*/ 14 h 181"/>
                <a:gd name="T30" fmla="*/ 25 w 132"/>
                <a:gd name="T31" fmla="*/ 7 h 181"/>
                <a:gd name="T32" fmla="*/ 21 w 132"/>
                <a:gd name="T33" fmla="*/ 2 h 181"/>
                <a:gd name="T34" fmla="*/ 20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FF0000"/>
            </a:solidFill>
            <a:ln w="9525">
              <a:noFill/>
              <a:round/>
              <a:headEnd/>
              <a:tailEnd/>
            </a:ln>
          </p:spPr>
          <p:txBody>
            <a:bodyPr/>
            <a:lstStyle/>
            <a:p>
              <a:endParaRPr lang="en-US"/>
            </a:p>
          </p:txBody>
        </p:sp>
        <p:sp>
          <p:nvSpPr>
            <p:cNvPr id="7461" name="Freeform 149"/>
            <p:cNvSpPr>
              <a:spLocks/>
            </p:cNvSpPr>
            <p:nvPr/>
          </p:nvSpPr>
          <p:spPr bwMode="auto">
            <a:xfrm>
              <a:off x="2482" y="2132"/>
              <a:ext cx="88" cy="72"/>
            </a:xfrm>
            <a:custGeom>
              <a:avLst/>
              <a:gdLst>
                <a:gd name="T0" fmla="*/ 3 w 177"/>
                <a:gd name="T1" fmla="*/ 1 h 144"/>
                <a:gd name="T2" fmla="*/ 0 w 177"/>
                <a:gd name="T3" fmla="*/ 6 h 144"/>
                <a:gd name="T4" fmla="*/ 1 w 177"/>
                <a:gd name="T5" fmla="*/ 9 h 144"/>
                <a:gd name="T6" fmla="*/ 4 w 177"/>
                <a:gd name="T7" fmla="*/ 14 h 144"/>
                <a:gd name="T8" fmla="*/ 8 w 177"/>
                <a:gd name="T9" fmla="*/ 21 h 144"/>
                <a:gd name="T10" fmla="*/ 14 w 177"/>
                <a:gd name="T11" fmla="*/ 27 h 144"/>
                <a:gd name="T12" fmla="*/ 20 w 177"/>
                <a:gd name="T13" fmla="*/ 33 h 144"/>
                <a:gd name="T14" fmla="*/ 27 w 177"/>
                <a:gd name="T15" fmla="*/ 36 h 144"/>
                <a:gd name="T16" fmla="*/ 34 w 177"/>
                <a:gd name="T17" fmla="*/ 35 h 144"/>
                <a:gd name="T18" fmla="*/ 41 w 177"/>
                <a:gd name="T19" fmla="*/ 26 h 144"/>
                <a:gd name="T20" fmla="*/ 43 w 177"/>
                <a:gd name="T21" fmla="*/ 21 h 144"/>
                <a:gd name="T22" fmla="*/ 44 w 177"/>
                <a:gd name="T23" fmla="*/ 17 h 144"/>
                <a:gd name="T24" fmla="*/ 44 w 177"/>
                <a:gd name="T25" fmla="*/ 12 h 144"/>
                <a:gd name="T26" fmla="*/ 42 w 177"/>
                <a:gd name="T27" fmla="*/ 9 h 144"/>
                <a:gd name="T28" fmla="*/ 40 w 177"/>
                <a:gd name="T29" fmla="*/ 7 h 144"/>
                <a:gd name="T30" fmla="*/ 36 w 177"/>
                <a:gd name="T31" fmla="*/ 5 h 144"/>
                <a:gd name="T32" fmla="*/ 33 w 177"/>
                <a:gd name="T33" fmla="*/ 3 h 144"/>
                <a:gd name="T34" fmla="*/ 29 w 177"/>
                <a:gd name="T35" fmla="*/ 2 h 144"/>
                <a:gd name="T36" fmla="*/ 24 w 177"/>
                <a:gd name="T37" fmla="*/ 1 h 144"/>
                <a:gd name="T38" fmla="*/ 20 w 177"/>
                <a:gd name="T39" fmla="*/ 1 h 144"/>
                <a:gd name="T40" fmla="*/ 15 w 177"/>
                <a:gd name="T41" fmla="*/ 1 h 144"/>
                <a:gd name="T42" fmla="*/ 12 w 177"/>
                <a:gd name="T43" fmla="*/ 0 h 144"/>
                <a:gd name="T44" fmla="*/ 8 w 177"/>
                <a:gd name="T45" fmla="*/ 0 h 144"/>
                <a:gd name="T46" fmla="*/ 6 w 177"/>
                <a:gd name="T47" fmla="*/ 1 h 144"/>
                <a:gd name="T48" fmla="*/ 4 w 177"/>
                <a:gd name="T49" fmla="*/ 1 h 144"/>
                <a:gd name="T50" fmla="*/ 3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FF0000"/>
            </a:solidFill>
            <a:ln w="9525">
              <a:noFill/>
              <a:round/>
              <a:headEnd/>
              <a:tailEnd/>
            </a:ln>
          </p:spPr>
          <p:txBody>
            <a:bodyPr/>
            <a:lstStyle/>
            <a:p>
              <a:endParaRPr lang="en-US"/>
            </a:p>
          </p:txBody>
        </p:sp>
        <p:sp>
          <p:nvSpPr>
            <p:cNvPr id="7462" name="Freeform 150"/>
            <p:cNvSpPr>
              <a:spLocks/>
            </p:cNvSpPr>
            <p:nvPr/>
          </p:nvSpPr>
          <p:spPr bwMode="auto">
            <a:xfrm>
              <a:off x="2481" y="2051"/>
              <a:ext cx="90" cy="72"/>
            </a:xfrm>
            <a:custGeom>
              <a:avLst/>
              <a:gdLst>
                <a:gd name="T0" fmla="*/ 0 w 180"/>
                <a:gd name="T1" fmla="*/ 29 h 143"/>
                <a:gd name="T2" fmla="*/ 4 w 180"/>
                <a:gd name="T3" fmla="*/ 36 h 143"/>
                <a:gd name="T4" fmla="*/ 5 w 180"/>
                <a:gd name="T5" fmla="*/ 36 h 143"/>
                <a:gd name="T6" fmla="*/ 6 w 180"/>
                <a:gd name="T7" fmla="*/ 36 h 143"/>
                <a:gd name="T8" fmla="*/ 9 w 180"/>
                <a:gd name="T9" fmla="*/ 36 h 143"/>
                <a:gd name="T10" fmla="*/ 12 w 180"/>
                <a:gd name="T11" fmla="*/ 36 h 143"/>
                <a:gd name="T12" fmla="*/ 16 w 180"/>
                <a:gd name="T13" fmla="*/ 36 h 143"/>
                <a:gd name="T14" fmla="*/ 20 w 180"/>
                <a:gd name="T15" fmla="*/ 36 h 143"/>
                <a:gd name="T16" fmla="*/ 25 w 180"/>
                <a:gd name="T17" fmla="*/ 35 h 143"/>
                <a:gd name="T18" fmla="*/ 29 w 180"/>
                <a:gd name="T19" fmla="*/ 34 h 143"/>
                <a:gd name="T20" fmla="*/ 34 w 180"/>
                <a:gd name="T21" fmla="*/ 33 h 143"/>
                <a:gd name="T22" fmla="*/ 37 w 180"/>
                <a:gd name="T23" fmla="*/ 32 h 143"/>
                <a:gd name="T24" fmla="*/ 41 w 180"/>
                <a:gd name="T25" fmla="*/ 30 h 143"/>
                <a:gd name="T26" fmla="*/ 43 w 180"/>
                <a:gd name="T27" fmla="*/ 27 h 143"/>
                <a:gd name="T28" fmla="*/ 45 w 180"/>
                <a:gd name="T29" fmla="*/ 24 h 143"/>
                <a:gd name="T30" fmla="*/ 45 w 180"/>
                <a:gd name="T31" fmla="*/ 20 h 143"/>
                <a:gd name="T32" fmla="*/ 44 w 180"/>
                <a:gd name="T33" fmla="*/ 15 h 143"/>
                <a:gd name="T34" fmla="*/ 42 w 180"/>
                <a:gd name="T35" fmla="*/ 10 h 143"/>
                <a:gd name="T36" fmla="*/ 35 w 180"/>
                <a:gd name="T37" fmla="*/ 2 h 143"/>
                <a:gd name="T38" fmla="*/ 27 w 180"/>
                <a:gd name="T39" fmla="*/ 0 h 143"/>
                <a:gd name="T40" fmla="*/ 21 w 180"/>
                <a:gd name="T41" fmla="*/ 3 h 143"/>
                <a:gd name="T42" fmla="*/ 14 w 180"/>
                <a:gd name="T43" fmla="*/ 8 h 143"/>
                <a:gd name="T44" fmla="*/ 9 w 180"/>
                <a:gd name="T45" fmla="*/ 15 h 143"/>
                <a:gd name="T46" fmla="*/ 4 w 180"/>
                <a:gd name="T47" fmla="*/ 22 h 143"/>
                <a:gd name="T48" fmla="*/ 1 w 180"/>
                <a:gd name="T49" fmla="*/ 27 h 143"/>
                <a:gd name="T50" fmla="*/ 0 w 180"/>
                <a:gd name="T51" fmla="*/ 29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FF0000"/>
            </a:solidFill>
            <a:ln w="9525">
              <a:noFill/>
              <a:round/>
              <a:headEnd/>
              <a:tailEnd/>
            </a:ln>
          </p:spPr>
          <p:txBody>
            <a:bodyPr/>
            <a:lstStyle/>
            <a:p>
              <a:endParaRPr lang="en-US"/>
            </a:p>
          </p:txBody>
        </p:sp>
        <p:sp>
          <p:nvSpPr>
            <p:cNvPr id="7463" name="Freeform 151"/>
            <p:cNvSpPr>
              <a:spLocks/>
            </p:cNvSpPr>
            <p:nvPr/>
          </p:nvSpPr>
          <p:spPr bwMode="auto">
            <a:xfrm>
              <a:off x="2654" y="1594"/>
              <a:ext cx="12" cy="12"/>
            </a:xfrm>
            <a:custGeom>
              <a:avLst/>
              <a:gdLst>
                <a:gd name="T0" fmla="*/ 3 w 24"/>
                <a:gd name="T1" fmla="*/ 6 h 24"/>
                <a:gd name="T2" fmla="*/ 2 w 24"/>
                <a:gd name="T3" fmla="*/ 6 h 24"/>
                <a:gd name="T4" fmla="*/ 1 w 24"/>
                <a:gd name="T5" fmla="*/ 6 h 24"/>
                <a:gd name="T6" fmla="*/ 1 w 24"/>
                <a:gd name="T7" fmla="*/ 4 h 24"/>
                <a:gd name="T8" fmla="*/ 0 w 24"/>
                <a:gd name="T9" fmla="*/ 3 h 24"/>
                <a:gd name="T10" fmla="*/ 1 w 24"/>
                <a:gd name="T11" fmla="*/ 2 h 24"/>
                <a:gd name="T12" fmla="*/ 1 w 24"/>
                <a:gd name="T13" fmla="*/ 1 h 24"/>
                <a:gd name="T14" fmla="*/ 2 w 24"/>
                <a:gd name="T15" fmla="*/ 1 h 24"/>
                <a:gd name="T16" fmla="*/ 3 w 24"/>
                <a:gd name="T17" fmla="*/ 0 h 24"/>
                <a:gd name="T18" fmla="*/ 5 w 24"/>
                <a:gd name="T19" fmla="*/ 1 h 24"/>
                <a:gd name="T20" fmla="*/ 5 w 24"/>
                <a:gd name="T21" fmla="*/ 1 h 24"/>
                <a:gd name="T22" fmla="*/ 6 w 24"/>
                <a:gd name="T23" fmla="*/ 2 h 24"/>
                <a:gd name="T24" fmla="*/ 6 w 24"/>
                <a:gd name="T25" fmla="*/ 3 h 24"/>
                <a:gd name="T26" fmla="*/ 6 w 24"/>
                <a:gd name="T27" fmla="*/ 4 h 24"/>
                <a:gd name="T28" fmla="*/ 5 w 24"/>
                <a:gd name="T29" fmla="*/ 6 h 24"/>
                <a:gd name="T30" fmla="*/ 5 w 24"/>
                <a:gd name="T31" fmla="*/ 6 h 24"/>
                <a:gd name="T32" fmla="*/ 3 w 24"/>
                <a:gd name="T33" fmla="*/ 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FF0000"/>
            </a:solidFill>
            <a:ln w="9525">
              <a:noFill/>
              <a:round/>
              <a:headEnd/>
              <a:tailEnd/>
            </a:ln>
          </p:spPr>
          <p:txBody>
            <a:bodyPr/>
            <a:lstStyle/>
            <a:p>
              <a:endParaRPr lang="en-US"/>
            </a:p>
          </p:txBody>
        </p:sp>
        <p:sp>
          <p:nvSpPr>
            <p:cNvPr id="7464" name="Freeform 152"/>
            <p:cNvSpPr>
              <a:spLocks/>
            </p:cNvSpPr>
            <p:nvPr/>
          </p:nvSpPr>
          <p:spPr bwMode="auto">
            <a:xfrm>
              <a:off x="2647" y="1554"/>
              <a:ext cx="26" cy="37"/>
            </a:xfrm>
            <a:custGeom>
              <a:avLst/>
              <a:gdLst>
                <a:gd name="T0" fmla="*/ 5 w 52"/>
                <a:gd name="T1" fmla="*/ 19 h 73"/>
                <a:gd name="T2" fmla="*/ 8 w 52"/>
                <a:gd name="T3" fmla="*/ 19 h 73"/>
                <a:gd name="T4" fmla="*/ 9 w 52"/>
                <a:gd name="T5" fmla="*/ 18 h 73"/>
                <a:gd name="T6" fmla="*/ 10 w 52"/>
                <a:gd name="T7" fmla="*/ 16 h 73"/>
                <a:gd name="T8" fmla="*/ 11 w 52"/>
                <a:gd name="T9" fmla="*/ 13 h 73"/>
                <a:gd name="T10" fmla="*/ 13 w 52"/>
                <a:gd name="T11" fmla="*/ 9 h 73"/>
                <a:gd name="T12" fmla="*/ 13 w 52"/>
                <a:gd name="T13" fmla="*/ 6 h 73"/>
                <a:gd name="T14" fmla="*/ 13 w 52"/>
                <a:gd name="T15" fmla="*/ 3 h 73"/>
                <a:gd name="T16" fmla="*/ 11 w 52"/>
                <a:gd name="T17" fmla="*/ 1 h 73"/>
                <a:gd name="T18" fmla="*/ 7 w 52"/>
                <a:gd name="T19" fmla="*/ 0 h 73"/>
                <a:gd name="T20" fmla="*/ 3 w 52"/>
                <a:gd name="T21" fmla="*/ 1 h 73"/>
                <a:gd name="T22" fmla="*/ 1 w 52"/>
                <a:gd name="T23" fmla="*/ 3 h 73"/>
                <a:gd name="T24" fmla="*/ 0 w 52"/>
                <a:gd name="T25" fmla="*/ 6 h 73"/>
                <a:gd name="T26" fmla="*/ 1 w 52"/>
                <a:gd name="T27" fmla="*/ 9 h 73"/>
                <a:gd name="T28" fmla="*/ 2 w 52"/>
                <a:gd name="T29" fmla="*/ 13 h 73"/>
                <a:gd name="T30" fmla="*/ 3 w 52"/>
                <a:gd name="T31" fmla="*/ 16 h 73"/>
                <a:gd name="T32" fmla="*/ 5 w 52"/>
                <a:gd name="T33" fmla="*/ 18 h 73"/>
                <a:gd name="T34" fmla="*/ 5 w 52"/>
                <a:gd name="T35" fmla="*/ 19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FF0000"/>
            </a:solidFill>
            <a:ln w="9525">
              <a:noFill/>
              <a:round/>
              <a:headEnd/>
              <a:tailEnd/>
            </a:ln>
          </p:spPr>
          <p:txBody>
            <a:bodyPr/>
            <a:lstStyle/>
            <a:p>
              <a:endParaRPr lang="en-US"/>
            </a:p>
          </p:txBody>
        </p:sp>
        <p:sp>
          <p:nvSpPr>
            <p:cNvPr id="7465" name="Freeform 153"/>
            <p:cNvSpPr>
              <a:spLocks/>
            </p:cNvSpPr>
            <p:nvPr/>
          </p:nvSpPr>
          <p:spPr bwMode="auto">
            <a:xfrm>
              <a:off x="2647" y="1554"/>
              <a:ext cx="26" cy="37"/>
            </a:xfrm>
            <a:custGeom>
              <a:avLst/>
              <a:gdLst>
                <a:gd name="T0" fmla="*/ 5 w 52"/>
                <a:gd name="T1" fmla="*/ 19 h 73"/>
                <a:gd name="T2" fmla="*/ 8 w 52"/>
                <a:gd name="T3" fmla="*/ 19 h 73"/>
                <a:gd name="T4" fmla="*/ 9 w 52"/>
                <a:gd name="T5" fmla="*/ 18 h 73"/>
                <a:gd name="T6" fmla="*/ 10 w 52"/>
                <a:gd name="T7" fmla="*/ 16 h 73"/>
                <a:gd name="T8" fmla="*/ 11 w 52"/>
                <a:gd name="T9" fmla="*/ 13 h 73"/>
                <a:gd name="T10" fmla="*/ 13 w 52"/>
                <a:gd name="T11" fmla="*/ 9 h 73"/>
                <a:gd name="T12" fmla="*/ 13 w 52"/>
                <a:gd name="T13" fmla="*/ 6 h 73"/>
                <a:gd name="T14" fmla="*/ 13 w 52"/>
                <a:gd name="T15" fmla="*/ 3 h 73"/>
                <a:gd name="T16" fmla="*/ 11 w 52"/>
                <a:gd name="T17" fmla="*/ 1 h 73"/>
                <a:gd name="T18" fmla="*/ 7 w 52"/>
                <a:gd name="T19" fmla="*/ 0 h 73"/>
                <a:gd name="T20" fmla="*/ 3 w 52"/>
                <a:gd name="T21" fmla="*/ 1 h 73"/>
                <a:gd name="T22" fmla="*/ 1 w 52"/>
                <a:gd name="T23" fmla="*/ 3 h 73"/>
                <a:gd name="T24" fmla="*/ 0 w 52"/>
                <a:gd name="T25" fmla="*/ 6 h 73"/>
                <a:gd name="T26" fmla="*/ 1 w 52"/>
                <a:gd name="T27" fmla="*/ 9 h 73"/>
                <a:gd name="T28" fmla="*/ 2 w 52"/>
                <a:gd name="T29" fmla="*/ 13 h 73"/>
                <a:gd name="T30" fmla="*/ 3 w 52"/>
                <a:gd name="T31" fmla="*/ 16 h 73"/>
                <a:gd name="T32" fmla="*/ 5 w 52"/>
                <a:gd name="T33" fmla="*/ 18 h 73"/>
                <a:gd name="T34" fmla="*/ 5 w 52"/>
                <a:gd name="T35" fmla="*/ 19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FF0000"/>
            </a:solidFill>
            <a:ln w="9525">
              <a:noFill/>
              <a:round/>
              <a:headEnd/>
              <a:tailEnd/>
            </a:ln>
          </p:spPr>
          <p:txBody>
            <a:bodyPr/>
            <a:lstStyle/>
            <a:p>
              <a:endParaRPr lang="en-US"/>
            </a:p>
          </p:txBody>
        </p:sp>
        <p:sp>
          <p:nvSpPr>
            <p:cNvPr id="7466" name="Freeform 154"/>
            <p:cNvSpPr>
              <a:spLocks/>
            </p:cNvSpPr>
            <p:nvPr/>
          </p:nvSpPr>
          <p:spPr bwMode="auto">
            <a:xfrm>
              <a:off x="2618" y="1569"/>
              <a:ext cx="36" cy="29"/>
            </a:xfrm>
            <a:custGeom>
              <a:avLst/>
              <a:gdLst>
                <a:gd name="T0" fmla="*/ 17 w 71"/>
                <a:gd name="T1" fmla="*/ 15 h 58"/>
                <a:gd name="T2" fmla="*/ 18 w 71"/>
                <a:gd name="T3" fmla="*/ 12 h 58"/>
                <a:gd name="T4" fmla="*/ 18 w 71"/>
                <a:gd name="T5" fmla="*/ 11 h 58"/>
                <a:gd name="T6" fmla="*/ 16 w 71"/>
                <a:gd name="T7" fmla="*/ 9 h 58"/>
                <a:gd name="T8" fmla="*/ 15 w 71"/>
                <a:gd name="T9" fmla="*/ 7 h 58"/>
                <a:gd name="T10" fmla="*/ 13 w 71"/>
                <a:gd name="T11" fmla="*/ 4 h 58"/>
                <a:gd name="T12" fmla="*/ 10 w 71"/>
                <a:gd name="T13" fmla="*/ 2 h 58"/>
                <a:gd name="T14" fmla="*/ 7 w 71"/>
                <a:gd name="T15" fmla="*/ 0 h 58"/>
                <a:gd name="T16" fmla="*/ 4 w 71"/>
                <a:gd name="T17" fmla="*/ 1 h 58"/>
                <a:gd name="T18" fmla="*/ 2 w 71"/>
                <a:gd name="T19" fmla="*/ 5 h 58"/>
                <a:gd name="T20" fmla="*/ 0 w 71"/>
                <a:gd name="T21" fmla="*/ 9 h 58"/>
                <a:gd name="T22" fmla="*/ 1 w 71"/>
                <a:gd name="T23" fmla="*/ 11 h 58"/>
                <a:gd name="T24" fmla="*/ 3 w 71"/>
                <a:gd name="T25" fmla="*/ 13 h 58"/>
                <a:gd name="T26" fmla="*/ 7 w 71"/>
                <a:gd name="T27" fmla="*/ 14 h 58"/>
                <a:gd name="T28" fmla="*/ 10 w 71"/>
                <a:gd name="T29" fmla="*/ 15 h 58"/>
                <a:gd name="T30" fmla="*/ 13 w 71"/>
                <a:gd name="T31" fmla="*/ 15 h 58"/>
                <a:gd name="T32" fmla="*/ 16 w 71"/>
                <a:gd name="T33" fmla="*/ 15 h 58"/>
                <a:gd name="T34" fmla="*/ 17 w 71"/>
                <a:gd name="T35" fmla="*/ 15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FF0000"/>
            </a:solidFill>
            <a:ln w="9525">
              <a:noFill/>
              <a:round/>
              <a:headEnd/>
              <a:tailEnd/>
            </a:ln>
          </p:spPr>
          <p:txBody>
            <a:bodyPr/>
            <a:lstStyle/>
            <a:p>
              <a:endParaRPr lang="en-US"/>
            </a:p>
          </p:txBody>
        </p:sp>
        <p:sp>
          <p:nvSpPr>
            <p:cNvPr id="7467" name="Freeform 155"/>
            <p:cNvSpPr>
              <a:spLocks/>
            </p:cNvSpPr>
            <p:nvPr/>
          </p:nvSpPr>
          <p:spPr bwMode="auto">
            <a:xfrm>
              <a:off x="2618" y="1602"/>
              <a:ext cx="36" cy="28"/>
            </a:xfrm>
            <a:custGeom>
              <a:avLst/>
              <a:gdLst>
                <a:gd name="T0" fmla="*/ 18 w 71"/>
                <a:gd name="T1" fmla="*/ 2 h 57"/>
                <a:gd name="T2" fmla="*/ 17 w 71"/>
                <a:gd name="T3" fmla="*/ 0 h 57"/>
                <a:gd name="T4" fmla="*/ 16 w 71"/>
                <a:gd name="T5" fmla="*/ 0 h 57"/>
                <a:gd name="T6" fmla="*/ 14 w 71"/>
                <a:gd name="T7" fmla="*/ 0 h 57"/>
                <a:gd name="T8" fmla="*/ 10 w 71"/>
                <a:gd name="T9" fmla="*/ 0 h 57"/>
                <a:gd name="T10" fmla="*/ 7 w 71"/>
                <a:gd name="T11" fmla="*/ 0 h 57"/>
                <a:gd name="T12" fmla="*/ 4 w 71"/>
                <a:gd name="T13" fmla="*/ 1 h 57"/>
                <a:gd name="T14" fmla="*/ 1 w 71"/>
                <a:gd name="T15" fmla="*/ 3 h 57"/>
                <a:gd name="T16" fmla="*/ 0 w 71"/>
                <a:gd name="T17" fmla="*/ 6 h 57"/>
                <a:gd name="T18" fmla="*/ 2 w 71"/>
                <a:gd name="T19" fmla="*/ 10 h 57"/>
                <a:gd name="T20" fmla="*/ 4 w 71"/>
                <a:gd name="T21" fmla="*/ 13 h 57"/>
                <a:gd name="T22" fmla="*/ 7 w 71"/>
                <a:gd name="T23" fmla="*/ 14 h 57"/>
                <a:gd name="T24" fmla="*/ 10 w 71"/>
                <a:gd name="T25" fmla="*/ 13 h 57"/>
                <a:gd name="T26" fmla="*/ 13 w 71"/>
                <a:gd name="T27" fmla="*/ 11 h 57"/>
                <a:gd name="T28" fmla="*/ 15 w 71"/>
                <a:gd name="T29" fmla="*/ 8 h 57"/>
                <a:gd name="T30" fmla="*/ 16 w 71"/>
                <a:gd name="T31" fmla="*/ 5 h 57"/>
                <a:gd name="T32" fmla="*/ 18 w 71"/>
                <a:gd name="T33" fmla="*/ 3 h 57"/>
                <a:gd name="T34" fmla="*/ 18 w 71"/>
                <a:gd name="T35" fmla="*/ 2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FF0000"/>
            </a:solidFill>
            <a:ln w="9525">
              <a:noFill/>
              <a:round/>
              <a:headEnd/>
              <a:tailEnd/>
            </a:ln>
          </p:spPr>
          <p:txBody>
            <a:bodyPr/>
            <a:lstStyle/>
            <a:p>
              <a:endParaRPr lang="en-US"/>
            </a:p>
          </p:txBody>
        </p:sp>
        <p:sp>
          <p:nvSpPr>
            <p:cNvPr id="7468" name="Freeform 156"/>
            <p:cNvSpPr>
              <a:spLocks/>
            </p:cNvSpPr>
            <p:nvPr/>
          </p:nvSpPr>
          <p:spPr bwMode="auto">
            <a:xfrm>
              <a:off x="2647" y="1610"/>
              <a:ext cx="26" cy="36"/>
            </a:xfrm>
            <a:custGeom>
              <a:avLst/>
              <a:gdLst>
                <a:gd name="T0" fmla="*/ 8 w 52"/>
                <a:gd name="T1" fmla="*/ 0 h 73"/>
                <a:gd name="T2" fmla="*/ 5 w 52"/>
                <a:gd name="T3" fmla="*/ 0 h 73"/>
                <a:gd name="T4" fmla="*/ 5 w 52"/>
                <a:gd name="T5" fmla="*/ 1 h 73"/>
                <a:gd name="T6" fmla="*/ 3 w 52"/>
                <a:gd name="T7" fmla="*/ 3 h 73"/>
                <a:gd name="T8" fmla="*/ 2 w 52"/>
                <a:gd name="T9" fmla="*/ 5 h 73"/>
                <a:gd name="T10" fmla="*/ 1 w 52"/>
                <a:gd name="T11" fmla="*/ 9 h 73"/>
                <a:gd name="T12" fmla="*/ 0 w 52"/>
                <a:gd name="T13" fmla="*/ 12 h 73"/>
                <a:gd name="T14" fmla="*/ 1 w 52"/>
                <a:gd name="T15" fmla="*/ 15 h 73"/>
                <a:gd name="T16" fmla="*/ 3 w 52"/>
                <a:gd name="T17" fmla="*/ 17 h 73"/>
                <a:gd name="T18" fmla="*/ 7 w 52"/>
                <a:gd name="T19" fmla="*/ 18 h 73"/>
                <a:gd name="T20" fmla="*/ 11 w 52"/>
                <a:gd name="T21" fmla="*/ 17 h 73"/>
                <a:gd name="T22" fmla="*/ 13 w 52"/>
                <a:gd name="T23" fmla="*/ 15 h 73"/>
                <a:gd name="T24" fmla="*/ 13 w 52"/>
                <a:gd name="T25" fmla="*/ 12 h 73"/>
                <a:gd name="T26" fmla="*/ 13 w 52"/>
                <a:gd name="T27" fmla="*/ 9 h 73"/>
                <a:gd name="T28" fmla="*/ 12 w 52"/>
                <a:gd name="T29" fmla="*/ 5 h 73"/>
                <a:gd name="T30" fmla="*/ 10 w 52"/>
                <a:gd name="T31" fmla="*/ 3 h 73"/>
                <a:gd name="T32" fmla="*/ 9 w 52"/>
                <a:gd name="T33" fmla="*/ 1 h 73"/>
                <a:gd name="T34" fmla="*/ 8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FF0000"/>
            </a:solidFill>
            <a:ln w="9525">
              <a:noFill/>
              <a:round/>
              <a:headEnd/>
              <a:tailEnd/>
            </a:ln>
          </p:spPr>
          <p:txBody>
            <a:bodyPr/>
            <a:lstStyle/>
            <a:p>
              <a:endParaRPr lang="en-US"/>
            </a:p>
          </p:txBody>
        </p:sp>
        <p:sp>
          <p:nvSpPr>
            <p:cNvPr id="7469" name="Freeform 157"/>
            <p:cNvSpPr>
              <a:spLocks/>
            </p:cNvSpPr>
            <p:nvPr/>
          </p:nvSpPr>
          <p:spPr bwMode="auto">
            <a:xfrm>
              <a:off x="2667" y="1602"/>
              <a:ext cx="36" cy="28"/>
            </a:xfrm>
            <a:custGeom>
              <a:avLst/>
              <a:gdLst>
                <a:gd name="T0" fmla="*/ 2 w 71"/>
                <a:gd name="T1" fmla="*/ 0 h 57"/>
                <a:gd name="T2" fmla="*/ 0 w 71"/>
                <a:gd name="T3" fmla="*/ 2 h 57"/>
                <a:gd name="T4" fmla="*/ 1 w 71"/>
                <a:gd name="T5" fmla="*/ 3 h 57"/>
                <a:gd name="T6" fmla="*/ 2 w 71"/>
                <a:gd name="T7" fmla="*/ 5 h 57"/>
                <a:gd name="T8" fmla="*/ 4 w 71"/>
                <a:gd name="T9" fmla="*/ 8 h 57"/>
                <a:gd name="T10" fmla="*/ 6 w 71"/>
                <a:gd name="T11" fmla="*/ 11 h 57"/>
                <a:gd name="T12" fmla="*/ 8 w 71"/>
                <a:gd name="T13" fmla="*/ 13 h 57"/>
                <a:gd name="T14" fmla="*/ 11 w 71"/>
                <a:gd name="T15" fmla="*/ 14 h 57"/>
                <a:gd name="T16" fmla="*/ 14 w 71"/>
                <a:gd name="T17" fmla="*/ 13 h 57"/>
                <a:gd name="T18" fmla="*/ 17 w 71"/>
                <a:gd name="T19" fmla="*/ 10 h 57"/>
                <a:gd name="T20" fmla="*/ 18 w 71"/>
                <a:gd name="T21" fmla="*/ 6 h 57"/>
                <a:gd name="T22" fmla="*/ 17 w 71"/>
                <a:gd name="T23" fmla="*/ 3 h 57"/>
                <a:gd name="T24" fmla="*/ 15 w 71"/>
                <a:gd name="T25" fmla="*/ 1 h 57"/>
                <a:gd name="T26" fmla="*/ 12 w 71"/>
                <a:gd name="T27" fmla="*/ 0 h 57"/>
                <a:gd name="T28" fmla="*/ 8 w 71"/>
                <a:gd name="T29" fmla="*/ 0 h 57"/>
                <a:gd name="T30" fmla="*/ 5 w 71"/>
                <a:gd name="T31" fmla="*/ 0 h 57"/>
                <a:gd name="T32" fmla="*/ 3 w 71"/>
                <a:gd name="T33" fmla="*/ 0 h 57"/>
                <a:gd name="T34" fmla="*/ 2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FF0000"/>
            </a:solidFill>
            <a:ln w="9525">
              <a:noFill/>
              <a:round/>
              <a:headEnd/>
              <a:tailEnd/>
            </a:ln>
          </p:spPr>
          <p:txBody>
            <a:bodyPr/>
            <a:lstStyle/>
            <a:p>
              <a:endParaRPr lang="en-US"/>
            </a:p>
          </p:txBody>
        </p:sp>
        <p:sp>
          <p:nvSpPr>
            <p:cNvPr id="7470" name="Freeform 158"/>
            <p:cNvSpPr>
              <a:spLocks/>
            </p:cNvSpPr>
            <p:nvPr/>
          </p:nvSpPr>
          <p:spPr bwMode="auto">
            <a:xfrm>
              <a:off x="2667" y="1569"/>
              <a:ext cx="36" cy="28"/>
            </a:xfrm>
            <a:custGeom>
              <a:avLst/>
              <a:gdLst>
                <a:gd name="T0" fmla="*/ 0 w 71"/>
                <a:gd name="T1" fmla="*/ 11 h 57"/>
                <a:gd name="T2" fmla="*/ 2 w 71"/>
                <a:gd name="T3" fmla="*/ 14 h 57"/>
                <a:gd name="T4" fmla="*/ 3 w 71"/>
                <a:gd name="T5" fmla="*/ 14 h 57"/>
                <a:gd name="T6" fmla="*/ 5 w 71"/>
                <a:gd name="T7" fmla="*/ 14 h 57"/>
                <a:gd name="T8" fmla="*/ 8 w 71"/>
                <a:gd name="T9" fmla="*/ 14 h 57"/>
                <a:gd name="T10" fmla="*/ 12 w 71"/>
                <a:gd name="T11" fmla="*/ 13 h 57"/>
                <a:gd name="T12" fmla="*/ 15 w 71"/>
                <a:gd name="T13" fmla="*/ 12 h 57"/>
                <a:gd name="T14" fmla="*/ 17 w 71"/>
                <a:gd name="T15" fmla="*/ 10 h 57"/>
                <a:gd name="T16" fmla="*/ 18 w 71"/>
                <a:gd name="T17" fmla="*/ 8 h 57"/>
                <a:gd name="T18" fmla="*/ 17 w 71"/>
                <a:gd name="T19" fmla="*/ 4 h 57"/>
                <a:gd name="T20" fmla="*/ 14 w 71"/>
                <a:gd name="T21" fmla="*/ 1 h 57"/>
                <a:gd name="T22" fmla="*/ 11 w 71"/>
                <a:gd name="T23" fmla="*/ 0 h 57"/>
                <a:gd name="T24" fmla="*/ 8 w 71"/>
                <a:gd name="T25" fmla="*/ 1 h 57"/>
                <a:gd name="T26" fmla="*/ 6 w 71"/>
                <a:gd name="T27" fmla="*/ 3 h 57"/>
                <a:gd name="T28" fmla="*/ 4 w 71"/>
                <a:gd name="T29" fmla="*/ 5 h 57"/>
                <a:gd name="T30" fmla="*/ 2 w 71"/>
                <a:gd name="T31" fmla="*/ 8 h 57"/>
                <a:gd name="T32" fmla="*/ 1 w 71"/>
                <a:gd name="T33" fmla="*/ 10 h 57"/>
                <a:gd name="T34" fmla="*/ 0 w 71"/>
                <a:gd name="T35" fmla="*/ 11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FF0000"/>
            </a:solidFill>
            <a:ln w="9525">
              <a:noFill/>
              <a:round/>
              <a:headEnd/>
              <a:tailEnd/>
            </a:ln>
          </p:spPr>
          <p:txBody>
            <a:bodyPr/>
            <a:lstStyle/>
            <a:p>
              <a:endParaRPr lang="en-US"/>
            </a:p>
          </p:txBody>
        </p:sp>
        <p:sp>
          <p:nvSpPr>
            <p:cNvPr id="7471" name="Freeform 159"/>
            <p:cNvSpPr>
              <a:spLocks/>
            </p:cNvSpPr>
            <p:nvPr/>
          </p:nvSpPr>
          <p:spPr bwMode="auto">
            <a:xfrm>
              <a:off x="3368" y="2439"/>
              <a:ext cx="12" cy="12"/>
            </a:xfrm>
            <a:custGeom>
              <a:avLst/>
              <a:gdLst>
                <a:gd name="T0" fmla="*/ 3 w 24"/>
                <a:gd name="T1" fmla="*/ 6 h 24"/>
                <a:gd name="T2" fmla="*/ 2 w 24"/>
                <a:gd name="T3" fmla="*/ 6 h 24"/>
                <a:gd name="T4" fmla="*/ 1 w 24"/>
                <a:gd name="T5" fmla="*/ 5 h 24"/>
                <a:gd name="T6" fmla="*/ 1 w 24"/>
                <a:gd name="T7" fmla="*/ 4 h 24"/>
                <a:gd name="T8" fmla="*/ 0 w 24"/>
                <a:gd name="T9" fmla="*/ 3 h 24"/>
                <a:gd name="T10" fmla="*/ 1 w 24"/>
                <a:gd name="T11" fmla="*/ 2 h 24"/>
                <a:gd name="T12" fmla="*/ 1 w 24"/>
                <a:gd name="T13" fmla="*/ 1 h 24"/>
                <a:gd name="T14" fmla="*/ 2 w 24"/>
                <a:gd name="T15" fmla="*/ 1 h 24"/>
                <a:gd name="T16" fmla="*/ 3 w 24"/>
                <a:gd name="T17" fmla="*/ 0 h 24"/>
                <a:gd name="T18" fmla="*/ 4 w 24"/>
                <a:gd name="T19" fmla="*/ 1 h 24"/>
                <a:gd name="T20" fmla="*/ 5 w 24"/>
                <a:gd name="T21" fmla="*/ 1 h 24"/>
                <a:gd name="T22" fmla="*/ 6 w 24"/>
                <a:gd name="T23" fmla="*/ 2 h 24"/>
                <a:gd name="T24" fmla="*/ 6 w 24"/>
                <a:gd name="T25" fmla="*/ 3 h 24"/>
                <a:gd name="T26" fmla="*/ 6 w 24"/>
                <a:gd name="T27" fmla="*/ 4 h 24"/>
                <a:gd name="T28" fmla="*/ 5 w 24"/>
                <a:gd name="T29" fmla="*/ 5 h 24"/>
                <a:gd name="T30" fmla="*/ 4 w 24"/>
                <a:gd name="T31" fmla="*/ 6 h 24"/>
                <a:gd name="T32" fmla="*/ 3 w 24"/>
                <a:gd name="T33" fmla="*/ 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FF0000"/>
            </a:solidFill>
            <a:ln w="9525">
              <a:noFill/>
              <a:round/>
              <a:headEnd/>
              <a:tailEnd/>
            </a:ln>
          </p:spPr>
          <p:txBody>
            <a:bodyPr/>
            <a:lstStyle/>
            <a:p>
              <a:endParaRPr lang="en-US"/>
            </a:p>
          </p:txBody>
        </p:sp>
        <p:sp>
          <p:nvSpPr>
            <p:cNvPr id="7472" name="Freeform 160"/>
            <p:cNvSpPr>
              <a:spLocks/>
            </p:cNvSpPr>
            <p:nvPr/>
          </p:nvSpPr>
          <p:spPr bwMode="auto">
            <a:xfrm>
              <a:off x="3361" y="2399"/>
              <a:ext cx="26" cy="36"/>
            </a:xfrm>
            <a:custGeom>
              <a:avLst/>
              <a:gdLst>
                <a:gd name="T0" fmla="*/ 4 w 53"/>
                <a:gd name="T1" fmla="*/ 18 h 73"/>
                <a:gd name="T2" fmla="*/ 8 w 53"/>
                <a:gd name="T3" fmla="*/ 18 h 73"/>
                <a:gd name="T4" fmla="*/ 8 w 53"/>
                <a:gd name="T5" fmla="*/ 17 h 73"/>
                <a:gd name="T6" fmla="*/ 9 w 53"/>
                <a:gd name="T7" fmla="*/ 15 h 73"/>
                <a:gd name="T8" fmla="*/ 11 w 53"/>
                <a:gd name="T9" fmla="*/ 12 h 73"/>
                <a:gd name="T10" fmla="*/ 12 w 53"/>
                <a:gd name="T11" fmla="*/ 9 h 73"/>
                <a:gd name="T12" fmla="*/ 13 w 53"/>
                <a:gd name="T13" fmla="*/ 5 h 73"/>
                <a:gd name="T14" fmla="*/ 12 w 53"/>
                <a:gd name="T15" fmla="*/ 3 h 73"/>
                <a:gd name="T16" fmla="*/ 10 w 53"/>
                <a:gd name="T17" fmla="*/ 1 h 73"/>
                <a:gd name="T18" fmla="*/ 6 w 53"/>
                <a:gd name="T19" fmla="*/ 0 h 73"/>
                <a:gd name="T20" fmla="*/ 2 w 53"/>
                <a:gd name="T21" fmla="*/ 1 h 73"/>
                <a:gd name="T22" fmla="*/ 0 w 53"/>
                <a:gd name="T23" fmla="*/ 3 h 73"/>
                <a:gd name="T24" fmla="*/ 0 w 53"/>
                <a:gd name="T25" fmla="*/ 5 h 73"/>
                <a:gd name="T26" fmla="*/ 0 w 53"/>
                <a:gd name="T27" fmla="*/ 9 h 73"/>
                <a:gd name="T28" fmla="*/ 1 w 53"/>
                <a:gd name="T29" fmla="*/ 12 h 73"/>
                <a:gd name="T30" fmla="*/ 3 w 53"/>
                <a:gd name="T31" fmla="*/ 15 h 73"/>
                <a:gd name="T32" fmla="*/ 4 w 53"/>
                <a:gd name="T33" fmla="*/ 17 h 73"/>
                <a:gd name="T34" fmla="*/ 4 w 53"/>
                <a:gd name="T35" fmla="*/ 18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FF0000"/>
            </a:solidFill>
            <a:ln w="9525">
              <a:noFill/>
              <a:round/>
              <a:headEnd/>
              <a:tailEnd/>
            </a:ln>
          </p:spPr>
          <p:txBody>
            <a:bodyPr/>
            <a:lstStyle/>
            <a:p>
              <a:endParaRPr lang="en-US"/>
            </a:p>
          </p:txBody>
        </p:sp>
        <p:sp>
          <p:nvSpPr>
            <p:cNvPr id="7473" name="Freeform 161"/>
            <p:cNvSpPr>
              <a:spLocks/>
            </p:cNvSpPr>
            <p:nvPr/>
          </p:nvSpPr>
          <p:spPr bwMode="auto">
            <a:xfrm>
              <a:off x="3361" y="2399"/>
              <a:ext cx="26" cy="36"/>
            </a:xfrm>
            <a:custGeom>
              <a:avLst/>
              <a:gdLst>
                <a:gd name="T0" fmla="*/ 4 w 53"/>
                <a:gd name="T1" fmla="*/ 18 h 73"/>
                <a:gd name="T2" fmla="*/ 8 w 53"/>
                <a:gd name="T3" fmla="*/ 18 h 73"/>
                <a:gd name="T4" fmla="*/ 8 w 53"/>
                <a:gd name="T5" fmla="*/ 17 h 73"/>
                <a:gd name="T6" fmla="*/ 9 w 53"/>
                <a:gd name="T7" fmla="*/ 15 h 73"/>
                <a:gd name="T8" fmla="*/ 11 w 53"/>
                <a:gd name="T9" fmla="*/ 12 h 73"/>
                <a:gd name="T10" fmla="*/ 12 w 53"/>
                <a:gd name="T11" fmla="*/ 9 h 73"/>
                <a:gd name="T12" fmla="*/ 13 w 53"/>
                <a:gd name="T13" fmla="*/ 5 h 73"/>
                <a:gd name="T14" fmla="*/ 12 w 53"/>
                <a:gd name="T15" fmla="*/ 3 h 73"/>
                <a:gd name="T16" fmla="*/ 10 w 53"/>
                <a:gd name="T17" fmla="*/ 1 h 73"/>
                <a:gd name="T18" fmla="*/ 6 w 53"/>
                <a:gd name="T19" fmla="*/ 0 h 73"/>
                <a:gd name="T20" fmla="*/ 2 w 53"/>
                <a:gd name="T21" fmla="*/ 1 h 73"/>
                <a:gd name="T22" fmla="*/ 0 w 53"/>
                <a:gd name="T23" fmla="*/ 3 h 73"/>
                <a:gd name="T24" fmla="*/ 0 w 53"/>
                <a:gd name="T25" fmla="*/ 5 h 73"/>
                <a:gd name="T26" fmla="*/ 0 w 53"/>
                <a:gd name="T27" fmla="*/ 9 h 73"/>
                <a:gd name="T28" fmla="*/ 1 w 53"/>
                <a:gd name="T29" fmla="*/ 12 h 73"/>
                <a:gd name="T30" fmla="*/ 3 w 53"/>
                <a:gd name="T31" fmla="*/ 15 h 73"/>
                <a:gd name="T32" fmla="*/ 4 w 53"/>
                <a:gd name="T33" fmla="*/ 17 h 73"/>
                <a:gd name="T34" fmla="*/ 4 w 53"/>
                <a:gd name="T35" fmla="*/ 18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FF0000"/>
            </a:solidFill>
            <a:ln w="9525">
              <a:noFill/>
              <a:round/>
              <a:headEnd/>
              <a:tailEnd/>
            </a:ln>
          </p:spPr>
          <p:txBody>
            <a:bodyPr/>
            <a:lstStyle/>
            <a:p>
              <a:endParaRPr lang="en-US"/>
            </a:p>
          </p:txBody>
        </p:sp>
        <p:sp>
          <p:nvSpPr>
            <p:cNvPr id="7474" name="Freeform 162"/>
            <p:cNvSpPr>
              <a:spLocks/>
            </p:cNvSpPr>
            <p:nvPr/>
          </p:nvSpPr>
          <p:spPr bwMode="auto">
            <a:xfrm>
              <a:off x="3331" y="2414"/>
              <a:ext cx="36" cy="29"/>
            </a:xfrm>
            <a:custGeom>
              <a:avLst/>
              <a:gdLst>
                <a:gd name="T0" fmla="*/ 17 w 71"/>
                <a:gd name="T1" fmla="*/ 15 h 58"/>
                <a:gd name="T2" fmla="*/ 18 w 71"/>
                <a:gd name="T3" fmla="*/ 12 h 58"/>
                <a:gd name="T4" fmla="*/ 18 w 71"/>
                <a:gd name="T5" fmla="*/ 11 h 58"/>
                <a:gd name="T6" fmla="*/ 16 w 71"/>
                <a:gd name="T7" fmla="*/ 9 h 58"/>
                <a:gd name="T8" fmla="*/ 15 w 71"/>
                <a:gd name="T9" fmla="*/ 6 h 58"/>
                <a:gd name="T10" fmla="*/ 13 w 71"/>
                <a:gd name="T11" fmla="*/ 4 h 58"/>
                <a:gd name="T12" fmla="*/ 10 w 71"/>
                <a:gd name="T13" fmla="*/ 2 h 58"/>
                <a:gd name="T14" fmla="*/ 7 w 71"/>
                <a:gd name="T15" fmla="*/ 0 h 58"/>
                <a:gd name="T16" fmla="*/ 4 w 71"/>
                <a:gd name="T17" fmla="*/ 1 h 58"/>
                <a:gd name="T18" fmla="*/ 2 w 71"/>
                <a:gd name="T19" fmla="*/ 4 h 58"/>
                <a:gd name="T20" fmla="*/ 0 w 71"/>
                <a:gd name="T21" fmla="*/ 8 h 58"/>
                <a:gd name="T22" fmla="*/ 1 w 71"/>
                <a:gd name="T23" fmla="*/ 11 h 58"/>
                <a:gd name="T24" fmla="*/ 4 w 71"/>
                <a:gd name="T25" fmla="*/ 13 h 58"/>
                <a:gd name="T26" fmla="*/ 7 w 71"/>
                <a:gd name="T27" fmla="*/ 14 h 58"/>
                <a:gd name="T28" fmla="*/ 10 w 71"/>
                <a:gd name="T29" fmla="*/ 15 h 58"/>
                <a:gd name="T30" fmla="*/ 14 w 71"/>
                <a:gd name="T31" fmla="*/ 15 h 58"/>
                <a:gd name="T32" fmla="*/ 16 w 71"/>
                <a:gd name="T33" fmla="*/ 15 h 58"/>
                <a:gd name="T34" fmla="*/ 17 w 71"/>
                <a:gd name="T35" fmla="*/ 15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FF0000"/>
            </a:solidFill>
            <a:ln w="9525">
              <a:noFill/>
              <a:round/>
              <a:headEnd/>
              <a:tailEnd/>
            </a:ln>
          </p:spPr>
          <p:txBody>
            <a:bodyPr/>
            <a:lstStyle/>
            <a:p>
              <a:endParaRPr lang="en-US"/>
            </a:p>
          </p:txBody>
        </p:sp>
        <p:sp>
          <p:nvSpPr>
            <p:cNvPr id="7475" name="Freeform 163"/>
            <p:cNvSpPr>
              <a:spLocks/>
            </p:cNvSpPr>
            <p:nvPr/>
          </p:nvSpPr>
          <p:spPr bwMode="auto">
            <a:xfrm>
              <a:off x="3331" y="2447"/>
              <a:ext cx="37" cy="28"/>
            </a:xfrm>
            <a:custGeom>
              <a:avLst/>
              <a:gdLst>
                <a:gd name="T0" fmla="*/ 19 w 72"/>
                <a:gd name="T1" fmla="*/ 3 h 56"/>
                <a:gd name="T2" fmla="*/ 17 w 72"/>
                <a:gd name="T3" fmla="*/ 0 h 56"/>
                <a:gd name="T4" fmla="*/ 16 w 72"/>
                <a:gd name="T5" fmla="*/ 0 h 56"/>
                <a:gd name="T6" fmla="*/ 14 w 72"/>
                <a:gd name="T7" fmla="*/ 0 h 56"/>
                <a:gd name="T8" fmla="*/ 11 w 72"/>
                <a:gd name="T9" fmla="*/ 0 h 56"/>
                <a:gd name="T10" fmla="*/ 7 w 72"/>
                <a:gd name="T11" fmla="*/ 1 h 56"/>
                <a:gd name="T12" fmla="*/ 4 w 72"/>
                <a:gd name="T13" fmla="*/ 2 h 56"/>
                <a:gd name="T14" fmla="*/ 1 w 72"/>
                <a:gd name="T15" fmla="*/ 4 h 56"/>
                <a:gd name="T16" fmla="*/ 0 w 72"/>
                <a:gd name="T17" fmla="*/ 7 h 56"/>
                <a:gd name="T18" fmla="*/ 2 w 72"/>
                <a:gd name="T19" fmla="*/ 11 h 56"/>
                <a:gd name="T20" fmla="*/ 5 w 72"/>
                <a:gd name="T21" fmla="*/ 14 h 56"/>
                <a:gd name="T22" fmla="*/ 8 w 72"/>
                <a:gd name="T23" fmla="*/ 14 h 56"/>
                <a:gd name="T24" fmla="*/ 10 w 72"/>
                <a:gd name="T25" fmla="*/ 14 h 56"/>
                <a:gd name="T26" fmla="*/ 13 w 72"/>
                <a:gd name="T27" fmla="*/ 11 h 56"/>
                <a:gd name="T28" fmla="*/ 15 w 72"/>
                <a:gd name="T29" fmla="*/ 9 h 56"/>
                <a:gd name="T30" fmla="*/ 17 w 72"/>
                <a:gd name="T31" fmla="*/ 6 h 56"/>
                <a:gd name="T32" fmla="*/ 19 w 72"/>
                <a:gd name="T33" fmla="*/ 4 h 56"/>
                <a:gd name="T34" fmla="*/ 19 w 72"/>
                <a:gd name="T35" fmla="*/ 3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FF0000"/>
            </a:solidFill>
            <a:ln w="9525">
              <a:noFill/>
              <a:round/>
              <a:headEnd/>
              <a:tailEnd/>
            </a:ln>
          </p:spPr>
          <p:txBody>
            <a:bodyPr/>
            <a:lstStyle/>
            <a:p>
              <a:endParaRPr lang="en-US"/>
            </a:p>
          </p:txBody>
        </p:sp>
        <p:sp>
          <p:nvSpPr>
            <p:cNvPr id="7476" name="Freeform 164"/>
            <p:cNvSpPr>
              <a:spLocks/>
            </p:cNvSpPr>
            <p:nvPr/>
          </p:nvSpPr>
          <p:spPr bwMode="auto">
            <a:xfrm>
              <a:off x="3361" y="2454"/>
              <a:ext cx="26" cy="37"/>
            </a:xfrm>
            <a:custGeom>
              <a:avLst/>
              <a:gdLst>
                <a:gd name="T0" fmla="*/ 8 w 53"/>
                <a:gd name="T1" fmla="*/ 0 h 72"/>
                <a:gd name="T2" fmla="*/ 5 w 53"/>
                <a:gd name="T3" fmla="*/ 0 h 72"/>
                <a:gd name="T4" fmla="*/ 4 w 53"/>
                <a:gd name="T5" fmla="*/ 1 h 72"/>
                <a:gd name="T6" fmla="*/ 3 w 53"/>
                <a:gd name="T7" fmla="*/ 3 h 72"/>
                <a:gd name="T8" fmla="*/ 2 w 53"/>
                <a:gd name="T9" fmla="*/ 6 h 72"/>
                <a:gd name="T10" fmla="*/ 0 w 53"/>
                <a:gd name="T11" fmla="*/ 9 h 72"/>
                <a:gd name="T12" fmla="*/ 0 w 53"/>
                <a:gd name="T13" fmla="*/ 13 h 72"/>
                <a:gd name="T14" fmla="*/ 0 w 53"/>
                <a:gd name="T15" fmla="*/ 16 h 72"/>
                <a:gd name="T16" fmla="*/ 2 w 53"/>
                <a:gd name="T17" fmla="*/ 18 h 72"/>
                <a:gd name="T18" fmla="*/ 6 w 53"/>
                <a:gd name="T19" fmla="*/ 19 h 72"/>
                <a:gd name="T20" fmla="*/ 10 w 53"/>
                <a:gd name="T21" fmla="*/ 18 h 72"/>
                <a:gd name="T22" fmla="*/ 12 w 53"/>
                <a:gd name="T23" fmla="*/ 16 h 72"/>
                <a:gd name="T24" fmla="*/ 13 w 53"/>
                <a:gd name="T25" fmla="*/ 13 h 72"/>
                <a:gd name="T26" fmla="*/ 12 w 53"/>
                <a:gd name="T27" fmla="*/ 9 h 72"/>
                <a:gd name="T28" fmla="*/ 11 w 53"/>
                <a:gd name="T29" fmla="*/ 6 h 72"/>
                <a:gd name="T30" fmla="*/ 10 w 53"/>
                <a:gd name="T31" fmla="*/ 3 h 72"/>
                <a:gd name="T32" fmla="*/ 8 w 53"/>
                <a:gd name="T33" fmla="*/ 1 h 72"/>
                <a:gd name="T34" fmla="*/ 8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FF0000"/>
            </a:solidFill>
            <a:ln w="9525">
              <a:noFill/>
              <a:round/>
              <a:headEnd/>
              <a:tailEnd/>
            </a:ln>
          </p:spPr>
          <p:txBody>
            <a:bodyPr/>
            <a:lstStyle/>
            <a:p>
              <a:endParaRPr lang="en-US"/>
            </a:p>
          </p:txBody>
        </p:sp>
        <p:sp>
          <p:nvSpPr>
            <p:cNvPr id="7477" name="Freeform 165"/>
            <p:cNvSpPr>
              <a:spLocks/>
            </p:cNvSpPr>
            <p:nvPr/>
          </p:nvSpPr>
          <p:spPr bwMode="auto">
            <a:xfrm>
              <a:off x="3381" y="2447"/>
              <a:ext cx="36" cy="28"/>
            </a:xfrm>
            <a:custGeom>
              <a:avLst/>
              <a:gdLst>
                <a:gd name="T0" fmla="*/ 2 w 71"/>
                <a:gd name="T1" fmla="*/ 0 h 56"/>
                <a:gd name="T2" fmla="*/ 0 w 71"/>
                <a:gd name="T3" fmla="*/ 3 h 56"/>
                <a:gd name="T4" fmla="*/ 1 w 71"/>
                <a:gd name="T5" fmla="*/ 4 h 56"/>
                <a:gd name="T6" fmla="*/ 2 w 71"/>
                <a:gd name="T7" fmla="*/ 6 h 56"/>
                <a:gd name="T8" fmla="*/ 4 w 71"/>
                <a:gd name="T9" fmla="*/ 9 h 56"/>
                <a:gd name="T10" fmla="*/ 6 w 71"/>
                <a:gd name="T11" fmla="*/ 11 h 56"/>
                <a:gd name="T12" fmla="*/ 8 w 71"/>
                <a:gd name="T13" fmla="*/ 14 h 56"/>
                <a:gd name="T14" fmla="*/ 11 w 71"/>
                <a:gd name="T15" fmla="*/ 14 h 56"/>
                <a:gd name="T16" fmla="*/ 14 w 71"/>
                <a:gd name="T17" fmla="*/ 14 h 56"/>
                <a:gd name="T18" fmla="*/ 17 w 71"/>
                <a:gd name="T19" fmla="*/ 11 h 56"/>
                <a:gd name="T20" fmla="*/ 18 w 71"/>
                <a:gd name="T21" fmla="*/ 7 h 56"/>
                <a:gd name="T22" fmla="*/ 17 w 71"/>
                <a:gd name="T23" fmla="*/ 4 h 56"/>
                <a:gd name="T24" fmla="*/ 15 w 71"/>
                <a:gd name="T25" fmla="*/ 2 h 56"/>
                <a:gd name="T26" fmla="*/ 12 w 71"/>
                <a:gd name="T27" fmla="*/ 1 h 56"/>
                <a:gd name="T28" fmla="*/ 8 w 71"/>
                <a:gd name="T29" fmla="*/ 0 h 56"/>
                <a:gd name="T30" fmla="*/ 5 w 71"/>
                <a:gd name="T31" fmla="*/ 0 h 56"/>
                <a:gd name="T32" fmla="*/ 3 w 71"/>
                <a:gd name="T33" fmla="*/ 0 h 56"/>
                <a:gd name="T34" fmla="*/ 2 w 71"/>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6"/>
                <a:gd name="T56" fmla="*/ 71 w 71"/>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FF0000"/>
            </a:solidFill>
            <a:ln w="9525">
              <a:noFill/>
              <a:round/>
              <a:headEnd/>
              <a:tailEnd/>
            </a:ln>
          </p:spPr>
          <p:txBody>
            <a:bodyPr/>
            <a:lstStyle/>
            <a:p>
              <a:endParaRPr lang="en-US"/>
            </a:p>
          </p:txBody>
        </p:sp>
        <p:sp>
          <p:nvSpPr>
            <p:cNvPr id="7478" name="Freeform 166"/>
            <p:cNvSpPr>
              <a:spLocks/>
            </p:cNvSpPr>
            <p:nvPr/>
          </p:nvSpPr>
          <p:spPr bwMode="auto">
            <a:xfrm>
              <a:off x="3380" y="2414"/>
              <a:ext cx="37" cy="28"/>
            </a:xfrm>
            <a:custGeom>
              <a:avLst/>
              <a:gdLst>
                <a:gd name="T0" fmla="*/ 0 w 72"/>
                <a:gd name="T1" fmla="*/ 11 h 57"/>
                <a:gd name="T2" fmla="*/ 2 w 72"/>
                <a:gd name="T3" fmla="*/ 14 h 57"/>
                <a:gd name="T4" fmla="*/ 3 w 72"/>
                <a:gd name="T5" fmla="*/ 14 h 57"/>
                <a:gd name="T6" fmla="*/ 5 w 72"/>
                <a:gd name="T7" fmla="*/ 14 h 57"/>
                <a:gd name="T8" fmla="*/ 8 w 72"/>
                <a:gd name="T9" fmla="*/ 14 h 57"/>
                <a:gd name="T10" fmla="*/ 12 w 72"/>
                <a:gd name="T11" fmla="*/ 13 h 57"/>
                <a:gd name="T12" fmla="*/ 16 w 72"/>
                <a:gd name="T13" fmla="*/ 12 h 57"/>
                <a:gd name="T14" fmla="*/ 18 w 72"/>
                <a:gd name="T15" fmla="*/ 10 h 57"/>
                <a:gd name="T16" fmla="*/ 19 w 72"/>
                <a:gd name="T17" fmla="*/ 7 h 57"/>
                <a:gd name="T18" fmla="*/ 17 w 72"/>
                <a:gd name="T19" fmla="*/ 4 h 57"/>
                <a:gd name="T20" fmla="*/ 14 w 72"/>
                <a:gd name="T21" fmla="*/ 1 h 57"/>
                <a:gd name="T22" fmla="*/ 12 w 72"/>
                <a:gd name="T23" fmla="*/ 0 h 57"/>
                <a:gd name="T24" fmla="*/ 9 w 72"/>
                <a:gd name="T25" fmla="*/ 1 h 57"/>
                <a:gd name="T26" fmla="*/ 6 w 72"/>
                <a:gd name="T27" fmla="*/ 3 h 57"/>
                <a:gd name="T28" fmla="*/ 4 w 72"/>
                <a:gd name="T29" fmla="*/ 5 h 57"/>
                <a:gd name="T30" fmla="*/ 2 w 72"/>
                <a:gd name="T31" fmla="*/ 8 h 57"/>
                <a:gd name="T32" fmla="*/ 1 w 72"/>
                <a:gd name="T33" fmla="*/ 10 h 57"/>
                <a:gd name="T34" fmla="*/ 0 w 72"/>
                <a:gd name="T35" fmla="*/ 11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FF0000"/>
            </a:solidFill>
            <a:ln w="9525">
              <a:noFill/>
              <a:round/>
              <a:headEnd/>
              <a:tailEnd/>
            </a:ln>
          </p:spPr>
          <p:txBody>
            <a:bodyPr/>
            <a:lstStyle/>
            <a:p>
              <a:endParaRPr lang="en-US"/>
            </a:p>
          </p:txBody>
        </p:sp>
        <p:sp>
          <p:nvSpPr>
            <p:cNvPr id="7479" name="Freeform 167"/>
            <p:cNvSpPr>
              <a:spLocks/>
            </p:cNvSpPr>
            <p:nvPr/>
          </p:nvSpPr>
          <p:spPr bwMode="auto">
            <a:xfrm>
              <a:off x="2672" y="2420"/>
              <a:ext cx="11" cy="12"/>
            </a:xfrm>
            <a:custGeom>
              <a:avLst/>
              <a:gdLst>
                <a:gd name="T0" fmla="*/ 3 w 23"/>
                <a:gd name="T1" fmla="*/ 6 h 24"/>
                <a:gd name="T2" fmla="*/ 1 w 23"/>
                <a:gd name="T3" fmla="*/ 6 h 24"/>
                <a:gd name="T4" fmla="*/ 1 w 23"/>
                <a:gd name="T5" fmla="*/ 5 h 24"/>
                <a:gd name="T6" fmla="*/ 0 w 23"/>
                <a:gd name="T7" fmla="*/ 5 h 24"/>
                <a:gd name="T8" fmla="*/ 0 w 23"/>
                <a:gd name="T9" fmla="*/ 3 h 24"/>
                <a:gd name="T10" fmla="*/ 0 w 23"/>
                <a:gd name="T11" fmla="*/ 2 h 24"/>
                <a:gd name="T12" fmla="*/ 1 w 23"/>
                <a:gd name="T13" fmla="*/ 1 h 24"/>
                <a:gd name="T14" fmla="*/ 1 w 23"/>
                <a:gd name="T15" fmla="*/ 1 h 24"/>
                <a:gd name="T16" fmla="*/ 3 w 23"/>
                <a:gd name="T17" fmla="*/ 0 h 24"/>
                <a:gd name="T18" fmla="*/ 4 w 23"/>
                <a:gd name="T19" fmla="*/ 1 h 24"/>
                <a:gd name="T20" fmla="*/ 5 w 23"/>
                <a:gd name="T21" fmla="*/ 1 h 24"/>
                <a:gd name="T22" fmla="*/ 5 w 23"/>
                <a:gd name="T23" fmla="*/ 2 h 24"/>
                <a:gd name="T24" fmla="*/ 5 w 23"/>
                <a:gd name="T25" fmla="*/ 3 h 24"/>
                <a:gd name="T26" fmla="*/ 5 w 23"/>
                <a:gd name="T27" fmla="*/ 5 h 24"/>
                <a:gd name="T28" fmla="*/ 5 w 23"/>
                <a:gd name="T29" fmla="*/ 5 h 24"/>
                <a:gd name="T30" fmla="*/ 4 w 23"/>
                <a:gd name="T31" fmla="*/ 6 h 24"/>
                <a:gd name="T32" fmla="*/ 3 w 23"/>
                <a:gd name="T33" fmla="*/ 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FF0000"/>
            </a:solidFill>
            <a:ln w="9525">
              <a:noFill/>
              <a:round/>
              <a:headEnd/>
              <a:tailEnd/>
            </a:ln>
          </p:spPr>
          <p:txBody>
            <a:bodyPr/>
            <a:lstStyle/>
            <a:p>
              <a:endParaRPr lang="en-US"/>
            </a:p>
          </p:txBody>
        </p:sp>
        <p:sp>
          <p:nvSpPr>
            <p:cNvPr id="7480" name="Freeform 168"/>
            <p:cNvSpPr>
              <a:spLocks/>
            </p:cNvSpPr>
            <p:nvPr/>
          </p:nvSpPr>
          <p:spPr bwMode="auto">
            <a:xfrm>
              <a:off x="2664" y="2381"/>
              <a:ext cx="26" cy="36"/>
            </a:xfrm>
            <a:custGeom>
              <a:avLst/>
              <a:gdLst>
                <a:gd name="T0" fmla="*/ 5 w 52"/>
                <a:gd name="T1" fmla="*/ 18 h 73"/>
                <a:gd name="T2" fmla="*/ 8 w 52"/>
                <a:gd name="T3" fmla="*/ 18 h 73"/>
                <a:gd name="T4" fmla="*/ 9 w 52"/>
                <a:gd name="T5" fmla="*/ 17 h 73"/>
                <a:gd name="T6" fmla="*/ 10 w 52"/>
                <a:gd name="T7" fmla="*/ 15 h 73"/>
                <a:gd name="T8" fmla="*/ 11 w 52"/>
                <a:gd name="T9" fmla="*/ 12 h 73"/>
                <a:gd name="T10" fmla="*/ 13 w 52"/>
                <a:gd name="T11" fmla="*/ 9 h 73"/>
                <a:gd name="T12" fmla="*/ 13 w 52"/>
                <a:gd name="T13" fmla="*/ 5 h 73"/>
                <a:gd name="T14" fmla="*/ 13 w 52"/>
                <a:gd name="T15" fmla="*/ 3 h 73"/>
                <a:gd name="T16" fmla="*/ 11 w 52"/>
                <a:gd name="T17" fmla="*/ 1 h 73"/>
                <a:gd name="T18" fmla="*/ 7 w 52"/>
                <a:gd name="T19" fmla="*/ 0 h 73"/>
                <a:gd name="T20" fmla="*/ 3 w 52"/>
                <a:gd name="T21" fmla="*/ 1 h 73"/>
                <a:gd name="T22" fmla="*/ 1 w 52"/>
                <a:gd name="T23" fmla="*/ 3 h 73"/>
                <a:gd name="T24" fmla="*/ 0 w 52"/>
                <a:gd name="T25" fmla="*/ 5 h 73"/>
                <a:gd name="T26" fmla="*/ 1 w 52"/>
                <a:gd name="T27" fmla="*/ 9 h 73"/>
                <a:gd name="T28" fmla="*/ 2 w 52"/>
                <a:gd name="T29" fmla="*/ 12 h 73"/>
                <a:gd name="T30" fmla="*/ 3 w 52"/>
                <a:gd name="T31" fmla="*/ 15 h 73"/>
                <a:gd name="T32" fmla="*/ 5 w 52"/>
                <a:gd name="T33" fmla="*/ 17 h 73"/>
                <a:gd name="T34" fmla="*/ 5 w 52"/>
                <a:gd name="T35" fmla="*/ 18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FF0000"/>
            </a:solidFill>
            <a:ln w="9525">
              <a:noFill/>
              <a:round/>
              <a:headEnd/>
              <a:tailEnd/>
            </a:ln>
          </p:spPr>
          <p:txBody>
            <a:bodyPr/>
            <a:lstStyle/>
            <a:p>
              <a:endParaRPr lang="en-US"/>
            </a:p>
          </p:txBody>
        </p:sp>
        <p:sp>
          <p:nvSpPr>
            <p:cNvPr id="7481" name="Freeform 169"/>
            <p:cNvSpPr>
              <a:spLocks/>
            </p:cNvSpPr>
            <p:nvPr/>
          </p:nvSpPr>
          <p:spPr bwMode="auto">
            <a:xfrm>
              <a:off x="2664" y="2381"/>
              <a:ext cx="26" cy="36"/>
            </a:xfrm>
            <a:custGeom>
              <a:avLst/>
              <a:gdLst>
                <a:gd name="T0" fmla="*/ 5 w 52"/>
                <a:gd name="T1" fmla="*/ 18 h 73"/>
                <a:gd name="T2" fmla="*/ 8 w 52"/>
                <a:gd name="T3" fmla="*/ 18 h 73"/>
                <a:gd name="T4" fmla="*/ 9 w 52"/>
                <a:gd name="T5" fmla="*/ 17 h 73"/>
                <a:gd name="T6" fmla="*/ 10 w 52"/>
                <a:gd name="T7" fmla="*/ 15 h 73"/>
                <a:gd name="T8" fmla="*/ 11 w 52"/>
                <a:gd name="T9" fmla="*/ 12 h 73"/>
                <a:gd name="T10" fmla="*/ 13 w 52"/>
                <a:gd name="T11" fmla="*/ 9 h 73"/>
                <a:gd name="T12" fmla="*/ 13 w 52"/>
                <a:gd name="T13" fmla="*/ 5 h 73"/>
                <a:gd name="T14" fmla="*/ 13 w 52"/>
                <a:gd name="T15" fmla="*/ 3 h 73"/>
                <a:gd name="T16" fmla="*/ 11 w 52"/>
                <a:gd name="T17" fmla="*/ 1 h 73"/>
                <a:gd name="T18" fmla="*/ 7 w 52"/>
                <a:gd name="T19" fmla="*/ 0 h 73"/>
                <a:gd name="T20" fmla="*/ 3 w 52"/>
                <a:gd name="T21" fmla="*/ 1 h 73"/>
                <a:gd name="T22" fmla="*/ 1 w 52"/>
                <a:gd name="T23" fmla="*/ 3 h 73"/>
                <a:gd name="T24" fmla="*/ 0 w 52"/>
                <a:gd name="T25" fmla="*/ 5 h 73"/>
                <a:gd name="T26" fmla="*/ 1 w 52"/>
                <a:gd name="T27" fmla="*/ 9 h 73"/>
                <a:gd name="T28" fmla="*/ 2 w 52"/>
                <a:gd name="T29" fmla="*/ 12 h 73"/>
                <a:gd name="T30" fmla="*/ 3 w 52"/>
                <a:gd name="T31" fmla="*/ 15 h 73"/>
                <a:gd name="T32" fmla="*/ 5 w 52"/>
                <a:gd name="T33" fmla="*/ 17 h 73"/>
                <a:gd name="T34" fmla="*/ 5 w 52"/>
                <a:gd name="T35" fmla="*/ 18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FF0000"/>
            </a:solidFill>
            <a:ln w="9525">
              <a:noFill/>
              <a:round/>
              <a:headEnd/>
              <a:tailEnd/>
            </a:ln>
          </p:spPr>
          <p:txBody>
            <a:bodyPr/>
            <a:lstStyle/>
            <a:p>
              <a:endParaRPr lang="en-US"/>
            </a:p>
          </p:txBody>
        </p:sp>
        <p:sp>
          <p:nvSpPr>
            <p:cNvPr id="7482" name="Freeform 170"/>
            <p:cNvSpPr>
              <a:spLocks/>
            </p:cNvSpPr>
            <p:nvPr/>
          </p:nvSpPr>
          <p:spPr bwMode="auto">
            <a:xfrm>
              <a:off x="2635" y="2396"/>
              <a:ext cx="35" cy="28"/>
            </a:xfrm>
            <a:custGeom>
              <a:avLst/>
              <a:gdLst>
                <a:gd name="T0" fmla="*/ 16 w 72"/>
                <a:gd name="T1" fmla="*/ 14 h 58"/>
                <a:gd name="T2" fmla="*/ 17 w 72"/>
                <a:gd name="T3" fmla="*/ 11 h 58"/>
                <a:gd name="T4" fmla="*/ 17 w 72"/>
                <a:gd name="T5" fmla="*/ 10 h 58"/>
                <a:gd name="T6" fmla="*/ 16 w 72"/>
                <a:gd name="T7" fmla="*/ 8 h 58"/>
                <a:gd name="T8" fmla="*/ 14 w 72"/>
                <a:gd name="T9" fmla="*/ 6 h 58"/>
                <a:gd name="T10" fmla="*/ 12 w 72"/>
                <a:gd name="T11" fmla="*/ 3 h 58"/>
                <a:gd name="T12" fmla="*/ 9 w 72"/>
                <a:gd name="T13" fmla="*/ 1 h 58"/>
                <a:gd name="T14" fmla="*/ 7 w 72"/>
                <a:gd name="T15" fmla="*/ 0 h 58"/>
                <a:gd name="T16" fmla="*/ 4 w 72"/>
                <a:gd name="T17" fmla="*/ 0 h 58"/>
                <a:gd name="T18" fmla="*/ 1 w 72"/>
                <a:gd name="T19" fmla="*/ 3 h 58"/>
                <a:gd name="T20" fmla="*/ 0 w 72"/>
                <a:gd name="T21" fmla="*/ 7 h 58"/>
                <a:gd name="T22" fmla="*/ 1 w 72"/>
                <a:gd name="T23" fmla="*/ 10 h 58"/>
                <a:gd name="T24" fmla="*/ 3 w 72"/>
                <a:gd name="T25" fmla="*/ 12 h 58"/>
                <a:gd name="T26" fmla="*/ 6 w 72"/>
                <a:gd name="T27" fmla="*/ 13 h 58"/>
                <a:gd name="T28" fmla="*/ 9 w 72"/>
                <a:gd name="T29" fmla="*/ 14 h 58"/>
                <a:gd name="T30" fmla="*/ 12 w 72"/>
                <a:gd name="T31" fmla="*/ 14 h 58"/>
                <a:gd name="T32" fmla="*/ 15 w 72"/>
                <a:gd name="T33" fmla="*/ 14 h 58"/>
                <a:gd name="T34" fmla="*/ 16 w 72"/>
                <a:gd name="T35" fmla="*/ 14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FF0000"/>
            </a:solidFill>
            <a:ln w="9525">
              <a:noFill/>
              <a:round/>
              <a:headEnd/>
              <a:tailEnd/>
            </a:ln>
          </p:spPr>
          <p:txBody>
            <a:bodyPr/>
            <a:lstStyle/>
            <a:p>
              <a:endParaRPr lang="en-US"/>
            </a:p>
          </p:txBody>
        </p:sp>
        <p:sp>
          <p:nvSpPr>
            <p:cNvPr id="7483" name="Freeform 171"/>
            <p:cNvSpPr>
              <a:spLocks/>
            </p:cNvSpPr>
            <p:nvPr/>
          </p:nvSpPr>
          <p:spPr bwMode="auto">
            <a:xfrm>
              <a:off x="2635" y="2428"/>
              <a:ext cx="35" cy="29"/>
            </a:xfrm>
            <a:custGeom>
              <a:avLst/>
              <a:gdLst>
                <a:gd name="T0" fmla="*/ 17 w 72"/>
                <a:gd name="T1" fmla="*/ 3 h 56"/>
                <a:gd name="T2" fmla="*/ 16 w 72"/>
                <a:gd name="T3" fmla="*/ 0 h 56"/>
                <a:gd name="T4" fmla="*/ 15 w 72"/>
                <a:gd name="T5" fmla="*/ 0 h 56"/>
                <a:gd name="T6" fmla="*/ 13 w 72"/>
                <a:gd name="T7" fmla="*/ 0 h 56"/>
                <a:gd name="T8" fmla="*/ 9 w 72"/>
                <a:gd name="T9" fmla="*/ 0 h 56"/>
                <a:gd name="T10" fmla="*/ 6 w 72"/>
                <a:gd name="T11" fmla="*/ 1 h 56"/>
                <a:gd name="T12" fmla="*/ 3 w 72"/>
                <a:gd name="T13" fmla="*/ 2 h 56"/>
                <a:gd name="T14" fmla="*/ 1 w 72"/>
                <a:gd name="T15" fmla="*/ 4 h 56"/>
                <a:gd name="T16" fmla="*/ 0 w 72"/>
                <a:gd name="T17" fmla="*/ 7 h 56"/>
                <a:gd name="T18" fmla="*/ 1 w 72"/>
                <a:gd name="T19" fmla="*/ 11 h 56"/>
                <a:gd name="T20" fmla="*/ 4 w 72"/>
                <a:gd name="T21" fmla="*/ 14 h 56"/>
                <a:gd name="T22" fmla="*/ 7 w 72"/>
                <a:gd name="T23" fmla="*/ 15 h 56"/>
                <a:gd name="T24" fmla="*/ 9 w 72"/>
                <a:gd name="T25" fmla="*/ 14 h 56"/>
                <a:gd name="T26" fmla="*/ 12 w 72"/>
                <a:gd name="T27" fmla="*/ 12 h 56"/>
                <a:gd name="T28" fmla="*/ 14 w 72"/>
                <a:gd name="T29" fmla="*/ 9 h 56"/>
                <a:gd name="T30" fmla="*/ 16 w 72"/>
                <a:gd name="T31" fmla="*/ 6 h 56"/>
                <a:gd name="T32" fmla="*/ 17 w 72"/>
                <a:gd name="T33" fmla="*/ 4 h 56"/>
                <a:gd name="T34" fmla="*/ 17 w 72"/>
                <a:gd name="T35" fmla="*/ 3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FF0000"/>
            </a:solidFill>
            <a:ln w="9525">
              <a:noFill/>
              <a:round/>
              <a:headEnd/>
              <a:tailEnd/>
            </a:ln>
          </p:spPr>
          <p:txBody>
            <a:bodyPr/>
            <a:lstStyle/>
            <a:p>
              <a:endParaRPr lang="en-US"/>
            </a:p>
          </p:txBody>
        </p:sp>
        <p:sp>
          <p:nvSpPr>
            <p:cNvPr id="7484" name="Freeform 172"/>
            <p:cNvSpPr>
              <a:spLocks/>
            </p:cNvSpPr>
            <p:nvPr/>
          </p:nvSpPr>
          <p:spPr bwMode="auto">
            <a:xfrm>
              <a:off x="2664" y="2435"/>
              <a:ext cx="27" cy="37"/>
            </a:xfrm>
            <a:custGeom>
              <a:avLst/>
              <a:gdLst>
                <a:gd name="T0" fmla="*/ 8 w 53"/>
                <a:gd name="T1" fmla="*/ 0 h 72"/>
                <a:gd name="T2" fmla="*/ 6 w 53"/>
                <a:gd name="T3" fmla="*/ 0 h 72"/>
                <a:gd name="T4" fmla="*/ 5 w 53"/>
                <a:gd name="T5" fmla="*/ 1 h 72"/>
                <a:gd name="T6" fmla="*/ 4 w 53"/>
                <a:gd name="T7" fmla="*/ 3 h 72"/>
                <a:gd name="T8" fmla="*/ 2 w 53"/>
                <a:gd name="T9" fmla="*/ 6 h 72"/>
                <a:gd name="T10" fmla="*/ 1 w 53"/>
                <a:gd name="T11" fmla="*/ 9 h 72"/>
                <a:gd name="T12" fmla="*/ 0 w 53"/>
                <a:gd name="T13" fmla="*/ 13 h 72"/>
                <a:gd name="T14" fmla="*/ 1 w 53"/>
                <a:gd name="T15" fmla="*/ 16 h 72"/>
                <a:gd name="T16" fmla="*/ 3 w 53"/>
                <a:gd name="T17" fmla="*/ 18 h 72"/>
                <a:gd name="T18" fmla="*/ 7 w 53"/>
                <a:gd name="T19" fmla="*/ 19 h 72"/>
                <a:gd name="T20" fmla="*/ 11 w 53"/>
                <a:gd name="T21" fmla="*/ 18 h 72"/>
                <a:gd name="T22" fmla="*/ 13 w 53"/>
                <a:gd name="T23" fmla="*/ 16 h 72"/>
                <a:gd name="T24" fmla="*/ 14 w 53"/>
                <a:gd name="T25" fmla="*/ 13 h 72"/>
                <a:gd name="T26" fmla="*/ 13 w 53"/>
                <a:gd name="T27" fmla="*/ 9 h 72"/>
                <a:gd name="T28" fmla="*/ 12 w 53"/>
                <a:gd name="T29" fmla="*/ 6 h 72"/>
                <a:gd name="T30" fmla="*/ 10 w 53"/>
                <a:gd name="T31" fmla="*/ 3 h 72"/>
                <a:gd name="T32" fmla="*/ 9 w 53"/>
                <a:gd name="T33" fmla="*/ 1 h 72"/>
                <a:gd name="T34" fmla="*/ 8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FF0000"/>
            </a:solidFill>
            <a:ln w="9525">
              <a:noFill/>
              <a:round/>
              <a:headEnd/>
              <a:tailEnd/>
            </a:ln>
          </p:spPr>
          <p:txBody>
            <a:bodyPr/>
            <a:lstStyle/>
            <a:p>
              <a:endParaRPr lang="en-US"/>
            </a:p>
          </p:txBody>
        </p:sp>
        <p:sp>
          <p:nvSpPr>
            <p:cNvPr id="7485" name="Freeform 173"/>
            <p:cNvSpPr>
              <a:spLocks/>
            </p:cNvSpPr>
            <p:nvPr/>
          </p:nvSpPr>
          <p:spPr bwMode="auto">
            <a:xfrm>
              <a:off x="2684" y="2428"/>
              <a:ext cx="35" cy="29"/>
            </a:xfrm>
            <a:custGeom>
              <a:avLst/>
              <a:gdLst>
                <a:gd name="T0" fmla="*/ 1 w 72"/>
                <a:gd name="T1" fmla="*/ 0 h 57"/>
                <a:gd name="T2" fmla="*/ 0 w 72"/>
                <a:gd name="T3" fmla="*/ 3 h 57"/>
                <a:gd name="T4" fmla="*/ 0 w 72"/>
                <a:gd name="T5" fmla="*/ 4 h 57"/>
                <a:gd name="T6" fmla="*/ 1 w 72"/>
                <a:gd name="T7" fmla="*/ 6 h 57"/>
                <a:gd name="T8" fmla="*/ 3 w 72"/>
                <a:gd name="T9" fmla="*/ 9 h 57"/>
                <a:gd name="T10" fmla="*/ 5 w 72"/>
                <a:gd name="T11" fmla="*/ 11 h 57"/>
                <a:gd name="T12" fmla="*/ 8 w 72"/>
                <a:gd name="T13" fmla="*/ 14 h 57"/>
                <a:gd name="T14" fmla="*/ 10 w 72"/>
                <a:gd name="T15" fmla="*/ 15 h 57"/>
                <a:gd name="T16" fmla="*/ 13 w 72"/>
                <a:gd name="T17" fmla="*/ 14 h 57"/>
                <a:gd name="T18" fmla="*/ 16 w 72"/>
                <a:gd name="T19" fmla="*/ 11 h 57"/>
                <a:gd name="T20" fmla="*/ 17 w 72"/>
                <a:gd name="T21" fmla="*/ 7 h 57"/>
                <a:gd name="T22" fmla="*/ 16 w 72"/>
                <a:gd name="T23" fmla="*/ 4 h 57"/>
                <a:gd name="T24" fmla="*/ 14 w 72"/>
                <a:gd name="T25" fmla="*/ 2 h 57"/>
                <a:gd name="T26" fmla="*/ 11 w 72"/>
                <a:gd name="T27" fmla="*/ 1 h 57"/>
                <a:gd name="T28" fmla="*/ 8 w 72"/>
                <a:gd name="T29" fmla="*/ 0 h 57"/>
                <a:gd name="T30" fmla="*/ 5 w 72"/>
                <a:gd name="T31" fmla="*/ 0 h 57"/>
                <a:gd name="T32" fmla="*/ 2 w 72"/>
                <a:gd name="T33" fmla="*/ 0 h 57"/>
                <a:gd name="T34" fmla="*/ 1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FF0000"/>
            </a:solidFill>
            <a:ln w="9525">
              <a:noFill/>
              <a:round/>
              <a:headEnd/>
              <a:tailEnd/>
            </a:ln>
          </p:spPr>
          <p:txBody>
            <a:bodyPr/>
            <a:lstStyle/>
            <a:p>
              <a:endParaRPr lang="en-US"/>
            </a:p>
          </p:txBody>
        </p:sp>
        <p:sp>
          <p:nvSpPr>
            <p:cNvPr id="7486" name="Freeform 174"/>
            <p:cNvSpPr>
              <a:spLocks/>
            </p:cNvSpPr>
            <p:nvPr/>
          </p:nvSpPr>
          <p:spPr bwMode="auto">
            <a:xfrm>
              <a:off x="2684" y="2395"/>
              <a:ext cx="35" cy="29"/>
            </a:xfrm>
            <a:custGeom>
              <a:avLst/>
              <a:gdLst>
                <a:gd name="T0" fmla="*/ 0 w 72"/>
                <a:gd name="T1" fmla="*/ 12 h 58"/>
                <a:gd name="T2" fmla="*/ 1 w 72"/>
                <a:gd name="T3" fmla="*/ 15 h 58"/>
                <a:gd name="T4" fmla="*/ 2 w 72"/>
                <a:gd name="T5" fmla="*/ 15 h 58"/>
                <a:gd name="T6" fmla="*/ 5 w 72"/>
                <a:gd name="T7" fmla="*/ 15 h 58"/>
                <a:gd name="T8" fmla="*/ 8 w 72"/>
                <a:gd name="T9" fmla="*/ 15 h 58"/>
                <a:gd name="T10" fmla="*/ 11 w 72"/>
                <a:gd name="T11" fmla="*/ 14 h 58"/>
                <a:gd name="T12" fmla="*/ 14 w 72"/>
                <a:gd name="T13" fmla="*/ 13 h 58"/>
                <a:gd name="T14" fmla="*/ 16 w 72"/>
                <a:gd name="T15" fmla="*/ 11 h 58"/>
                <a:gd name="T16" fmla="*/ 17 w 72"/>
                <a:gd name="T17" fmla="*/ 8 h 58"/>
                <a:gd name="T18" fmla="*/ 16 w 72"/>
                <a:gd name="T19" fmla="*/ 4 h 58"/>
                <a:gd name="T20" fmla="*/ 13 w 72"/>
                <a:gd name="T21" fmla="*/ 1 h 58"/>
                <a:gd name="T22" fmla="*/ 10 w 72"/>
                <a:gd name="T23" fmla="*/ 0 h 58"/>
                <a:gd name="T24" fmla="*/ 8 w 72"/>
                <a:gd name="T25" fmla="*/ 2 h 58"/>
                <a:gd name="T26" fmla="*/ 5 w 72"/>
                <a:gd name="T27" fmla="*/ 4 h 58"/>
                <a:gd name="T28" fmla="*/ 3 w 72"/>
                <a:gd name="T29" fmla="*/ 6 h 58"/>
                <a:gd name="T30" fmla="*/ 1 w 72"/>
                <a:gd name="T31" fmla="*/ 9 h 58"/>
                <a:gd name="T32" fmla="*/ 0 w 72"/>
                <a:gd name="T33" fmla="*/ 11 h 58"/>
                <a:gd name="T34" fmla="*/ 0 w 72"/>
                <a:gd name="T35" fmla="*/ 12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FF0000"/>
            </a:solidFill>
            <a:ln w="9525">
              <a:noFill/>
              <a:round/>
              <a:headEnd/>
              <a:tailEnd/>
            </a:ln>
          </p:spPr>
          <p:txBody>
            <a:bodyPr/>
            <a:lstStyle/>
            <a:p>
              <a:endParaRPr lang="en-US"/>
            </a:p>
          </p:txBody>
        </p:sp>
        <p:sp>
          <p:nvSpPr>
            <p:cNvPr id="7487" name="Freeform 175"/>
            <p:cNvSpPr>
              <a:spLocks/>
            </p:cNvSpPr>
            <p:nvPr/>
          </p:nvSpPr>
          <p:spPr bwMode="auto">
            <a:xfrm>
              <a:off x="2471" y="1815"/>
              <a:ext cx="72" cy="84"/>
            </a:xfrm>
            <a:custGeom>
              <a:avLst/>
              <a:gdLst>
                <a:gd name="T0" fmla="*/ 36 w 144"/>
                <a:gd name="T1" fmla="*/ 0 h 167"/>
                <a:gd name="T2" fmla="*/ 36 w 144"/>
                <a:gd name="T3" fmla="*/ 7 h 167"/>
                <a:gd name="T4" fmla="*/ 35 w 144"/>
                <a:gd name="T5" fmla="*/ 15 h 167"/>
                <a:gd name="T6" fmla="*/ 33 w 144"/>
                <a:gd name="T7" fmla="*/ 21 h 167"/>
                <a:gd name="T8" fmla="*/ 29 w 144"/>
                <a:gd name="T9" fmla="*/ 28 h 167"/>
                <a:gd name="T10" fmla="*/ 25 w 144"/>
                <a:gd name="T11" fmla="*/ 34 h 167"/>
                <a:gd name="T12" fmla="*/ 20 w 144"/>
                <a:gd name="T13" fmla="*/ 38 h 167"/>
                <a:gd name="T14" fmla="*/ 15 w 144"/>
                <a:gd name="T15" fmla="*/ 41 h 167"/>
                <a:gd name="T16" fmla="*/ 9 w 144"/>
                <a:gd name="T17" fmla="*/ 42 h 167"/>
                <a:gd name="T18" fmla="*/ 4 w 144"/>
                <a:gd name="T19" fmla="*/ 41 h 167"/>
                <a:gd name="T20" fmla="*/ 1 w 144"/>
                <a:gd name="T21" fmla="*/ 38 h 167"/>
                <a:gd name="T22" fmla="*/ 0 w 144"/>
                <a:gd name="T23" fmla="*/ 35 h 167"/>
                <a:gd name="T24" fmla="*/ 1 w 144"/>
                <a:gd name="T25" fmla="*/ 31 h 167"/>
                <a:gd name="T26" fmla="*/ 3 w 144"/>
                <a:gd name="T27" fmla="*/ 28 h 167"/>
                <a:gd name="T28" fmla="*/ 6 w 144"/>
                <a:gd name="T29" fmla="*/ 24 h 167"/>
                <a:gd name="T30" fmla="*/ 10 w 144"/>
                <a:gd name="T31" fmla="*/ 22 h 167"/>
                <a:gd name="T32" fmla="*/ 15 w 144"/>
                <a:gd name="T33" fmla="*/ 21 h 167"/>
                <a:gd name="T34" fmla="*/ 20 w 144"/>
                <a:gd name="T35" fmla="*/ 20 h 167"/>
                <a:gd name="T36" fmla="*/ 24 w 144"/>
                <a:gd name="T37" fmla="*/ 18 h 167"/>
                <a:gd name="T38" fmla="*/ 27 w 144"/>
                <a:gd name="T39" fmla="*/ 15 h 167"/>
                <a:gd name="T40" fmla="*/ 30 w 144"/>
                <a:gd name="T41" fmla="*/ 11 h 167"/>
                <a:gd name="T42" fmla="*/ 33 w 144"/>
                <a:gd name="T43" fmla="*/ 7 h 167"/>
                <a:gd name="T44" fmla="*/ 35 w 144"/>
                <a:gd name="T45" fmla="*/ 4 h 167"/>
                <a:gd name="T46" fmla="*/ 36 w 144"/>
                <a:gd name="T47" fmla="*/ 1 h 167"/>
                <a:gd name="T48" fmla="*/ 36 w 144"/>
                <a:gd name="T49" fmla="*/ 0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67"/>
                <a:gd name="T77" fmla="*/ 144 w 144"/>
                <a:gd name="T78" fmla="*/ 167 h 1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FF0000"/>
            </a:solidFill>
            <a:ln w="9525">
              <a:noFill/>
              <a:round/>
              <a:headEnd/>
              <a:tailEnd/>
            </a:ln>
          </p:spPr>
          <p:txBody>
            <a:bodyPr/>
            <a:lstStyle/>
            <a:p>
              <a:endParaRPr lang="en-US"/>
            </a:p>
          </p:txBody>
        </p:sp>
        <p:sp>
          <p:nvSpPr>
            <p:cNvPr id="7488" name="Freeform 176"/>
            <p:cNvSpPr>
              <a:spLocks/>
            </p:cNvSpPr>
            <p:nvPr/>
          </p:nvSpPr>
          <p:spPr bwMode="auto">
            <a:xfrm>
              <a:off x="2436" y="1811"/>
              <a:ext cx="102" cy="40"/>
            </a:xfrm>
            <a:custGeom>
              <a:avLst/>
              <a:gdLst>
                <a:gd name="T0" fmla="*/ 51 w 204"/>
                <a:gd name="T1" fmla="*/ 0 h 82"/>
                <a:gd name="T2" fmla="*/ 49 w 204"/>
                <a:gd name="T3" fmla="*/ 2 h 82"/>
                <a:gd name="T4" fmla="*/ 47 w 204"/>
                <a:gd name="T5" fmla="*/ 5 h 82"/>
                <a:gd name="T6" fmla="*/ 44 w 204"/>
                <a:gd name="T7" fmla="*/ 7 h 82"/>
                <a:gd name="T8" fmla="*/ 42 w 204"/>
                <a:gd name="T9" fmla="*/ 10 h 82"/>
                <a:gd name="T10" fmla="*/ 38 w 204"/>
                <a:gd name="T11" fmla="*/ 12 h 82"/>
                <a:gd name="T12" fmla="*/ 35 w 204"/>
                <a:gd name="T13" fmla="*/ 14 h 82"/>
                <a:gd name="T14" fmla="*/ 32 w 204"/>
                <a:gd name="T15" fmla="*/ 16 h 82"/>
                <a:gd name="T16" fmla="*/ 28 w 204"/>
                <a:gd name="T17" fmla="*/ 17 h 82"/>
                <a:gd name="T18" fmla="*/ 25 w 204"/>
                <a:gd name="T19" fmla="*/ 18 h 82"/>
                <a:gd name="T20" fmla="*/ 22 w 204"/>
                <a:gd name="T21" fmla="*/ 19 h 82"/>
                <a:gd name="T22" fmla="*/ 19 w 204"/>
                <a:gd name="T23" fmla="*/ 20 h 82"/>
                <a:gd name="T24" fmla="*/ 15 w 204"/>
                <a:gd name="T25" fmla="*/ 20 h 82"/>
                <a:gd name="T26" fmla="*/ 12 w 204"/>
                <a:gd name="T27" fmla="*/ 20 h 82"/>
                <a:gd name="T28" fmla="*/ 10 w 204"/>
                <a:gd name="T29" fmla="*/ 19 h 82"/>
                <a:gd name="T30" fmla="*/ 6 w 204"/>
                <a:gd name="T31" fmla="*/ 17 h 82"/>
                <a:gd name="T32" fmla="*/ 4 w 204"/>
                <a:gd name="T33" fmla="*/ 16 h 82"/>
                <a:gd name="T34" fmla="*/ 1 w 204"/>
                <a:gd name="T35" fmla="*/ 11 h 82"/>
                <a:gd name="T36" fmla="*/ 0 w 204"/>
                <a:gd name="T37" fmla="*/ 8 h 82"/>
                <a:gd name="T38" fmla="*/ 2 w 204"/>
                <a:gd name="T39" fmla="*/ 5 h 82"/>
                <a:gd name="T40" fmla="*/ 5 w 204"/>
                <a:gd name="T41" fmla="*/ 2 h 82"/>
                <a:gd name="T42" fmla="*/ 9 w 204"/>
                <a:gd name="T43" fmla="*/ 0 h 82"/>
                <a:gd name="T44" fmla="*/ 13 w 204"/>
                <a:gd name="T45" fmla="*/ 0 h 82"/>
                <a:gd name="T46" fmla="*/ 18 w 204"/>
                <a:gd name="T47" fmla="*/ 1 h 82"/>
                <a:gd name="T48" fmla="*/ 23 w 204"/>
                <a:gd name="T49" fmla="*/ 3 h 82"/>
                <a:gd name="T50" fmla="*/ 26 w 204"/>
                <a:gd name="T51" fmla="*/ 5 h 82"/>
                <a:gd name="T52" fmla="*/ 31 w 204"/>
                <a:gd name="T53" fmla="*/ 6 h 82"/>
                <a:gd name="T54" fmla="*/ 36 w 204"/>
                <a:gd name="T55" fmla="*/ 5 h 82"/>
                <a:gd name="T56" fmla="*/ 40 w 204"/>
                <a:gd name="T57" fmla="*/ 4 h 82"/>
                <a:gd name="T58" fmla="*/ 45 w 204"/>
                <a:gd name="T59" fmla="*/ 3 h 82"/>
                <a:gd name="T60" fmla="*/ 48 w 204"/>
                <a:gd name="T61" fmla="*/ 1 h 82"/>
                <a:gd name="T62" fmla="*/ 50 w 204"/>
                <a:gd name="T63" fmla="*/ 0 h 82"/>
                <a:gd name="T64" fmla="*/ 51 w 204"/>
                <a:gd name="T65" fmla="*/ 0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82"/>
                <a:gd name="T101" fmla="*/ 204 w 204"/>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FF0000"/>
            </a:solidFill>
            <a:ln w="9525">
              <a:noFill/>
              <a:round/>
              <a:headEnd/>
              <a:tailEnd/>
            </a:ln>
          </p:spPr>
          <p:txBody>
            <a:bodyPr/>
            <a:lstStyle/>
            <a:p>
              <a:endParaRPr lang="en-US"/>
            </a:p>
          </p:txBody>
        </p:sp>
        <p:sp>
          <p:nvSpPr>
            <p:cNvPr id="7489" name="Freeform 177"/>
            <p:cNvSpPr>
              <a:spLocks/>
            </p:cNvSpPr>
            <p:nvPr/>
          </p:nvSpPr>
          <p:spPr bwMode="auto">
            <a:xfrm>
              <a:off x="2534" y="1815"/>
              <a:ext cx="42" cy="104"/>
            </a:xfrm>
            <a:custGeom>
              <a:avLst/>
              <a:gdLst>
                <a:gd name="T0" fmla="*/ 6 w 84"/>
                <a:gd name="T1" fmla="*/ 0 h 208"/>
                <a:gd name="T2" fmla="*/ 11 w 84"/>
                <a:gd name="T3" fmla="*/ 6 h 208"/>
                <a:gd name="T4" fmla="*/ 15 w 84"/>
                <a:gd name="T5" fmla="*/ 12 h 208"/>
                <a:gd name="T6" fmla="*/ 18 w 84"/>
                <a:gd name="T7" fmla="*/ 19 h 208"/>
                <a:gd name="T8" fmla="*/ 20 w 84"/>
                <a:gd name="T9" fmla="*/ 25 h 208"/>
                <a:gd name="T10" fmla="*/ 21 w 84"/>
                <a:gd name="T11" fmla="*/ 32 h 208"/>
                <a:gd name="T12" fmla="*/ 21 w 84"/>
                <a:gd name="T13" fmla="*/ 39 h 208"/>
                <a:gd name="T14" fmla="*/ 19 w 84"/>
                <a:gd name="T15" fmla="*/ 45 h 208"/>
                <a:gd name="T16" fmla="*/ 14 w 84"/>
                <a:gd name="T17" fmla="*/ 50 h 208"/>
                <a:gd name="T18" fmla="*/ 10 w 84"/>
                <a:gd name="T19" fmla="*/ 52 h 208"/>
                <a:gd name="T20" fmla="*/ 6 w 84"/>
                <a:gd name="T21" fmla="*/ 52 h 208"/>
                <a:gd name="T22" fmla="*/ 3 w 84"/>
                <a:gd name="T23" fmla="*/ 51 h 208"/>
                <a:gd name="T24" fmla="*/ 1 w 84"/>
                <a:gd name="T25" fmla="*/ 47 h 208"/>
                <a:gd name="T26" fmla="*/ 0 w 84"/>
                <a:gd name="T27" fmla="*/ 43 h 208"/>
                <a:gd name="T28" fmla="*/ 1 w 84"/>
                <a:gd name="T29" fmla="*/ 38 h 208"/>
                <a:gd name="T30" fmla="*/ 2 w 84"/>
                <a:gd name="T31" fmla="*/ 34 h 208"/>
                <a:gd name="T32" fmla="*/ 5 w 84"/>
                <a:gd name="T33" fmla="*/ 29 h 208"/>
                <a:gd name="T34" fmla="*/ 9 w 84"/>
                <a:gd name="T35" fmla="*/ 21 h 208"/>
                <a:gd name="T36" fmla="*/ 9 w 84"/>
                <a:gd name="T37" fmla="*/ 12 h 208"/>
                <a:gd name="T38" fmla="*/ 7 w 84"/>
                <a:gd name="T39" fmla="*/ 3 h 208"/>
                <a:gd name="T40" fmla="*/ 6 w 84"/>
                <a:gd name="T41" fmla="*/ 0 h 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208"/>
                <a:gd name="T65" fmla="*/ 84 w 84"/>
                <a:gd name="T66" fmla="*/ 208 h 2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FF0000"/>
            </a:solidFill>
            <a:ln w="9525">
              <a:noFill/>
              <a:round/>
              <a:headEnd/>
              <a:tailEnd/>
            </a:ln>
          </p:spPr>
          <p:txBody>
            <a:bodyPr/>
            <a:lstStyle/>
            <a:p>
              <a:endParaRPr lang="en-US"/>
            </a:p>
          </p:txBody>
        </p:sp>
        <p:sp>
          <p:nvSpPr>
            <p:cNvPr id="7490" name="Freeform 178"/>
            <p:cNvSpPr>
              <a:spLocks/>
            </p:cNvSpPr>
            <p:nvPr/>
          </p:nvSpPr>
          <p:spPr bwMode="auto">
            <a:xfrm>
              <a:off x="2551" y="1812"/>
              <a:ext cx="72" cy="84"/>
            </a:xfrm>
            <a:custGeom>
              <a:avLst/>
              <a:gdLst>
                <a:gd name="T0" fmla="*/ 0 w 144"/>
                <a:gd name="T1" fmla="*/ 0 h 170"/>
                <a:gd name="T2" fmla="*/ 7 w 144"/>
                <a:gd name="T3" fmla="*/ 1 h 170"/>
                <a:gd name="T4" fmla="*/ 13 w 144"/>
                <a:gd name="T5" fmla="*/ 4 h 170"/>
                <a:gd name="T6" fmla="*/ 20 w 144"/>
                <a:gd name="T7" fmla="*/ 8 h 170"/>
                <a:gd name="T8" fmla="*/ 26 w 144"/>
                <a:gd name="T9" fmla="*/ 12 h 170"/>
                <a:gd name="T10" fmla="*/ 31 w 144"/>
                <a:gd name="T11" fmla="*/ 17 h 170"/>
                <a:gd name="T12" fmla="*/ 35 w 144"/>
                <a:gd name="T13" fmla="*/ 22 h 170"/>
                <a:gd name="T14" fmla="*/ 36 w 144"/>
                <a:gd name="T15" fmla="*/ 29 h 170"/>
                <a:gd name="T16" fmla="*/ 36 w 144"/>
                <a:gd name="T17" fmla="*/ 35 h 170"/>
                <a:gd name="T18" fmla="*/ 34 w 144"/>
                <a:gd name="T19" fmla="*/ 39 h 170"/>
                <a:gd name="T20" fmla="*/ 30 w 144"/>
                <a:gd name="T21" fmla="*/ 41 h 170"/>
                <a:gd name="T22" fmla="*/ 27 w 144"/>
                <a:gd name="T23" fmla="*/ 42 h 170"/>
                <a:gd name="T24" fmla="*/ 23 w 144"/>
                <a:gd name="T25" fmla="*/ 40 h 170"/>
                <a:gd name="T26" fmla="*/ 20 w 144"/>
                <a:gd name="T27" fmla="*/ 37 h 170"/>
                <a:gd name="T28" fmla="*/ 18 w 144"/>
                <a:gd name="T29" fmla="*/ 33 h 170"/>
                <a:gd name="T30" fmla="*/ 16 w 144"/>
                <a:gd name="T31" fmla="*/ 29 h 170"/>
                <a:gd name="T32" fmla="*/ 17 w 144"/>
                <a:gd name="T33" fmla="*/ 24 h 170"/>
                <a:gd name="T34" fmla="*/ 17 w 144"/>
                <a:gd name="T35" fmla="*/ 20 h 170"/>
                <a:gd name="T36" fmla="*/ 15 w 144"/>
                <a:gd name="T37" fmla="*/ 15 h 170"/>
                <a:gd name="T38" fmla="*/ 12 w 144"/>
                <a:gd name="T39" fmla="*/ 11 h 170"/>
                <a:gd name="T40" fmla="*/ 9 w 144"/>
                <a:gd name="T41" fmla="*/ 7 h 170"/>
                <a:gd name="T42" fmla="*/ 6 w 144"/>
                <a:gd name="T43" fmla="*/ 4 h 170"/>
                <a:gd name="T44" fmla="*/ 3 w 144"/>
                <a:gd name="T45" fmla="*/ 2 h 170"/>
                <a:gd name="T46" fmla="*/ 1 w 144"/>
                <a:gd name="T47" fmla="*/ 0 h 170"/>
                <a:gd name="T48" fmla="*/ 0 w 144"/>
                <a:gd name="T49" fmla="*/ 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70"/>
                <a:gd name="T77" fmla="*/ 144 w 14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FF0000"/>
            </a:solidFill>
            <a:ln w="9525">
              <a:noFill/>
              <a:round/>
              <a:headEnd/>
              <a:tailEnd/>
            </a:ln>
          </p:spPr>
          <p:txBody>
            <a:bodyPr/>
            <a:lstStyle/>
            <a:p>
              <a:endParaRPr lang="en-US"/>
            </a:p>
          </p:txBody>
        </p:sp>
        <p:sp>
          <p:nvSpPr>
            <p:cNvPr id="7491" name="Freeform 179"/>
            <p:cNvSpPr>
              <a:spLocks/>
            </p:cNvSpPr>
            <p:nvPr/>
          </p:nvSpPr>
          <p:spPr bwMode="auto">
            <a:xfrm>
              <a:off x="2558" y="1793"/>
              <a:ext cx="99" cy="51"/>
            </a:xfrm>
            <a:custGeom>
              <a:avLst/>
              <a:gdLst>
                <a:gd name="T0" fmla="*/ 0 w 199"/>
                <a:gd name="T1" fmla="*/ 4 h 103"/>
                <a:gd name="T2" fmla="*/ 3 w 199"/>
                <a:gd name="T3" fmla="*/ 3 h 103"/>
                <a:gd name="T4" fmla="*/ 6 w 199"/>
                <a:gd name="T5" fmla="*/ 2 h 103"/>
                <a:gd name="T6" fmla="*/ 10 w 199"/>
                <a:gd name="T7" fmla="*/ 1 h 103"/>
                <a:gd name="T8" fmla="*/ 13 w 199"/>
                <a:gd name="T9" fmla="*/ 0 h 103"/>
                <a:gd name="T10" fmla="*/ 17 w 199"/>
                <a:gd name="T11" fmla="*/ 0 h 103"/>
                <a:gd name="T12" fmla="*/ 21 w 199"/>
                <a:gd name="T13" fmla="*/ 0 h 103"/>
                <a:gd name="T14" fmla="*/ 24 w 199"/>
                <a:gd name="T15" fmla="*/ 0 h 103"/>
                <a:gd name="T16" fmla="*/ 28 w 199"/>
                <a:gd name="T17" fmla="*/ 0 h 103"/>
                <a:gd name="T18" fmla="*/ 32 w 199"/>
                <a:gd name="T19" fmla="*/ 1 h 103"/>
                <a:gd name="T20" fmla="*/ 35 w 199"/>
                <a:gd name="T21" fmla="*/ 2 h 103"/>
                <a:gd name="T22" fmla="*/ 38 w 199"/>
                <a:gd name="T23" fmla="*/ 3 h 103"/>
                <a:gd name="T24" fmla="*/ 41 w 199"/>
                <a:gd name="T25" fmla="*/ 4 h 103"/>
                <a:gd name="T26" fmla="*/ 43 w 199"/>
                <a:gd name="T27" fmla="*/ 6 h 103"/>
                <a:gd name="T28" fmla="*/ 45 w 199"/>
                <a:gd name="T29" fmla="*/ 8 h 103"/>
                <a:gd name="T30" fmla="*/ 47 w 199"/>
                <a:gd name="T31" fmla="*/ 11 h 103"/>
                <a:gd name="T32" fmla="*/ 49 w 199"/>
                <a:gd name="T33" fmla="*/ 14 h 103"/>
                <a:gd name="T34" fmla="*/ 49 w 199"/>
                <a:gd name="T35" fmla="*/ 19 h 103"/>
                <a:gd name="T36" fmla="*/ 48 w 199"/>
                <a:gd name="T37" fmla="*/ 22 h 103"/>
                <a:gd name="T38" fmla="*/ 45 w 199"/>
                <a:gd name="T39" fmla="*/ 24 h 103"/>
                <a:gd name="T40" fmla="*/ 41 w 199"/>
                <a:gd name="T41" fmla="*/ 25 h 103"/>
                <a:gd name="T42" fmla="*/ 37 w 199"/>
                <a:gd name="T43" fmla="*/ 25 h 103"/>
                <a:gd name="T44" fmla="*/ 33 w 199"/>
                <a:gd name="T45" fmla="*/ 23 h 103"/>
                <a:gd name="T46" fmla="*/ 29 w 199"/>
                <a:gd name="T47" fmla="*/ 20 h 103"/>
                <a:gd name="T48" fmla="*/ 26 w 199"/>
                <a:gd name="T49" fmla="*/ 15 h 103"/>
                <a:gd name="T50" fmla="*/ 24 w 199"/>
                <a:gd name="T51" fmla="*/ 12 h 103"/>
                <a:gd name="T52" fmla="*/ 20 w 199"/>
                <a:gd name="T53" fmla="*/ 9 h 103"/>
                <a:gd name="T54" fmla="*/ 16 w 199"/>
                <a:gd name="T55" fmla="*/ 7 h 103"/>
                <a:gd name="T56" fmla="*/ 11 w 199"/>
                <a:gd name="T57" fmla="*/ 6 h 103"/>
                <a:gd name="T58" fmla="*/ 7 w 199"/>
                <a:gd name="T59" fmla="*/ 5 h 103"/>
                <a:gd name="T60" fmla="*/ 3 w 199"/>
                <a:gd name="T61" fmla="*/ 4 h 103"/>
                <a:gd name="T62" fmla="*/ 1 w 199"/>
                <a:gd name="T63" fmla="*/ 4 h 103"/>
                <a:gd name="T64" fmla="*/ 0 w 199"/>
                <a:gd name="T65" fmla="*/ 4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9"/>
                <a:gd name="T100" fmla="*/ 0 h 103"/>
                <a:gd name="T101" fmla="*/ 199 w 199"/>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FF0000"/>
            </a:solidFill>
            <a:ln w="9525">
              <a:noFill/>
              <a:round/>
              <a:headEnd/>
              <a:tailEnd/>
            </a:ln>
          </p:spPr>
          <p:txBody>
            <a:bodyPr/>
            <a:lstStyle/>
            <a:p>
              <a:endParaRPr lang="en-US"/>
            </a:p>
          </p:txBody>
        </p:sp>
        <p:sp>
          <p:nvSpPr>
            <p:cNvPr id="7492" name="Freeform 180"/>
            <p:cNvSpPr>
              <a:spLocks/>
            </p:cNvSpPr>
            <p:nvPr/>
          </p:nvSpPr>
          <p:spPr bwMode="auto">
            <a:xfrm>
              <a:off x="2631" y="2659"/>
              <a:ext cx="53" cy="98"/>
            </a:xfrm>
            <a:custGeom>
              <a:avLst/>
              <a:gdLst>
                <a:gd name="T0" fmla="*/ 23 w 107"/>
                <a:gd name="T1" fmla="*/ 0 h 195"/>
                <a:gd name="T2" fmla="*/ 25 w 107"/>
                <a:gd name="T3" fmla="*/ 7 h 195"/>
                <a:gd name="T4" fmla="*/ 26 w 107"/>
                <a:gd name="T5" fmla="*/ 14 h 195"/>
                <a:gd name="T6" fmla="*/ 26 w 107"/>
                <a:gd name="T7" fmla="*/ 22 h 195"/>
                <a:gd name="T8" fmla="*/ 26 w 107"/>
                <a:gd name="T9" fmla="*/ 29 h 195"/>
                <a:gd name="T10" fmla="*/ 24 w 107"/>
                <a:gd name="T11" fmla="*/ 36 h 195"/>
                <a:gd name="T12" fmla="*/ 20 w 107"/>
                <a:gd name="T13" fmla="*/ 41 h 195"/>
                <a:gd name="T14" fmla="*/ 16 w 107"/>
                <a:gd name="T15" fmla="*/ 46 h 195"/>
                <a:gd name="T16" fmla="*/ 11 w 107"/>
                <a:gd name="T17" fmla="*/ 49 h 195"/>
                <a:gd name="T18" fmla="*/ 6 w 107"/>
                <a:gd name="T19" fmla="*/ 49 h 195"/>
                <a:gd name="T20" fmla="*/ 2 w 107"/>
                <a:gd name="T21" fmla="*/ 48 h 195"/>
                <a:gd name="T22" fmla="*/ 0 w 107"/>
                <a:gd name="T23" fmla="*/ 45 h 195"/>
                <a:gd name="T24" fmla="*/ 0 w 107"/>
                <a:gd name="T25" fmla="*/ 41 h 195"/>
                <a:gd name="T26" fmla="*/ 0 w 107"/>
                <a:gd name="T27" fmla="*/ 37 h 195"/>
                <a:gd name="T28" fmla="*/ 3 w 107"/>
                <a:gd name="T29" fmla="*/ 32 h 195"/>
                <a:gd name="T30" fmla="*/ 6 w 107"/>
                <a:gd name="T31" fmla="*/ 29 h 195"/>
                <a:gd name="T32" fmla="*/ 10 w 107"/>
                <a:gd name="T33" fmla="*/ 26 h 195"/>
                <a:gd name="T34" fmla="*/ 14 w 107"/>
                <a:gd name="T35" fmla="*/ 24 h 195"/>
                <a:gd name="T36" fmla="*/ 17 w 107"/>
                <a:gd name="T37" fmla="*/ 20 h 195"/>
                <a:gd name="T38" fmla="*/ 19 w 107"/>
                <a:gd name="T39" fmla="*/ 16 h 195"/>
                <a:gd name="T40" fmla="*/ 21 w 107"/>
                <a:gd name="T41" fmla="*/ 12 h 195"/>
                <a:gd name="T42" fmla="*/ 22 w 107"/>
                <a:gd name="T43" fmla="*/ 7 h 195"/>
                <a:gd name="T44" fmla="*/ 23 w 107"/>
                <a:gd name="T45" fmla="*/ 4 h 195"/>
                <a:gd name="T46" fmla="*/ 23 w 107"/>
                <a:gd name="T47" fmla="*/ 1 h 195"/>
                <a:gd name="T48" fmla="*/ 23 w 107"/>
                <a:gd name="T49" fmla="*/ 0 h 1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195"/>
                <a:gd name="T77" fmla="*/ 107 w 107"/>
                <a:gd name="T78" fmla="*/ 195 h 1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FF0000"/>
            </a:solidFill>
            <a:ln w="9525">
              <a:noFill/>
              <a:round/>
              <a:headEnd/>
              <a:tailEnd/>
            </a:ln>
          </p:spPr>
          <p:txBody>
            <a:bodyPr/>
            <a:lstStyle/>
            <a:p>
              <a:endParaRPr lang="en-US"/>
            </a:p>
          </p:txBody>
        </p:sp>
        <p:sp>
          <p:nvSpPr>
            <p:cNvPr id="7493" name="Freeform 181"/>
            <p:cNvSpPr>
              <a:spLocks/>
            </p:cNvSpPr>
            <p:nvPr/>
          </p:nvSpPr>
          <p:spPr bwMode="auto">
            <a:xfrm>
              <a:off x="2581" y="2656"/>
              <a:ext cx="91" cy="63"/>
            </a:xfrm>
            <a:custGeom>
              <a:avLst/>
              <a:gdLst>
                <a:gd name="T0" fmla="*/ 45 w 183"/>
                <a:gd name="T1" fmla="*/ 0 h 126"/>
                <a:gd name="T2" fmla="*/ 43 w 183"/>
                <a:gd name="T3" fmla="*/ 7 h 126"/>
                <a:gd name="T4" fmla="*/ 39 w 183"/>
                <a:gd name="T5" fmla="*/ 13 h 126"/>
                <a:gd name="T6" fmla="*/ 35 w 183"/>
                <a:gd name="T7" fmla="*/ 19 h 126"/>
                <a:gd name="T8" fmla="*/ 30 w 183"/>
                <a:gd name="T9" fmla="*/ 24 h 126"/>
                <a:gd name="T10" fmla="*/ 24 w 183"/>
                <a:gd name="T11" fmla="*/ 28 h 126"/>
                <a:gd name="T12" fmla="*/ 18 w 183"/>
                <a:gd name="T13" fmla="*/ 31 h 126"/>
                <a:gd name="T14" fmla="*/ 12 w 183"/>
                <a:gd name="T15" fmla="*/ 32 h 126"/>
                <a:gd name="T16" fmla="*/ 6 w 183"/>
                <a:gd name="T17" fmla="*/ 30 h 126"/>
                <a:gd name="T18" fmla="*/ 1 w 183"/>
                <a:gd name="T19" fmla="*/ 28 h 126"/>
                <a:gd name="T20" fmla="*/ 0 w 183"/>
                <a:gd name="T21" fmla="*/ 24 h 126"/>
                <a:gd name="T22" fmla="*/ 0 w 183"/>
                <a:gd name="T23" fmla="*/ 21 h 126"/>
                <a:gd name="T24" fmla="*/ 2 w 183"/>
                <a:gd name="T25" fmla="*/ 18 h 126"/>
                <a:gd name="T26" fmla="*/ 5 w 183"/>
                <a:gd name="T27" fmla="*/ 15 h 126"/>
                <a:gd name="T28" fmla="*/ 9 w 183"/>
                <a:gd name="T29" fmla="*/ 13 h 126"/>
                <a:gd name="T30" fmla="*/ 14 w 183"/>
                <a:gd name="T31" fmla="*/ 12 h 126"/>
                <a:gd name="T32" fmla="*/ 19 w 183"/>
                <a:gd name="T33" fmla="*/ 13 h 126"/>
                <a:gd name="T34" fmla="*/ 24 w 183"/>
                <a:gd name="T35" fmla="*/ 13 h 126"/>
                <a:gd name="T36" fmla="*/ 28 w 183"/>
                <a:gd name="T37" fmla="*/ 12 h 126"/>
                <a:gd name="T38" fmla="*/ 32 w 183"/>
                <a:gd name="T39" fmla="*/ 10 h 126"/>
                <a:gd name="T40" fmla="*/ 37 w 183"/>
                <a:gd name="T41" fmla="*/ 8 h 126"/>
                <a:gd name="T42" fmla="*/ 40 w 183"/>
                <a:gd name="T43" fmla="*/ 5 h 126"/>
                <a:gd name="T44" fmla="*/ 43 w 183"/>
                <a:gd name="T45" fmla="*/ 3 h 126"/>
                <a:gd name="T46" fmla="*/ 45 w 183"/>
                <a:gd name="T47" fmla="*/ 1 h 126"/>
                <a:gd name="T48" fmla="*/ 45 w 183"/>
                <a:gd name="T49" fmla="*/ 0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3"/>
                <a:gd name="T76" fmla="*/ 0 h 126"/>
                <a:gd name="T77" fmla="*/ 183 w 183"/>
                <a:gd name="T78" fmla="*/ 126 h 1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FF0000"/>
            </a:solidFill>
            <a:ln w="9525">
              <a:noFill/>
              <a:round/>
              <a:headEnd/>
              <a:tailEnd/>
            </a:ln>
          </p:spPr>
          <p:txBody>
            <a:bodyPr/>
            <a:lstStyle/>
            <a:p>
              <a:endParaRPr lang="en-US"/>
            </a:p>
          </p:txBody>
        </p:sp>
        <p:sp>
          <p:nvSpPr>
            <p:cNvPr id="7494" name="Freeform 182"/>
            <p:cNvSpPr>
              <a:spLocks/>
            </p:cNvSpPr>
            <p:nvPr/>
          </p:nvSpPr>
          <p:spPr bwMode="auto">
            <a:xfrm>
              <a:off x="2681" y="2658"/>
              <a:ext cx="52" cy="98"/>
            </a:xfrm>
            <a:custGeom>
              <a:avLst/>
              <a:gdLst>
                <a:gd name="T0" fmla="*/ 0 w 102"/>
                <a:gd name="T1" fmla="*/ 0 h 197"/>
                <a:gd name="T2" fmla="*/ 6 w 102"/>
                <a:gd name="T3" fmla="*/ 3 h 197"/>
                <a:gd name="T4" fmla="*/ 12 w 102"/>
                <a:gd name="T5" fmla="*/ 8 h 197"/>
                <a:gd name="T6" fmla="*/ 17 w 102"/>
                <a:gd name="T7" fmla="*/ 13 h 197"/>
                <a:gd name="T8" fmla="*/ 21 w 102"/>
                <a:gd name="T9" fmla="*/ 19 h 197"/>
                <a:gd name="T10" fmla="*/ 24 w 102"/>
                <a:gd name="T11" fmla="*/ 25 h 197"/>
                <a:gd name="T12" fmla="*/ 27 w 102"/>
                <a:gd name="T13" fmla="*/ 32 h 197"/>
                <a:gd name="T14" fmla="*/ 27 w 102"/>
                <a:gd name="T15" fmla="*/ 38 h 197"/>
                <a:gd name="T16" fmla="*/ 24 w 102"/>
                <a:gd name="T17" fmla="*/ 44 h 197"/>
                <a:gd name="T18" fmla="*/ 20 w 102"/>
                <a:gd name="T19" fmla="*/ 47 h 197"/>
                <a:gd name="T20" fmla="*/ 17 w 102"/>
                <a:gd name="T21" fmla="*/ 49 h 197"/>
                <a:gd name="T22" fmla="*/ 13 w 102"/>
                <a:gd name="T23" fmla="*/ 48 h 197"/>
                <a:gd name="T24" fmla="*/ 10 w 102"/>
                <a:gd name="T25" fmla="*/ 45 h 197"/>
                <a:gd name="T26" fmla="*/ 8 w 102"/>
                <a:gd name="T27" fmla="*/ 42 h 197"/>
                <a:gd name="T28" fmla="*/ 7 w 102"/>
                <a:gd name="T29" fmla="*/ 37 h 197"/>
                <a:gd name="T30" fmla="*/ 7 w 102"/>
                <a:gd name="T31" fmla="*/ 33 h 197"/>
                <a:gd name="T32" fmla="*/ 8 w 102"/>
                <a:gd name="T33" fmla="*/ 28 h 197"/>
                <a:gd name="T34" fmla="*/ 10 w 102"/>
                <a:gd name="T35" fmla="*/ 24 h 197"/>
                <a:gd name="T36" fmla="*/ 9 w 102"/>
                <a:gd name="T37" fmla="*/ 19 h 197"/>
                <a:gd name="T38" fmla="*/ 8 w 102"/>
                <a:gd name="T39" fmla="*/ 14 h 197"/>
                <a:gd name="T40" fmla="*/ 6 w 102"/>
                <a:gd name="T41" fmla="*/ 10 h 197"/>
                <a:gd name="T42" fmla="*/ 4 w 102"/>
                <a:gd name="T43" fmla="*/ 6 h 197"/>
                <a:gd name="T44" fmla="*/ 2 w 102"/>
                <a:gd name="T45" fmla="*/ 3 h 197"/>
                <a:gd name="T46" fmla="*/ 1 w 102"/>
                <a:gd name="T47" fmla="*/ 1 h 197"/>
                <a:gd name="T48" fmla="*/ 0 w 102"/>
                <a:gd name="T49" fmla="*/ 0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97"/>
                <a:gd name="T77" fmla="*/ 102 w 102"/>
                <a:gd name="T78" fmla="*/ 197 h 1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FF0000"/>
            </a:solidFill>
            <a:ln w="9525">
              <a:noFill/>
              <a:round/>
              <a:headEnd/>
              <a:tailEnd/>
            </a:ln>
          </p:spPr>
          <p:txBody>
            <a:bodyPr/>
            <a:lstStyle/>
            <a:p>
              <a:endParaRPr lang="en-US"/>
            </a:p>
          </p:txBody>
        </p:sp>
        <p:sp>
          <p:nvSpPr>
            <p:cNvPr id="7495" name="Freeform 183"/>
            <p:cNvSpPr>
              <a:spLocks/>
            </p:cNvSpPr>
            <p:nvPr/>
          </p:nvSpPr>
          <p:spPr bwMode="auto">
            <a:xfrm>
              <a:off x="2684" y="2652"/>
              <a:ext cx="90" cy="64"/>
            </a:xfrm>
            <a:custGeom>
              <a:avLst/>
              <a:gdLst>
                <a:gd name="T0" fmla="*/ 0 w 180"/>
                <a:gd name="T1" fmla="*/ 0 h 129"/>
                <a:gd name="T2" fmla="*/ 7 w 180"/>
                <a:gd name="T3" fmla="*/ 0 h 129"/>
                <a:gd name="T4" fmla="*/ 14 w 180"/>
                <a:gd name="T5" fmla="*/ 0 h 129"/>
                <a:gd name="T6" fmla="*/ 22 w 180"/>
                <a:gd name="T7" fmla="*/ 1 h 129"/>
                <a:gd name="T8" fmla="*/ 28 w 180"/>
                <a:gd name="T9" fmla="*/ 4 h 129"/>
                <a:gd name="T10" fmla="*/ 35 w 180"/>
                <a:gd name="T11" fmla="*/ 7 h 129"/>
                <a:gd name="T12" fmla="*/ 40 w 180"/>
                <a:gd name="T13" fmla="*/ 11 h 129"/>
                <a:gd name="T14" fmla="*/ 44 w 180"/>
                <a:gd name="T15" fmla="*/ 16 h 129"/>
                <a:gd name="T16" fmla="*/ 45 w 180"/>
                <a:gd name="T17" fmla="*/ 22 h 129"/>
                <a:gd name="T18" fmla="*/ 45 w 180"/>
                <a:gd name="T19" fmla="*/ 27 h 129"/>
                <a:gd name="T20" fmla="*/ 43 w 180"/>
                <a:gd name="T21" fmla="*/ 30 h 129"/>
                <a:gd name="T22" fmla="*/ 39 w 180"/>
                <a:gd name="T23" fmla="*/ 32 h 129"/>
                <a:gd name="T24" fmla="*/ 36 w 180"/>
                <a:gd name="T25" fmla="*/ 32 h 129"/>
                <a:gd name="T26" fmla="*/ 31 w 180"/>
                <a:gd name="T27" fmla="*/ 30 h 129"/>
                <a:gd name="T28" fmla="*/ 27 w 180"/>
                <a:gd name="T29" fmla="*/ 27 h 129"/>
                <a:gd name="T30" fmla="*/ 24 w 180"/>
                <a:gd name="T31" fmla="*/ 23 h 129"/>
                <a:gd name="T32" fmla="*/ 23 w 180"/>
                <a:gd name="T33" fmla="*/ 18 h 129"/>
                <a:gd name="T34" fmla="*/ 22 w 180"/>
                <a:gd name="T35" fmla="*/ 14 h 129"/>
                <a:gd name="T36" fmla="*/ 19 w 180"/>
                <a:gd name="T37" fmla="*/ 11 h 129"/>
                <a:gd name="T38" fmla="*/ 15 w 180"/>
                <a:gd name="T39" fmla="*/ 7 h 129"/>
                <a:gd name="T40" fmla="*/ 11 w 180"/>
                <a:gd name="T41" fmla="*/ 5 h 129"/>
                <a:gd name="T42" fmla="*/ 7 w 180"/>
                <a:gd name="T43" fmla="*/ 3 h 129"/>
                <a:gd name="T44" fmla="*/ 3 w 180"/>
                <a:gd name="T45" fmla="*/ 1 h 129"/>
                <a:gd name="T46" fmla="*/ 1 w 180"/>
                <a:gd name="T47" fmla="*/ 0 h 129"/>
                <a:gd name="T48" fmla="*/ 0 w 180"/>
                <a:gd name="T49" fmla="*/ 0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0"/>
                <a:gd name="T76" fmla="*/ 0 h 129"/>
                <a:gd name="T77" fmla="*/ 180 w 180"/>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FF0000"/>
            </a:solidFill>
            <a:ln w="9525">
              <a:noFill/>
              <a:round/>
              <a:headEnd/>
              <a:tailEnd/>
            </a:ln>
          </p:spPr>
          <p:txBody>
            <a:bodyPr/>
            <a:lstStyle/>
            <a:p>
              <a:endParaRPr lang="en-US"/>
            </a:p>
          </p:txBody>
        </p:sp>
        <p:sp>
          <p:nvSpPr>
            <p:cNvPr id="7496" name="Freeform 184"/>
            <p:cNvSpPr>
              <a:spLocks/>
            </p:cNvSpPr>
            <p:nvPr/>
          </p:nvSpPr>
          <p:spPr bwMode="auto">
            <a:xfrm>
              <a:off x="2688" y="2614"/>
              <a:ext cx="103" cy="42"/>
            </a:xfrm>
            <a:custGeom>
              <a:avLst/>
              <a:gdLst>
                <a:gd name="T0" fmla="*/ 0 w 206"/>
                <a:gd name="T1" fmla="*/ 13 h 85"/>
                <a:gd name="T2" fmla="*/ 3 w 206"/>
                <a:gd name="T3" fmla="*/ 11 h 85"/>
                <a:gd name="T4" fmla="*/ 6 w 206"/>
                <a:gd name="T5" fmla="*/ 9 h 85"/>
                <a:gd name="T6" fmla="*/ 9 w 206"/>
                <a:gd name="T7" fmla="*/ 7 h 85"/>
                <a:gd name="T8" fmla="*/ 12 w 206"/>
                <a:gd name="T9" fmla="*/ 5 h 85"/>
                <a:gd name="T10" fmla="*/ 15 w 206"/>
                <a:gd name="T11" fmla="*/ 4 h 85"/>
                <a:gd name="T12" fmla="*/ 19 w 206"/>
                <a:gd name="T13" fmla="*/ 2 h 85"/>
                <a:gd name="T14" fmla="*/ 22 w 206"/>
                <a:gd name="T15" fmla="*/ 1 h 85"/>
                <a:gd name="T16" fmla="*/ 26 w 206"/>
                <a:gd name="T17" fmla="*/ 0 h 85"/>
                <a:gd name="T18" fmla="*/ 29 w 206"/>
                <a:gd name="T19" fmla="*/ 0 h 85"/>
                <a:gd name="T20" fmla="*/ 33 w 206"/>
                <a:gd name="T21" fmla="*/ 0 h 85"/>
                <a:gd name="T22" fmla="*/ 36 w 206"/>
                <a:gd name="T23" fmla="*/ 0 h 85"/>
                <a:gd name="T24" fmla="*/ 39 w 206"/>
                <a:gd name="T25" fmla="*/ 0 h 85"/>
                <a:gd name="T26" fmla="*/ 42 w 206"/>
                <a:gd name="T27" fmla="*/ 1 h 85"/>
                <a:gd name="T28" fmla="*/ 45 w 206"/>
                <a:gd name="T29" fmla="*/ 3 h 85"/>
                <a:gd name="T30" fmla="*/ 48 w 206"/>
                <a:gd name="T31" fmla="*/ 4 h 85"/>
                <a:gd name="T32" fmla="*/ 50 w 206"/>
                <a:gd name="T33" fmla="*/ 7 h 85"/>
                <a:gd name="T34" fmla="*/ 52 w 206"/>
                <a:gd name="T35" fmla="*/ 11 h 85"/>
                <a:gd name="T36" fmla="*/ 52 w 206"/>
                <a:gd name="T37" fmla="*/ 15 h 85"/>
                <a:gd name="T38" fmla="*/ 50 w 206"/>
                <a:gd name="T39" fmla="*/ 18 h 85"/>
                <a:gd name="T40" fmla="*/ 47 w 206"/>
                <a:gd name="T41" fmla="*/ 20 h 85"/>
                <a:gd name="T42" fmla="*/ 42 w 206"/>
                <a:gd name="T43" fmla="*/ 21 h 85"/>
                <a:gd name="T44" fmla="*/ 38 w 206"/>
                <a:gd name="T45" fmla="*/ 21 h 85"/>
                <a:gd name="T46" fmla="*/ 33 w 206"/>
                <a:gd name="T47" fmla="*/ 19 h 85"/>
                <a:gd name="T48" fmla="*/ 29 w 206"/>
                <a:gd name="T49" fmla="*/ 15 h 85"/>
                <a:gd name="T50" fmla="*/ 26 w 206"/>
                <a:gd name="T51" fmla="*/ 13 h 85"/>
                <a:gd name="T52" fmla="*/ 21 w 206"/>
                <a:gd name="T53" fmla="*/ 11 h 85"/>
                <a:gd name="T54" fmla="*/ 17 w 206"/>
                <a:gd name="T55" fmla="*/ 11 h 85"/>
                <a:gd name="T56" fmla="*/ 12 w 206"/>
                <a:gd name="T57" fmla="*/ 11 h 85"/>
                <a:gd name="T58" fmla="*/ 7 w 206"/>
                <a:gd name="T59" fmla="*/ 12 h 85"/>
                <a:gd name="T60" fmla="*/ 3 w 206"/>
                <a:gd name="T61" fmla="*/ 12 h 85"/>
                <a:gd name="T62" fmla="*/ 1 w 206"/>
                <a:gd name="T63" fmla="*/ 13 h 85"/>
                <a:gd name="T64" fmla="*/ 0 w 206"/>
                <a:gd name="T65" fmla="*/ 13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6"/>
                <a:gd name="T100" fmla="*/ 0 h 85"/>
                <a:gd name="T101" fmla="*/ 206 w 20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FF0000"/>
            </a:solidFill>
            <a:ln w="9525">
              <a:noFill/>
              <a:round/>
              <a:headEnd/>
              <a:tailEnd/>
            </a:ln>
          </p:spPr>
          <p:txBody>
            <a:bodyPr/>
            <a:lstStyle/>
            <a:p>
              <a:endParaRPr lang="en-US"/>
            </a:p>
          </p:txBody>
        </p:sp>
        <p:sp>
          <p:nvSpPr>
            <p:cNvPr id="7497" name="Freeform 185"/>
            <p:cNvSpPr>
              <a:spLocks/>
            </p:cNvSpPr>
            <p:nvPr/>
          </p:nvSpPr>
          <p:spPr bwMode="auto">
            <a:xfrm>
              <a:off x="2360" y="2408"/>
              <a:ext cx="74" cy="47"/>
            </a:xfrm>
            <a:custGeom>
              <a:avLst/>
              <a:gdLst>
                <a:gd name="T0" fmla="*/ 0 w 147"/>
                <a:gd name="T1" fmla="*/ 1 h 95"/>
                <a:gd name="T2" fmla="*/ 6 w 147"/>
                <a:gd name="T3" fmla="*/ 0 h 95"/>
                <a:gd name="T4" fmla="*/ 12 w 147"/>
                <a:gd name="T5" fmla="*/ 0 h 95"/>
                <a:gd name="T6" fmla="*/ 17 w 147"/>
                <a:gd name="T7" fmla="*/ 0 h 95"/>
                <a:gd name="T8" fmla="*/ 23 w 147"/>
                <a:gd name="T9" fmla="*/ 2 h 95"/>
                <a:gd name="T10" fmla="*/ 28 w 147"/>
                <a:gd name="T11" fmla="*/ 4 h 95"/>
                <a:gd name="T12" fmla="*/ 32 w 147"/>
                <a:gd name="T13" fmla="*/ 7 h 95"/>
                <a:gd name="T14" fmla="*/ 36 w 147"/>
                <a:gd name="T15" fmla="*/ 11 h 95"/>
                <a:gd name="T16" fmla="*/ 37 w 147"/>
                <a:gd name="T17" fmla="*/ 15 h 95"/>
                <a:gd name="T18" fmla="*/ 37 w 147"/>
                <a:gd name="T19" fmla="*/ 19 h 95"/>
                <a:gd name="T20" fmla="*/ 36 w 147"/>
                <a:gd name="T21" fmla="*/ 22 h 95"/>
                <a:gd name="T22" fmla="*/ 33 w 147"/>
                <a:gd name="T23" fmla="*/ 23 h 95"/>
                <a:gd name="T24" fmla="*/ 30 w 147"/>
                <a:gd name="T25" fmla="*/ 23 h 95"/>
                <a:gd name="T26" fmla="*/ 27 w 147"/>
                <a:gd name="T27" fmla="*/ 22 h 95"/>
                <a:gd name="T28" fmla="*/ 24 w 147"/>
                <a:gd name="T29" fmla="*/ 20 h 95"/>
                <a:gd name="T30" fmla="*/ 21 w 147"/>
                <a:gd name="T31" fmla="*/ 17 h 95"/>
                <a:gd name="T32" fmla="*/ 20 w 147"/>
                <a:gd name="T33" fmla="*/ 13 h 95"/>
                <a:gd name="T34" fmla="*/ 18 w 147"/>
                <a:gd name="T35" fmla="*/ 10 h 95"/>
                <a:gd name="T36" fmla="*/ 16 w 147"/>
                <a:gd name="T37" fmla="*/ 8 h 95"/>
                <a:gd name="T38" fmla="*/ 13 w 147"/>
                <a:gd name="T39" fmla="*/ 5 h 95"/>
                <a:gd name="T40" fmla="*/ 9 w 147"/>
                <a:gd name="T41" fmla="*/ 4 h 95"/>
                <a:gd name="T42" fmla="*/ 6 w 147"/>
                <a:gd name="T43" fmla="*/ 3 h 95"/>
                <a:gd name="T44" fmla="*/ 3 w 147"/>
                <a:gd name="T45" fmla="*/ 1 h 95"/>
                <a:gd name="T46" fmla="*/ 1 w 147"/>
                <a:gd name="T47" fmla="*/ 1 h 95"/>
                <a:gd name="T48" fmla="*/ 0 w 147"/>
                <a:gd name="T49" fmla="*/ 1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7"/>
                <a:gd name="T76" fmla="*/ 0 h 95"/>
                <a:gd name="T77" fmla="*/ 147 w 147"/>
                <a:gd name="T78" fmla="*/ 95 h 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FF0000"/>
            </a:solidFill>
            <a:ln w="9525">
              <a:noFill/>
              <a:round/>
              <a:headEnd/>
              <a:tailEnd/>
            </a:ln>
          </p:spPr>
          <p:txBody>
            <a:bodyPr/>
            <a:lstStyle/>
            <a:p>
              <a:endParaRPr lang="en-US"/>
            </a:p>
          </p:txBody>
        </p:sp>
        <p:sp>
          <p:nvSpPr>
            <p:cNvPr id="7498" name="Freeform 186"/>
            <p:cNvSpPr>
              <a:spLocks/>
            </p:cNvSpPr>
            <p:nvPr/>
          </p:nvSpPr>
          <p:spPr bwMode="auto">
            <a:xfrm>
              <a:off x="2357" y="2414"/>
              <a:ext cx="43" cy="77"/>
            </a:xfrm>
            <a:custGeom>
              <a:avLst/>
              <a:gdLst>
                <a:gd name="T0" fmla="*/ 0 w 87"/>
                <a:gd name="T1" fmla="*/ 0 h 154"/>
                <a:gd name="T2" fmla="*/ 5 w 87"/>
                <a:gd name="T3" fmla="*/ 2 h 154"/>
                <a:gd name="T4" fmla="*/ 9 w 87"/>
                <a:gd name="T5" fmla="*/ 6 h 154"/>
                <a:gd name="T6" fmla="*/ 14 w 87"/>
                <a:gd name="T7" fmla="*/ 10 h 154"/>
                <a:gd name="T8" fmla="*/ 17 w 87"/>
                <a:gd name="T9" fmla="*/ 15 h 154"/>
                <a:gd name="T10" fmla="*/ 20 w 87"/>
                <a:gd name="T11" fmla="*/ 19 h 154"/>
                <a:gd name="T12" fmla="*/ 21 w 87"/>
                <a:gd name="T13" fmla="*/ 24 h 154"/>
                <a:gd name="T14" fmla="*/ 21 w 87"/>
                <a:gd name="T15" fmla="*/ 30 h 154"/>
                <a:gd name="T16" fmla="*/ 20 w 87"/>
                <a:gd name="T17" fmla="*/ 35 h 154"/>
                <a:gd name="T18" fmla="*/ 17 w 87"/>
                <a:gd name="T19" fmla="*/ 38 h 154"/>
                <a:gd name="T20" fmla="*/ 14 w 87"/>
                <a:gd name="T21" fmla="*/ 39 h 154"/>
                <a:gd name="T22" fmla="*/ 12 w 87"/>
                <a:gd name="T23" fmla="*/ 38 h 154"/>
                <a:gd name="T24" fmla="*/ 9 w 87"/>
                <a:gd name="T25" fmla="*/ 36 h 154"/>
                <a:gd name="T26" fmla="*/ 7 w 87"/>
                <a:gd name="T27" fmla="*/ 34 h 154"/>
                <a:gd name="T28" fmla="*/ 6 w 87"/>
                <a:gd name="T29" fmla="*/ 30 h 154"/>
                <a:gd name="T30" fmla="*/ 6 w 87"/>
                <a:gd name="T31" fmla="*/ 26 h 154"/>
                <a:gd name="T32" fmla="*/ 7 w 87"/>
                <a:gd name="T33" fmla="*/ 22 h 154"/>
                <a:gd name="T34" fmla="*/ 8 w 87"/>
                <a:gd name="T35" fmla="*/ 19 h 154"/>
                <a:gd name="T36" fmla="*/ 7 w 87"/>
                <a:gd name="T37" fmla="*/ 15 h 154"/>
                <a:gd name="T38" fmla="*/ 6 w 87"/>
                <a:gd name="T39" fmla="*/ 11 h 154"/>
                <a:gd name="T40" fmla="*/ 5 w 87"/>
                <a:gd name="T41" fmla="*/ 8 h 154"/>
                <a:gd name="T42" fmla="*/ 3 w 87"/>
                <a:gd name="T43" fmla="*/ 5 h 154"/>
                <a:gd name="T44" fmla="*/ 1 w 87"/>
                <a:gd name="T45" fmla="*/ 2 h 154"/>
                <a:gd name="T46" fmla="*/ 0 w 87"/>
                <a:gd name="T47" fmla="*/ 1 h 154"/>
                <a:gd name="T48" fmla="*/ 0 w 87"/>
                <a:gd name="T49" fmla="*/ 0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154"/>
                <a:gd name="T77" fmla="*/ 87 w 87"/>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FF0000"/>
            </a:solidFill>
            <a:ln w="9525">
              <a:noFill/>
              <a:round/>
              <a:headEnd/>
              <a:tailEnd/>
            </a:ln>
          </p:spPr>
          <p:txBody>
            <a:bodyPr/>
            <a:lstStyle/>
            <a:p>
              <a:endParaRPr lang="en-US"/>
            </a:p>
          </p:txBody>
        </p:sp>
        <p:sp>
          <p:nvSpPr>
            <p:cNvPr id="7499" name="Freeform 187"/>
            <p:cNvSpPr>
              <a:spLocks/>
            </p:cNvSpPr>
            <p:nvPr/>
          </p:nvSpPr>
          <p:spPr bwMode="auto">
            <a:xfrm>
              <a:off x="2359" y="2373"/>
              <a:ext cx="81" cy="34"/>
            </a:xfrm>
            <a:custGeom>
              <a:avLst/>
              <a:gdLst>
                <a:gd name="T0" fmla="*/ 0 w 161"/>
                <a:gd name="T1" fmla="*/ 17 h 69"/>
                <a:gd name="T2" fmla="*/ 4 w 161"/>
                <a:gd name="T3" fmla="*/ 13 h 69"/>
                <a:gd name="T4" fmla="*/ 8 w 161"/>
                <a:gd name="T5" fmla="*/ 9 h 69"/>
                <a:gd name="T6" fmla="*/ 13 w 161"/>
                <a:gd name="T7" fmla="*/ 5 h 69"/>
                <a:gd name="T8" fmla="*/ 18 w 161"/>
                <a:gd name="T9" fmla="*/ 2 h 69"/>
                <a:gd name="T10" fmla="*/ 23 w 161"/>
                <a:gd name="T11" fmla="*/ 1 h 69"/>
                <a:gd name="T12" fmla="*/ 28 w 161"/>
                <a:gd name="T13" fmla="*/ 0 h 69"/>
                <a:gd name="T14" fmla="*/ 33 w 161"/>
                <a:gd name="T15" fmla="*/ 1 h 69"/>
                <a:gd name="T16" fmla="*/ 37 w 161"/>
                <a:gd name="T17" fmla="*/ 3 h 69"/>
                <a:gd name="T18" fmla="*/ 40 w 161"/>
                <a:gd name="T19" fmla="*/ 6 h 69"/>
                <a:gd name="T20" fmla="*/ 41 w 161"/>
                <a:gd name="T21" fmla="*/ 9 h 69"/>
                <a:gd name="T22" fmla="*/ 39 w 161"/>
                <a:gd name="T23" fmla="*/ 11 h 69"/>
                <a:gd name="T24" fmla="*/ 37 w 161"/>
                <a:gd name="T25" fmla="*/ 13 h 69"/>
                <a:gd name="T26" fmla="*/ 34 w 161"/>
                <a:gd name="T27" fmla="*/ 15 h 69"/>
                <a:gd name="T28" fmla="*/ 31 w 161"/>
                <a:gd name="T29" fmla="*/ 16 h 69"/>
                <a:gd name="T30" fmla="*/ 27 w 161"/>
                <a:gd name="T31" fmla="*/ 15 h 69"/>
                <a:gd name="T32" fmla="*/ 23 w 161"/>
                <a:gd name="T33" fmla="*/ 13 h 69"/>
                <a:gd name="T34" fmla="*/ 20 w 161"/>
                <a:gd name="T35" fmla="*/ 12 h 69"/>
                <a:gd name="T36" fmla="*/ 16 w 161"/>
                <a:gd name="T37" fmla="*/ 11 h 69"/>
                <a:gd name="T38" fmla="*/ 12 w 161"/>
                <a:gd name="T39" fmla="*/ 12 h 69"/>
                <a:gd name="T40" fmla="*/ 9 w 161"/>
                <a:gd name="T41" fmla="*/ 13 h 69"/>
                <a:gd name="T42" fmla="*/ 6 w 161"/>
                <a:gd name="T43" fmla="*/ 14 h 69"/>
                <a:gd name="T44" fmla="*/ 3 w 161"/>
                <a:gd name="T45" fmla="*/ 16 h 69"/>
                <a:gd name="T46" fmla="*/ 1 w 161"/>
                <a:gd name="T47" fmla="*/ 17 h 69"/>
                <a:gd name="T48" fmla="*/ 0 w 161"/>
                <a:gd name="T49" fmla="*/ 17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69"/>
                <a:gd name="T77" fmla="*/ 161 w 161"/>
                <a:gd name="T78" fmla="*/ 69 h 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FF0000"/>
            </a:solidFill>
            <a:ln w="9525">
              <a:noFill/>
              <a:round/>
              <a:headEnd/>
              <a:tailEnd/>
            </a:ln>
          </p:spPr>
          <p:txBody>
            <a:bodyPr/>
            <a:lstStyle/>
            <a:p>
              <a:endParaRPr lang="en-US"/>
            </a:p>
          </p:txBody>
        </p:sp>
        <p:sp>
          <p:nvSpPr>
            <p:cNvPr id="7500" name="Freeform 188"/>
            <p:cNvSpPr>
              <a:spLocks/>
            </p:cNvSpPr>
            <p:nvPr/>
          </p:nvSpPr>
          <p:spPr bwMode="auto">
            <a:xfrm>
              <a:off x="2356" y="2338"/>
              <a:ext cx="57" cy="66"/>
            </a:xfrm>
            <a:custGeom>
              <a:avLst/>
              <a:gdLst>
                <a:gd name="T0" fmla="*/ 0 w 114"/>
                <a:gd name="T1" fmla="*/ 33 h 133"/>
                <a:gd name="T2" fmla="*/ 1 w 114"/>
                <a:gd name="T3" fmla="*/ 27 h 133"/>
                <a:gd name="T4" fmla="*/ 2 w 114"/>
                <a:gd name="T5" fmla="*/ 22 h 133"/>
                <a:gd name="T6" fmla="*/ 3 w 114"/>
                <a:gd name="T7" fmla="*/ 16 h 133"/>
                <a:gd name="T8" fmla="*/ 6 w 114"/>
                <a:gd name="T9" fmla="*/ 11 h 133"/>
                <a:gd name="T10" fmla="*/ 9 w 114"/>
                <a:gd name="T11" fmla="*/ 6 h 133"/>
                <a:gd name="T12" fmla="*/ 13 w 114"/>
                <a:gd name="T13" fmla="*/ 3 h 133"/>
                <a:gd name="T14" fmla="*/ 17 w 114"/>
                <a:gd name="T15" fmla="*/ 0 h 133"/>
                <a:gd name="T16" fmla="*/ 22 w 114"/>
                <a:gd name="T17" fmla="*/ 0 h 133"/>
                <a:gd name="T18" fmla="*/ 26 w 114"/>
                <a:gd name="T19" fmla="*/ 1 h 133"/>
                <a:gd name="T20" fmla="*/ 28 w 114"/>
                <a:gd name="T21" fmla="*/ 3 h 133"/>
                <a:gd name="T22" fmla="*/ 29 w 114"/>
                <a:gd name="T23" fmla="*/ 5 h 133"/>
                <a:gd name="T24" fmla="*/ 28 w 114"/>
                <a:gd name="T25" fmla="*/ 8 h 133"/>
                <a:gd name="T26" fmla="*/ 27 w 114"/>
                <a:gd name="T27" fmla="*/ 11 h 133"/>
                <a:gd name="T28" fmla="*/ 24 w 114"/>
                <a:gd name="T29" fmla="*/ 14 h 133"/>
                <a:gd name="T30" fmla="*/ 21 w 114"/>
                <a:gd name="T31" fmla="*/ 16 h 133"/>
                <a:gd name="T32" fmla="*/ 16 w 114"/>
                <a:gd name="T33" fmla="*/ 16 h 133"/>
                <a:gd name="T34" fmla="*/ 13 w 114"/>
                <a:gd name="T35" fmla="*/ 17 h 133"/>
                <a:gd name="T36" fmla="*/ 10 w 114"/>
                <a:gd name="T37" fmla="*/ 19 h 133"/>
                <a:gd name="T38" fmla="*/ 7 w 114"/>
                <a:gd name="T39" fmla="*/ 22 h 133"/>
                <a:gd name="T40" fmla="*/ 5 w 114"/>
                <a:gd name="T41" fmla="*/ 24 h 133"/>
                <a:gd name="T42" fmla="*/ 3 w 114"/>
                <a:gd name="T43" fmla="*/ 28 h 133"/>
                <a:gd name="T44" fmla="*/ 2 w 114"/>
                <a:gd name="T45" fmla="*/ 30 h 133"/>
                <a:gd name="T46" fmla="*/ 1 w 114"/>
                <a:gd name="T47" fmla="*/ 32 h 133"/>
                <a:gd name="T48" fmla="*/ 0 w 114"/>
                <a:gd name="T49" fmla="*/ 33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4"/>
                <a:gd name="T76" fmla="*/ 0 h 133"/>
                <a:gd name="T77" fmla="*/ 114 w 114"/>
                <a:gd name="T78" fmla="*/ 133 h 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FF0000"/>
            </a:solidFill>
            <a:ln w="9525">
              <a:noFill/>
              <a:round/>
              <a:headEnd/>
              <a:tailEnd/>
            </a:ln>
          </p:spPr>
          <p:txBody>
            <a:bodyPr/>
            <a:lstStyle/>
            <a:p>
              <a:endParaRPr lang="en-US"/>
            </a:p>
          </p:txBody>
        </p:sp>
        <p:sp>
          <p:nvSpPr>
            <p:cNvPr id="7501" name="Freeform 189"/>
            <p:cNvSpPr>
              <a:spLocks/>
            </p:cNvSpPr>
            <p:nvPr/>
          </p:nvSpPr>
          <p:spPr bwMode="auto">
            <a:xfrm>
              <a:off x="2332" y="2318"/>
              <a:ext cx="35" cy="82"/>
            </a:xfrm>
            <a:custGeom>
              <a:avLst/>
              <a:gdLst>
                <a:gd name="T0" fmla="*/ 7 w 70"/>
                <a:gd name="T1" fmla="*/ 41 h 163"/>
                <a:gd name="T2" fmla="*/ 4 w 70"/>
                <a:gd name="T3" fmla="*/ 37 h 163"/>
                <a:gd name="T4" fmla="*/ 2 w 70"/>
                <a:gd name="T5" fmla="*/ 31 h 163"/>
                <a:gd name="T6" fmla="*/ 1 w 70"/>
                <a:gd name="T7" fmla="*/ 26 h 163"/>
                <a:gd name="T8" fmla="*/ 0 w 70"/>
                <a:gd name="T9" fmla="*/ 20 h 163"/>
                <a:gd name="T10" fmla="*/ 0 w 70"/>
                <a:gd name="T11" fmla="*/ 14 h 163"/>
                <a:gd name="T12" fmla="*/ 1 w 70"/>
                <a:gd name="T13" fmla="*/ 9 h 163"/>
                <a:gd name="T14" fmla="*/ 3 w 70"/>
                <a:gd name="T15" fmla="*/ 5 h 163"/>
                <a:gd name="T16" fmla="*/ 7 w 70"/>
                <a:gd name="T17" fmla="*/ 2 h 163"/>
                <a:gd name="T18" fmla="*/ 11 w 70"/>
                <a:gd name="T19" fmla="*/ 0 h 163"/>
                <a:gd name="T20" fmla="*/ 14 w 70"/>
                <a:gd name="T21" fmla="*/ 1 h 163"/>
                <a:gd name="T22" fmla="*/ 16 w 70"/>
                <a:gd name="T23" fmla="*/ 3 h 163"/>
                <a:gd name="T24" fmla="*/ 18 w 70"/>
                <a:gd name="T25" fmla="*/ 6 h 163"/>
                <a:gd name="T26" fmla="*/ 18 w 70"/>
                <a:gd name="T27" fmla="*/ 9 h 163"/>
                <a:gd name="T28" fmla="*/ 17 w 70"/>
                <a:gd name="T29" fmla="*/ 12 h 163"/>
                <a:gd name="T30" fmla="*/ 15 w 70"/>
                <a:gd name="T31" fmla="*/ 16 h 163"/>
                <a:gd name="T32" fmla="*/ 12 w 70"/>
                <a:gd name="T33" fmla="*/ 19 h 163"/>
                <a:gd name="T34" fmla="*/ 9 w 70"/>
                <a:gd name="T35" fmla="*/ 25 h 163"/>
                <a:gd name="T36" fmla="*/ 7 w 70"/>
                <a:gd name="T37" fmla="*/ 32 h 163"/>
                <a:gd name="T38" fmla="*/ 7 w 70"/>
                <a:gd name="T39" fmla="*/ 38 h 163"/>
                <a:gd name="T40" fmla="*/ 7 w 70"/>
                <a:gd name="T41" fmla="*/ 41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163"/>
                <a:gd name="T65" fmla="*/ 70 w 70"/>
                <a:gd name="T66" fmla="*/ 163 h 1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FF0000"/>
            </a:solidFill>
            <a:ln w="9525">
              <a:noFill/>
              <a:round/>
              <a:headEnd/>
              <a:tailEnd/>
            </a:ln>
          </p:spPr>
          <p:txBody>
            <a:bodyPr/>
            <a:lstStyle/>
            <a:p>
              <a:endParaRPr lang="en-US"/>
            </a:p>
          </p:txBody>
        </p:sp>
        <p:sp>
          <p:nvSpPr>
            <p:cNvPr id="7502" name="Freeform 190"/>
            <p:cNvSpPr>
              <a:spLocks/>
            </p:cNvSpPr>
            <p:nvPr/>
          </p:nvSpPr>
          <p:spPr bwMode="auto">
            <a:xfrm>
              <a:off x="2376" y="1599"/>
              <a:ext cx="180" cy="174"/>
            </a:xfrm>
            <a:custGeom>
              <a:avLst/>
              <a:gdLst>
                <a:gd name="T0" fmla="*/ 2 w 361"/>
                <a:gd name="T1" fmla="*/ 1 h 348"/>
                <a:gd name="T2" fmla="*/ 0 w 361"/>
                <a:gd name="T3" fmla="*/ 1 h 348"/>
                <a:gd name="T4" fmla="*/ 0 w 361"/>
                <a:gd name="T5" fmla="*/ 0 h 348"/>
                <a:gd name="T6" fmla="*/ 2 w 361"/>
                <a:gd name="T7" fmla="*/ 0 h 348"/>
                <a:gd name="T8" fmla="*/ 5 w 361"/>
                <a:gd name="T9" fmla="*/ 1 h 348"/>
                <a:gd name="T10" fmla="*/ 11 w 361"/>
                <a:gd name="T11" fmla="*/ 2 h 348"/>
                <a:gd name="T12" fmla="*/ 17 w 361"/>
                <a:gd name="T13" fmla="*/ 4 h 348"/>
                <a:gd name="T14" fmla="*/ 24 w 361"/>
                <a:gd name="T15" fmla="*/ 7 h 348"/>
                <a:gd name="T16" fmla="*/ 32 w 361"/>
                <a:gd name="T17" fmla="*/ 10 h 348"/>
                <a:gd name="T18" fmla="*/ 40 w 361"/>
                <a:gd name="T19" fmla="*/ 14 h 348"/>
                <a:gd name="T20" fmla="*/ 49 w 361"/>
                <a:gd name="T21" fmla="*/ 19 h 348"/>
                <a:gd name="T22" fmla="*/ 57 w 361"/>
                <a:gd name="T23" fmla="*/ 24 h 348"/>
                <a:gd name="T24" fmla="*/ 65 w 361"/>
                <a:gd name="T25" fmla="*/ 30 h 348"/>
                <a:gd name="T26" fmla="*/ 72 w 361"/>
                <a:gd name="T27" fmla="*/ 37 h 348"/>
                <a:gd name="T28" fmla="*/ 79 w 361"/>
                <a:gd name="T29" fmla="*/ 44 h 348"/>
                <a:gd name="T30" fmla="*/ 85 w 361"/>
                <a:gd name="T31" fmla="*/ 52 h 348"/>
                <a:gd name="T32" fmla="*/ 89 w 361"/>
                <a:gd name="T33" fmla="*/ 62 h 348"/>
                <a:gd name="T34" fmla="*/ 90 w 361"/>
                <a:gd name="T35" fmla="*/ 67 h 348"/>
                <a:gd name="T36" fmla="*/ 89 w 361"/>
                <a:gd name="T37" fmla="*/ 72 h 348"/>
                <a:gd name="T38" fmla="*/ 88 w 361"/>
                <a:gd name="T39" fmla="*/ 76 h 348"/>
                <a:gd name="T40" fmla="*/ 86 w 361"/>
                <a:gd name="T41" fmla="*/ 80 h 348"/>
                <a:gd name="T42" fmla="*/ 84 w 361"/>
                <a:gd name="T43" fmla="*/ 83 h 348"/>
                <a:gd name="T44" fmla="*/ 82 w 361"/>
                <a:gd name="T45" fmla="*/ 85 h 348"/>
                <a:gd name="T46" fmla="*/ 80 w 361"/>
                <a:gd name="T47" fmla="*/ 87 h 348"/>
                <a:gd name="T48" fmla="*/ 80 w 361"/>
                <a:gd name="T49" fmla="*/ 87 h 348"/>
                <a:gd name="T50" fmla="*/ 80 w 361"/>
                <a:gd name="T51" fmla="*/ 87 h 348"/>
                <a:gd name="T52" fmla="*/ 81 w 361"/>
                <a:gd name="T53" fmla="*/ 86 h 348"/>
                <a:gd name="T54" fmla="*/ 82 w 361"/>
                <a:gd name="T55" fmla="*/ 83 h 348"/>
                <a:gd name="T56" fmla="*/ 84 w 361"/>
                <a:gd name="T57" fmla="*/ 80 h 348"/>
                <a:gd name="T58" fmla="*/ 85 w 361"/>
                <a:gd name="T59" fmla="*/ 77 h 348"/>
                <a:gd name="T60" fmla="*/ 85 w 361"/>
                <a:gd name="T61" fmla="*/ 72 h 348"/>
                <a:gd name="T62" fmla="*/ 85 w 361"/>
                <a:gd name="T63" fmla="*/ 67 h 348"/>
                <a:gd name="T64" fmla="*/ 84 w 361"/>
                <a:gd name="T65" fmla="*/ 61 h 348"/>
                <a:gd name="T66" fmla="*/ 81 w 361"/>
                <a:gd name="T67" fmla="*/ 55 h 348"/>
                <a:gd name="T68" fmla="*/ 77 w 361"/>
                <a:gd name="T69" fmla="*/ 48 h 348"/>
                <a:gd name="T70" fmla="*/ 70 w 361"/>
                <a:gd name="T71" fmla="*/ 42 h 348"/>
                <a:gd name="T72" fmla="*/ 62 w 361"/>
                <a:gd name="T73" fmla="*/ 34 h 348"/>
                <a:gd name="T74" fmla="*/ 51 w 361"/>
                <a:gd name="T75" fmla="*/ 26 h 348"/>
                <a:gd name="T76" fmla="*/ 38 w 361"/>
                <a:gd name="T77" fmla="*/ 19 h 348"/>
                <a:gd name="T78" fmla="*/ 22 w 361"/>
                <a:gd name="T79" fmla="*/ 10 h 348"/>
                <a:gd name="T80" fmla="*/ 2 w 361"/>
                <a:gd name="T81" fmla="*/ 1 h 3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1"/>
                <a:gd name="T124" fmla="*/ 0 h 348"/>
                <a:gd name="T125" fmla="*/ 361 w 361"/>
                <a:gd name="T126" fmla="*/ 348 h 3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FF0000"/>
            </a:solidFill>
            <a:ln w="9525">
              <a:noFill/>
              <a:round/>
              <a:headEnd/>
              <a:tailEnd/>
            </a:ln>
          </p:spPr>
          <p:txBody>
            <a:bodyPr/>
            <a:lstStyle/>
            <a:p>
              <a:endParaRPr lang="en-US"/>
            </a:p>
          </p:txBody>
        </p:sp>
        <p:sp>
          <p:nvSpPr>
            <p:cNvPr id="7503" name="Freeform 191"/>
            <p:cNvSpPr>
              <a:spLocks/>
            </p:cNvSpPr>
            <p:nvPr/>
          </p:nvSpPr>
          <p:spPr bwMode="auto">
            <a:xfrm>
              <a:off x="2332" y="2439"/>
              <a:ext cx="63" cy="171"/>
            </a:xfrm>
            <a:custGeom>
              <a:avLst/>
              <a:gdLst>
                <a:gd name="T0" fmla="*/ 7 w 126"/>
                <a:gd name="T1" fmla="*/ 0 h 343"/>
                <a:gd name="T2" fmla="*/ 3 w 126"/>
                <a:gd name="T3" fmla="*/ 7 h 343"/>
                <a:gd name="T4" fmla="*/ 1 w 126"/>
                <a:gd name="T5" fmla="*/ 17 h 343"/>
                <a:gd name="T6" fmla="*/ 0 w 126"/>
                <a:gd name="T7" fmla="*/ 30 h 343"/>
                <a:gd name="T8" fmla="*/ 2 w 126"/>
                <a:gd name="T9" fmla="*/ 43 h 343"/>
                <a:gd name="T10" fmla="*/ 5 w 126"/>
                <a:gd name="T11" fmla="*/ 57 h 343"/>
                <a:gd name="T12" fmla="*/ 11 w 126"/>
                <a:gd name="T13" fmla="*/ 69 h 343"/>
                <a:gd name="T14" fmla="*/ 20 w 126"/>
                <a:gd name="T15" fmla="*/ 79 h 343"/>
                <a:gd name="T16" fmla="*/ 32 w 126"/>
                <a:gd name="T17" fmla="*/ 85 h 343"/>
                <a:gd name="T18" fmla="*/ 31 w 126"/>
                <a:gd name="T19" fmla="*/ 85 h 343"/>
                <a:gd name="T20" fmla="*/ 29 w 126"/>
                <a:gd name="T21" fmla="*/ 83 h 343"/>
                <a:gd name="T22" fmla="*/ 26 w 126"/>
                <a:gd name="T23" fmla="*/ 80 h 343"/>
                <a:gd name="T24" fmla="*/ 22 w 126"/>
                <a:gd name="T25" fmla="*/ 76 h 343"/>
                <a:gd name="T26" fmla="*/ 18 w 126"/>
                <a:gd name="T27" fmla="*/ 72 h 343"/>
                <a:gd name="T28" fmla="*/ 14 w 126"/>
                <a:gd name="T29" fmla="*/ 66 h 343"/>
                <a:gd name="T30" fmla="*/ 11 w 126"/>
                <a:gd name="T31" fmla="*/ 61 h 343"/>
                <a:gd name="T32" fmla="*/ 8 w 126"/>
                <a:gd name="T33" fmla="*/ 55 h 343"/>
                <a:gd name="T34" fmla="*/ 5 w 126"/>
                <a:gd name="T35" fmla="*/ 45 h 343"/>
                <a:gd name="T36" fmla="*/ 4 w 126"/>
                <a:gd name="T37" fmla="*/ 36 h 343"/>
                <a:gd name="T38" fmla="*/ 3 w 126"/>
                <a:gd name="T39" fmla="*/ 27 h 343"/>
                <a:gd name="T40" fmla="*/ 4 w 126"/>
                <a:gd name="T41" fmla="*/ 18 h 343"/>
                <a:gd name="T42" fmla="*/ 5 w 126"/>
                <a:gd name="T43" fmla="*/ 10 h 343"/>
                <a:gd name="T44" fmla="*/ 5 w 126"/>
                <a:gd name="T45" fmla="*/ 5 h 343"/>
                <a:gd name="T46" fmla="*/ 6 w 126"/>
                <a:gd name="T47" fmla="*/ 1 h 343"/>
                <a:gd name="T48" fmla="*/ 7 w 126"/>
                <a:gd name="T49" fmla="*/ 0 h 3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6"/>
                <a:gd name="T76" fmla="*/ 0 h 343"/>
                <a:gd name="T77" fmla="*/ 126 w 126"/>
                <a:gd name="T78" fmla="*/ 343 h 3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FF0000"/>
            </a:solidFill>
            <a:ln w="9525">
              <a:noFill/>
              <a:round/>
              <a:headEnd/>
              <a:tailEnd/>
            </a:ln>
          </p:spPr>
          <p:txBody>
            <a:bodyPr/>
            <a:lstStyle/>
            <a:p>
              <a:endParaRPr lang="en-US"/>
            </a:p>
          </p:txBody>
        </p:sp>
        <p:sp>
          <p:nvSpPr>
            <p:cNvPr id="7504" name="Freeform 192"/>
            <p:cNvSpPr>
              <a:spLocks/>
            </p:cNvSpPr>
            <p:nvPr/>
          </p:nvSpPr>
          <p:spPr bwMode="auto">
            <a:xfrm>
              <a:off x="2684" y="2480"/>
              <a:ext cx="165" cy="80"/>
            </a:xfrm>
            <a:custGeom>
              <a:avLst/>
              <a:gdLst>
                <a:gd name="T0" fmla="*/ 82 w 332"/>
                <a:gd name="T1" fmla="*/ 40 h 160"/>
                <a:gd name="T2" fmla="*/ 81 w 332"/>
                <a:gd name="T3" fmla="*/ 37 h 160"/>
                <a:gd name="T4" fmla="*/ 79 w 332"/>
                <a:gd name="T5" fmla="*/ 33 h 160"/>
                <a:gd name="T6" fmla="*/ 76 w 332"/>
                <a:gd name="T7" fmla="*/ 28 h 160"/>
                <a:gd name="T8" fmla="*/ 72 w 332"/>
                <a:gd name="T9" fmla="*/ 24 h 160"/>
                <a:gd name="T10" fmla="*/ 68 w 332"/>
                <a:gd name="T11" fmla="*/ 20 h 160"/>
                <a:gd name="T12" fmla="*/ 63 w 332"/>
                <a:gd name="T13" fmla="*/ 16 h 160"/>
                <a:gd name="T14" fmla="*/ 57 w 332"/>
                <a:gd name="T15" fmla="*/ 12 h 160"/>
                <a:gd name="T16" fmla="*/ 51 w 332"/>
                <a:gd name="T17" fmla="*/ 9 h 160"/>
                <a:gd name="T18" fmla="*/ 45 w 332"/>
                <a:gd name="T19" fmla="*/ 5 h 160"/>
                <a:gd name="T20" fmla="*/ 39 w 332"/>
                <a:gd name="T21" fmla="*/ 3 h 160"/>
                <a:gd name="T22" fmla="*/ 33 w 332"/>
                <a:gd name="T23" fmla="*/ 1 h 160"/>
                <a:gd name="T24" fmla="*/ 26 w 332"/>
                <a:gd name="T25" fmla="*/ 0 h 160"/>
                <a:gd name="T26" fmla="*/ 19 w 332"/>
                <a:gd name="T27" fmla="*/ 0 h 160"/>
                <a:gd name="T28" fmla="*/ 12 w 332"/>
                <a:gd name="T29" fmla="*/ 1 h 160"/>
                <a:gd name="T30" fmla="*/ 6 w 332"/>
                <a:gd name="T31" fmla="*/ 3 h 160"/>
                <a:gd name="T32" fmla="*/ 0 w 332"/>
                <a:gd name="T33" fmla="*/ 6 h 160"/>
                <a:gd name="T34" fmla="*/ 1 w 332"/>
                <a:gd name="T35" fmla="*/ 5 h 160"/>
                <a:gd name="T36" fmla="*/ 3 w 332"/>
                <a:gd name="T37" fmla="*/ 5 h 160"/>
                <a:gd name="T38" fmla="*/ 8 w 332"/>
                <a:gd name="T39" fmla="*/ 5 h 160"/>
                <a:gd name="T40" fmla="*/ 13 w 332"/>
                <a:gd name="T41" fmla="*/ 4 h 160"/>
                <a:gd name="T42" fmla="*/ 19 w 332"/>
                <a:gd name="T43" fmla="*/ 3 h 160"/>
                <a:gd name="T44" fmla="*/ 26 w 332"/>
                <a:gd name="T45" fmla="*/ 4 h 160"/>
                <a:gd name="T46" fmla="*/ 33 w 332"/>
                <a:gd name="T47" fmla="*/ 5 h 160"/>
                <a:gd name="T48" fmla="*/ 39 w 332"/>
                <a:gd name="T49" fmla="*/ 6 h 160"/>
                <a:gd name="T50" fmla="*/ 48 w 332"/>
                <a:gd name="T51" fmla="*/ 10 h 160"/>
                <a:gd name="T52" fmla="*/ 56 w 332"/>
                <a:gd name="T53" fmla="*/ 15 h 160"/>
                <a:gd name="T54" fmla="*/ 63 w 332"/>
                <a:gd name="T55" fmla="*/ 20 h 160"/>
                <a:gd name="T56" fmla="*/ 70 w 332"/>
                <a:gd name="T57" fmla="*/ 26 h 160"/>
                <a:gd name="T58" fmla="*/ 75 w 332"/>
                <a:gd name="T59" fmla="*/ 31 h 160"/>
                <a:gd name="T60" fmla="*/ 79 w 332"/>
                <a:gd name="T61" fmla="*/ 36 h 160"/>
                <a:gd name="T62" fmla="*/ 82 w 332"/>
                <a:gd name="T63" fmla="*/ 39 h 160"/>
                <a:gd name="T64" fmla="*/ 82 w 332"/>
                <a:gd name="T65" fmla="*/ 40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2"/>
                <a:gd name="T100" fmla="*/ 0 h 160"/>
                <a:gd name="T101" fmla="*/ 332 w 332"/>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FF0000"/>
            </a:solidFill>
            <a:ln w="9525">
              <a:noFill/>
              <a:round/>
              <a:headEnd/>
              <a:tailEnd/>
            </a:ln>
          </p:spPr>
          <p:txBody>
            <a:bodyPr/>
            <a:lstStyle/>
            <a:p>
              <a:endParaRPr lang="en-US"/>
            </a:p>
          </p:txBody>
        </p:sp>
        <p:sp>
          <p:nvSpPr>
            <p:cNvPr id="7505" name="Freeform 193"/>
            <p:cNvSpPr>
              <a:spLocks/>
            </p:cNvSpPr>
            <p:nvPr/>
          </p:nvSpPr>
          <p:spPr bwMode="auto">
            <a:xfrm>
              <a:off x="2464" y="1984"/>
              <a:ext cx="186" cy="670"/>
            </a:xfrm>
            <a:custGeom>
              <a:avLst/>
              <a:gdLst>
                <a:gd name="T0" fmla="*/ 82 w 373"/>
                <a:gd name="T1" fmla="*/ 334 h 1340"/>
                <a:gd name="T2" fmla="*/ 60 w 373"/>
                <a:gd name="T3" fmla="*/ 331 h 1340"/>
                <a:gd name="T4" fmla="*/ 40 w 373"/>
                <a:gd name="T5" fmla="*/ 326 h 1340"/>
                <a:gd name="T6" fmla="*/ 24 w 373"/>
                <a:gd name="T7" fmla="*/ 317 h 1340"/>
                <a:gd name="T8" fmla="*/ 13 w 373"/>
                <a:gd name="T9" fmla="*/ 303 h 1340"/>
                <a:gd name="T10" fmla="*/ 10 w 373"/>
                <a:gd name="T11" fmla="*/ 283 h 1340"/>
                <a:gd name="T12" fmla="*/ 17 w 373"/>
                <a:gd name="T13" fmla="*/ 254 h 1340"/>
                <a:gd name="T14" fmla="*/ 35 w 373"/>
                <a:gd name="T15" fmla="*/ 217 h 1340"/>
                <a:gd name="T16" fmla="*/ 62 w 373"/>
                <a:gd name="T17" fmla="*/ 175 h 1340"/>
                <a:gd name="T18" fmla="*/ 79 w 373"/>
                <a:gd name="T19" fmla="*/ 139 h 1340"/>
                <a:gd name="T20" fmla="*/ 89 w 373"/>
                <a:gd name="T21" fmla="*/ 106 h 1340"/>
                <a:gd name="T22" fmla="*/ 92 w 373"/>
                <a:gd name="T23" fmla="*/ 78 h 1340"/>
                <a:gd name="T24" fmla="*/ 88 w 373"/>
                <a:gd name="T25" fmla="*/ 52 h 1340"/>
                <a:gd name="T26" fmla="*/ 80 w 373"/>
                <a:gd name="T27" fmla="*/ 33 h 1340"/>
                <a:gd name="T28" fmla="*/ 69 w 373"/>
                <a:gd name="T29" fmla="*/ 17 h 1340"/>
                <a:gd name="T30" fmla="*/ 54 w 373"/>
                <a:gd name="T31" fmla="*/ 5 h 1340"/>
                <a:gd name="T32" fmla="*/ 40 w 373"/>
                <a:gd name="T33" fmla="*/ 1 h 1340"/>
                <a:gd name="T34" fmla="*/ 29 w 373"/>
                <a:gd name="T35" fmla="*/ 1 h 1340"/>
                <a:gd name="T36" fmla="*/ 21 w 373"/>
                <a:gd name="T37" fmla="*/ 4 h 1340"/>
                <a:gd name="T38" fmla="*/ 14 w 373"/>
                <a:gd name="T39" fmla="*/ 9 h 1340"/>
                <a:gd name="T40" fmla="*/ 8 w 373"/>
                <a:gd name="T41" fmla="*/ 15 h 1340"/>
                <a:gd name="T42" fmla="*/ 4 w 373"/>
                <a:gd name="T43" fmla="*/ 22 h 1340"/>
                <a:gd name="T44" fmla="*/ 1 w 373"/>
                <a:gd name="T45" fmla="*/ 27 h 1340"/>
                <a:gd name="T46" fmla="*/ 0 w 373"/>
                <a:gd name="T47" fmla="*/ 30 h 1340"/>
                <a:gd name="T48" fmla="*/ 0 w 373"/>
                <a:gd name="T49" fmla="*/ 30 h 1340"/>
                <a:gd name="T50" fmla="*/ 2 w 373"/>
                <a:gd name="T51" fmla="*/ 28 h 1340"/>
                <a:gd name="T52" fmla="*/ 5 w 373"/>
                <a:gd name="T53" fmla="*/ 23 h 1340"/>
                <a:gd name="T54" fmla="*/ 11 w 373"/>
                <a:gd name="T55" fmla="*/ 19 h 1340"/>
                <a:gd name="T56" fmla="*/ 17 w 373"/>
                <a:gd name="T57" fmla="*/ 13 h 1340"/>
                <a:gd name="T58" fmla="*/ 24 w 373"/>
                <a:gd name="T59" fmla="*/ 10 h 1340"/>
                <a:gd name="T60" fmla="*/ 33 w 373"/>
                <a:gd name="T61" fmla="*/ 7 h 1340"/>
                <a:gd name="T62" fmla="*/ 42 w 373"/>
                <a:gd name="T63" fmla="*/ 7 h 1340"/>
                <a:gd name="T64" fmla="*/ 52 w 373"/>
                <a:gd name="T65" fmla="*/ 10 h 1340"/>
                <a:gd name="T66" fmla="*/ 63 w 373"/>
                <a:gd name="T67" fmla="*/ 18 h 1340"/>
                <a:gd name="T68" fmla="*/ 73 w 373"/>
                <a:gd name="T69" fmla="*/ 28 h 1340"/>
                <a:gd name="T70" fmla="*/ 81 w 373"/>
                <a:gd name="T71" fmla="*/ 42 h 1340"/>
                <a:gd name="T72" fmla="*/ 87 w 373"/>
                <a:gd name="T73" fmla="*/ 59 h 1340"/>
                <a:gd name="T74" fmla="*/ 90 w 373"/>
                <a:gd name="T75" fmla="*/ 79 h 1340"/>
                <a:gd name="T76" fmla="*/ 88 w 373"/>
                <a:gd name="T77" fmla="*/ 100 h 1340"/>
                <a:gd name="T78" fmla="*/ 80 w 373"/>
                <a:gd name="T79" fmla="*/ 125 h 1340"/>
                <a:gd name="T80" fmla="*/ 67 w 373"/>
                <a:gd name="T81" fmla="*/ 153 h 1340"/>
                <a:gd name="T82" fmla="*/ 51 w 373"/>
                <a:gd name="T83" fmla="*/ 179 h 1340"/>
                <a:gd name="T84" fmla="*/ 36 w 373"/>
                <a:gd name="T85" fmla="*/ 203 h 1340"/>
                <a:gd name="T86" fmla="*/ 23 w 373"/>
                <a:gd name="T87" fmla="*/ 225 h 1340"/>
                <a:gd name="T88" fmla="*/ 12 w 373"/>
                <a:gd name="T89" fmla="*/ 246 h 1340"/>
                <a:gd name="T90" fmla="*/ 4 w 373"/>
                <a:gd name="T91" fmla="*/ 265 h 1340"/>
                <a:gd name="T92" fmla="*/ 1 w 373"/>
                <a:gd name="T93" fmla="*/ 283 h 1340"/>
                <a:gd name="T94" fmla="*/ 4 w 373"/>
                <a:gd name="T95" fmla="*/ 299 h 1340"/>
                <a:gd name="T96" fmla="*/ 14 w 373"/>
                <a:gd name="T97" fmla="*/ 313 h 1340"/>
                <a:gd name="T98" fmla="*/ 26 w 373"/>
                <a:gd name="T99" fmla="*/ 323 h 1340"/>
                <a:gd name="T100" fmla="*/ 39 w 373"/>
                <a:gd name="T101" fmla="*/ 330 h 1340"/>
                <a:gd name="T102" fmla="*/ 53 w 373"/>
                <a:gd name="T103" fmla="*/ 333 h 1340"/>
                <a:gd name="T104" fmla="*/ 67 w 373"/>
                <a:gd name="T105" fmla="*/ 335 h 1340"/>
                <a:gd name="T106" fmla="*/ 79 w 373"/>
                <a:gd name="T107" fmla="*/ 335 h 1340"/>
                <a:gd name="T108" fmla="*/ 87 w 373"/>
                <a:gd name="T109" fmla="*/ 335 h 1340"/>
                <a:gd name="T110" fmla="*/ 92 w 373"/>
                <a:gd name="T111" fmla="*/ 334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1340"/>
                <a:gd name="T170" fmla="*/ 373 w 373"/>
                <a:gd name="T171" fmla="*/ 1340 h 13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FF0000"/>
            </a:solidFill>
            <a:ln w="9525">
              <a:noFill/>
              <a:round/>
              <a:headEnd/>
              <a:tailEnd/>
            </a:ln>
          </p:spPr>
          <p:txBody>
            <a:bodyPr/>
            <a:lstStyle/>
            <a:p>
              <a:endParaRPr lang="en-US"/>
            </a:p>
          </p:txBody>
        </p:sp>
        <p:sp>
          <p:nvSpPr>
            <p:cNvPr id="7506" name="Freeform 194"/>
            <p:cNvSpPr>
              <a:spLocks/>
            </p:cNvSpPr>
            <p:nvPr/>
          </p:nvSpPr>
          <p:spPr bwMode="auto">
            <a:xfrm>
              <a:off x="2886" y="2685"/>
              <a:ext cx="55" cy="62"/>
            </a:xfrm>
            <a:custGeom>
              <a:avLst/>
              <a:gdLst>
                <a:gd name="T0" fmla="*/ 25 w 110"/>
                <a:gd name="T1" fmla="*/ 16 h 123"/>
                <a:gd name="T2" fmla="*/ 27 w 110"/>
                <a:gd name="T3" fmla="*/ 14 h 123"/>
                <a:gd name="T4" fmla="*/ 28 w 110"/>
                <a:gd name="T5" fmla="*/ 12 h 123"/>
                <a:gd name="T6" fmla="*/ 28 w 110"/>
                <a:gd name="T7" fmla="*/ 10 h 123"/>
                <a:gd name="T8" fmla="*/ 27 w 110"/>
                <a:gd name="T9" fmla="*/ 8 h 123"/>
                <a:gd name="T10" fmla="*/ 26 w 110"/>
                <a:gd name="T11" fmla="*/ 7 h 123"/>
                <a:gd name="T12" fmla="*/ 24 w 110"/>
                <a:gd name="T13" fmla="*/ 6 h 123"/>
                <a:gd name="T14" fmla="*/ 22 w 110"/>
                <a:gd name="T15" fmla="*/ 5 h 123"/>
                <a:gd name="T16" fmla="*/ 20 w 110"/>
                <a:gd name="T17" fmla="*/ 6 h 123"/>
                <a:gd name="T18" fmla="*/ 19 w 110"/>
                <a:gd name="T19" fmla="*/ 4 h 123"/>
                <a:gd name="T20" fmla="*/ 18 w 110"/>
                <a:gd name="T21" fmla="*/ 2 h 123"/>
                <a:gd name="T22" fmla="*/ 16 w 110"/>
                <a:gd name="T23" fmla="*/ 1 h 123"/>
                <a:gd name="T24" fmla="*/ 14 w 110"/>
                <a:gd name="T25" fmla="*/ 0 h 123"/>
                <a:gd name="T26" fmla="*/ 12 w 110"/>
                <a:gd name="T27" fmla="*/ 1 h 123"/>
                <a:gd name="T28" fmla="*/ 11 w 110"/>
                <a:gd name="T29" fmla="*/ 2 h 123"/>
                <a:gd name="T30" fmla="*/ 9 w 110"/>
                <a:gd name="T31" fmla="*/ 4 h 123"/>
                <a:gd name="T32" fmla="*/ 9 w 110"/>
                <a:gd name="T33" fmla="*/ 6 h 123"/>
                <a:gd name="T34" fmla="*/ 7 w 110"/>
                <a:gd name="T35" fmla="*/ 5 h 123"/>
                <a:gd name="T36" fmla="*/ 5 w 110"/>
                <a:gd name="T37" fmla="*/ 5 h 123"/>
                <a:gd name="T38" fmla="*/ 3 w 110"/>
                <a:gd name="T39" fmla="*/ 6 h 123"/>
                <a:gd name="T40" fmla="*/ 1 w 110"/>
                <a:gd name="T41" fmla="*/ 8 h 123"/>
                <a:gd name="T42" fmla="*/ 1 w 110"/>
                <a:gd name="T43" fmla="*/ 10 h 123"/>
                <a:gd name="T44" fmla="*/ 1 w 110"/>
                <a:gd name="T45" fmla="*/ 12 h 123"/>
                <a:gd name="T46" fmla="*/ 1 w 110"/>
                <a:gd name="T47" fmla="*/ 14 h 123"/>
                <a:gd name="T48" fmla="*/ 3 w 110"/>
                <a:gd name="T49" fmla="*/ 16 h 123"/>
                <a:gd name="T50" fmla="*/ 1 w 110"/>
                <a:gd name="T51" fmla="*/ 17 h 123"/>
                <a:gd name="T52" fmla="*/ 0 w 110"/>
                <a:gd name="T53" fmla="*/ 19 h 123"/>
                <a:gd name="T54" fmla="*/ 0 w 110"/>
                <a:gd name="T55" fmla="*/ 21 h 123"/>
                <a:gd name="T56" fmla="*/ 1 w 110"/>
                <a:gd name="T57" fmla="*/ 23 h 123"/>
                <a:gd name="T58" fmla="*/ 2 w 110"/>
                <a:gd name="T59" fmla="*/ 25 h 123"/>
                <a:gd name="T60" fmla="*/ 4 w 110"/>
                <a:gd name="T61" fmla="*/ 26 h 123"/>
                <a:gd name="T62" fmla="*/ 6 w 110"/>
                <a:gd name="T63" fmla="*/ 26 h 123"/>
                <a:gd name="T64" fmla="*/ 9 w 110"/>
                <a:gd name="T65" fmla="*/ 25 h 123"/>
                <a:gd name="T66" fmla="*/ 9 w 110"/>
                <a:gd name="T67" fmla="*/ 28 h 123"/>
                <a:gd name="T68" fmla="*/ 10 w 110"/>
                <a:gd name="T69" fmla="*/ 29 h 123"/>
                <a:gd name="T70" fmla="*/ 12 w 110"/>
                <a:gd name="T71" fmla="*/ 31 h 123"/>
                <a:gd name="T72" fmla="*/ 14 w 110"/>
                <a:gd name="T73" fmla="*/ 31 h 123"/>
                <a:gd name="T74" fmla="*/ 15 w 110"/>
                <a:gd name="T75" fmla="*/ 31 h 123"/>
                <a:gd name="T76" fmla="*/ 18 w 110"/>
                <a:gd name="T77" fmla="*/ 29 h 123"/>
                <a:gd name="T78" fmla="*/ 19 w 110"/>
                <a:gd name="T79" fmla="*/ 28 h 123"/>
                <a:gd name="T80" fmla="*/ 19 w 110"/>
                <a:gd name="T81" fmla="*/ 26 h 123"/>
                <a:gd name="T82" fmla="*/ 22 w 110"/>
                <a:gd name="T83" fmla="*/ 26 h 123"/>
                <a:gd name="T84" fmla="*/ 24 w 110"/>
                <a:gd name="T85" fmla="*/ 26 h 123"/>
                <a:gd name="T86" fmla="*/ 26 w 110"/>
                <a:gd name="T87" fmla="*/ 25 h 123"/>
                <a:gd name="T88" fmla="*/ 27 w 110"/>
                <a:gd name="T89" fmla="*/ 24 h 123"/>
                <a:gd name="T90" fmla="*/ 28 w 110"/>
                <a:gd name="T91" fmla="*/ 22 h 123"/>
                <a:gd name="T92" fmla="*/ 28 w 110"/>
                <a:gd name="T93" fmla="*/ 20 h 123"/>
                <a:gd name="T94" fmla="*/ 27 w 110"/>
                <a:gd name="T95" fmla="*/ 18 h 123"/>
                <a:gd name="T96" fmla="*/ 25 w 110"/>
                <a:gd name="T97" fmla="*/ 16 h 1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
                <a:gd name="T148" fmla="*/ 0 h 123"/>
                <a:gd name="T149" fmla="*/ 110 w 110"/>
                <a:gd name="T150" fmla="*/ 123 h 1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FF0000"/>
            </a:solidFill>
            <a:ln w="9525">
              <a:noFill/>
              <a:round/>
              <a:headEnd/>
              <a:tailEnd/>
            </a:ln>
          </p:spPr>
          <p:txBody>
            <a:bodyPr/>
            <a:lstStyle/>
            <a:p>
              <a:endParaRPr lang="en-US"/>
            </a:p>
          </p:txBody>
        </p:sp>
        <p:sp>
          <p:nvSpPr>
            <p:cNvPr id="7507" name="Freeform 195"/>
            <p:cNvSpPr>
              <a:spLocks/>
            </p:cNvSpPr>
            <p:nvPr/>
          </p:nvSpPr>
          <p:spPr bwMode="auto">
            <a:xfrm>
              <a:off x="2905" y="2708"/>
              <a:ext cx="16" cy="16"/>
            </a:xfrm>
            <a:custGeom>
              <a:avLst/>
              <a:gdLst>
                <a:gd name="T0" fmla="*/ 4 w 31"/>
                <a:gd name="T1" fmla="*/ 8 h 33"/>
                <a:gd name="T2" fmla="*/ 3 w 31"/>
                <a:gd name="T3" fmla="*/ 8 h 33"/>
                <a:gd name="T4" fmla="*/ 1 w 31"/>
                <a:gd name="T5" fmla="*/ 7 h 33"/>
                <a:gd name="T6" fmla="*/ 1 w 31"/>
                <a:gd name="T7" fmla="*/ 6 h 33"/>
                <a:gd name="T8" fmla="*/ 0 w 31"/>
                <a:gd name="T9" fmla="*/ 4 h 33"/>
                <a:gd name="T10" fmla="*/ 1 w 31"/>
                <a:gd name="T11" fmla="*/ 2 h 33"/>
                <a:gd name="T12" fmla="*/ 1 w 31"/>
                <a:gd name="T13" fmla="*/ 1 h 33"/>
                <a:gd name="T14" fmla="*/ 3 w 31"/>
                <a:gd name="T15" fmla="*/ 0 h 33"/>
                <a:gd name="T16" fmla="*/ 4 w 31"/>
                <a:gd name="T17" fmla="*/ 0 h 33"/>
                <a:gd name="T18" fmla="*/ 6 w 31"/>
                <a:gd name="T19" fmla="*/ 0 h 33"/>
                <a:gd name="T20" fmla="*/ 7 w 31"/>
                <a:gd name="T21" fmla="*/ 1 h 33"/>
                <a:gd name="T22" fmla="*/ 8 w 31"/>
                <a:gd name="T23" fmla="*/ 2 h 33"/>
                <a:gd name="T24" fmla="*/ 8 w 31"/>
                <a:gd name="T25" fmla="*/ 4 h 33"/>
                <a:gd name="T26" fmla="*/ 8 w 31"/>
                <a:gd name="T27" fmla="*/ 6 h 33"/>
                <a:gd name="T28" fmla="*/ 7 w 31"/>
                <a:gd name="T29" fmla="*/ 7 h 33"/>
                <a:gd name="T30" fmla="*/ 6 w 31"/>
                <a:gd name="T31" fmla="*/ 8 h 33"/>
                <a:gd name="T32" fmla="*/ 4 w 31"/>
                <a:gd name="T33" fmla="*/ 8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3"/>
                <a:gd name="T53" fmla="*/ 31 w 31"/>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FF0000"/>
            </a:solidFill>
            <a:ln w="9525">
              <a:noFill/>
              <a:round/>
              <a:headEnd/>
              <a:tailEnd/>
            </a:ln>
          </p:spPr>
          <p:txBody>
            <a:bodyPr/>
            <a:lstStyle/>
            <a:p>
              <a:endParaRPr lang="en-US"/>
            </a:p>
          </p:txBody>
        </p:sp>
        <p:sp>
          <p:nvSpPr>
            <p:cNvPr id="7508" name="Freeform 196"/>
            <p:cNvSpPr>
              <a:spLocks/>
            </p:cNvSpPr>
            <p:nvPr/>
          </p:nvSpPr>
          <p:spPr bwMode="auto">
            <a:xfrm>
              <a:off x="2366" y="2699"/>
              <a:ext cx="56" cy="61"/>
            </a:xfrm>
            <a:custGeom>
              <a:avLst/>
              <a:gdLst>
                <a:gd name="T0" fmla="*/ 26 w 111"/>
                <a:gd name="T1" fmla="*/ 15 h 122"/>
                <a:gd name="T2" fmla="*/ 27 w 111"/>
                <a:gd name="T3" fmla="*/ 14 h 122"/>
                <a:gd name="T4" fmla="*/ 28 w 111"/>
                <a:gd name="T5" fmla="*/ 12 h 122"/>
                <a:gd name="T6" fmla="*/ 28 w 111"/>
                <a:gd name="T7" fmla="*/ 10 h 122"/>
                <a:gd name="T8" fmla="*/ 28 w 111"/>
                <a:gd name="T9" fmla="*/ 8 h 122"/>
                <a:gd name="T10" fmla="*/ 26 w 111"/>
                <a:gd name="T11" fmla="*/ 6 h 122"/>
                <a:gd name="T12" fmla="*/ 24 w 111"/>
                <a:gd name="T13" fmla="*/ 6 h 122"/>
                <a:gd name="T14" fmla="*/ 22 w 111"/>
                <a:gd name="T15" fmla="*/ 5 h 122"/>
                <a:gd name="T16" fmla="*/ 20 w 111"/>
                <a:gd name="T17" fmla="*/ 6 h 122"/>
                <a:gd name="T18" fmla="*/ 20 w 111"/>
                <a:gd name="T19" fmla="*/ 4 h 122"/>
                <a:gd name="T20" fmla="*/ 18 w 111"/>
                <a:gd name="T21" fmla="*/ 2 h 122"/>
                <a:gd name="T22" fmla="*/ 16 w 111"/>
                <a:gd name="T23" fmla="*/ 1 h 122"/>
                <a:gd name="T24" fmla="*/ 14 w 111"/>
                <a:gd name="T25" fmla="*/ 0 h 122"/>
                <a:gd name="T26" fmla="*/ 12 w 111"/>
                <a:gd name="T27" fmla="*/ 1 h 122"/>
                <a:gd name="T28" fmla="*/ 11 w 111"/>
                <a:gd name="T29" fmla="*/ 2 h 122"/>
                <a:gd name="T30" fmla="*/ 9 w 111"/>
                <a:gd name="T31" fmla="*/ 4 h 122"/>
                <a:gd name="T32" fmla="*/ 9 w 111"/>
                <a:gd name="T33" fmla="*/ 6 h 122"/>
                <a:gd name="T34" fmla="*/ 7 w 111"/>
                <a:gd name="T35" fmla="*/ 5 h 122"/>
                <a:gd name="T36" fmla="*/ 5 w 111"/>
                <a:gd name="T37" fmla="*/ 5 h 122"/>
                <a:gd name="T38" fmla="*/ 3 w 111"/>
                <a:gd name="T39" fmla="*/ 6 h 122"/>
                <a:gd name="T40" fmla="*/ 1 w 111"/>
                <a:gd name="T41" fmla="*/ 8 h 122"/>
                <a:gd name="T42" fmla="*/ 1 w 111"/>
                <a:gd name="T43" fmla="*/ 10 h 122"/>
                <a:gd name="T44" fmla="*/ 1 w 111"/>
                <a:gd name="T45" fmla="*/ 12 h 122"/>
                <a:gd name="T46" fmla="*/ 1 w 111"/>
                <a:gd name="T47" fmla="*/ 14 h 122"/>
                <a:gd name="T48" fmla="*/ 3 w 111"/>
                <a:gd name="T49" fmla="*/ 15 h 122"/>
                <a:gd name="T50" fmla="*/ 1 w 111"/>
                <a:gd name="T51" fmla="*/ 17 h 122"/>
                <a:gd name="T52" fmla="*/ 1 w 111"/>
                <a:gd name="T53" fmla="*/ 19 h 122"/>
                <a:gd name="T54" fmla="*/ 0 w 111"/>
                <a:gd name="T55" fmla="*/ 21 h 122"/>
                <a:gd name="T56" fmla="*/ 1 w 111"/>
                <a:gd name="T57" fmla="*/ 23 h 122"/>
                <a:gd name="T58" fmla="*/ 2 w 111"/>
                <a:gd name="T59" fmla="*/ 25 h 122"/>
                <a:gd name="T60" fmla="*/ 4 w 111"/>
                <a:gd name="T61" fmla="*/ 26 h 122"/>
                <a:gd name="T62" fmla="*/ 6 w 111"/>
                <a:gd name="T63" fmla="*/ 26 h 122"/>
                <a:gd name="T64" fmla="*/ 9 w 111"/>
                <a:gd name="T65" fmla="*/ 25 h 122"/>
                <a:gd name="T66" fmla="*/ 9 w 111"/>
                <a:gd name="T67" fmla="*/ 27 h 122"/>
                <a:gd name="T68" fmla="*/ 10 w 111"/>
                <a:gd name="T69" fmla="*/ 29 h 122"/>
                <a:gd name="T70" fmla="*/ 12 w 111"/>
                <a:gd name="T71" fmla="*/ 30 h 122"/>
                <a:gd name="T72" fmla="*/ 14 w 111"/>
                <a:gd name="T73" fmla="*/ 31 h 122"/>
                <a:gd name="T74" fmla="*/ 16 w 111"/>
                <a:gd name="T75" fmla="*/ 30 h 122"/>
                <a:gd name="T76" fmla="*/ 18 w 111"/>
                <a:gd name="T77" fmla="*/ 29 h 122"/>
                <a:gd name="T78" fmla="*/ 19 w 111"/>
                <a:gd name="T79" fmla="*/ 27 h 122"/>
                <a:gd name="T80" fmla="*/ 20 w 111"/>
                <a:gd name="T81" fmla="*/ 25 h 122"/>
                <a:gd name="T82" fmla="*/ 22 w 111"/>
                <a:gd name="T83" fmla="*/ 26 h 122"/>
                <a:gd name="T84" fmla="*/ 24 w 111"/>
                <a:gd name="T85" fmla="*/ 26 h 122"/>
                <a:gd name="T86" fmla="*/ 26 w 111"/>
                <a:gd name="T87" fmla="*/ 25 h 122"/>
                <a:gd name="T88" fmla="*/ 28 w 111"/>
                <a:gd name="T89" fmla="*/ 23 h 122"/>
                <a:gd name="T90" fmla="*/ 28 w 111"/>
                <a:gd name="T91" fmla="*/ 21 h 122"/>
                <a:gd name="T92" fmla="*/ 28 w 111"/>
                <a:gd name="T93" fmla="*/ 19 h 122"/>
                <a:gd name="T94" fmla="*/ 27 w 111"/>
                <a:gd name="T95" fmla="*/ 17 h 122"/>
                <a:gd name="T96" fmla="*/ 26 w 111"/>
                <a:gd name="T97" fmla="*/ 15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1"/>
                <a:gd name="T148" fmla="*/ 0 h 122"/>
                <a:gd name="T149" fmla="*/ 111 w 111"/>
                <a:gd name="T150" fmla="*/ 122 h 1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FF0000"/>
            </a:solidFill>
            <a:ln w="9525">
              <a:noFill/>
              <a:round/>
              <a:headEnd/>
              <a:tailEnd/>
            </a:ln>
          </p:spPr>
          <p:txBody>
            <a:bodyPr/>
            <a:lstStyle/>
            <a:p>
              <a:endParaRPr lang="en-US"/>
            </a:p>
          </p:txBody>
        </p:sp>
        <p:sp>
          <p:nvSpPr>
            <p:cNvPr id="7509" name="Freeform 197"/>
            <p:cNvSpPr>
              <a:spLocks/>
            </p:cNvSpPr>
            <p:nvPr/>
          </p:nvSpPr>
          <p:spPr bwMode="auto">
            <a:xfrm>
              <a:off x="2385" y="2721"/>
              <a:ext cx="16" cy="16"/>
            </a:xfrm>
            <a:custGeom>
              <a:avLst/>
              <a:gdLst>
                <a:gd name="T0" fmla="*/ 4 w 32"/>
                <a:gd name="T1" fmla="*/ 8 h 32"/>
                <a:gd name="T2" fmla="*/ 2 w 32"/>
                <a:gd name="T3" fmla="*/ 8 h 32"/>
                <a:gd name="T4" fmla="*/ 1 w 32"/>
                <a:gd name="T5" fmla="*/ 7 h 32"/>
                <a:gd name="T6" fmla="*/ 1 w 32"/>
                <a:gd name="T7" fmla="*/ 6 h 32"/>
                <a:gd name="T8" fmla="*/ 0 w 32"/>
                <a:gd name="T9" fmla="*/ 4 h 32"/>
                <a:gd name="T10" fmla="*/ 1 w 32"/>
                <a:gd name="T11" fmla="*/ 2 h 32"/>
                <a:gd name="T12" fmla="*/ 1 w 32"/>
                <a:gd name="T13" fmla="*/ 1 h 32"/>
                <a:gd name="T14" fmla="*/ 2 w 32"/>
                <a:gd name="T15" fmla="*/ 1 h 32"/>
                <a:gd name="T16" fmla="*/ 4 w 32"/>
                <a:gd name="T17" fmla="*/ 0 h 32"/>
                <a:gd name="T18" fmla="*/ 6 w 32"/>
                <a:gd name="T19" fmla="*/ 1 h 32"/>
                <a:gd name="T20" fmla="*/ 7 w 32"/>
                <a:gd name="T21" fmla="*/ 1 h 32"/>
                <a:gd name="T22" fmla="*/ 8 w 32"/>
                <a:gd name="T23" fmla="*/ 2 h 32"/>
                <a:gd name="T24" fmla="*/ 8 w 32"/>
                <a:gd name="T25" fmla="*/ 4 h 32"/>
                <a:gd name="T26" fmla="*/ 8 w 32"/>
                <a:gd name="T27" fmla="*/ 6 h 32"/>
                <a:gd name="T28" fmla="*/ 7 w 32"/>
                <a:gd name="T29" fmla="*/ 7 h 32"/>
                <a:gd name="T30" fmla="*/ 6 w 32"/>
                <a:gd name="T31" fmla="*/ 8 h 32"/>
                <a:gd name="T32" fmla="*/ 4 w 32"/>
                <a:gd name="T33" fmla="*/ 8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FF0000"/>
            </a:solidFill>
            <a:ln w="9525">
              <a:noFill/>
              <a:round/>
              <a:headEnd/>
              <a:tailEnd/>
            </a:ln>
          </p:spPr>
          <p:txBody>
            <a:bodyPr/>
            <a:lstStyle/>
            <a:p>
              <a:endParaRPr lang="en-US"/>
            </a:p>
          </p:txBody>
        </p:sp>
        <p:sp>
          <p:nvSpPr>
            <p:cNvPr id="7510" name="Freeform 198"/>
            <p:cNvSpPr>
              <a:spLocks/>
            </p:cNvSpPr>
            <p:nvPr/>
          </p:nvSpPr>
          <p:spPr bwMode="auto">
            <a:xfrm>
              <a:off x="2400" y="1686"/>
              <a:ext cx="68" cy="74"/>
            </a:xfrm>
            <a:custGeom>
              <a:avLst/>
              <a:gdLst>
                <a:gd name="T0" fmla="*/ 33 w 136"/>
                <a:gd name="T1" fmla="*/ 16 h 149"/>
                <a:gd name="T2" fmla="*/ 34 w 136"/>
                <a:gd name="T3" fmla="*/ 11 h 149"/>
                <a:gd name="T4" fmla="*/ 33 w 136"/>
                <a:gd name="T5" fmla="*/ 8 h 149"/>
                <a:gd name="T6" fmla="*/ 30 w 136"/>
                <a:gd name="T7" fmla="*/ 7 h 149"/>
                <a:gd name="T8" fmla="*/ 28 w 136"/>
                <a:gd name="T9" fmla="*/ 6 h 149"/>
                <a:gd name="T10" fmla="*/ 25 w 136"/>
                <a:gd name="T11" fmla="*/ 6 h 149"/>
                <a:gd name="T12" fmla="*/ 23 w 136"/>
                <a:gd name="T13" fmla="*/ 4 h 149"/>
                <a:gd name="T14" fmla="*/ 20 w 136"/>
                <a:gd name="T15" fmla="*/ 0 h 149"/>
                <a:gd name="T16" fmla="*/ 14 w 136"/>
                <a:gd name="T17" fmla="*/ 0 h 149"/>
                <a:gd name="T18" fmla="*/ 11 w 136"/>
                <a:gd name="T19" fmla="*/ 4 h 149"/>
                <a:gd name="T20" fmla="*/ 9 w 136"/>
                <a:gd name="T21" fmla="*/ 6 h 149"/>
                <a:gd name="T22" fmla="*/ 6 w 136"/>
                <a:gd name="T23" fmla="*/ 6 h 149"/>
                <a:gd name="T24" fmla="*/ 4 w 136"/>
                <a:gd name="T25" fmla="*/ 6 h 149"/>
                <a:gd name="T26" fmla="*/ 2 w 136"/>
                <a:gd name="T27" fmla="*/ 8 h 149"/>
                <a:gd name="T28" fmla="*/ 0 w 136"/>
                <a:gd name="T29" fmla="*/ 11 h 149"/>
                <a:gd name="T30" fmla="*/ 1 w 136"/>
                <a:gd name="T31" fmla="*/ 16 h 149"/>
                <a:gd name="T32" fmla="*/ 1 w 136"/>
                <a:gd name="T33" fmla="*/ 20 h 149"/>
                <a:gd name="T34" fmla="*/ 0 w 136"/>
                <a:gd name="T35" fmla="*/ 25 h 149"/>
                <a:gd name="T36" fmla="*/ 2 w 136"/>
                <a:gd name="T37" fmla="*/ 28 h 149"/>
                <a:gd name="T38" fmla="*/ 3 w 136"/>
                <a:gd name="T39" fmla="*/ 30 h 149"/>
                <a:gd name="T40" fmla="*/ 6 w 136"/>
                <a:gd name="T41" fmla="*/ 30 h 149"/>
                <a:gd name="T42" fmla="*/ 9 w 136"/>
                <a:gd name="T43" fmla="*/ 30 h 149"/>
                <a:gd name="T44" fmla="*/ 10 w 136"/>
                <a:gd name="T45" fmla="*/ 33 h 149"/>
                <a:gd name="T46" fmla="*/ 14 w 136"/>
                <a:gd name="T47" fmla="*/ 36 h 149"/>
                <a:gd name="T48" fmla="*/ 19 w 136"/>
                <a:gd name="T49" fmla="*/ 36 h 149"/>
                <a:gd name="T50" fmla="*/ 23 w 136"/>
                <a:gd name="T51" fmla="*/ 33 h 149"/>
                <a:gd name="T52" fmla="*/ 25 w 136"/>
                <a:gd name="T53" fmla="*/ 30 h 149"/>
                <a:gd name="T54" fmla="*/ 28 w 136"/>
                <a:gd name="T55" fmla="*/ 31 h 149"/>
                <a:gd name="T56" fmla="*/ 30 w 136"/>
                <a:gd name="T57" fmla="*/ 30 h 149"/>
                <a:gd name="T58" fmla="*/ 32 w 136"/>
                <a:gd name="T59" fmla="*/ 29 h 149"/>
                <a:gd name="T60" fmla="*/ 34 w 136"/>
                <a:gd name="T61" fmla="*/ 25 h 149"/>
                <a:gd name="T62" fmla="*/ 33 w 136"/>
                <a:gd name="T63" fmla="*/ 20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9"/>
                <a:gd name="T98" fmla="*/ 136 w 136"/>
                <a:gd name="T99" fmla="*/ 149 h 1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FF0000"/>
            </a:solidFill>
            <a:ln w="9525">
              <a:noFill/>
              <a:round/>
              <a:headEnd/>
              <a:tailEnd/>
            </a:ln>
          </p:spPr>
          <p:txBody>
            <a:bodyPr/>
            <a:lstStyle/>
            <a:p>
              <a:endParaRPr lang="en-US"/>
            </a:p>
          </p:txBody>
        </p:sp>
        <p:sp>
          <p:nvSpPr>
            <p:cNvPr id="7511" name="Freeform 199"/>
            <p:cNvSpPr>
              <a:spLocks/>
            </p:cNvSpPr>
            <p:nvPr/>
          </p:nvSpPr>
          <p:spPr bwMode="auto">
            <a:xfrm>
              <a:off x="2423" y="1713"/>
              <a:ext cx="20" cy="20"/>
            </a:xfrm>
            <a:custGeom>
              <a:avLst/>
              <a:gdLst>
                <a:gd name="T0" fmla="*/ 5 w 39"/>
                <a:gd name="T1" fmla="*/ 10 h 40"/>
                <a:gd name="T2" fmla="*/ 3 w 39"/>
                <a:gd name="T3" fmla="*/ 10 h 40"/>
                <a:gd name="T4" fmla="*/ 2 w 39"/>
                <a:gd name="T5" fmla="*/ 9 h 40"/>
                <a:gd name="T6" fmla="*/ 1 w 39"/>
                <a:gd name="T7" fmla="*/ 7 h 40"/>
                <a:gd name="T8" fmla="*/ 0 w 39"/>
                <a:gd name="T9" fmla="*/ 5 h 40"/>
                <a:gd name="T10" fmla="*/ 1 w 39"/>
                <a:gd name="T11" fmla="*/ 3 h 40"/>
                <a:gd name="T12" fmla="*/ 2 w 39"/>
                <a:gd name="T13" fmla="*/ 1 h 40"/>
                <a:gd name="T14" fmla="*/ 3 w 39"/>
                <a:gd name="T15" fmla="*/ 1 h 40"/>
                <a:gd name="T16" fmla="*/ 5 w 39"/>
                <a:gd name="T17" fmla="*/ 0 h 40"/>
                <a:gd name="T18" fmla="*/ 7 w 39"/>
                <a:gd name="T19" fmla="*/ 1 h 40"/>
                <a:gd name="T20" fmla="*/ 9 w 39"/>
                <a:gd name="T21" fmla="*/ 1 h 40"/>
                <a:gd name="T22" fmla="*/ 10 w 39"/>
                <a:gd name="T23" fmla="*/ 3 h 40"/>
                <a:gd name="T24" fmla="*/ 10 w 39"/>
                <a:gd name="T25" fmla="*/ 5 h 40"/>
                <a:gd name="T26" fmla="*/ 10 w 39"/>
                <a:gd name="T27" fmla="*/ 7 h 40"/>
                <a:gd name="T28" fmla="*/ 9 w 39"/>
                <a:gd name="T29" fmla="*/ 9 h 40"/>
                <a:gd name="T30" fmla="*/ 7 w 39"/>
                <a:gd name="T31" fmla="*/ 10 h 40"/>
                <a:gd name="T32" fmla="*/ 5 w 39"/>
                <a:gd name="T33" fmla="*/ 1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FF0000"/>
            </a:solidFill>
            <a:ln w="9525">
              <a:noFill/>
              <a:round/>
              <a:headEnd/>
              <a:tailEnd/>
            </a:ln>
          </p:spPr>
          <p:txBody>
            <a:bodyPr/>
            <a:lstStyle/>
            <a:p>
              <a:endParaRPr lang="en-US"/>
            </a:p>
          </p:txBody>
        </p:sp>
        <p:sp>
          <p:nvSpPr>
            <p:cNvPr id="7512" name="Freeform 200"/>
            <p:cNvSpPr>
              <a:spLocks/>
            </p:cNvSpPr>
            <p:nvPr/>
          </p:nvSpPr>
          <p:spPr bwMode="auto">
            <a:xfrm>
              <a:off x="3282" y="2529"/>
              <a:ext cx="64" cy="90"/>
            </a:xfrm>
            <a:custGeom>
              <a:avLst/>
              <a:gdLst>
                <a:gd name="T0" fmla="*/ 0 w 129"/>
                <a:gd name="T1" fmla="*/ 45 h 181"/>
                <a:gd name="T2" fmla="*/ 6 w 129"/>
                <a:gd name="T3" fmla="*/ 43 h 181"/>
                <a:gd name="T4" fmla="*/ 13 w 129"/>
                <a:gd name="T5" fmla="*/ 39 h 181"/>
                <a:gd name="T6" fmla="*/ 19 w 129"/>
                <a:gd name="T7" fmla="*/ 35 h 181"/>
                <a:gd name="T8" fmla="*/ 24 w 129"/>
                <a:gd name="T9" fmla="*/ 30 h 181"/>
                <a:gd name="T10" fmla="*/ 28 w 129"/>
                <a:gd name="T11" fmla="*/ 24 h 181"/>
                <a:gd name="T12" fmla="*/ 31 w 129"/>
                <a:gd name="T13" fmla="*/ 18 h 181"/>
                <a:gd name="T14" fmla="*/ 32 w 129"/>
                <a:gd name="T15" fmla="*/ 12 h 181"/>
                <a:gd name="T16" fmla="*/ 31 w 129"/>
                <a:gd name="T17" fmla="*/ 6 h 181"/>
                <a:gd name="T18" fmla="*/ 28 w 129"/>
                <a:gd name="T19" fmla="*/ 2 h 181"/>
                <a:gd name="T20" fmla="*/ 25 w 129"/>
                <a:gd name="T21" fmla="*/ 0 h 181"/>
                <a:gd name="T22" fmla="*/ 21 w 129"/>
                <a:gd name="T23" fmla="*/ 0 h 181"/>
                <a:gd name="T24" fmla="*/ 18 w 129"/>
                <a:gd name="T25" fmla="*/ 2 h 181"/>
                <a:gd name="T26" fmla="*/ 15 w 129"/>
                <a:gd name="T27" fmla="*/ 5 h 181"/>
                <a:gd name="T28" fmla="*/ 13 w 129"/>
                <a:gd name="T29" fmla="*/ 9 h 181"/>
                <a:gd name="T30" fmla="*/ 12 w 129"/>
                <a:gd name="T31" fmla="*/ 14 h 181"/>
                <a:gd name="T32" fmla="*/ 13 w 129"/>
                <a:gd name="T33" fmla="*/ 19 h 181"/>
                <a:gd name="T34" fmla="*/ 13 w 129"/>
                <a:gd name="T35" fmla="*/ 23 h 181"/>
                <a:gd name="T36" fmla="*/ 12 w 129"/>
                <a:gd name="T37" fmla="*/ 28 h 181"/>
                <a:gd name="T38" fmla="*/ 10 w 129"/>
                <a:gd name="T39" fmla="*/ 32 h 181"/>
                <a:gd name="T40" fmla="*/ 7 w 129"/>
                <a:gd name="T41" fmla="*/ 36 h 181"/>
                <a:gd name="T42" fmla="*/ 4 w 129"/>
                <a:gd name="T43" fmla="*/ 40 h 181"/>
                <a:gd name="T44" fmla="*/ 2 w 129"/>
                <a:gd name="T45" fmla="*/ 42 h 181"/>
                <a:gd name="T46" fmla="*/ 0 w 129"/>
                <a:gd name="T47" fmla="*/ 44 h 181"/>
                <a:gd name="T48" fmla="*/ 0 w 129"/>
                <a:gd name="T49" fmla="*/ 45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
                <a:gd name="T76" fmla="*/ 0 h 181"/>
                <a:gd name="T77" fmla="*/ 129 w 129"/>
                <a:gd name="T78" fmla="*/ 181 h 1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FF0000"/>
            </a:solidFill>
            <a:ln w="9525">
              <a:noFill/>
              <a:round/>
              <a:headEnd/>
              <a:tailEnd/>
            </a:ln>
          </p:spPr>
          <p:txBody>
            <a:bodyPr/>
            <a:lstStyle/>
            <a:p>
              <a:endParaRPr lang="en-US"/>
            </a:p>
          </p:txBody>
        </p:sp>
        <p:sp>
          <p:nvSpPr>
            <p:cNvPr id="7513" name="Freeform 201"/>
            <p:cNvSpPr>
              <a:spLocks/>
            </p:cNvSpPr>
            <p:nvPr/>
          </p:nvSpPr>
          <p:spPr bwMode="auto">
            <a:xfrm>
              <a:off x="3251" y="2513"/>
              <a:ext cx="45" cy="103"/>
            </a:xfrm>
            <a:custGeom>
              <a:avLst/>
              <a:gdLst>
                <a:gd name="T0" fmla="*/ 12 w 90"/>
                <a:gd name="T1" fmla="*/ 52 h 206"/>
                <a:gd name="T2" fmla="*/ 17 w 90"/>
                <a:gd name="T3" fmla="*/ 46 h 206"/>
                <a:gd name="T4" fmla="*/ 20 w 90"/>
                <a:gd name="T5" fmla="*/ 40 h 206"/>
                <a:gd name="T6" fmla="*/ 22 w 90"/>
                <a:gd name="T7" fmla="*/ 32 h 206"/>
                <a:gd name="T8" fmla="*/ 23 w 90"/>
                <a:gd name="T9" fmla="*/ 25 h 206"/>
                <a:gd name="T10" fmla="*/ 22 w 90"/>
                <a:gd name="T11" fmla="*/ 18 h 206"/>
                <a:gd name="T12" fmla="*/ 21 w 90"/>
                <a:gd name="T13" fmla="*/ 12 h 206"/>
                <a:gd name="T14" fmla="*/ 18 w 90"/>
                <a:gd name="T15" fmla="*/ 6 h 206"/>
                <a:gd name="T16" fmla="*/ 13 w 90"/>
                <a:gd name="T17" fmla="*/ 2 h 206"/>
                <a:gd name="T18" fmla="*/ 9 w 90"/>
                <a:gd name="T19" fmla="*/ 0 h 206"/>
                <a:gd name="T20" fmla="*/ 5 w 90"/>
                <a:gd name="T21" fmla="*/ 1 h 206"/>
                <a:gd name="T22" fmla="*/ 2 w 90"/>
                <a:gd name="T23" fmla="*/ 3 h 206"/>
                <a:gd name="T24" fmla="*/ 1 w 90"/>
                <a:gd name="T25" fmla="*/ 6 h 206"/>
                <a:gd name="T26" fmla="*/ 0 w 90"/>
                <a:gd name="T27" fmla="*/ 11 h 206"/>
                <a:gd name="T28" fmla="*/ 1 w 90"/>
                <a:gd name="T29" fmla="*/ 15 h 206"/>
                <a:gd name="T30" fmla="*/ 3 w 90"/>
                <a:gd name="T31" fmla="*/ 20 h 206"/>
                <a:gd name="T32" fmla="*/ 7 w 90"/>
                <a:gd name="T33" fmla="*/ 24 h 206"/>
                <a:gd name="T34" fmla="*/ 10 w 90"/>
                <a:gd name="T35" fmla="*/ 26 h 206"/>
                <a:gd name="T36" fmla="*/ 12 w 90"/>
                <a:gd name="T37" fmla="*/ 30 h 206"/>
                <a:gd name="T38" fmla="*/ 13 w 90"/>
                <a:gd name="T39" fmla="*/ 36 h 206"/>
                <a:gd name="T40" fmla="*/ 13 w 90"/>
                <a:gd name="T41" fmla="*/ 40 h 206"/>
                <a:gd name="T42" fmla="*/ 13 w 90"/>
                <a:gd name="T43" fmla="*/ 45 h 206"/>
                <a:gd name="T44" fmla="*/ 13 w 90"/>
                <a:gd name="T45" fmla="*/ 49 h 206"/>
                <a:gd name="T46" fmla="*/ 12 w 90"/>
                <a:gd name="T47" fmla="*/ 51 h 206"/>
                <a:gd name="T48" fmla="*/ 12 w 90"/>
                <a:gd name="T49" fmla="*/ 52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206"/>
                <a:gd name="T77" fmla="*/ 90 w 90"/>
                <a:gd name="T78" fmla="*/ 206 h 2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FF0000"/>
            </a:solidFill>
            <a:ln w="9525">
              <a:noFill/>
              <a:round/>
              <a:headEnd/>
              <a:tailEnd/>
            </a:ln>
          </p:spPr>
          <p:txBody>
            <a:bodyPr/>
            <a:lstStyle/>
            <a:p>
              <a:endParaRPr lang="en-US"/>
            </a:p>
          </p:txBody>
        </p:sp>
        <p:sp>
          <p:nvSpPr>
            <p:cNvPr id="7514" name="Freeform 202"/>
            <p:cNvSpPr>
              <a:spLocks/>
            </p:cNvSpPr>
            <p:nvPr/>
          </p:nvSpPr>
          <p:spPr bwMode="auto">
            <a:xfrm>
              <a:off x="3283" y="2583"/>
              <a:ext cx="100" cy="50"/>
            </a:xfrm>
            <a:custGeom>
              <a:avLst/>
              <a:gdLst>
                <a:gd name="T0" fmla="*/ 0 w 201"/>
                <a:gd name="T1" fmla="*/ 20 h 99"/>
                <a:gd name="T2" fmla="*/ 3 w 201"/>
                <a:gd name="T3" fmla="*/ 21 h 99"/>
                <a:gd name="T4" fmla="*/ 6 w 201"/>
                <a:gd name="T5" fmla="*/ 22 h 99"/>
                <a:gd name="T6" fmla="*/ 9 w 201"/>
                <a:gd name="T7" fmla="*/ 23 h 99"/>
                <a:gd name="T8" fmla="*/ 13 w 201"/>
                <a:gd name="T9" fmla="*/ 24 h 99"/>
                <a:gd name="T10" fmla="*/ 17 w 201"/>
                <a:gd name="T11" fmla="*/ 25 h 99"/>
                <a:gd name="T12" fmla="*/ 20 w 201"/>
                <a:gd name="T13" fmla="*/ 25 h 99"/>
                <a:gd name="T14" fmla="*/ 24 w 201"/>
                <a:gd name="T15" fmla="*/ 25 h 99"/>
                <a:gd name="T16" fmla="*/ 28 w 201"/>
                <a:gd name="T17" fmla="*/ 25 h 99"/>
                <a:gd name="T18" fmla="*/ 31 w 201"/>
                <a:gd name="T19" fmla="*/ 24 h 99"/>
                <a:gd name="T20" fmla="*/ 35 w 201"/>
                <a:gd name="T21" fmla="*/ 24 h 99"/>
                <a:gd name="T22" fmla="*/ 38 w 201"/>
                <a:gd name="T23" fmla="*/ 23 h 99"/>
                <a:gd name="T24" fmla="*/ 41 w 201"/>
                <a:gd name="T25" fmla="*/ 21 h 99"/>
                <a:gd name="T26" fmla="*/ 43 w 201"/>
                <a:gd name="T27" fmla="*/ 20 h 99"/>
                <a:gd name="T28" fmla="*/ 46 w 201"/>
                <a:gd name="T29" fmla="*/ 17 h 99"/>
                <a:gd name="T30" fmla="*/ 47 w 201"/>
                <a:gd name="T31" fmla="*/ 15 h 99"/>
                <a:gd name="T32" fmla="*/ 49 w 201"/>
                <a:gd name="T33" fmla="*/ 12 h 99"/>
                <a:gd name="T34" fmla="*/ 50 w 201"/>
                <a:gd name="T35" fmla="*/ 7 h 99"/>
                <a:gd name="T36" fmla="*/ 49 w 201"/>
                <a:gd name="T37" fmla="*/ 3 h 99"/>
                <a:gd name="T38" fmla="*/ 46 w 201"/>
                <a:gd name="T39" fmla="*/ 1 h 99"/>
                <a:gd name="T40" fmla="*/ 42 w 201"/>
                <a:gd name="T41" fmla="*/ 0 h 99"/>
                <a:gd name="T42" fmla="*/ 38 w 201"/>
                <a:gd name="T43" fmla="*/ 1 h 99"/>
                <a:gd name="T44" fmla="*/ 34 w 201"/>
                <a:gd name="T45" fmla="*/ 3 h 99"/>
                <a:gd name="T46" fmla="*/ 30 w 201"/>
                <a:gd name="T47" fmla="*/ 5 h 99"/>
                <a:gd name="T48" fmla="*/ 27 w 201"/>
                <a:gd name="T49" fmla="*/ 10 h 99"/>
                <a:gd name="T50" fmla="*/ 24 w 201"/>
                <a:gd name="T51" fmla="*/ 13 h 99"/>
                <a:gd name="T52" fmla="*/ 20 w 201"/>
                <a:gd name="T53" fmla="*/ 16 h 99"/>
                <a:gd name="T54" fmla="*/ 16 w 201"/>
                <a:gd name="T55" fmla="*/ 18 h 99"/>
                <a:gd name="T56" fmla="*/ 11 w 201"/>
                <a:gd name="T57" fmla="*/ 19 h 99"/>
                <a:gd name="T58" fmla="*/ 7 w 201"/>
                <a:gd name="T59" fmla="*/ 19 h 99"/>
                <a:gd name="T60" fmla="*/ 3 w 201"/>
                <a:gd name="T61" fmla="*/ 20 h 99"/>
                <a:gd name="T62" fmla="*/ 1 w 201"/>
                <a:gd name="T63" fmla="*/ 20 h 99"/>
                <a:gd name="T64" fmla="*/ 0 w 201"/>
                <a:gd name="T65" fmla="*/ 20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1"/>
                <a:gd name="T100" fmla="*/ 0 h 99"/>
                <a:gd name="T101" fmla="*/ 201 w 201"/>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FF0000"/>
            </a:solidFill>
            <a:ln w="9525">
              <a:noFill/>
              <a:round/>
              <a:headEnd/>
              <a:tailEnd/>
            </a:ln>
          </p:spPr>
          <p:txBody>
            <a:bodyPr/>
            <a:lstStyle/>
            <a:p>
              <a:endParaRPr lang="en-US"/>
            </a:p>
          </p:txBody>
        </p:sp>
        <p:sp>
          <p:nvSpPr>
            <p:cNvPr id="7515" name="Freeform 203"/>
            <p:cNvSpPr>
              <a:spLocks/>
            </p:cNvSpPr>
            <p:nvPr/>
          </p:nvSpPr>
          <p:spPr bwMode="auto">
            <a:xfrm>
              <a:off x="3281" y="2628"/>
              <a:ext cx="99" cy="50"/>
            </a:xfrm>
            <a:custGeom>
              <a:avLst/>
              <a:gdLst>
                <a:gd name="T0" fmla="*/ 0 w 198"/>
                <a:gd name="T1" fmla="*/ 0 h 100"/>
                <a:gd name="T2" fmla="*/ 4 w 198"/>
                <a:gd name="T3" fmla="*/ 6 h 100"/>
                <a:gd name="T4" fmla="*/ 9 w 198"/>
                <a:gd name="T5" fmla="*/ 11 h 100"/>
                <a:gd name="T6" fmla="*/ 14 w 198"/>
                <a:gd name="T7" fmla="*/ 17 h 100"/>
                <a:gd name="T8" fmla="*/ 20 w 198"/>
                <a:gd name="T9" fmla="*/ 21 h 100"/>
                <a:gd name="T10" fmla="*/ 26 w 198"/>
                <a:gd name="T11" fmla="*/ 24 h 100"/>
                <a:gd name="T12" fmla="*/ 33 w 198"/>
                <a:gd name="T13" fmla="*/ 25 h 100"/>
                <a:gd name="T14" fmla="*/ 39 w 198"/>
                <a:gd name="T15" fmla="*/ 25 h 100"/>
                <a:gd name="T16" fmla="*/ 45 w 198"/>
                <a:gd name="T17" fmla="*/ 23 h 100"/>
                <a:gd name="T18" fmla="*/ 48 w 198"/>
                <a:gd name="T19" fmla="*/ 19 h 100"/>
                <a:gd name="T20" fmla="*/ 50 w 198"/>
                <a:gd name="T21" fmla="*/ 15 h 100"/>
                <a:gd name="T22" fmla="*/ 49 w 198"/>
                <a:gd name="T23" fmla="*/ 12 h 100"/>
                <a:gd name="T24" fmla="*/ 46 w 198"/>
                <a:gd name="T25" fmla="*/ 9 h 100"/>
                <a:gd name="T26" fmla="*/ 43 w 198"/>
                <a:gd name="T27" fmla="*/ 6 h 100"/>
                <a:gd name="T28" fmla="*/ 38 w 198"/>
                <a:gd name="T29" fmla="*/ 6 h 100"/>
                <a:gd name="T30" fmla="*/ 33 w 198"/>
                <a:gd name="T31" fmla="*/ 6 h 100"/>
                <a:gd name="T32" fmla="*/ 28 w 198"/>
                <a:gd name="T33" fmla="*/ 7 h 100"/>
                <a:gd name="T34" fmla="*/ 24 w 198"/>
                <a:gd name="T35" fmla="*/ 9 h 100"/>
                <a:gd name="T36" fmla="*/ 20 w 198"/>
                <a:gd name="T37" fmla="*/ 9 h 100"/>
                <a:gd name="T38" fmla="*/ 14 w 198"/>
                <a:gd name="T39" fmla="*/ 7 h 100"/>
                <a:gd name="T40" fmla="*/ 11 w 198"/>
                <a:gd name="T41" fmla="*/ 6 h 100"/>
                <a:gd name="T42" fmla="*/ 6 w 198"/>
                <a:gd name="T43" fmla="*/ 4 h 100"/>
                <a:gd name="T44" fmla="*/ 3 w 198"/>
                <a:gd name="T45" fmla="*/ 2 h 100"/>
                <a:gd name="T46" fmla="*/ 1 w 198"/>
                <a:gd name="T47" fmla="*/ 1 h 100"/>
                <a:gd name="T48" fmla="*/ 0 w 198"/>
                <a:gd name="T49" fmla="*/ 0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100"/>
                <a:gd name="T77" fmla="*/ 198 w 198"/>
                <a:gd name="T78" fmla="*/ 100 h 1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FF0000"/>
            </a:solidFill>
            <a:ln w="9525">
              <a:noFill/>
              <a:round/>
              <a:headEnd/>
              <a:tailEnd/>
            </a:ln>
          </p:spPr>
          <p:txBody>
            <a:bodyPr/>
            <a:lstStyle/>
            <a:p>
              <a:endParaRPr lang="en-US"/>
            </a:p>
          </p:txBody>
        </p:sp>
        <p:sp>
          <p:nvSpPr>
            <p:cNvPr id="7516" name="Freeform 204"/>
            <p:cNvSpPr>
              <a:spLocks/>
            </p:cNvSpPr>
            <p:nvPr/>
          </p:nvSpPr>
          <p:spPr bwMode="auto">
            <a:xfrm>
              <a:off x="3273" y="2637"/>
              <a:ext cx="68" cy="87"/>
            </a:xfrm>
            <a:custGeom>
              <a:avLst/>
              <a:gdLst>
                <a:gd name="T0" fmla="*/ 0 w 136"/>
                <a:gd name="T1" fmla="*/ 0 h 174"/>
                <a:gd name="T2" fmla="*/ 0 w 136"/>
                <a:gd name="T3" fmla="*/ 7 h 174"/>
                <a:gd name="T4" fmla="*/ 1 w 136"/>
                <a:gd name="T5" fmla="*/ 14 h 174"/>
                <a:gd name="T6" fmla="*/ 2 w 136"/>
                <a:gd name="T7" fmla="*/ 22 h 174"/>
                <a:gd name="T8" fmla="*/ 5 w 136"/>
                <a:gd name="T9" fmla="*/ 28 h 174"/>
                <a:gd name="T10" fmla="*/ 9 w 136"/>
                <a:gd name="T11" fmla="*/ 35 h 174"/>
                <a:gd name="T12" fmla="*/ 13 w 136"/>
                <a:gd name="T13" fmla="*/ 40 h 174"/>
                <a:gd name="T14" fmla="*/ 18 w 136"/>
                <a:gd name="T15" fmla="*/ 43 h 174"/>
                <a:gd name="T16" fmla="*/ 25 w 136"/>
                <a:gd name="T17" fmla="*/ 44 h 174"/>
                <a:gd name="T18" fmla="*/ 29 w 136"/>
                <a:gd name="T19" fmla="*/ 43 h 174"/>
                <a:gd name="T20" fmla="*/ 33 w 136"/>
                <a:gd name="T21" fmla="*/ 41 h 174"/>
                <a:gd name="T22" fmla="*/ 34 w 136"/>
                <a:gd name="T23" fmla="*/ 37 h 174"/>
                <a:gd name="T24" fmla="*/ 34 w 136"/>
                <a:gd name="T25" fmla="*/ 33 h 174"/>
                <a:gd name="T26" fmla="*/ 31 w 136"/>
                <a:gd name="T27" fmla="*/ 29 h 174"/>
                <a:gd name="T28" fmla="*/ 28 w 136"/>
                <a:gd name="T29" fmla="*/ 25 h 174"/>
                <a:gd name="T30" fmla="*/ 24 w 136"/>
                <a:gd name="T31" fmla="*/ 23 h 174"/>
                <a:gd name="T32" fmla="*/ 19 w 136"/>
                <a:gd name="T33" fmla="*/ 22 h 174"/>
                <a:gd name="T34" fmla="*/ 15 w 136"/>
                <a:gd name="T35" fmla="*/ 21 h 174"/>
                <a:gd name="T36" fmla="*/ 11 w 136"/>
                <a:gd name="T37" fmla="*/ 19 h 174"/>
                <a:gd name="T38" fmla="*/ 8 w 136"/>
                <a:gd name="T39" fmla="*/ 15 h 174"/>
                <a:gd name="T40" fmla="*/ 5 w 136"/>
                <a:gd name="T41" fmla="*/ 11 h 174"/>
                <a:gd name="T42" fmla="*/ 3 w 136"/>
                <a:gd name="T43" fmla="*/ 6 h 174"/>
                <a:gd name="T44" fmla="*/ 1 w 136"/>
                <a:gd name="T45" fmla="*/ 3 h 174"/>
                <a:gd name="T46" fmla="*/ 1 w 136"/>
                <a:gd name="T47" fmla="*/ 1 h 174"/>
                <a:gd name="T48" fmla="*/ 0 w 136"/>
                <a:gd name="T49" fmla="*/ 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174"/>
                <a:gd name="T77" fmla="*/ 136 w 136"/>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FF0000"/>
            </a:solidFill>
            <a:ln w="9525">
              <a:noFill/>
              <a:round/>
              <a:headEnd/>
              <a:tailEnd/>
            </a:ln>
          </p:spPr>
          <p:txBody>
            <a:bodyPr/>
            <a:lstStyle/>
            <a:p>
              <a:endParaRPr lang="en-US"/>
            </a:p>
          </p:txBody>
        </p:sp>
        <p:sp>
          <p:nvSpPr>
            <p:cNvPr id="7517" name="Freeform 205"/>
            <p:cNvSpPr>
              <a:spLocks/>
            </p:cNvSpPr>
            <p:nvPr/>
          </p:nvSpPr>
          <p:spPr bwMode="auto">
            <a:xfrm>
              <a:off x="3028" y="2593"/>
              <a:ext cx="234" cy="81"/>
            </a:xfrm>
            <a:custGeom>
              <a:avLst/>
              <a:gdLst>
                <a:gd name="T0" fmla="*/ 2 w 469"/>
                <a:gd name="T1" fmla="*/ 1 h 163"/>
                <a:gd name="T2" fmla="*/ 0 w 469"/>
                <a:gd name="T3" fmla="*/ 0 h 163"/>
                <a:gd name="T4" fmla="*/ 0 w 469"/>
                <a:gd name="T5" fmla="*/ 0 h 163"/>
                <a:gd name="T6" fmla="*/ 1 w 469"/>
                <a:gd name="T7" fmla="*/ 2 h 163"/>
                <a:gd name="T8" fmla="*/ 4 w 469"/>
                <a:gd name="T9" fmla="*/ 4 h 163"/>
                <a:gd name="T10" fmla="*/ 8 w 469"/>
                <a:gd name="T11" fmla="*/ 8 h 163"/>
                <a:gd name="T12" fmla="*/ 13 w 469"/>
                <a:gd name="T13" fmla="*/ 12 h 163"/>
                <a:gd name="T14" fmla="*/ 19 w 469"/>
                <a:gd name="T15" fmla="*/ 16 h 163"/>
                <a:gd name="T16" fmla="*/ 26 w 469"/>
                <a:gd name="T17" fmla="*/ 21 h 163"/>
                <a:gd name="T18" fmla="*/ 34 w 469"/>
                <a:gd name="T19" fmla="*/ 26 h 163"/>
                <a:gd name="T20" fmla="*/ 43 w 469"/>
                <a:gd name="T21" fmla="*/ 30 h 163"/>
                <a:gd name="T22" fmla="*/ 52 w 469"/>
                <a:gd name="T23" fmla="*/ 34 h 163"/>
                <a:gd name="T24" fmla="*/ 62 w 469"/>
                <a:gd name="T25" fmla="*/ 37 h 163"/>
                <a:gd name="T26" fmla="*/ 71 w 469"/>
                <a:gd name="T27" fmla="*/ 39 h 163"/>
                <a:gd name="T28" fmla="*/ 81 w 469"/>
                <a:gd name="T29" fmla="*/ 40 h 163"/>
                <a:gd name="T30" fmla="*/ 91 w 469"/>
                <a:gd name="T31" fmla="*/ 40 h 163"/>
                <a:gd name="T32" fmla="*/ 101 w 469"/>
                <a:gd name="T33" fmla="*/ 38 h 163"/>
                <a:gd name="T34" fmla="*/ 106 w 469"/>
                <a:gd name="T35" fmla="*/ 36 h 163"/>
                <a:gd name="T36" fmla="*/ 110 w 469"/>
                <a:gd name="T37" fmla="*/ 33 h 163"/>
                <a:gd name="T38" fmla="*/ 112 w 469"/>
                <a:gd name="T39" fmla="*/ 30 h 163"/>
                <a:gd name="T40" fmla="*/ 115 w 469"/>
                <a:gd name="T41" fmla="*/ 26 h 163"/>
                <a:gd name="T42" fmla="*/ 116 w 469"/>
                <a:gd name="T43" fmla="*/ 22 h 163"/>
                <a:gd name="T44" fmla="*/ 117 w 469"/>
                <a:gd name="T45" fmla="*/ 20 h 163"/>
                <a:gd name="T46" fmla="*/ 117 w 469"/>
                <a:gd name="T47" fmla="*/ 18 h 163"/>
                <a:gd name="T48" fmla="*/ 117 w 469"/>
                <a:gd name="T49" fmla="*/ 17 h 163"/>
                <a:gd name="T50" fmla="*/ 117 w 469"/>
                <a:gd name="T51" fmla="*/ 17 h 163"/>
                <a:gd name="T52" fmla="*/ 116 w 469"/>
                <a:gd name="T53" fmla="*/ 19 h 163"/>
                <a:gd name="T54" fmla="*/ 115 w 469"/>
                <a:gd name="T55" fmla="*/ 21 h 163"/>
                <a:gd name="T56" fmla="*/ 113 w 469"/>
                <a:gd name="T57" fmla="*/ 24 h 163"/>
                <a:gd name="T58" fmla="*/ 111 w 469"/>
                <a:gd name="T59" fmla="*/ 27 h 163"/>
                <a:gd name="T60" fmla="*/ 108 w 469"/>
                <a:gd name="T61" fmla="*/ 30 h 163"/>
                <a:gd name="T62" fmla="*/ 103 w 469"/>
                <a:gd name="T63" fmla="*/ 32 h 163"/>
                <a:gd name="T64" fmla="*/ 98 w 469"/>
                <a:gd name="T65" fmla="*/ 34 h 163"/>
                <a:gd name="T66" fmla="*/ 91 w 469"/>
                <a:gd name="T67" fmla="*/ 36 h 163"/>
                <a:gd name="T68" fmla="*/ 83 w 469"/>
                <a:gd name="T69" fmla="*/ 36 h 163"/>
                <a:gd name="T70" fmla="*/ 74 w 469"/>
                <a:gd name="T71" fmla="*/ 35 h 163"/>
                <a:gd name="T72" fmla="*/ 63 w 469"/>
                <a:gd name="T73" fmla="*/ 32 h 163"/>
                <a:gd name="T74" fmla="*/ 51 w 469"/>
                <a:gd name="T75" fmla="*/ 28 h 163"/>
                <a:gd name="T76" fmla="*/ 36 w 469"/>
                <a:gd name="T77" fmla="*/ 21 h 163"/>
                <a:gd name="T78" fmla="*/ 20 w 469"/>
                <a:gd name="T79" fmla="*/ 12 h 163"/>
                <a:gd name="T80" fmla="*/ 2 w 469"/>
                <a:gd name="T81" fmla="*/ 1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9"/>
                <a:gd name="T124" fmla="*/ 0 h 163"/>
                <a:gd name="T125" fmla="*/ 469 w 469"/>
                <a:gd name="T126" fmla="*/ 163 h 1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FF0000"/>
            </a:solidFill>
            <a:ln w="9525">
              <a:noFill/>
              <a:round/>
              <a:headEnd/>
              <a:tailEnd/>
            </a:ln>
          </p:spPr>
          <p:txBody>
            <a:bodyPr/>
            <a:lstStyle/>
            <a:p>
              <a:endParaRPr lang="en-US"/>
            </a:p>
          </p:txBody>
        </p:sp>
        <p:sp>
          <p:nvSpPr>
            <p:cNvPr id="7518" name="Freeform 206"/>
            <p:cNvSpPr>
              <a:spLocks/>
            </p:cNvSpPr>
            <p:nvPr/>
          </p:nvSpPr>
          <p:spPr bwMode="auto">
            <a:xfrm>
              <a:off x="3125" y="2508"/>
              <a:ext cx="71" cy="73"/>
            </a:xfrm>
            <a:custGeom>
              <a:avLst/>
              <a:gdLst>
                <a:gd name="T0" fmla="*/ 21 w 142"/>
                <a:gd name="T1" fmla="*/ 34 h 145"/>
                <a:gd name="T2" fmla="*/ 17 w 142"/>
                <a:gd name="T3" fmla="*/ 37 h 145"/>
                <a:gd name="T4" fmla="*/ 12 w 142"/>
                <a:gd name="T5" fmla="*/ 35 h 145"/>
                <a:gd name="T6" fmla="*/ 9 w 142"/>
                <a:gd name="T7" fmla="*/ 31 h 145"/>
                <a:gd name="T8" fmla="*/ 7 w 142"/>
                <a:gd name="T9" fmla="*/ 29 h 145"/>
                <a:gd name="T10" fmla="*/ 5 w 142"/>
                <a:gd name="T11" fmla="*/ 29 h 145"/>
                <a:gd name="T12" fmla="*/ 3 w 142"/>
                <a:gd name="T13" fmla="*/ 27 h 145"/>
                <a:gd name="T14" fmla="*/ 1 w 142"/>
                <a:gd name="T15" fmla="*/ 26 h 145"/>
                <a:gd name="T16" fmla="*/ 0 w 142"/>
                <a:gd name="T17" fmla="*/ 22 h 145"/>
                <a:gd name="T18" fmla="*/ 2 w 142"/>
                <a:gd name="T19" fmla="*/ 17 h 145"/>
                <a:gd name="T20" fmla="*/ 3 w 142"/>
                <a:gd name="T21" fmla="*/ 14 h 145"/>
                <a:gd name="T22" fmla="*/ 3 w 142"/>
                <a:gd name="T23" fmla="*/ 8 h 145"/>
                <a:gd name="T24" fmla="*/ 5 w 142"/>
                <a:gd name="T25" fmla="*/ 5 h 145"/>
                <a:gd name="T26" fmla="*/ 7 w 142"/>
                <a:gd name="T27" fmla="*/ 4 h 145"/>
                <a:gd name="T28" fmla="*/ 9 w 142"/>
                <a:gd name="T29" fmla="*/ 4 h 145"/>
                <a:gd name="T30" fmla="*/ 12 w 142"/>
                <a:gd name="T31" fmla="*/ 5 h 145"/>
                <a:gd name="T32" fmla="*/ 14 w 142"/>
                <a:gd name="T33" fmla="*/ 3 h 145"/>
                <a:gd name="T34" fmla="*/ 19 w 142"/>
                <a:gd name="T35" fmla="*/ 0 h 145"/>
                <a:gd name="T36" fmla="*/ 24 w 142"/>
                <a:gd name="T37" fmla="*/ 1 h 145"/>
                <a:gd name="T38" fmla="*/ 26 w 142"/>
                <a:gd name="T39" fmla="*/ 6 h 145"/>
                <a:gd name="T40" fmla="*/ 28 w 142"/>
                <a:gd name="T41" fmla="*/ 8 h 145"/>
                <a:gd name="T42" fmla="*/ 31 w 142"/>
                <a:gd name="T43" fmla="*/ 8 h 145"/>
                <a:gd name="T44" fmla="*/ 34 w 142"/>
                <a:gd name="T45" fmla="*/ 9 h 145"/>
                <a:gd name="T46" fmla="*/ 35 w 142"/>
                <a:gd name="T47" fmla="*/ 11 h 145"/>
                <a:gd name="T48" fmla="*/ 36 w 142"/>
                <a:gd name="T49" fmla="*/ 15 h 145"/>
                <a:gd name="T50" fmla="*/ 34 w 142"/>
                <a:gd name="T51" fmla="*/ 19 h 145"/>
                <a:gd name="T52" fmla="*/ 33 w 142"/>
                <a:gd name="T53" fmla="*/ 23 h 145"/>
                <a:gd name="T54" fmla="*/ 33 w 142"/>
                <a:gd name="T55" fmla="*/ 28 h 145"/>
                <a:gd name="T56" fmla="*/ 31 w 142"/>
                <a:gd name="T57" fmla="*/ 31 h 145"/>
                <a:gd name="T58" fmla="*/ 28 w 142"/>
                <a:gd name="T59" fmla="*/ 33 h 145"/>
                <a:gd name="T60" fmla="*/ 26 w 142"/>
                <a:gd name="T61" fmla="*/ 33 h 145"/>
                <a:gd name="T62" fmla="*/ 23 w 142"/>
                <a:gd name="T63" fmla="*/ 32 h 1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2"/>
                <a:gd name="T97" fmla="*/ 0 h 145"/>
                <a:gd name="T98" fmla="*/ 142 w 142"/>
                <a:gd name="T99" fmla="*/ 145 h 1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FF0000"/>
            </a:solidFill>
            <a:ln w="9525">
              <a:noFill/>
              <a:round/>
              <a:headEnd/>
              <a:tailEnd/>
            </a:ln>
          </p:spPr>
          <p:txBody>
            <a:bodyPr/>
            <a:lstStyle/>
            <a:p>
              <a:endParaRPr lang="en-US"/>
            </a:p>
          </p:txBody>
        </p:sp>
        <p:sp>
          <p:nvSpPr>
            <p:cNvPr id="7519" name="Freeform 207"/>
            <p:cNvSpPr>
              <a:spLocks/>
            </p:cNvSpPr>
            <p:nvPr/>
          </p:nvSpPr>
          <p:spPr bwMode="auto">
            <a:xfrm>
              <a:off x="3149" y="2534"/>
              <a:ext cx="21" cy="20"/>
            </a:xfrm>
            <a:custGeom>
              <a:avLst/>
              <a:gdLst>
                <a:gd name="T0" fmla="*/ 10 w 40"/>
                <a:gd name="T1" fmla="*/ 4 h 39"/>
                <a:gd name="T2" fmla="*/ 10 w 40"/>
                <a:gd name="T3" fmla="*/ 2 h 39"/>
                <a:gd name="T4" fmla="*/ 8 w 40"/>
                <a:gd name="T5" fmla="*/ 1 h 39"/>
                <a:gd name="T6" fmla="*/ 6 w 40"/>
                <a:gd name="T7" fmla="*/ 0 h 39"/>
                <a:gd name="T8" fmla="*/ 4 w 40"/>
                <a:gd name="T9" fmla="*/ 1 h 39"/>
                <a:gd name="T10" fmla="*/ 2 w 40"/>
                <a:gd name="T11" fmla="*/ 1 h 39"/>
                <a:gd name="T12" fmla="*/ 1 w 40"/>
                <a:gd name="T13" fmla="*/ 3 h 39"/>
                <a:gd name="T14" fmla="*/ 0 w 40"/>
                <a:gd name="T15" fmla="*/ 5 h 39"/>
                <a:gd name="T16" fmla="*/ 1 w 40"/>
                <a:gd name="T17" fmla="*/ 7 h 39"/>
                <a:gd name="T18" fmla="*/ 2 w 40"/>
                <a:gd name="T19" fmla="*/ 8 h 39"/>
                <a:gd name="T20" fmla="*/ 3 w 40"/>
                <a:gd name="T21" fmla="*/ 10 h 39"/>
                <a:gd name="T22" fmla="*/ 5 w 40"/>
                <a:gd name="T23" fmla="*/ 10 h 39"/>
                <a:gd name="T24" fmla="*/ 7 w 40"/>
                <a:gd name="T25" fmla="*/ 10 h 39"/>
                <a:gd name="T26" fmla="*/ 9 w 40"/>
                <a:gd name="T27" fmla="*/ 9 h 39"/>
                <a:gd name="T28" fmla="*/ 10 w 40"/>
                <a:gd name="T29" fmla="*/ 8 h 39"/>
                <a:gd name="T30" fmla="*/ 11 w 40"/>
                <a:gd name="T31" fmla="*/ 6 h 39"/>
                <a:gd name="T32" fmla="*/ 10 w 40"/>
                <a:gd name="T33" fmla="*/ 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9"/>
                <a:gd name="T53" fmla="*/ 40 w 40"/>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FF0000"/>
            </a:solidFill>
            <a:ln w="9525">
              <a:noFill/>
              <a:round/>
              <a:headEnd/>
              <a:tailEnd/>
            </a:ln>
          </p:spPr>
          <p:txBody>
            <a:bodyPr/>
            <a:lstStyle/>
            <a:p>
              <a:endParaRPr lang="en-US"/>
            </a:p>
          </p:txBody>
        </p:sp>
        <p:sp>
          <p:nvSpPr>
            <p:cNvPr id="7520" name="Freeform 208"/>
            <p:cNvSpPr>
              <a:spLocks/>
            </p:cNvSpPr>
            <p:nvPr/>
          </p:nvSpPr>
          <p:spPr bwMode="auto">
            <a:xfrm>
              <a:off x="2944" y="2499"/>
              <a:ext cx="26" cy="26"/>
            </a:xfrm>
            <a:custGeom>
              <a:avLst/>
              <a:gdLst>
                <a:gd name="T0" fmla="*/ 7 w 52"/>
                <a:gd name="T1" fmla="*/ 14 h 50"/>
                <a:gd name="T2" fmla="*/ 10 w 52"/>
                <a:gd name="T3" fmla="*/ 13 h 50"/>
                <a:gd name="T4" fmla="*/ 12 w 52"/>
                <a:gd name="T5" fmla="*/ 11 h 50"/>
                <a:gd name="T6" fmla="*/ 13 w 52"/>
                <a:gd name="T7" fmla="*/ 9 h 50"/>
                <a:gd name="T8" fmla="*/ 13 w 52"/>
                <a:gd name="T9" fmla="*/ 7 h 50"/>
                <a:gd name="T10" fmla="*/ 13 w 52"/>
                <a:gd name="T11" fmla="*/ 4 h 50"/>
                <a:gd name="T12" fmla="*/ 12 w 52"/>
                <a:gd name="T13" fmla="*/ 2 h 50"/>
                <a:gd name="T14" fmla="*/ 10 w 52"/>
                <a:gd name="T15" fmla="*/ 1 h 50"/>
                <a:gd name="T16" fmla="*/ 7 w 52"/>
                <a:gd name="T17" fmla="*/ 0 h 50"/>
                <a:gd name="T18" fmla="*/ 4 w 52"/>
                <a:gd name="T19" fmla="*/ 1 h 50"/>
                <a:gd name="T20" fmla="*/ 2 w 52"/>
                <a:gd name="T21" fmla="*/ 2 h 50"/>
                <a:gd name="T22" fmla="*/ 1 w 52"/>
                <a:gd name="T23" fmla="*/ 4 h 50"/>
                <a:gd name="T24" fmla="*/ 0 w 52"/>
                <a:gd name="T25" fmla="*/ 7 h 50"/>
                <a:gd name="T26" fmla="*/ 1 w 52"/>
                <a:gd name="T27" fmla="*/ 9 h 50"/>
                <a:gd name="T28" fmla="*/ 2 w 52"/>
                <a:gd name="T29" fmla="*/ 11 h 50"/>
                <a:gd name="T30" fmla="*/ 4 w 52"/>
                <a:gd name="T31" fmla="*/ 13 h 50"/>
                <a:gd name="T32" fmla="*/ 7 w 52"/>
                <a:gd name="T33" fmla="*/ 14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0"/>
                <a:gd name="T53" fmla="*/ 52 w 52"/>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FF0000"/>
            </a:solidFill>
            <a:ln w="9525">
              <a:noFill/>
              <a:round/>
              <a:headEnd/>
              <a:tailEnd/>
            </a:ln>
          </p:spPr>
          <p:txBody>
            <a:bodyPr/>
            <a:lstStyle/>
            <a:p>
              <a:endParaRPr lang="en-US"/>
            </a:p>
          </p:txBody>
        </p:sp>
        <p:sp>
          <p:nvSpPr>
            <p:cNvPr id="7521" name="Freeform 209"/>
            <p:cNvSpPr>
              <a:spLocks/>
            </p:cNvSpPr>
            <p:nvPr/>
          </p:nvSpPr>
          <p:spPr bwMode="auto">
            <a:xfrm>
              <a:off x="2930" y="2414"/>
              <a:ext cx="56" cy="78"/>
            </a:xfrm>
            <a:custGeom>
              <a:avLst/>
              <a:gdLst>
                <a:gd name="T0" fmla="*/ 17 w 113"/>
                <a:gd name="T1" fmla="*/ 39 h 156"/>
                <a:gd name="T2" fmla="*/ 11 w 113"/>
                <a:gd name="T3" fmla="*/ 39 h 156"/>
                <a:gd name="T4" fmla="*/ 9 w 113"/>
                <a:gd name="T5" fmla="*/ 38 h 156"/>
                <a:gd name="T6" fmla="*/ 7 w 113"/>
                <a:gd name="T7" fmla="*/ 33 h 156"/>
                <a:gd name="T8" fmla="*/ 4 w 113"/>
                <a:gd name="T9" fmla="*/ 26 h 156"/>
                <a:gd name="T10" fmla="*/ 1 w 113"/>
                <a:gd name="T11" fmla="*/ 20 h 156"/>
                <a:gd name="T12" fmla="*/ 0 w 113"/>
                <a:gd name="T13" fmla="*/ 12 h 156"/>
                <a:gd name="T14" fmla="*/ 1 w 113"/>
                <a:gd name="T15" fmla="*/ 6 h 156"/>
                <a:gd name="T16" fmla="*/ 5 w 113"/>
                <a:gd name="T17" fmla="*/ 2 h 156"/>
                <a:gd name="T18" fmla="*/ 13 w 113"/>
                <a:gd name="T19" fmla="*/ 0 h 156"/>
                <a:gd name="T20" fmla="*/ 22 w 113"/>
                <a:gd name="T21" fmla="*/ 2 h 156"/>
                <a:gd name="T22" fmla="*/ 27 w 113"/>
                <a:gd name="T23" fmla="*/ 6 h 156"/>
                <a:gd name="T24" fmla="*/ 28 w 113"/>
                <a:gd name="T25" fmla="*/ 12 h 156"/>
                <a:gd name="T26" fmla="*/ 26 w 113"/>
                <a:gd name="T27" fmla="*/ 20 h 156"/>
                <a:gd name="T28" fmla="*/ 24 w 113"/>
                <a:gd name="T29" fmla="*/ 26 h 156"/>
                <a:gd name="T30" fmla="*/ 21 w 113"/>
                <a:gd name="T31" fmla="*/ 33 h 156"/>
                <a:gd name="T32" fmla="*/ 18 w 113"/>
                <a:gd name="T33" fmla="*/ 38 h 156"/>
                <a:gd name="T34" fmla="*/ 17 w 113"/>
                <a:gd name="T35" fmla="*/ 39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FF0000"/>
            </a:solidFill>
            <a:ln w="9525">
              <a:noFill/>
              <a:round/>
              <a:headEnd/>
              <a:tailEnd/>
            </a:ln>
          </p:spPr>
          <p:txBody>
            <a:bodyPr/>
            <a:lstStyle/>
            <a:p>
              <a:endParaRPr lang="en-US"/>
            </a:p>
          </p:txBody>
        </p:sp>
        <p:sp>
          <p:nvSpPr>
            <p:cNvPr id="7522" name="Freeform 210"/>
            <p:cNvSpPr>
              <a:spLocks/>
            </p:cNvSpPr>
            <p:nvPr/>
          </p:nvSpPr>
          <p:spPr bwMode="auto">
            <a:xfrm>
              <a:off x="2930" y="2414"/>
              <a:ext cx="56" cy="78"/>
            </a:xfrm>
            <a:custGeom>
              <a:avLst/>
              <a:gdLst>
                <a:gd name="T0" fmla="*/ 17 w 113"/>
                <a:gd name="T1" fmla="*/ 39 h 156"/>
                <a:gd name="T2" fmla="*/ 11 w 113"/>
                <a:gd name="T3" fmla="*/ 39 h 156"/>
                <a:gd name="T4" fmla="*/ 9 w 113"/>
                <a:gd name="T5" fmla="*/ 38 h 156"/>
                <a:gd name="T6" fmla="*/ 7 w 113"/>
                <a:gd name="T7" fmla="*/ 33 h 156"/>
                <a:gd name="T8" fmla="*/ 4 w 113"/>
                <a:gd name="T9" fmla="*/ 26 h 156"/>
                <a:gd name="T10" fmla="*/ 1 w 113"/>
                <a:gd name="T11" fmla="*/ 20 h 156"/>
                <a:gd name="T12" fmla="*/ 0 w 113"/>
                <a:gd name="T13" fmla="*/ 12 h 156"/>
                <a:gd name="T14" fmla="*/ 1 w 113"/>
                <a:gd name="T15" fmla="*/ 6 h 156"/>
                <a:gd name="T16" fmla="*/ 5 w 113"/>
                <a:gd name="T17" fmla="*/ 2 h 156"/>
                <a:gd name="T18" fmla="*/ 13 w 113"/>
                <a:gd name="T19" fmla="*/ 0 h 156"/>
                <a:gd name="T20" fmla="*/ 22 w 113"/>
                <a:gd name="T21" fmla="*/ 2 h 156"/>
                <a:gd name="T22" fmla="*/ 27 w 113"/>
                <a:gd name="T23" fmla="*/ 6 h 156"/>
                <a:gd name="T24" fmla="*/ 28 w 113"/>
                <a:gd name="T25" fmla="*/ 12 h 156"/>
                <a:gd name="T26" fmla="*/ 26 w 113"/>
                <a:gd name="T27" fmla="*/ 20 h 156"/>
                <a:gd name="T28" fmla="*/ 24 w 113"/>
                <a:gd name="T29" fmla="*/ 26 h 156"/>
                <a:gd name="T30" fmla="*/ 21 w 113"/>
                <a:gd name="T31" fmla="*/ 33 h 156"/>
                <a:gd name="T32" fmla="*/ 18 w 113"/>
                <a:gd name="T33" fmla="*/ 38 h 156"/>
                <a:gd name="T34" fmla="*/ 17 w 113"/>
                <a:gd name="T35" fmla="*/ 39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FF0000"/>
            </a:solidFill>
            <a:ln w="9525">
              <a:noFill/>
              <a:round/>
              <a:headEnd/>
              <a:tailEnd/>
            </a:ln>
          </p:spPr>
          <p:txBody>
            <a:bodyPr/>
            <a:lstStyle/>
            <a:p>
              <a:endParaRPr lang="en-US"/>
            </a:p>
          </p:txBody>
        </p:sp>
        <p:sp>
          <p:nvSpPr>
            <p:cNvPr id="7523" name="Freeform 211"/>
            <p:cNvSpPr>
              <a:spLocks/>
            </p:cNvSpPr>
            <p:nvPr/>
          </p:nvSpPr>
          <p:spPr bwMode="auto">
            <a:xfrm>
              <a:off x="2972" y="2447"/>
              <a:ext cx="76" cy="61"/>
            </a:xfrm>
            <a:custGeom>
              <a:avLst/>
              <a:gdLst>
                <a:gd name="T0" fmla="*/ 3 w 152"/>
                <a:gd name="T1" fmla="*/ 30 h 123"/>
                <a:gd name="T2" fmla="*/ 0 w 152"/>
                <a:gd name="T3" fmla="*/ 25 h 123"/>
                <a:gd name="T4" fmla="*/ 1 w 152"/>
                <a:gd name="T5" fmla="*/ 23 h 123"/>
                <a:gd name="T6" fmla="*/ 3 w 152"/>
                <a:gd name="T7" fmla="*/ 18 h 123"/>
                <a:gd name="T8" fmla="*/ 7 w 152"/>
                <a:gd name="T9" fmla="*/ 13 h 123"/>
                <a:gd name="T10" fmla="*/ 12 w 152"/>
                <a:gd name="T11" fmla="*/ 6 h 123"/>
                <a:gd name="T12" fmla="*/ 18 w 152"/>
                <a:gd name="T13" fmla="*/ 2 h 123"/>
                <a:gd name="T14" fmla="*/ 23 w 152"/>
                <a:gd name="T15" fmla="*/ 0 h 123"/>
                <a:gd name="T16" fmla="*/ 29 w 152"/>
                <a:gd name="T17" fmla="*/ 1 h 123"/>
                <a:gd name="T18" fmla="*/ 36 w 152"/>
                <a:gd name="T19" fmla="*/ 8 h 123"/>
                <a:gd name="T20" fmla="*/ 38 w 152"/>
                <a:gd name="T21" fmla="*/ 12 h 123"/>
                <a:gd name="T22" fmla="*/ 38 w 152"/>
                <a:gd name="T23" fmla="*/ 16 h 123"/>
                <a:gd name="T24" fmla="*/ 38 w 152"/>
                <a:gd name="T25" fmla="*/ 19 h 123"/>
                <a:gd name="T26" fmla="*/ 37 w 152"/>
                <a:gd name="T27" fmla="*/ 22 h 123"/>
                <a:gd name="T28" fmla="*/ 35 w 152"/>
                <a:gd name="T29" fmla="*/ 24 h 123"/>
                <a:gd name="T30" fmla="*/ 32 w 152"/>
                <a:gd name="T31" fmla="*/ 26 h 123"/>
                <a:gd name="T32" fmla="*/ 28 w 152"/>
                <a:gd name="T33" fmla="*/ 28 h 123"/>
                <a:gd name="T34" fmla="*/ 25 w 152"/>
                <a:gd name="T35" fmla="*/ 29 h 123"/>
                <a:gd name="T36" fmla="*/ 21 w 152"/>
                <a:gd name="T37" fmla="*/ 30 h 123"/>
                <a:gd name="T38" fmla="*/ 18 w 152"/>
                <a:gd name="T39" fmla="*/ 30 h 123"/>
                <a:gd name="T40" fmla="*/ 13 w 152"/>
                <a:gd name="T41" fmla="*/ 30 h 123"/>
                <a:gd name="T42" fmla="*/ 10 w 152"/>
                <a:gd name="T43" fmla="*/ 30 h 123"/>
                <a:gd name="T44" fmla="*/ 7 w 152"/>
                <a:gd name="T45" fmla="*/ 30 h 123"/>
                <a:gd name="T46" fmla="*/ 5 w 152"/>
                <a:gd name="T47" fmla="*/ 30 h 123"/>
                <a:gd name="T48" fmla="*/ 4 w 152"/>
                <a:gd name="T49" fmla="*/ 30 h 123"/>
                <a:gd name="T50" fmla="*/ 3 w 152"/>
                <a:gd name="T51" fmla="*/ 30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FF0000"/>
            </a:solidFill>
            <a:ln w="9525">
              <a:noFill/>
              <a:round/>
              <a:headEnd/>
              <a:tailEnd/>
            </a:ln>
          </p:spPr>
          <p:txBody>
            <a:bodyPr/>
            <a:lstStyle/>
            <a:p>
              <a:endParaRPr lang="en-US"/>
            </a:p>
          </p:txBody>
        </p:sp>
        <p:sp>
          <p:nvSpPr>
            <p:cNvPr id="7524" name="Freeform 212"/>
            <p:cNvSpPr>
              <a:spLocks/>
            </p:cNvSpPr>
            <p:nvPr/>
          </p:nvSpPr>
          <p:spPr bwMode="auto">
            <a:xfrm>
              <a:off x="2972" y="2517"/>
              <a:ext cx="76" cy="61"/>
            </a:xfrm>
            <a:custGeom>
              <a:avLst/>
              <a:gdLst>
                <a:gd name="T0" fmla="*/ 0 w 153"/>
                <a:gd name="T1" fmla="*/ 6 h 122"/>
                <a:gd name="T2" fmla="*/ 3 w 153"/>
                <a:gd name="T3" fmla="*/ 1 h 122"/>
                <a:gd name="T4" fmla="*/ 3 w 153"/>
                <a:gd name="T5" fmla="*/ 1 h 122"/>
                <a:gd name="T6" fmla="*/ 5 w 153"/>
                <a:gd name="T7" fmla="*/ 1 h 122"/>
                <a:gd name="T8" fmla="*/ 7 w 153"/>
                <a:gd name="T9" fmla="*/ 0 h 122"/>
                <a:gd name="T10" fmla="*/ 10 w 153"/>
                <a:gd name="T11" fmla="*/ 0 h 122"/>
                <a:gd name="T12" fmla="*/ 13 w 153"/>
                <a:gd name="T13" fmla="*/ 1 h 122"/>
                <a:gd name="T14" fmla="*/ 17 w 153"/>
                <a:gd name="T15" fmla="*/ 1 h 122"/>
                <a:gd name="T16" fmla="*/ 21 w 153"/>
                <a:gd name="T17" fmla="*/ 1 h 122"/>
                <a:gd name="T18" fmla="*/ 24 w 153"/>
                <a:gd name="T19" fmla="*/ 2 h 122"/>
                <a:gd name="T20" fmla="*/ 28 w 153"/>
                <a:gd name="T21" fmla="*/ 3 h 122"/>
                <a:gd name="T22" fmla="*/ 31 w 153"/>
                <a:gd name="T23" fmla="*/ 4 h 122"/>
                <a:gd name="T24" fmla="*/ 34 w 153"/>
                <a:gd name="T25" fmla="*/ 6 h 122"/>
                <a:gd name="T26" fmla="*/ 36 w 153"/>
                <a:gd name="T27" fmla="*/ 8 h 122"/>
                <a:gd name="T28" fmla="*/ 38 w 153"/>
                <a:gd name="T29" fmla="*/ 11 h 122"/>
                <a:gd name="T30" fmla="*/ 38 w 153"/>
                <a:gd name="T31" fmla="*/ 14 h 122"/>
                <a:gd name="T32" fmla="*/ 37 w 153"/>
                <a:gd name="T33" fmla="*/ 18 h 122"/>
                <a:gd name="T34" fmla="*/ 35 w 153"/>
                <a:gd name="T35" fmla="*/ 23 h 122"/>
                <a:gd name="T36" fmla="*/ 29 w 153"/>
                <a:gd name="T37" fmla="*/ 29 h 122"/>
                <a:gd name="T38" fmla="*/ 23 w 153"/>
                <a:gd name="T39" fmla="*/ 31 h 122"/>
                <a:gd name="T40" fmla="*/ 17 w 153"/>
                <a:gd name="T41" fmla="*/ 29 h 122"/>
                <a:gd name="T42" fmla="*/ 12 w 153"/>
                <a:gd name="T43" fmla="*/ 24 h 122"/>
                <a:gd name="T44" fmla="*/ 7 w 153"/>
                <a:gd name="T45" fmla="*/ 18 h 122"/>
                <a:gd name="T46" fmla="*/ 3 w 153"/>
                <a:gd name="T47" fmla="*/ 12 h 122"/>
                <a:gd name="T48" fmla="*/ 1 w 153"/>
                <a:gd name="T49" fmla="*/ 8 h 122"/>
                <a:gd name="T50" fmla="*/ 0 w 153"/>
                <a:gd name="T51" fmla="*/ 6 h 1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22"/>
                <a:gd name="T80" fmla="*/ 153 w 153"/>
                <a:gd name="T81" fmla="*/ 122 h 1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FF0000"/>
            </a:solidFill>
            <a:ln w="9525">
              <a:noFill/>
              <a:round/>
              <a:headEnd/>
              <a:tailEnd/>
            </a:ln>
          </p:spPr>
          <p:txBody>
            <a:bodyPr/>
            <a:lstStyle/>
            <a:p>
              <a:endParaRPr lang="en-US"/>
            </a:p>
          </p:txBody>
        </p:sp>
        <p:sp>
          <p:nvSpPr>
            <p:cNvPr id="7525" name="Freeform 213"/>
            <p:cNvSpPr>
              <a:spLocks/>
            </p:cNvSpPr>
            <p:nvPr/>
          </p:nvSpPr>
          <p:spPr bwMode="auto">
            <a:xfrm>
              <a:off x="2930" y="2532"/>
              <a:ext cx="55" cy="78"/>
            </a:xfrm>
            <a:custGeom>
              <a:avLst/>
              <a:gdLst>
                <a:gd name="T0" fmla="*/ 10 w 112"/>
                <a:gd name="T1" fmla="*/ 0 h 156"/>
                <a:gd name="T2" fmla="*/ 16 w 112"/>
                <a:gd name="T3" fmla="*/ 0 h 156"/>
                <a:gd name="T4" fmla="*/ 18 w 112"/>
                <a:gd name="T5" fmla="*/ 2 h 156"/>
                <a:gd name="T6" fmla="*/ 20 w 112"/>
                <a:gd name="T7" fmla="*/ 6 h 156"/>
                <a:gd name="T8" fmla="*/ 23 w 112"/>
                <a:gd name="T9" fmla="*/ 12 h 156"/>
                <a:gd name="T10" fmla="*/ 26 w 112"/>
                <a:gd name="T11" fmla="*/ 20 h 156"/>
                <a:gd name="T12" fmla="*/ 27 w 112"/>
                <a:gd name="T13" fmla="*/ 26 h 156"/>
                <a:gd name="T14" fmla="*/ 26 w 112"/>
                <a:gd name="T15" fmla="*/ 33 h 156"/>
                <a:gd name="T16" fmla="*/ 22 w 112"/>
                <a:gd name="T17" fmla="*/ 38 h 156"/>
                <a:gd name="T18" fmla="*/ 14 w 112"/>
                <a:gd name="T19" fmla="*/ 39 h 156"/>
                <a:gd name="T20" fmla="*/ 5 w 112"/>
                <a:gd name="T21" fmla="*/ 38 h 156"/>
                <a:gd name="T22" fmla="*/ 1 w 112"/>
                <a:gd name="T23" fmla="*/ 33 h 156"/>
                <a:gd name="T24" fmla="*/ 0 w 112"/>
                <a:gd name="T25" fmla="*/ 26 h 156"/>
                <a:gd name="T26" fmla="*/ 1 w 112"/>
                <a:gd name="T27" fmla="*/ 20 h 156"/>
                <a:gd name="T28" fmla="*/ 3 w 112"/>
                <a:gd name="T29" fmla="*/ 12 h 156"/>
                <a:gd name="T30" fmla="*/ 7 w 112"/>
                <a:gd name="T31" fmla="*/ 6 h 156"/>
                <a:gd name="T32" fmla="*/ 9 w 112"/>
                <a:gd name="T33" fmla="*/ 2 h 156"/>
                <a:gd name="T34" fmla="*/ 10 w 112"/>
                <a:gd name="T35" fmla="*/ 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2"/>
                <a:gd name="T55" fmla="*/ 0 h 156"/>
                <a:gd name="T56" fmla="*/ 112 w 112"/>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FF0000"/>
            </a:solidFill>
            <a:ln w="9525">
              <a:noFill/>
              <a:round/>
              <a:headEnd/>
              <a:tailEnd/>
            </a:ln>
          </p:spPr>
          <p:txBody>
            <a:bodyPr/>
            <a:lstStyle/>
            <a:p>
              <a:endParaRPr lang="en-US"/>
            </a:p>
          </p:txBody>
        </p:sp>
        <p:sp>
          <p:nvSpPr>
            <p:cNvPr id="7526" name="Freeform 214"/>
            <p:cNvSpPr>
              <a:spLocks/>
            </p:cNvSpPr>
            <p:nvPr/>
          </p:nvSpPr>
          <p:spPr bwMode="auto">
            <a:xfrm>
              <a:off x="2868" y="2515"/>
              <a:ext cx="75" cy="62"/>
            </a:xfrm>
            <a:custGeom>
              <a:avLst/>
              <a:gdLst>
                <a:gd name="T0" fmla="*/ 34 w 151"/>
                <a:gd name="T1" fmla="*/ 1 h 123"/>
                <a:gd name="T2" fmla="*/ 37 w 151"/>
                <a:gd name="T3" fmla="*/ 6 h 123"/>
                <a:gd name="T4" fmla="*/ 36 w 151"/>
                <a:gd name="T5" fmla="*/ 8 h 123"/>
                <a:gd name="T6" fmla="*/ 34 w 151"/>
                <a:gd name="T7" fmla="*/ 12 h 123"/>
                <a:gd name="T8" fmla="*/ 30 w 151"/>
                <a:gd name="T9" fmla="*/ 18 h 123"/>
                <a:gd name="T10" fmla="*/ 25 w 151"/>
                <a:gd name="T11" fmla="*/ 24 h 123"/>
                <a:gd name="T12" fmla="*/ 20 w 151"/>
                <a:gd name="T13" fmla="*/ 29 h 123"/>
                <a:gd name="T14" fmla="*/ 14 w 151"/>
                <a:gd name="T15" fmla="*/ 31 h 123"/>
                <a:gd name="T16" fmla="*/ 8 w 151"/>
                <a:gd name="T17" fmla="*/ 30 h 123"/>
                <a:gd name="T18" fmla="*/ 2 w 151"/>
                <a:gd name="T19" fmla="*/ 23 h 123"/>
                <a:gd name="T20" fmla="*/ 0 w 151"/>
                <a:gd name="T21" fmla="*/ 18 h 123"/>
                <a:gd name="T22" fmla="*/ 0 w 151"/>
                <a:gd name="T23" fmla="*/ 15 h 123"/>
                <a:gd name="T24" fmla="*/ 0 w 151"/>
                <a:gd name="T25" fmla="*/ 11 h 123"/>
                <a:gd name="T26" fmla="*/ 1 w 151"/>
                <a:gd name="T27" fmla="*/ 8 h 123"/>
                <a:gd name="T28" fmla="*/ 3 w 151"/>
                <a:gd name="T29" fmla="*/ 6 h 123"/>
                <a:gd name="T30" fmla="*/ 6 w 151"/>
                <a:gd name="T31" fmla="*/ 4 h 123"/>
                <a:gd name="T32" fmla="*/ 9 w 151"/>
                <a:gd name="T33" fmla="*/ 3 h 123"/>
                <a:gd name="T34" fmla="*/ 13 w 151"/>
                <a:gd name="T35" fmla="*/ 2 h 123"/>
                <a:gd name="T36" fmla="*/ 16 w 151"/>
                <a:gd name="T37" fmla="*/ 1 h 123"/>
                <a:gd name="T38" fmla="*/ 20 w 151"/>
                <a:gd name="T39" fmla="*/ 1 h 123"/>
                <a:gd name="T40" fmla="*/ 24 w 151"/>
                <a:gd name="T41" fmla="*/ 1 h 123"/>
                <a:gd name="T42" fmla="*/ 27 w 151"/>
                <a:gd name="T43" fmla="*/ 0 h 123"/>
                <a:gd name="T44" fmla="*/ 30 w 151"/>
                <a:gd name="T45" fmla="*/ 0 h 123"/>
                <a:gd name="T46" fmla="*/ 32 w 151"/>
                <a:gd name="T47" fmla="*/ 1 h 123"/>
                <a:gd name="T48" fmla="*/ 34 w 151"/>
                <a:gd name="T49" fmla="*/ 1 h 123"/>
                <a:gd name="T50" fmla="*/ 34 w 151"/>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1"/>
                <a:gd name="T79" fmla="*/ 0 h 123"/>
                <a:gd name="T80" fmla="*/ 151 w 151"/>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FF0000"/>
            </a:solidFill>
            <a:ln w="9525">
              <a:noFill/>
              <a:round/>
              <a:headEnd/>
              <a:tailEnd/>
            </a:ln>
          </p:spPr>
          <p:txBody>
            <a:bodyPr/>
            <a:lstStyle/>
            <a:p>
              <a:endParaRPr lang="en-US"/>
            </a:p>
          </p:txBody>
        </p:sp>
        <p:sp>
          <p:nvSpPr>
            <p:cNvPr id="7527" name="Freeform 215"/>
            <p:cNvSpPr>
              <a:spLocks/>
            </p:cNvSpPr>
            <p:nvPr/>
          </p:nvSpPr>
          <p:spPr bwMode="auto">
            <a:xfrm>
              <a:off x="2867" y="2446"/>
              <a:ext cx="76" cy="62"/>
            </a:xfrm>
            <a:custGeom>
              <a:avLst/>
              <a:gdLst>
                <a:gd name="T0" fmla="*/ 38 w 152"/>
                <a:gd name="T1" fmla="*/ 25 h 123"/>
                <a:gd name="T2" fmla="*/ 35 w 152"/>
                <a:gd name="T3" fmla="*/ 31 h 123"/>
                <a:gd name="T4" fmla="*/ 35 w 152"/>
                <a:gd name="T5" fmla="*/ 31 h 123"/>
                <a:gd name="T6" fmla="*/ 33 w 152"/>
                <a:gd name="T7" fmla="*/ 31 h 123"/>
                <a:gd name="T8" fmla="*/ 30 w 152"/>
                <a:gd name="T9" fmla="*/ 31 h 123"/>
                <a:gd name="T10" fmla="*/ 27 w 152"/>
                <a:gd name="T11" fmla="*/ 31 h 123"/>
                <a:gd name="T12" fmla="*/ 24 w 152"/>
                <a:gd name="T13" fmla="*/ 31 h 123"/>
                <a:gd name="T14" fmla="*/ 21 w 152"/>
                <a:gd name="T15" fmla="*/ 31 h 123"/>
                <a:gd name="T16" fmla="*/ 17 w 152"/>
                <a:gd name="T17" fmla="*/ 30 h 123"/>
                <a:gd name="T18" fmla="*/ 13 w 152"/>
                <a:gd name="T19" fmla="*/ 29 h 123"/>
                <a:gd name="T20" fmla="*/ 10 w 152"/>
                <a:gd name="T21" fmla="*/ 28 h 123"/>
                <a:gd name="T22" fmla="*/ 6 w 152"/>
                <a:gd name="T23" fmla="*/ 27 h 123"/>
                <a:gd name="T24" fmla="*/ 4 w 152"/>
                <a:gd name="T25" fmla="*/ 25 h 123"/>
                <a:gd name="T26" fmla="*/ 2 w 152"/>
                <a:gd name="T27" fmla="*/ 23 h 123"/>
                <a:gd name="T28" fmla="*/ 1 w 152"/>
                <a:gd name="T29" fmla="*/ 20 h 123"/>
                <a:gd name="T30" fmla="*/ 0 w 152"/>
                <a:gd name="T31" fmla="*/ 17 h 123"/>
                <a:gd name="T32" fmla="*/ 1 w 152"/>
                <a:gd name="T33" fmla="*/ 13 h 123"/>
                <a:gd name="T34" fmla="*/ 3 w 152"/>
                <a:gd name="T35" fmla="*/ 9 h 123"/>
                <a:gd name="T36" fmla="*/ 9 w 152"/>
                <a:gd name="T37" fmla="*/ 2 h 123"/>
                <a:gd name="T38" fmla="*/ 14 w 152"/>
                <a:gd name="T39" fmla="*/ 0 h 123"/>
                <a:gd name="T40" fmla="*/ 21 w 152"/>
                <a:gd name="T41" fmla="*/ 2 h 123"/>
                <a:gd name="T42" fmla="*/ 26 w 152"/>
                <a:gd name="T43" fmla="*/ 7 h 123"/>
                <a:gd name="T44" fmla="*/ 31 w 152"/>
                <a:gd name="T45" fmla="*/ 13 h 123"/>
                <a:gd name="T46" fmla="*/ 35 w 152"/>
                <a:gd name="T47" fmla="*/ 19 h 123"/>
                <a:gd name="T48" fmla="*/ 37 w 152"/>
                <a:gd name="T49" fmla="*/ 23 h 123"/>
                <a:gd name="T50" fmla="*/ 38 w 152"/>
                <a:gd name="T51" fmla="*/ 25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FF0000"/>
            </a:solidFill>
            <a:ln w="9525">
              <a:noFill/>
              <a:round/>
              <a:headEnd/>
              <a:tailEnd/>
            </a:ln>
          </p:spPr>
          <p:txBody>
            <a:bodyPr/>
            <a:lstStyle/>
            <a:p>
              <a:endParaRPr lang="en-US"/>
            </a:p>
          </p:txBody>
        </p:sp>
        <p:sp>
          <p:nvSpPr>
            <p:cNvPr id="7528" name="Freeform 216"/>
            <p:cNvSpPr>
              <a:spLocks/>
            </p:cNvSpPr>
            <p:nvPr/>
          </p:nvSpPr>
          <p:spPr bwMode="auto">
            <a:xfrm>
              <a:off x="2555" y="2447"/>
              <a:ext cx="68" cy="74"/>
            </a:xfrm>
            <a:custGeom>
              <a:avLst/>
              <a:gdLst>
                <a:gd name="T0" fmla="*/ 1 w 136"/>
                <a:gd name="T1" fmla="*/ 17 h 148"/>
                <a:gd name="T2" fmla="*/ 0 w 136"/>
                <a:gd name="T3" fmla="*/ 12 h 148"/>
                <a:gd name="T4" fmla="*/ 2 w 136"/>
                <a:gd name="T5" fmla="*/ 9 h 148"/>
                <a:gd name="T6" fmla="*/ 4 w 136"/>
                <a:gd name="T7" fmla="*/ 7 h 148"/>
                <a:gd name="T8" fmla="*/ 6 w 136"/>
                <a:gd name="T9" fmla="*/ 6 h 148"/>
                <a:gd name="T10" fmla="*/ 9 w 136"/>
                <a:gd name="T11" fmla="*/ 6 h 148"/>
                <a:gd name="T12" fmla="*/ 11 w 136"/>
                <a:gd name="T13" fmla="*/ 4 h 148"/>
                <a:gd name="T14" fmla="*/ 14 w 136"/>
                <a:gd name="T15" fmla="*/ 1 h 148"/>
                <a:gd name="T16" fmla="*/ 20 w 136"/>
                <a:gd name="T17" fmla="*/ 1 h 148"/>
                <a:gd name="T18" fmla="*/ 23 w 136"/>
                <a:gd name="T19" fmla="*/ 4 h 148"/>
                <a:gd name="T20" fmla="*/ 25 w 136"/>
                <a:gd name="T21" fmla="*/ 6 h 148"/>
                <a:gd name="T22" fmla="*/ 28 w 136"/>
                <a:gd name="T23" fmla="*/ 6 h 148"/>
                <a:gd name="T24" fmla="*/ 30 w 136"/>
                <a:gd name="T25" fmla="*/ 6 h 148"/>
                <a:gd name="T26" fmla="*/ 33 w 136"/>
                <a:gd name="T27" fmla="*/ 8 h 148"/>
                <a:gd name="T28" fmla="*/ 34 w 136"/>
                <a:gd name="T29" fmla="*/ 11 h 148"/>
                <a:gd name="T30" fmla="*/ 33 w 136"/>
                <a:gd name="T31" fmla="*/ 17 h 148"/>
                <a:gd name="T32" fmla="*/ 33 w 136"/>
                <a:gd name="T33" fmla="*/ 20 h 148"/>
                <a:gd name="T34" fmla="*/ 34 w 136"/>
                <a:gd name="T35" fmla="*/ 25 h 148"/>
                <a:gd name="T36" fmla="*/ 33 w 136"/>
                <a:gd name="T37" fmla="*/ 29 h 148"/>
                <a:gd name="T38" fmla="*/ 30 w 136"/>
                <a:gd name="T39" fmla="*/ 30 h 148"/>
                <a:gd name="T40" fmla="*/ 28 w 136"/>
                <a:gd name="T41" fmla="*/ 31 h 148"/>
                <a:gd name="T42" fmla="*/ 25 w 136"/>
                <a:gd name="T43" fmla="*/ 30 h 148"/>
                <a:gd name="T44" fmla="*/ 23 w 136"/>
                <a:gd name="T45" fmla="*/ 33 h 148"/>
                <a:gd name="T46" fmla="*/ 20 w 136"/>
                <a:gd name="T47" fmla="*/ 37 h 148"/>
                <a:gd name="T48" fmla="*/ 15 w 136"/>
                <a:gd name="T49" fmla="*/ 37 h 148"/>
                <a:gd name="T50" fmla="*/ 11 w 136"/>
                <a:gd name="T51" fmla="*/ 33 h 148"/>
                <a:gd name="T52" fmla="*/ 9 w 136"/>
                <a:gd name="T53" fmla="*/ 31 h 148"/>
                <a:gd name="T54" fmla="*/ 6 w 136"/>
                <a:gd name="T55" fmla="*/ 31 h 148"/>
                <a:gd name="T56" fmla="*/ 4 w 136"/>
                <a:gd name="T57" fmla="*/ 30 h 148"/>
                <a:gd name="T58" fmla="*/ 2 w 136"/>
                <a:gd name="T59" fmla="*/ 29 h 148"/>
                <a:gd name="T60" fmla="*/ 1 w 136"/>
                <a:gd name="T61" fmla="*/ 25 h 148"/>
                <a:gd name="T62" fmla="*/ 2 w 136"/>
                <a:gd name="T63" fmla="*/ 21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8"/>
                <a:gd name="T98" fmla="*/ 136 w 136"/>
                <a:gd name="T99" fmla="*/ 148 h 1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FF0000"/>
            </a:solidFill>
            <a:ln w="9525">
              <a:noFill/>
              <a:round/>
              <a:headEnd/>
              <a:tailEnd/>
            </a:ln>
          </p:spPr>
          <p:txBody>
            <a:bodyPr/>
            <a:lstStyle/>
            <a:p>
              <a:endParaRPr lang="en-US"/>
            </a:p>
          </p:txBody>
        </p:sp>
        <p:sp>
          <p:nvSpPr>
            <p:cNvPr id="7529" name="Freeform 217"/>
            <p:cNvSpPr>
              <a:spLocks/>
            </p:cNvSpPr>
            <p:nvPr/>
          </p:nvSpPr>
          <p:spPr bwMode="auto">
            <a:xfrm>
              <a:off x="2579" y="2473"/>
              <a:ext cx="20" cy="21"/>
            </a:xfrm>
            <a:custGeom>
              <a:avLst/>
              <a:gdLst>
                <a:gd name="T0" fmla="*/ 5 w 39"/>
                <a:gd name="T1" fmla="*/ 11 h 40"/>
                <a:gd name="T2" fmla="*/ 7 w 39"/>
                <a:gd name="T3" fmla="*/ 10 h 40"/>
                <a:gd name="T4" fmla="*/ 9 w 39"/>
                <a:gd name="T5" fmla="*/ 9 h 40"/>
                <a:gd name="T6" fmla="*/ 10 w 39"/>
                <a:gd name="T7" fmla="*/ 7 h 40"/>
                <a:gd name="T8" fmla="*/ 10 w 39"/>
                <a:gd name="T9" fmla="*/ 6 h 40"/>
                <a:gd name="T10" fmla="*/ 10 w 39"/>
                <a:gd name="T11" fmla="*/ 3 h 40"/>
                <a:gd name="T12" fmla="*/ 9 w 39"/>
                <a:gd name="T13" fmla="*/ 2 h 40"/>
                <a:gd name="T14" fmla="*/ 7 w 39"/>
                <a:gd name="T15" fmla="*/ 1 h 40"/>
                <a:gd name="T16" fmla="*/ 5 w 39"/>
                <a:gd name="T17" fmla="*/ 0 h 40"/>
                <a:gd name="T18" fmla="*/ 3 w 39"/>
                <a:gd name="T19" fmla="*/ 1 h 40"/>
                <a:gd name="T20" fmla="*/ 2 w 39"/>
                <a:gd name="T21" fmla="*/ 2 h 40"/>
                <a:gd name="T22" fmla="*/ 1 w 39"/>
                <a:gd name="T23" fmla="*/ 3 h 40"/>
                <a:gd name="T24" fmla="*/ 0 w 39"/>
                <a:gd name="T25" fmla="*/ 6 h 40"/>
                <a:gd name="T26" fmla="*/ 1 w 39"/>
                <a:gd name="T27" fmla="*/ 7 h 40"/>
                <a:gd name="T28" fmla="*/ 2 w 39"/>
                <a:gd name="T29" fmla="*/ 9 h 40"/>
                <a:gd name="T30" fmla="*/ 3 w 39"/>
                <a:gd name="T31" fmla="*/ 10 h 40"/>
                <a:gd name="T32" fmla="*/ 5 w 39"/>
                <a:gd name="T33" fmla="*/ 1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FF0000"/>
            </a:solidFill>
            <a:ln w="9525">
              <a:noFill/>
              <a:round/>
              <a:headEnd/>
              <a:tailEnd/>
            </a:ln>
          </p:spPr>
          <p:txBody>
            <a:bodyPr/>
            <a:lstStyle/>
            <a:p>
              <a:endParaRPr lang="en-US"/>
            </a:p>
          </p:txBody>
        </p:sp>
        <p:sp>
          <p:nvSpPr>
            <p:cNvPr id="7530" name="Freeform 218"/>
            <p:cNvSpPr>
              <a:spLocks/>
            </p:cNvSpPr>
            <p:nvPr/>
          </p:nvSpPr>
          <p:spPr bwMode="auto">
            <a:xfrm>
              <a:off x="2642" y="1923"/>
              <a:ext cx="68" cy="74"/>
            </a:xfrm>
            <a:custGeom>
              <a:avLst/>
              <a:gdLst>
                <a:gd name="T0" fmla="*/ 1 w 136"/>
                <a:gd name="T1" fmla="*/ 17 h 147"/>
                <a:gd name="T2" fmla="*/ 0 w 136"/>
                <a:gd name="T3" fmla="*/ 12 h 147"/>
                <a:gd name="T4" fmla="*/ 2 w 136"/>
                <a:gd name="T5" fmla="*/ 9 h 147"/>
                <a:gd name="T6" fmla="*/ 4 w 136"/>
                <a:gd name="T7" fmla="*/ 7 h 147"/>
                <a:gd name="T8" fmla="*/ 6 w 136"/>
                <a:gd name="T9" fmla="*/ 6 h 147"/>
                <a:gd name="T10" fmla="*/ 9 w 136"/>
                <a:gd name="T11" fmla="*/ 7 h 147"/>
                <a:gd name="T12" fmla="*/ 11 w 136"/>
                <a:gd name="T13" fmla="*/ 4 h 147"/>
                <a:gd name="T14" fmla="*/ 14 w 136"/>
                <a:gd name="T15" fmla="*/ 1 h 147"/>
                <a:gd name="T16" fmla="*/ 20 w 136"/>
                <a:gd name="T17" fmla="*/ 1 h 147"/>
                <a:gd name="T18" fmla="*/ 23 w 136"/>
                <a:gd name="T19" fmla="*/ 4 h 147"/>
                <a:gd name="T20" fmla="*/ 25 w 136"/>
                <a:gd name="T21" fmla="*/ 6 h 147"/>
                <a:gd name="T22" fmla="*/ 28 w 136"/>
                <a:gd name="T23" fmla="*/ 6 h 147"/>
                <a:gd name="T24" fmla="*/ 30 w 136"/>
                <a:gd name="T25" fmla="*/ 7 h 147"/>
                <a:gd name="T26" fmla="*/ 33 w 136"/>
                <a:gd name="T27" fmla="*/ 8 h 147"/>
                <a:gd name="T28" fmla="*/ 34 w 136"/>
                <a:gd name="T29" fmla="*/ 12 h 147"/>
                <a:gd name="T30" fmla="*/ 33 w 136"/>
                <a:gd name="T31" fmla="*/ 17 h 147"/>
                <a:gd name="T32" fmla="*/ 33 w 136"/>
                <a:gd name="T33" fmla="*/ 20 h 147"/>
                <a:gd name="T34" fmla="*/ 34 w 136"/>
                <a:gd name="T35" fmla="*/ 25 h 147"/>
                <a:gd name="T36" fmla="*/ 33 w 136"/>
                <a:gd name="T37" fmla="*/ 29 h 147"/>
                <a:gd name="T38" fmla="*/ 30 w 136"/>
                <a:gd name="T39" fmla="*/ 31 h 147"/>
                <a:gd name="T40" fmla="*/ 28 w 136"/>
                <a:gd name="T41" fmla="*/ 31 h 147"/>
                <a:gd name="T42" fmla="*/ 25 w 136"/>
                <a:gd name="T43" fmla="*/ 31 h 147"/>
                <a:gd name="T44" fmla="*/ 23 w 136"/>
                <a:gd name="T45" fmla="*/ 33 h 147"/>
                <a:gd name="T46" fmla="*/ 20 w 136"/>
                <a:gd name="T47" fmla="*/ 37 h 147"/>
                <a:gd name="T48" fmla="*/ 15 w 136"/>
                <a:gd name="T49" fmla="*/ 37 h 147"/>
                <a:gd name="T50" fmla="*/ 11 w 136"/>
                <a:gd name="T51" fmla="*/ 33 h 147"/>
                <a:gd name="T52" fmla="*/ 9 w 136"/>
                <a:gd name="T53" fmla="*/ 31 h 147"/>
                <a:gd name="T54" fmla="*/ 6 w 136"/>
                <a:gd name="T55" fmla="*/ 31 h 147"/>
                <a:gd name="T56" fmla="*/ 4 w 136"/>
                <a:gd name="T57" fmla="*/ 31 h 147"/>
                <a:gd name="T58" fmla="*/ 2 w 136"/>
                <a:gd name="T59" fmla="*/ 29 h 147"/>
                <a:gd name="T60" fmla="*/ 1 w 136"/>
                <a:gd name="T61" fmla="*/ 26 h 147"/>
                <a:gd name="T62" fmla="*/ 2 w 136"/>
                <a:gd name="T63" fmla="*/ 21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7"/>
                <a:gd name="T98" fmla="*/ 136 w 136"/>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FF0000"/>
            </a:solidFill>
            <a:ln w="9525">
              <a:noFill/>
              <a:round/>
              <a:headEnd/>
              <a:tailEnd/>
            </a:ln>
          </p:spPr>
          <p:txBody>
            <a:bodyPr/>
            <a:lstStyle/>
            <a:p>
              <a:endParaRPr lang="en-US"/>
            </a:p>
          </p:txBody>
        </p:sp>
        <p:sp>
          <p:nvSpPr>
            <p:cNvPr id="7531" name="Freeform 219"/>
            <p:cNvSpPr>
              <a:spLocks/>
            </p:cNvSpPr>
            <p:nvPr/>
          </p:nvSpPr>
          <p:spPr bwMode="auto">
            <a:xfrm>
              <a:off x="2667" y="1949"/>
              <a:ext cx="20" cy="20"/>
            </a:xfrm>
            <a:custGeom>
              <a:avLst/>
              <a:gdLst>
                <a:gd name="T0" fmla="*/ 5 w 39"/>
                <a:gd name="T1" fmla="*/ 10 h 39"/>
                <a:gd name="T2" fmla="*/ 7 w 39"/>
                <a:gd name="T3" fmla="*/ 10 h 39"/>
                <a:gd name="T4" fmla="*/ 9 w 39"/>
                <a:gd name="T5" fmla="*/ 9 h 39"/>
                <a:gd name="T6" fmla="*/ 10 w 39"/>
                <a:gd name="T7" fmla="*/ 7 h 39"/>
                <a:gd name="T8" fmla="*/ 10 w 39"/>
                <a:gd name="T9" fmla="*/ 5 h 39"/>
                <a:gd name="T10" fmla="*/ 10 w 39"/>
                <a:gd name="T11" fmla="*/ 3 h 39"/>
                <a:gd name="T12" fmla="*/ 9 w 39"/>
                <a:gd name="T13" fmla="*/ 2 h 39"/>
                <a:gd name="T14" fmla="*/ 7 w 39"/>
                <a:gd name="T15" fmla="*/ 1 h 39"/>
                <a:gd name="T16" fmla="*/ 5 w 39"/>
                <a:gd name="T17" fmla="*/ 0 h 39"/>
                <a:gd name="T18" fmla="*/ 4 w 39"/>
                <a:gd name="T19" fmla="*/ 1 h 39"/>
                <a:gd name="T20" fmla="*/ 2 w 39"/>
                <a:gd name="T21" fmla="*/ 2 h 39"/>
                <a:gd name="T22" fmla="*/ 1 w 39"/>
                <a:gd name="T23" fmla="*/ 3 h 39"/>
                <a:gd name="T24" fmla="*/ 0 w 39"/>
                <a:gd name="T25" fmla="*/ 5 h 39"/>
                <a:gd name="T26" fmla="*/ 1 w 39"/>
                <a:gd name="T27" fmla="*/ 7 h 39"/>
                <a:gd name="T28" fmla="*/ 2 w 39"/>
                <a:gd name="T29" fmla="*/ 9 h 39"/>
                <a:gd name="T30" fmla="*/ 4 w 39"/>
                <a:gd name="T31" fmla="*/ 10 h 39"/>
                <a:gd name="T32" fmla="*/ 5 w 39"/>
                <a:gd name="T33" fmla="*/ 1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0000"/>
            </a:solidFill>
            <a:ln w="9525">
              <a:noFill/>
              <a:round/>
              <a:headEnd/>
              <a:tailEnd/>
            </a:ln>
          </p:spPr>
          <p:txBody>
            <a:bodyPr/>
            <a:lstStyle/>
            <a:p>
              <a:endParaRPr lang="en-US"/>
            </a:p>
          </p:txBody>
        </p:sp>
        <p:sp>
          <p:nvSpPr>
            <p:cNvPr id="7532" name="Freeform 220"/>
            <p:cNvSpPr>
              <a:spLocks/>
            </p:cNvSpPr>
            <p:nvPr/>
          </p:nvSpPr>
          <p:spPr bwMode="auto">
            <a:xfrm>
              <a:off x="2593" y="1695"/>
              <a:ext cx="30" cy="30"/>
            </a:xfrm>
            <a:custGeom>
              <a:avLst/>
              <a:gdLst>
                <a:gd name="T0" fmla="*/ 15 w 60"/>
                <a:gd name="T1" fmla="*/ 8 h 59"/>
                <a:gd name="T2" fmla="*/ 15 w 60"/>
                <a:gd name="T3" fmla="*/ 6 h 59"/>
                <a:gd name="T4" fmla="*/ 15 w 60"/>
                <a:gd name="T5" fmla="*/ 5 h 59"/>
                <a:gd name="T6" fmla="*/ 14 w 60"/>
                <a:gd name="T7" fmla="*/ 4 h 59"/>
                <a:gd name="T8" fmla="*/ 13 w 60"/>
                <a:gd name="T9" fmla="*/ 3 h 59"/>
                <a:gd name="T10" fmla="*/ 12 w 60"/>
                <a:gd name="T11" fmla="*/ 2 h 59"/>
                <a:gd name="T12" fmla="*/ 11 w 60"/>
                <a:gd name="T13" fmla="*/ 1 h 59"/>
                <a:gd name="T14" fmla="*/ 9 w 60"/>
                <a:gd name="T15" fmla="*/ 1 h 59"/>
                <a:gd name="T16" fmla="*/ 8 w 60"/>
                <a:gd name="T17" fmla="*/ 0 h 59"/>
                <a:gd name="T18" fmla="*/ 5 w 60"/>
                <a:gd name="T19" fmla="*/ 1 h 59"/>
                <a:gd name="T20" fmla="*/ 3 w 60"/>
                <a:gd name="T21" fmla="*/ 3 h 59"/>
                <a:gd name="T22" fmla="*/ 1 w 60"/>
                <a:gd name="T23" fmla="*/ 5 h 59"/>
                <a:gd name="T24" fmla="*/ 0 w 60"/>
                <a:gd name="T25" fmla="*/ 8 h 59"/>
                <a:gd name="T26" fmla="*/ 1 w 60"/>
                <a:gd name="T27" fmla="*/ 9 h 59"/>
                <a:gd name="T28" fmla="*/ 1 w 60"/>
                <a:gd name="T29" fmla="*/ 11 h 59"/>
                <a:gd name="T30" fmla="*/ 2 w 60"/>
                <a:gd name="T31" fmla="*/ 12 h 59"/>
                <a:gd name="T32" fmla="*/ 3 w 60"/>
                <a:gd name="T33" fmla="*/ 13 h 59"/>
                <a:gd name="T34" fmla="*/ 4 w 60"/>
                <a:gd name="T35" fmla="*/ 14 h 59"/>
                <a:gd name="T36" fmla="*/ 5 w 60"/>
                <a:gd name="T37" fmla="*/ 15 h 59"/>
                <a:gd name="T38" fmla="*/ 7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FF0000"/>
            </a:solidFill>
            <a:ln w="9525">
              <a:noFill/>
              <a:round/>
              <a:headEnd/>
              <a:tailEnd/>
            </a:ln>
          </p:spPr>
          <p:txBody>
            <a:bodyPr/>
            <a:lstStyle/>
            <a:p>
              <a:endParaRPr lang="en-US"/>
            </a:p>
          </p:txBody>
        </p:sp>
        <p:sp>
          <p:nvSpPr>
            <p:cNvPr id="7533" name="Freeform 221"/>
            <p:cNvSpPr>
              <a:spLocks/>
            </p:cNvSpPr>
            <p:nvPr/>
          </p:nvSpPr>
          <p:spPr bwMode="auto">
            <a:xfrm>
              <a:off x="2601" y="1702"/>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7534" name="Freeform 222"/>
            <p:cNvSpPr>
              <a:spLocks/>
            </p:cNvSpPr>
            <p:nvPr/>
          </p:nvSpPr>
          <p:spPr bwMode="auto">
            <a:xfrm>
              <a:off x="2352" y="1812"/>
              <a:ext cx="30" cy="30"/>
            </a:xfrm>
            <a:custGeom>
              <a:avLst/>
              <a:gdLst>
                <a:gd name="T0" fmla="*/ 15 w 60"/>
                <a:gd name="T1" fmla="*/ 8 h 60"/>
                <a:gd name="T2" fmla="*/ 15 w 60"/>
                <a:gd name="T3" fmla="*/ 7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2 w 60"/>
                <a:gd name="T21" fmla="*/ 3 h 60"/>
                <a:gd name="T22" fmla="*/ 1 w 60"/>
                <a:gd name="T23" fmla="*/ 5 h 60"/>
                <a:gd name="T24" fmla="*/ 0 w 60"/>
                <a:gd name="T25" fmla="*/ 8 h 60"/>
                <a:gd name="T26" fmla="*/ 0 w 60"/>
                <a:gd name="T27" fmla="*/ 9 h 60"/>
                <a:gd name="T28" fmla="*/ 1 w 60"/>
                <a:gd name="T29" fmla="*/ 11 h 60"/>
                <a:gd name="T30" fmla="*/ 1 w 60"/>
                <a:gd name="T31" fmla="*/ 12 h 60"/>
                <a:gd name="T32" fmla="*/ 2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FF0000"/>
            </a:solidFill>
            <a:ln w="9525">
              <a:noFill/>
              <a:round/>
              <a:headEnd/>
              <a:tailEnd/>
            </a:ln>
          </p:spPr>
          <p:txBody>
            <a:bodyPr/>
            <a:lstStyle/>
            <a:p>
              <a:endParaRPr lang="en-US"/>
            </a:p>
          </p:txBody>
        </p:sp>
        <p:sp>
          <p:nvSpPr>
            <p:cNvPr id="7535" name="Freeform 223"/>
            <p:cNvSpPr>
              <a:spLocks/>
            </p:cNvSpPr>
            <p:nvPr/>
          </p:nvSpPr>
          <p:spPr bwMode="auto">
            <a:xfrm>
              <a:off x="2359" y="1819"/>
              <a:ext cx="15" cy="15"/>
            </a:xfrm>
            <a:custGeom>
              <a:avLst/>
              <a:gdLst>
                <a:gd name="T0" fmla="*/ 4 w 29"/>
                <a:gd name="T1" fmla="*/ 8 h 30"/>
                <a:gd name="T2" fmla="*/ 3 w 29"/>
                <a:gd name="T3" fmla="*/ 8 h 30"/>
                <a:gd name="T4" fmla="*/ 3 w 29"/>
                <a:gd name="T5" fmla="*/ 8 h 30"/>
                <a:gd name="T6" fmla="*/ 2 w 29"/>
                <a:gd name="T7" fmla="*/ 7 h 30"/>
                <a:gd name="T8" fmla="*/ 1 w 29"/>
                <a:gd name="T9" fmla="*/ 7 h 30"/>
                <a:gd name="T10" fmla="*/ 1 w 29"/>
                <a:gd name="T11" fmla="*/ 6 h 30"/>
                <a:gd name="T12" fmla="*/ 1 w 29"/>
                <a:gd name="T13" fmla="*/ 6 h 30"/>
                <a:gd name="T14" fmla="*/ 0 w 29"/>
                <a:gd name="T15" fmla="*/ 5 h 30"/>
                <a:gd name="T16" fmla="*/ 0 w 29"/>
                <a:gd name="T17" fmla="*/ 4 h 30"/>
                <a:gd name="T18" fmla="*/ 0 w 29"/>
                <a:gd name="T19" fmla="*/ 4 h 30"/>
                <a:gd name="T20" fmla="*/ 1 w 29"/>
                <a:gd name="T21" fmla="*/ 3 h 30"/>
                <a:gd name="T22" fmla="*/ 1 w 29"/>
                <a:gd name="T23" fmla="*/ 2 h 30"/>
                <a:gd name="T24" fmla="*/ 1 w 29"/>
                <a:gd name="T25" fmla="*/ 2 h 30"/>
                <a:gd name="T26" fmla="*/ 2 w 29"/>
                <a:gd name="T27" fmla="*/ 1 h 30"/>
                <a:gd name="T28" fmla="*/ 3 w 29"/>
                <a:gd name="T29" fmla="*/ 1 h 30"/>
                <a:gd name="T30" fmla="*/ 3 w 29"/>
                <a:gd name="T31" fmla="*/ 0 h 30"/>
                <a:gd name="T32" fmla="*/ 4 w 29"/>
                <a:gd name="T33" fmla="*/ 0 h 30"/>
                <a:gd name="T34" fmla="*/ 5 w 29"/>
                <a:gd name="T35" fmla="*/ 0 h 30"/>
                <a:gd name="T36" fmla="*/ 6 w 29"/>
                <a:gd name="T37" fmla="*/ 1 h 30"/>
                <a:gd name="T38" fmla="*/ 6 w 29"/>
                <a:gd name="T39" fmla="*/ 1 h 30"/>
                <a:gd name="T40" fmla="*/ 7 w 29"/>
                <a:gd name="T41" fmla="*/ 2 h 30"/>
                <a:gd name="T42" fmla="*/ 7 w 29"/>
                <a:gd name="T43" fmla="*/ 2 h 30"/>
                <a:gd name="T44" fmla="*/ 7 w 29"/>
                <a:gd name="T45" fmla="*/ 3 h 30"/>
                <a:gd name="T46" fmla="*/ 8 w 29"/>
                <a:gd name="T47" fmla="*/ 4 h 30"/>
                <a:gd name="T48" fmla="*/ 8 w 29"/>
                <a:gd name="T49" fmla="*/ 4 h 30"/>
                <a:gd name="T50" fmla="*/ 7 w 29"/>
                <a:gd name="T51" fmla="*/ 6 h 30"/>
                <a:gd name="T52" fmla="*/ 7 w 29"/>
                <a:gd name="T53" fmla="*/ 7 h 30"/>
                <a:gd name="T54" fmla="*/ 6 w 29"/>
                <a:gd name="T55" fmla="*/ 8 h 30"/>
                <a:gd name="T56" fmla="*/ 4 w 29"/>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7536" name="Freeform 224"/>
            <p:cNvSpPr>
              <a:spLocks/>
            </p:cNvSpPr>
            <p:nvPr/>
          </p:nvSpPr>
          <p:spPr bwMode="auto">
            <a:xfrm>
              <a:off x="2336" y="1607"/>
              <a:ext cx="30" cy="29"/>
            </a:xfrm>
            <a:custGeom>
              <a:avLst/>
              <a:gdLst>
                <a:gd name="T0" fmla="*/ 15 w 60"/>
                <a:gd name="T1" fmla="*/ 7 h 59"/>
                <a:gd name="T2" fmla="*/ 15 w 60"/>
                <a:gd name="T3" fmla="*/ 6 h 59"/>
                <a:gd name="T4" fmla="*/ 15 w 60"/>
                <a:gd name="T5" fmla="*/ 4 h 59"/>
                <a:gd name="T6" fmla="*/ 14 w 60"/>
                <a:gd name="T7" fmla="*/ 3 h 59"/>
                <a:gd name="T8" fmla="*/ 13 w 60"/>
                <a:gd name="T9" fmla="*/ 2 h 59"/>
                <a:gd name="T10" fmla="*/ 12 w 60"/>
                <a:gd name="T11" fmla="*/ 1 h 59"/>
                <a:gd name="T12" fmla="*/ 11 w 60"/>
                <a:gd name="T13" fmla="*/ 0 h 59"/>
                <a:gd name="T14" fmla="*/ 9 w 60"/>
                <a:gd name="T15" fmla="*/ 0 h 59"/>
                <a:gd name="T16" fmla="*/ 8 w 60"/>
                <a:gd name="T17" fmla="*/ 0 h 59"/>
                <a:gd name="T18" fmla="*/ 5 w 60"/>
                <a:gd name="T19" fmla="*/ 0 h 59"/>
                <a:gd name="T20" fmla="*/ 3 w 60"/>
                <a:gd name="T21" fmla="*/ 2 h 59"/>
                <a:gd name="T22" fmla="*/ 1 w 60"/>
                <a:gd name="T23" fmla="*/ 4 h 59"/>
                <a:gd name="T24" fmla="*/ 0 w 60"/>
                <a:gd name="T25" fmla="*/ 7 h 59"/>
                <a:gd name="T26" fmla="*/ 1 w 60"/>
                <a:gd name="T27" fmla="*/ 9 h 59"/>
                <a:gd name="T28" fmla="*/ 1 w 60"/>
                <a:gd name="T29" fmla="*/ 10 h 59"/>
                <a:gd name="T30" fmla="*/ 2 w 60"/>
                <a:gd name="T31" fmla="*/ 11 h 59"/>
                <a:gd name="T32" fmla="*/ 3 w 60"/>
                <a:gd name="T33" fmla="*/ 12 h 59"/>
                <a:gd name="T34" fmla="*/ 4 w 60"/>
                <a:gd name="T35" fmla="*/ 13 h 59"/>
                <a:gd name="T36" fmla="*/ 5 w 60"/>
                <a:gd name="T37" fmla="*/ 14 h 59"/>
                <a:gd name="T38" fmla="*/ 6 w 60"/>
                <a:gd name="T39" fmla="*/ 14 h 59"/>
                <a:gd name="T40" fmla="*/ 8 w 60"/>
                <a:gd name="T41" fmla="*/ 14 h 59"/>
                <a:gd name="T42" fmla="*/ 9 w 60"/>
                <a:gd name="T43" fmla="*/ 14 h 59"/>
                <a:gd name="T44" fmla="*/ 11 w 60"/>
                <a:gd name="T45" fmla="*/ 14 h 59"/>
                <a:gd name="T46" fmla="*/ 12 w 60"/>
                <a:gd name="T47" fmla="*/ 13 h 59"/>
                <a:gd name="T48" fmla="*/ 13 w 60"/>
                <a:gd name="T49" fmla="*/ 12 h 59"/>
                <a:gd name="T50" fmla="*/ 14 w 60"/>
                <a:gd name="T51" fmla="*/ 11 h 59"/>
                <a:gd name="T52" fmla="*/ 15 w 60"/>
                <a:gd name="T53" fmla="*/ 10 h 59"/>
                <a:gd name="T54" fmla="*/ 15 w 60"/>
                <a:gd name="T55" fmla="*/ 9 h 59"/>
                <a:gd name="T56" fmla="*/ 15 w 60"/>
                <a:gd name="T57" fmla="*/ 7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FF0000"/>
            </a:solidFill>
            <a:ln w="9525">
              <a:noFill/>
              <a:round/>
              <a:headEnd/>
              <a:tailEnd/>
            </a:ln>
          </p:spPr>
          <p:txBody>
            <a:bodyPr/>
            <a:lstStyle/>
            <a:p>
              <a:endParaRPr lang="en-US"/>
            </a:p>
          </p:txBody>
        </p:sp>
        <p:sp>
          <p:nvSpPr>
            <p:cNvPr id="7537" name="Freeform 225"/>
            <p:cNvSpPr>
              <a:spLocks/>
            </p:cNvSpPr>
            <p:nvPr/>
          </p:nvSpPr>
          <p:spPr bwMode="auto">
            <a:xfrm>
              <a:off x="2343" y="1614"/>
              <a:ext cx="15" cy="15"/>
            </a:xfrm>
            <a:custGeom>
              <a:avLst/>
              <a:gdLst>
                <a:gd name="T0" fmla="*/ 4 w 30"/>
                <a:gd name="T1" fmla="*/ 8 h 29"/>
                <a:gd name="T2" fmla="*/ 3 w 30"/>
                <a:gd name="T3" fmla="*/ 8 h 29"/>
                <a:gd name="T4" fmla="*/ 3 w 30"/>
                <a:gd name="T5" fmla="*/ 7 h 29"/>
                <a:gd name="T6" fmla="*/ 2 w 30"/>
                <a:gd name="T7" fmla="*/ 7 h 29"/>
                <a:gd name="T8" fmla="*/ 1 w 30"/>
                <a:gd name="T9" fmla="*/ 7 h 29"/>
                <a:gd name="T10" fmla="*/ 1 w 30"/>
                <a:gd name="T11" fmla="*/ 6 h 29"/>
                <a:gd name="T12" fmla="*/ 1 w 30"/>
                <a:gd name="T13" fmla="*/ 5 h 29"/>
                <a:gd name="T14" fmla="*/ 0 w 30"/>
                <a:gd name="T15" fmla="*/ 5 h 29"/>
                <a:gd name="T16" fmla="*/ 0 w 30"/>
                <a:gd name="T17" fmla="*/ 4 h 29"/>
                <a:gd name="T18" fmla="*/ 0 w 30"/>
                <a:gd name="T19" fmla="*/ 3 h 29"/>
                <a:gd name="T20" fmla="*/ 1 w 30"/>
                <a:gd name="T21" fmla="*/ 3 h 29"/>
                <a:gd name="T22" fmla="*/ 1 w 30"/>
                <a:gd name="T23" fmla="*/ 2 h 29"/>
                <a:gd name="T24" fmla="*/ 1 w 30"/>
                <a:gd name="T25" fmla="*/ 1 h 29"/>
                <a:gd name="T26" fmla="*/ 2 w 30"/>
                <a:gd name="T27" fmla="*/ 1 h 29"/>
                <a:gd name="T28" fmla="*/ 3 w 30"/>
                <a:gd name="T29" fmla="*/ 1 h 29"/>
                <a:gd name="T30" fmla="*/ 3 w 30"/>
                <a:gd name="T31" fmla="*/ 0 h 29"/>
                <a:gd name="T32" fmla="*/ 4 w 30"/>
                <a:gd name="T33" fmla="*/ 0 h 29"/>
                <a:gd name="T34" fmla="*/ 5 w 30"/>
                <a:gd name="T35" fmla="*/ 0 h 29"/>
                <a:gd name="T36" fmla="*/ 5 w 30"/>
                <a:gd name="T37" fmla="*/ 1 h 29"/>
                <a:gd name="T38" fmla="*/ 6 w 30"/>
                <a:gd name="T39" fmla="*/ 1 h 29"/>
                <a:gd name="T40" fmla="*/ 7 w 30"/>
                <a:gd name="T41" fmla="*/ 1 h 29"/>
                <a:gd name="T42" fmla="*/ 7 w 30"/>
                <a:gd name="T43" fmla="*/ 2 h 29"/>
                <a:gd name="T44" fmla="*/ 7 w 30"/>
                <a:gd name="T45" fmla="*/ 3 h 29"/>
                <a:gd name="T46" fmla="*/ 8 w 30"/>
                <a:gd name="T47" fmla="*/ 3 h 29"/>
                <a:gd name="T48" fmla="*/ 8 w 30"/>
                <a:gd name="T49" fmla="*/ 4 h 29"/>
                <a:gd name="T50" fmla="*/ 7 w 30"/>
                <a:gd name="T51" fmla="*/ 6 h 29"/>
                <a:gd name="T52" fmla="*/ 7 w 30"/>
                <a:gd name="T53" fmla="*/ 7 h 29"/>
                <a:gd name="T54" fmla="*/ 5 w 30"/>
                <a:gd name="T55" fmla="*/ 7 h 29"/>
                <a:gd name="T56" fmla="*/ 4 w 30"/>
                <a:gd name="T57" fmla="*/ 8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FF0000"/>
            </a:solidFill>
            <a:ln w="9525">
              <a:noFill/>
              <a:round/>
              <a:headEnd/>
              <a:tailEnd/>
            </a:ln>
          </p:spPr>
          <p:txBody>
            <a:bodyPr/>
            <a:lstStyle/>
            <a:p>
              <a:endParaRPr lang="en-US"/>
            </a:p>
          </p:txBody>
        </p:sp>
        <p:sp>
          <p:nvSpPr>
            <p:cNvPr id="7538" name="Freeform 226"/>
            <p:cNvSpPr>
              <a:spLocks/>
            </p:cNvSpPr>
            <p:nvPr/>
          </p:nvSpPr>
          <p:spPr bwMode="auto">
            <a:xfrm>
              <a:off x="2456" y="1929"/>
              <a:ext cx="30" cy="30"/>
            </a:xfrm>
            <a:custGeom>
              <a:avLst/>
              <a:gdLst>
                <a:gd name="T0" fmla="*/ 15 w 60"/>
                <a:gd name="T1" fmla="*/ 8 h 60"/>
                <a:gd name="T2" fmla="*/ 15 w 60"/>
                <a:gd name="T3" fmla="*/ 6 h 60"/>
                <a:gd name="T4" fmla="*/ 15 w 60"/>
                <a:gd name="T5" fmla="*/ 5 h 60"/>
                <a:gd name="T6" fmla="*/ 14 w 60"/>
                <a:gd name="T7" fmla="*/ 4 h 60"/>
                <a:gd name="T8" fmla="*/ 13 w 60"/>
                <a:gd name="T9" fmla="*/ 2 h 60"/>
                <a:gd name="T10" fmla="*/ 12 w 60"/>
                <a:gd name="T11" fmla="*/ 2 h 60"/>
                <a:gd name="T12" fmla="*/ 11 w 60"/>
                <a:gd name="T13" fmla="*/ 1 h 60"/>
                <a:gd name="T14" fmla="*/ 9 w 60"/>
                <a:gd name="T15" fmla="*/ 0 h 60"/>
                <a:gd name="T16" fmla="*/ 8 w 60"/>
                <a:gd name="T17" fmla="*/ 0 h 60"/>
                <a:gd name="T18" fmla="*/ 5 w 60"/>
                <a:gd name="T19" fmla="*/ 1 h 60"/>
                <a:gd name="T20" fmla="*/ 3 w 60"/>
                <a:gd name="T21" fmla="*/ 2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7539" name="Freeform 227"/>
            <p:cNvSpPr>
              <a:spLocks/>
            </p:cNvSpPr>
            <p:nvPr/>
          </p:nvSpPr>
          <p:spPr bwMode="auto">
            <a:xfrm>
              <a:off x="2463" y="1937"/>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7540" name="Freeform 228"/>
            <p:cNvSpPr>
              <a:spLocks/>
            </p:cNvSpPr>
            <p:nvPr/>
          </p:nvSpPr>
          <p:spPr bwMode="auto">
            <a:xfrm>
              <a:off x="2357" y="1988"/>
              <a:ext cx="30" cy="29"/>
            </a:xfrm>
            <a:custGeom>
              <a:avLst/>
              <a:gdLst>
                <a:gd name="T0" fmla="*/ 15 w 60"/>
                <a:gd name="T1" fmla="*/ 7 h 59"/>
                <a:gd name="T2" fmla="*/ 15 w 60"/>
                <a:gd name="T3" fmla="*/ 6 h 59"/>
                <a:gd name="T4" fmla="*/ 15 w 60"/>
                <a:gd name="T5" fmla="*/ 4 h 59"/>
                <a:gd name="T6" fmla="*/ 14 w 60"/>
                <a:gd name="T7" fmla="*/ 3 h 59"/>
                <a:gd name="T8" fmla="*/ 13 w 60"/>
                <a:gd name="T9" fmla="*/ 2 h 59"/>
                <a:gd name="T10" fmla="*/ 12 w 60"/>
                <a:gd name="T11" fmla="*/ 1 h 59"/>
                <a:gd name="T12" fmla="*/ 11 w 60"/>
                <a:gd name="T13" fmla="*/ 0 h 59"/>
                <a:gd name="T14" fmla="*/ 9 w 60"/>
                <a:gd name="T15" fmla="*/ 0 h 59"/>
                <a:gd name="T16" fmla="*/ 8 w 60"/>
                <a:gd name="T17" fmla="*/ 0 h 59"/>
                <a:gd name="T18" fmla="*/ 5 w 60"/>
                <a:gd name="T19" fmla="*/ 0 h 59"/>
                <a:gd name="T20" fmla="*/ 3 w 60"/>
                <a:gd name="T21" fmla="*/ 2 h 59"/>
                <a:gd name="T22" fmla="*/ 1 w 60"/>
                <a:gd name="T23" fmla="*/ 4 h 59"/>
                <a:gd name="T24" fmla="*/ 0 w 60"/>
                <a:gd name="T25" fmla="*/ 7 h 59"/>
                <a:gd name="T26" fmla="*/ 1 w 60"/>
                <a:gd name="T27" fmla="*/ 8 h 59"/>
                <a:gd name="T28" fmla="*/ 1 w 60"/>
                <a:gd name="T29" fmla="*/ 10 h 59"/>
                <a:gd name="T30" fmla="*/ 2 w 60"/>
                <a:gd name="T31" fmla="*/ 11 h 59"/>
                <a:gd name="T32" fmla="*/ 3 w 60"/>
                <a:gd name="T33" fmla="*/ 12 h 59"/>
                <a:gd name="T34" fmla="*/ 4 w 60"/>
                <a:gd name="T35" fmla="*/ 13 h 59"/>
                <a:gd name="T36" fmla="*/ 5 w 60"/>
                <a:gd name="T37" fmla="*/ 14 h 59"/>
                <a:gd name="T38" fmla="*/ 6 w 60"/>
                <a:gd name="T39" fmla="*/ 14 h 59"/>
                <a:gd name="T40" fmla="*/ 8 w 60"/>
                <a:gd name="T41" fmla="*/ 14 h 59"/>
                <a:gd name="T42" fmla="*/ 9 w 60"/>
                <a:gd name="T43" fmla="*/ 14 h 59"/>
                <a:gd name="T44" fmla="*/ 11 w 60"/>
                <a:gd name="T45" fmla="*/ 14 h 59"/>
                <a:gd name="T46" fmla="*/ 12 w 60"/>
                <a:gd name="T47" fmla="*/ 13 h 59"/>
                <a:gd name="T48" fmla="*/ 13 w 60"/>
                <a:gd name="T49" fmla="*/ 12 h 59"/>
                <a:gd name="T50" fmla="*/ 14 w 60"/>
                <a:gd name="T51" fmla="*/ 11 h 59"/>
                <a:gd name="T52" fmla="*/ 15 w 60"/>
                <a:gd name="T53" fmla="*/ 10 h 59"/>
                <a:gd name="T54" fmla="*/ 15 w 60"/>
                <a:gd name="T55" fmla="*/ 8 h 59"/>
                <a:gd name="T56" fmla="*/ 15 w 60"/>
                <a:gd name="T57" fmla="*/ 7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FF0000"/>
            </a:solidFill>
            <a:ln w="9525">
              <a:noFill/>
              <a:round/>
              <a:headEnd/>
              <a:tailEnd/>
            </a:ln>
          </p:spPr>
          <p:txBody>
            <a:bodyPr/>
            <a:lstStyle/>
            <a:p>
              <a:endParaRPr lang="en-US"/>
            </a:p>
          </p:txBody>
        </p:sp>
        <p:sp>
          <p:nvSpPr>
            <p:cNvPr id="7541" name="Freeform 229"/>
            <p:cNvSpPr>
              <a:spLocks/>
            </p:cNvSpPr>
            <p:nvPr/>
          </p:nvSpPr>
          <p:spPr bwMode="auto">
            <a:xfrm>
              <a:off x="2365" y="1995"/>
              <a:ext cx="15" cy="15"/>
            </a:xfrm>
            <a:custGeom>
              <a:avLst/>
              <a:gdLst>
                <a:gd name="T0" fmla="*/ 4 w 30"/>
                <a:gd name="T1" fmla="*/ 8 h 29"/>
                <a:gd name="T2" fmla="*/ 4 w 30"/>
                <a:gd name="T3" fmla="*/ 8 h 29"/>
                <a:gd name="T4" fmla="*/ 3 w 30"/>
                <a:gd name="T5" fmla="*/ 7 h 29"/>
                <a:gd name="T6" fmla="*/ 2 w 30"/>
                <a:gd name="T7" fmla="*/ 7 h 29"/>
                <a:gd name="T8" fmla="*/ 2 w 30"/>
                <a:gd name="T9" fmla="*/ 7 h 29"/>
                <a:gd name="T10" fmla="*/ 1 w 30"/>
                <a:gd name="T11" fmla="*/ 6 h 29"/>
                <a:gd name="T12" fmla="*/ 1 w 30"/>
                <a:gd name="T13" fmla="*/ 5 h 29"/>
                <a:gd name="T14" fmla="*/ 0 w 30"/>
                <a:gd name="T15" fmla="*/ 5 h 29"/>
                <a:gd name="T16" fmla="*/ 0 w 30"/>
                <a:gd name="T17" fmla="*/ 4 h 29"/>
                <a:gd name="T18" fmla="*/ 0 w 30"/>
                <a:gd name="T19" fmla="*/ 3 h 29"/>
                <a:gd name="T20" fmla="*/ 1 w 30"/>
                <a:gd name="T21" fmla="*/ 3 h 29"/>
                <a:gd name="T22" fmla="*/ 1 w 30"/>
                <a:gd name="T23" fmla="*/ 2 h 29"/>
                <a:gd name="T24" fmla="*/ 2 w 30"/>
                <a:gd name="T25" fmla="*/ 1 h 29"/>
                <a:gd name="T26" fmla="*/ 2 w 30"/>
                <a:gd name="T27" fmla="*/ 1 h 29"/>
                <a:gd name="T28" fmla="*/ 3 w 30"/>
                <a:gd name="T29" fmla="*/ 1 h 29"/>
                <a:gd name="T30" fmla="*/ 4 w 30"/>
                <a:gd name="T31" fmla="*/ 0 h 29"/>
                <a:gd name="T32" fmla="*/ 4 w 30"/>
                <a:gd name="T33" fmla="*/ 0 h 29"/>
                <a:gd name="T34" fmla="*/ 5 w 30"/>
                <a:gd name="T35" fmla="*/ 0 h 29"/>
                <a:gd name="T36" fmla="*/ 6 w 30"/>
                <a:gd name="T37" fmla="*/ 1 h 29"/>
                <a:gd name="T38" fmla="*/ 6 w 30"/>
                <a:gd name="T39" fmla="*/ 1 h 29"/>
                <a:gd name="T40" fmla="*/ 7 w 30"/>
                <a:gd name="T41" fmla="*/ 1 h 29"/>
                <a:gd name="T42" fmla="*/ 7 w 30"/>
                <a:gd name="T43" fmla="*/ 2 h 29"/>
                <a:gd name="T44" fmla="*/ 8 w 30"/>
                <a:gd name="T45" fmla="*/ 3 h 29"/>
                <a:gd name="T46" fmla="*/ 8 w 30"/>
                <a:gd name="T47" fmla="*/ 3 h 29"/>
                <a:gd name="T48" fmla="*/ 8 w 30"/>
                <a:gd name="T49" fmla="*/ 4 h 29"/>
                <a:gd name="T50" fmla="*/ 8 w 30"/>
                <a:gd name="T51" fmla="*/ 5 h 29"/>
                <a:gd name="T52" fmla="*/ 7 w 30"/>
                <a:gd name="T53" fmla="*/ 7 h 29"/>
                <a:gd name="T54" fmla="*/ 6 w 30"/>
                <a:gd name="T55" fmla="*/ 7 h 29"/>
                <a:gd name="T56" fmla="*/ 4 w 30"/>
                <a:gd name="T57" fmla="*/ 8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0000"/>
            </a:solidFill>
            <a:ln w="9525">
              <a:noFill/>
              <a:round/>
              <a:headEnd/>
              <a:tailEnd/>
            </a:ln>
          </p:spPr>
          <p:txBody>
            <a:bodyPr/>
            <a:lstStyle/>
            <a:p>
              <a:endParaRPr lang="en-US"/>
            </a:p>
          </p:txBody>
        </p:sp>
        <p:sp>
          <p:nvSpPr>
            <p:cNvPr id="7542" name="Freeform 230"/>
            <p:cNvSpPr>
              <a:spLocks/>
            </p:cNvSpPr>
            <p:nvPr/>
          </p:nvSpPr>
          <p:spPr bwMode="auto">
            <a:xfrm>
              <a:off x="2658" y="2044"/>
              <a:ext cx="30" cy="30"/>
            </a:xfrm>
            <a:custGeom>
              <a:avLst/>
              <a:gdLst>
                <a:gd name="T0" fmla="*/ 15 w 59"/>
                <a:gd name="T1" fmla="*/ 8 h 60"/>
                <a:gd name="T2" fmla="*/ 15 w 59"/>
                <a:gd name="T3" fmla="*/ 7 h 60"/>
                <a:gd name="T4" fmla="*/ 15 w 59"/>
                <a:gd name="T5" fmla="*/ 5 h 60"/>
                <a:gd name="T6" fmla="*/ 14 w 59"/>
                <a:gd name="T7" fmla="*/ 4 h 60"/>
                <a:gd name="T8" fmla="*/ 13 w 59"/>
                <a:gd name="T9" fmla="*/ 3 h 60"/>
                <a:gd name="T10" fmla="*/ 12 w 59"/>
                <a:gd name="T11" fmla="*/ 2 h 60"/>
                <a:gd name="T12" fmla="*/ 11 w 59"/>
                <a:gd name="T13" fmla="*/ 1 h 60"/>
                <a:gd name="T14" fmla="*/ 9 w 59"/>
                <a:gd name="T15" fmla="*/ 1 h 60"/>
                <a:gd name="T16" fmla="*/ 8 w 59"/>
                <a:gd name="T17" fmla="*/ 0 h 60"/>
                <a:gd name="T18" fmla="*/ 5 w 59"/>
                <a:gd name="T19" fmla="*/ 1 h 60"/>
                <a:gd name="T20" fmla="*/ 3 w 59"/>
                <a:gd name="T21" fmla="*/ 3 h 60"/>
                <a:gd name="T22" fmla="*/ 1 w 59"/>
                <a:gd name="T23" fmla="*/ 5 h 60"/>
                <a:gd name="T24" fmla="*/ 0 w 59"/>
                <a:gd name="T25" fmla="*/ 8 h 60"/>
                <a:gd name="T26" fmla="*/ 1 w 59"/>
                <a:gd name="T27" fmla="*/ 9 h 60"/>
                <a:gd name="T28" fmla="*/ 1 w 59"/>
                <a:gd name="T29" fmla="*/ 11 h 60"/>
                <a:gd name="T30" fmla="*/ 2 w 59"/>
                <a:gd name="T31" fmla="*/ 12 h 60"/>
                <a:gd name="T32" fmla="*/ 3 w 59"/>
                <a:gd name="T33" fmla="*/ 13 h 60"/>
                <a:gd name="T34" fmla="*/ 4 w 59"/>
                <a:gd name="T35" fmla="*/ 14 h 60"/>
                <a:gd name="T36" fmla="*/ 5 w 59"/>
                <a:gd name="T37" fmla="*/ 15 h 60"/>
                <a:gd name="T38" fmla="*/ 6 w 59"/>
                <a:gd name="T39" fmla="*/ 15 h 60"/>
                <a:gd name="T40" fmla="*/ 8 w 59"/>
                <a:gd name="T41" fmla="*/ 15 h 60"/>
                <a:gd name="T42" fmla="*/ 9 w 59"/>
                <a:gd name="T43" fmla="*/ 15 h 60"/>
                <a:gd name="T44" fmla="*/ 11 w 59"/>
                <a:gd name="T45" fmla="*/ 15 h 60"/>
                <a:gd name="T46" fmla="*/ 12 w 59"/>
                <a:gd name="T47" fmla="*/ 14 h 60"/>
                <a:gd name="T48" fmla="*/ 13 w 59"/>
                <a:gd name="T49" fmla="*/ 13 h 60"/>
                <a:gd name="T50" fmla="*/ 14 w 59"/>
                <a:gd name="T51" fmla="*/ 12 h 60"/>
                <a:gd name="T52" fmla="*/ 15 w 59"/>
                <a:gd name="T53" fmla="*/ 11 h 60"/>
                <a:gd name="T54" fmla="*/ 15 w 59"/>
                <a:gd name="T55" fmla="*/ 9 h 60"/>
                <a:gd name="T56" fmla="*/ 15 w 59"/>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FF0000"/>
            </a:solidFill>
            <a:ln w="9525">
              <a:noFill/>
              <a:round/>
              <a:headEnd/>
              <a:tailEnd/>
            </a:ln>
          </p:spPr>
          <p:txBody>
            <a:bodyPr/>
            <a:lstStyle/>
            <a:p>
              <a:endParaRPr lang="en-US"/>
            </a:p>
          </p:txBody>
        </p:sp>
        <p:sp>
          <p:nvSpPr>
            <p:cNvPr id="7543" name="Freeform 231"/>
            <p:cNvSpPr>
              <a:spLocks/>
            </p:cNvSpPr>
            <p:nvPr/>
          </p:nvSpPr>
          <p:spPr bwMode="auto">
            <a:xfrm>
              <a:off x="2666" y="2051"/>
              <a:ext cx="15" cy="15"/>
            </a:xfrm>
            <a:custGeom>
              <a:avLst/>
              <a:gdLst>
                <a:gd name="T0" fmla="*/ 4 w 30"/>
                <a:gd name="T1" fmla="*/ 8 h 30"/>
                <a:gd name="T2" fmla="*/ 3 w 30"/>
                <a:gd name="T3" fmla="*/ 8 h 30"/>
                <a:gd name="T4" fmla="*/ 3 w 30"/>
                <a:gd name="T5" fmla="*/ 8 h 30"/>
                <a:gd name="T6" fmla="*/ 2 w 30"/>
                <a:gd name="T7" fmla="*/ 7 h 30"/>
                <a:gd name="T8" fmla="*/ 1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1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5 w 30"/>
                <a:gd name="T37" fmla="*/ 1 h 30"/>
                <a:gd name="T38" fmla="*/ 6 w 30"/>
                <a:gd name="T39" fmla="*/ 1 h 30"/>
                <a:gd name="T40" fmla="*/ 7 w 30"/>
                <a:gd name="T41" fmla="*/ 2 h 30"/>
                <a:gd name="T42" fmla="*/ 7 w 30"/>
                <a:gd name="T43" fmla="*/ 2 h 30"/>
                <a:gd name="T44" fmla="*/ 7 w 30"/>
                <a:gd name="T45" fmla="*/ 3 h 30"/>
                <a:gd name="T46" fmla="*/ 8 w 30"/>
                <a:gd name="T47" fmla="*/ 3 h 30"/>
                <a:gd name="T48" fmla="*/ 8 w 30"/>
                <a:gd name="T49" fmla="*/ 4 h 30"/>
                <a:gd name="T50" fmla="*/ 7 w 30"/>
                <a:gd name="T51" fmla="*/ 6 h 30"/>
                <a:gd name="T52" fmla="*/ 7 w 30"/>
                <a:gd name="T53" fmla="*/ 7 h 30"/>
                <a:gd name="T54" fmla="*/ 5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0000"/>
            </a:solidFill>
            <a:ln w="9525">
              <a:noFill/>
              <a:round/>
              <a:headEnd/>
              <a:tailEnd/>
            </a:ln>
          </p:spPr>
          <p:txBody>
            <a:bodyPr/>
            <a:lstStyle/>
            <a:p>
              <a:endParaRPr lang="en-US"/>
            </a:p>
          </p:txBody>
        </p:sp>
        <p:sp>
          <p:nvSpPr>
            <p:cNvPr id="7544" name="Freeform 232"/>
            <p:cNvSpPr>
              <a:spLocks/>
            </p:cNvSpPr>
            <p:nvPr/>
          </p:nvSpPr>
          <p:spPr bwMode="auto">
            <a:xfrm>
              <a:off x="2674" y="1787"/>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FF0000"/>
            </a:solidFill>
            <a:ln w="9525">
              <a:noFill/>
              <a:round/>
              <a:headEnd/>
              <a:tailEnd/>
            </a:ln>
          </p:spPr>
          <p:txBody>
            <a:bodyPr/>
            <a:lstStyle/>
            <a:p>
              <a:endParaRPr lang="en-US"/>
            </a:p>
          </p:txBody>
        </p:sp>
        <p:sp>
          <p:nvSpPr>
            <p:cNvPr id="7545" name="Freeform 233"/>
            <p:cNvSpPr>
              <a:spLocks/>
            </p:cNvSpPr>
            <p:nvPr/>
          </p:nvSpPr>
          <p:spPr bwMode="auto">
            <a:xfrm>
              <a:off x="2682" y="1795"/>
              <a:ext cx="15" cy="15"/>
            </a:xfrm>
            <a:custGeom>
              <a:avLst/>
              <a:gdLst>
                <a:gd name="T0" fmla="*/ 4 w 30"/>
                <a:gd name="T1" fmla="*/ 8 h 30"/>
                <a:gd name="T2" fmla="*/ 3 w 30"/>
                <a:gd name="T3" fmla="*/ 8 h 30"/>
                <a:gd name="T4" fmla="*/ 3 w 30"/>
                <a:gd name="T5" fmla="*/ 8 h 30"/>
                <a:gd name="T6" fmla="*/ 2 w 30"/>
                <a:gd name="T7" fmla="*/ 7 h 30"/>
                <a:gd name="T8" fmla="*/ 1 w 30"/>
                <a:gd name="T9" fmla="*/ 7 h 30"/>
                <a:gd name="T10" fmla="*/ 1 w 30"/>
                <a:gd name="T11" fmla="*/ 6 h 30"/>
                <a:gd name="T12" fmla="*/ 1 w 30"/>
                <a:gd name="T13" fmla="*/ 6 h 30"/>
                <a:gd name="T14" fmla="*/ 0 w 30"/>
                <a:gd name="T15" fmla="*/ 5 h 30"/>
                <a:gd name="T16" fmla="*/ 0 w 30"/>
                <a:gd name="T17" fmla="*/ 4 h 30"/>
                <a:gd name="T18" fmla="*/ 0 w 30"/>
                <a:gd name="T19" fmla="*/ 4 h 30"/>
                <a:gd name="T20" fmla="*/ 1 w 30"/>
                <a:gd name="T21" fmla="*/ 3 h 30"/>
                <a:gd name="T22" fmla="*/ 1 w 30"/>
                <a:gd name="T23" fmla="*/ 2 h 30"/>
                <a:gd name="T24" fmla="*/ 1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4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FF0000"/>
            </a:solidFill>
            <a:ln w="9525">
              <a:noFill/>
              <a:round/>
              <a:headEnd/>
              <a:tailEnd/>
            </a:ln>
          </p:spPr>
          <p:txBody>
            <a:bodyPr/>
            <a:lstStyle/>
            <a:p>
              <a:endParaRPr lang="en-US"/>
            </a:p>
          </p:txBody>
        </p:sp>
        <p:sp>
          <p:nvSpPr>
            <p:cNvPr id="7546" name="Freeform 234"/>
            <p:cNvSpPr>
              <a:spLocks/>
            </p:cNvSpPr>
            <p:nvPr/>
          </p:nvSpPr>
          <p:spPr bwMode="auto">
            <a:xfrm>
              <a:off x="2677" y="2164"/>
              <a:ext cx="30" cy="29"/>
            </a:xfrm>
            <a:custGeom>
              <a:avLst/>
              <a:gdLst>
                <a:gd name="T0" fmla="*/ 16 w 58"/>
                <a:gd name="T1" fmla="*/ 7 h 60"/>
                <a:gd name="T2" fmla="*/ 16 w 58"/>
                <a:gd name="T3" fmla="*/ 6 h 60"/>
                <a:gd name="T4" fmla="*/ 15 w 58"/>
                <a:gd name="T5" fmla="*/ 4 h 60"/>
                <a:gd name="T6" fmla="*/ 14 w 58"/>
                <a:gd name="T7" fmla="*/ 3 h 60"/>
                <a:gd name="T8" fmla="*/ 13 w 58"/>
                <a:gd name="T9" fmla="*/ 2 h 60"/>
                <a:gd name="T10" fmla="*/ 12 w 58"/>
                <a:gd name="T11" fmla="*/ 1 h 60"/>
                <a:gd name="T12" fmla="*/ 11 w 58"/>
                <a:gd name="T13" fmla="*/ 0 h 60"/>
                <a:gd name="T14" fmla="*/ 9 w 58"/>
                <a:gd name="T15" fmla="*/ 0 h 60"/>
                <a:gd name="T16" fmla="*/ 7 w 58"/>
                <a:gd name="T17" fmla="*/ 0 h 60"/>
                <a:gd name="T18" fmla="*/ 5 w 58"/>
                <a:gd name="T19" fmla="*/ 0 h 60"/>
                <a:gd name="T20" fmla="*/ 2 w 58"/>
                <a:gd name="T21" fmla="*/ 2 h 60"/>
                <a:gd name="T22" fmla="*/ 1 w 58"/>
                <a:gd name="T23" fmla="*/ 4 h 60"/>
                <a:gd name="T24" fmla="*/ 0 w 58"/>
                <a:gd name="T25" fmla="*/ 7 h 60"/>
                <a:gd name="T26" fmla="*/ 0 w 58"/>
                <a:gd name="T27" fmla="*/ 8 h 60"/>
                <a:gd name="T28" fmla="*/ 1 w 58"/>
                <a:gd name="T29" fmla="*/ 10 h 60"/>
                <a:gd name="T30" fmla="*/ 1 w 58"/>
                <a:gd name="T31" fmla="*/ 11 h 60"/>
                <a:gd name="T32" fmla="*/ 2 w 58"/>
                <a:gd name="T33" fmla="*/ 12 h 60"/>
                <a:gd name="T34" fmla="*/ 3 w 58"/>
                <a:gd name="T35" fmla="*/ 13 h 60"/>
                <a:gd name="T36" fmla="*/ 5 w 58"/>
                <a:gd name="T37" fmla="*/ 14 h 60"/>
                <a:gd name="T38" fmla="*/ 6 w 58"/>
                <a:gd name="T39" fmla="*/ 14 h 60"/>
                <a:gd name="T40" fmla="*/ 7 w 58"/>
                <a:gd name="T41" fmla="*/ 14 h 60"/>
                <a:gd name="T42" fmla="*/ 9 w 58"/>
                <a:gd name="T43" fmla="*/ 14 h 60"/>
                <a:gd name="T44" fmla="*/ 11 w 58"/>
                <a:gd name="T45" fmla="*/ 14 h 60"/>
                <a:gd name="T46" fmla="*/ 12 w 58"/>
                <a:gd name="T47" fmla="*/ 13 h 60"/>
                <a:gd name="T48" fmla="*/ 13 w 58"/>
                <a:gd name="T49" fmla="*/ 12 h 60"/>
                <a:gd name="T50" fmla="*/ 14 w 58"/>
                <a:gd name="T51" fmla="*/ 11 h 60"/>
                <a:gd name="T52" fmla="*/ 15 w 58"/>
                <a:gd name="T53" fmla="*/ 10 h 60"/>
                <a:gd name="T54" fmla="*/ 16 w 58"/>
                <a:gd name="T55" fmla="*/ 8 h 60"/>
                <a:gd name="T56" fmla="*/ 16 w 58"/>
                <a:gd name="T57" fmla="*/ 7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FF0000"/>
            </a:solidFill>
            <a:ln w="9525">
              <a:noFill/>
              <a:round/>
              <a:headEnd/>
              <a:tailEnd/>
            </a:ln>
          </p:spPr>
          <p:txBody>
            <a:bodyPr/>
            <a:lstStyle/>
            <a:p>
              <a:endParaRPr lang="en-US"/>
            </a:p>
          </p:txBody>
        </p:sp>
        <p:sp>
          <p:nvSpPr>
            <p:cNvPr id="7547" name="Freeform 235"/>
            <p:cNvSpPr>
              <a:spLocks/>
            </p:cNvSpPr>
            <p:nvPr/>
          </p:nvSpPr>
          <p:spPr bwMode="auto">
            <a:xfrm>
              <a:off x="2685" y="2171"/>
              <a:ext cx="14" cy="15"/>
            </a:xfrm>
            <a:custGeom>
              <a:avLst/>
              <a:gdLst>
                <a:gd name="T0" fmla="*/ 4 w 28"/>
                <a:gd name="T1" fmla="*/ 8 h 30"/>
                <a:gd name="T2" fmla="*/ 3 w 28"/>
                <a:gd name="T3" fmla="*/ 8 h 30"/>
                <a:gd name="T4" fmla="*/ 3 w 28"/>
                <a:gd name="T5" fmla="*/ 8 h 30"/>
                <a:gd name="T6" fmla="*/ 2 w 28"/>
                <a:gd name="T7" fmla="*/ 7 h 30"/>
                <a:gd name="T8" fmla="*/ 1 w 28"/>
                <a:gd name="T9" fmla="*/ 7 h 30"/>
                <a:gd name="T10" fmla="*/ 1 w 28"/>
                <a:gd name="T11" fmla="*/ 6 h 30"/>
                <a:gd name="T12" fmla="*/ 1 w 28"/>
                <a:gd name="T13" fmla="*/ 6 h 30"/>
                <a:gd name="T14" fmla="*/ 0 w 28"/>
                <a:gd name="T15" fmla="*/ 5 h 30"/>
                <a:gd name="T16" fmla="*/ 0 w 28"/>
                <a:gd name="T17" fmla="*/ 4 h 30"/>
                <a:gd name="T18" fmla="*/ 0 w 28"/>
                <a:gd name="T19" fmla="*/ 4 h 30"/>
                <a:gd name="T20" fmla="*/ 1 w 28"/>
                <a:gd name="T21" fmla="*/ 3 h 30"/>
                <a:gd name="T22" fmla="*/ 1 w 28"/>
                <a:gd name="T23" fmla="*/ 2 h 30"/>
                <a:gd name="T24" fmla="*/ 1 w 28"/>
                <a:gd name="T25" fmla="*/ 2 h 30"/>
                <a:gd name="T26" fmla="*/ 2 w 28"/>
                <a:gd name="T27" fmla="*/ 1 h 30"/>
                <a:gd name="T28" fmla="*/ 3 w 28"/>
                <a:gd name="T29" fmla="*/ 1 h 30"/>
                <a:gd name="T30" fmla="*/ 3 w 28"/>
                <a:gd name="T31" fmla="*/ 0 h 30"/>
                <a:gd name="T32" fmla="*/ 4 w 28"/>
                <a:gd name="T33" fmla="*/ 0 h 30"/>
                <a:gd name="T34" fmla="*/ 5 w 28"/>
                <a:gd name="T35" fmla="*/ 0 h 30"/>
                <a:gd name="T36" fmla="*/ 5 w 28"/>
                <a:gd name="T37" fmla="*/ 1 h 30"/>
                <a:gd name="T38" fmla="*/ 6 w 28"/>
                <a:gd name="T39" fmla="*/ 1 h 30"/>
                <a:gd name="T40" fmla="*/ 7 w 28"/>
                <a:gd name="T41" fmla="*/ 2 h 30"/>
                <a:gd name="T42" fmla="*/ 7 w 28"/>
                <a:gd name="T43" fmla="*/ 2 h 30"/>
                <a:gd name="T44" fmla="*/ 7 w 28"/>
                <a:gd name="T45" fmla="*/ 3 h 30"/>
                <a:gd name="T46" fmla="*/ 7 w 28"/>
                <a:gd name="T47" fmla="*/ 4 h 30"/>
                <a:gd name="T48" fmla="*/ 7 w 28"/>
                <a:gd name="T49" fmla="*/ 4 h 30"/>
                <a:gd name="T50" fmla="*/ 7 w 28"/>
                <a:gd name="T51" fmla="*/ 6 h 30"/>
                <a:gd name="T52" fmla="*/ 7 w 28"/>
                <a:gd name="T53" fmla="*/ 7 h 30"/>
                <a:gd name="T54" fmla="*/ 5 w 28"/>
                <a:gd name="T55" fmla="*/ 8 h 30"/>
                <a:gd name="T56" fmla="*/ 4 w 28"/>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0000"/>
            </a:solidFill>
            <a:ln w="9525">
              <a:noFill/>
              <a:round/>
              <a:headEnd/>
              <a:tailEnd/>
            </a:ln>
          </p:spPr>
          <p:txBody>
            <a:bodyPr/>
            <a:lstStyle/>
            <a:p>
              <a:endParaRPr lang="en-US"/>
            </a:p>
          </p:txBody>
        </p:sp>
        <p:sp>
          <p:nvSpPr>
            <p:cNvPr id="7548" name="Freeform 236"/>
            <p:cNvSpPr>
              <a:spLocks/>
            </p:cNvSpPr>
            <p:nvPr/>
          </p:nvSpPr>
          <p:spPr bwMode="auto">
            <a:xfrm>
              <a:off x="2539" y="2259"/>
              <a:ext cx="29" cy="30"/>
            </a:xfrm>
            <a:custGeom>
              <a:avLst/>
              <a:gdLst>
                <a:gd name="T0" fmla="*/ 14 w 60"/>
                <a:gd name="T1" fmla="*/ 8 h 60"/>
                <a:gd name="T2" fmla="*/ 14 w 60"/>
                <a:gd name="T3" fmla="*/ 6 h 60"/>
                <a:gd name="T4" fmla="*/ 14 w 60"/>
                <a:gd name="T5" fmla="*/ 5 h 60"/>
                <a:gd name="T6" fmla="*/ 13 w 60"/>
                <a:gd name="T7" fmla="*/ 4 h 60"/>
                <a:gd name="T8" fmla="*/ 12 w 60"/>
                <a:gd name="T9" fmla="*/ 2 h 60"/>
                <a:gd name="T10" fmla="*/ 11 w 60"/>
                <a:gd name="T11" fmla="*/ 2 h 60"/>
                <a:gd name="T12" fmla="*/ 10 w 60"/>
                <a:gd name="T13" fmla="*/ 1 h 60"/>
                <a:gd name="T14" fmla="*/ 8 w 60"/>
                <a:gd name="T15" fmla="*/ 1 h 60"/>
                <a:gd name="T16" fmla="*/ 7 w 60"/>
                <a:gd name="T17" fmla="*/ 0 h 60"/>
                <a:gd name="T18" fmla="*/ 4 w 60"/>
                <a:gd name="T19" fmla="*/ 1 h 60"/>
                <a:gd name="T20" fmla="*/ 2 w 60"/>
                <a:gd name="T21" fmla="*/ 2 h 60"/>
                <a:gd name="T22" fmla="*/ 0 w 60"/>
                <a:gd name="T23" fmla="*/ 5 h 60"/>
                <a:gd name="T24" fmla="*/ 0 w 60"/>
                <a:gd name="T25" fmla="*/ 8 h 60"/>
                <a:gd name="T26" fmla="*/ 0 w 60"/>
                <a:gd name="T27" fmla="*/ 9 h 60"/>
                <a:gd name="T28" fmla="*/ 0 w 60"/>
                <a:gd name="T29" fmla="*/ 11 h 60"/>
                <a:gd name="T30" fmla="*/ 1 w 60"/>
                <a:gd name="T31" fmla="*/ 12 h 60"/>
                <a:gd name="T32" fmla="*/ 2 w 60"/>
                <a:gd name="T33" fmla="*/ 13 h 60"/>
                <a:gd name="T34" fmla="*/ 3 w 60"/>
                <a:gd name="T35" fmla="*/ 14 h 60"/>
                <a:gd name="T36" fmla="*/ 4 w 60"/>
                <a:gd name="T37" fmla="*/ 15 h 60"/>
                <a:gd name="T38" fmla="*/ 6 w 60"/>
                <a:gd name="T39" fmla="*/ 15 h 60"/>
                <a:gd name="T40" fmla="*/ 7 w 60"/>
                <a:gd name="T41" fmla="*/ 15 h 60"/>
                <a:gd name="T42" fmla="*/ 8 w 60"/>
                <a:gd name="T43" fmla="*/ 15 h 60"/>
                <a:gd name="T44" fmla="*/ 10 w 60"/>
                <a:gd name="T45" fmla="*/ 15 h 60"/>
                <a:gd name="T46" fmla="*/ 11 w 60"/>
                <a:gd name="T47" fmla="*/ 14 h 60"/>
                <a:gd name="T48" fmla="*/ 12 w 60"/>
                <a:gd name="T49" fmla="*/ 13 h 60"/>
                <a:gd name="T50" fmla="*/ 13 w 60"/>
                <a:gd name="T51" fmla="*/ 12 h 60"/>
                <a:gd name="T52" fmla="*/ 14 w 60"/>
                <a:gd name="T53" fmla="*/ 11 h 60"/>
                <a:gd name="T54" fmla="*/ 14 w 60"/>
                <a:gd name="T55" fmla="*/ 9 h 60"/>
                <a:gd name="T56" fmla="*/ 14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7549" name="Freeform 237"/>
            <p:cNvSpPr>
              <a:spLocks/>
            </p:cNvSpPr>
            <p:nvPr/>
          </p:nvSpPr>
          <p:spPr bwMode="auto">
            <a:xfrm>
              <a:off x="2546" y="2267"/>
              <a:ext cx="15" cy="15"/>
            </a:xfrm>
            <a:custGeom>
              <a:avLst/>
              <a:gdLst>
                <a:gd name="T0" fmla="*/ 4 w 30"/>
                <a:gd name="T1" fmla="*/ 8 h 30"/>
                <a:gd name="T2" fmla="*/ 3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7550" name="Freeform 238"/>
            <p:cNvSpPr>
              <a:spLocks/>
            </p:cNvSpPr>
            <p:nvPr/>
          </p:nvSpPr>
          <p:spPr bwMode="auto">
            <a:xfrm>
              <a:off x="2416" y="2291"/>
              <a:ext cx="30" cy="30"/>
            </a:xfrm>
            <a:custGeom>
              <a:avLst/>
              <a:gdLst>
                <a:gd name="T0" fmla="*/ 15 w 60"/>
                <a:gd name="T1" fmla="*/ 8 h 59"/>
                <a:gd name="T2" fmla="*/ 15 w 60"/>
                <a:gd name="T3" fmla="*/ 6 h 59"/>
                <a:gd name="T4" fmla="*/ 15 w 60"/>
                <a:gd name="T5" fmla="*/ 5 h 59"/>
                <a:gd name="T6" fmla="*/ 14 w 60"/>
                <a:gd name="T7" fmla="*/ 4 h 59"/>
                <a:gd name="T8" fmla="*/ 13 w 60"/>
                <a:gd name="T9" fmla="*/ 3 h 59"/>
                <a:gd name="T10" fmla="*/ 12 w 60"/>
                <a:gd name="T11" fmla="*/ 2 h 59"/>
                <a:gd name="T12" fmla="*/ 11 w 60"/>
                <a:gd name="T13" fmla="*/ 1 h 59"/>
                <a:gd name="T14" fmla="*/ 9 w 60"/>
                <a:gd name="T15" fmla="*/ 1 h 59"/>
                <a:gd name="T16" fmla="*/ 8 w 60"/>
                <a:gd name="T17" fmla="*/ 0 h 59"/>
                <a:gd name="T18" fmla="*/ 5 w 60"/>
                <a:gd name="T19" fmla="*/ 1 h 59"/>
                <a:gd name="T20" fmla="*/ 3 w 60"/>
                <a:gd name="T21" fmla="*/ 3 h 59"/>
                <a:gd name="T22" fmla="*/ 1 w 60"/>
                <a:gd name="T23" fmla="*/ 5 h 59"/>
                <a:gd name="T24" fmla="*/ 0 w 60"/>
                <a:gd name="T25" fmla="*/ 8 h 59"/>
                <a:gd name="T26" fmla="*/ 1 w 60"/>
                <a:gd name="T27" fmla="*/ 9 h 59"/>
                <a:gd name="T28" fmla="*/ 1 w 60"/>
                <a:gd name="T29" fmla="*/ 11 h 59"/>
                <a:gd name="T30" fmla="*/ 1 w 60"/>
                <a:gd name="T31" fmla="*/ 12 h 59"/>
                <a:gd name="T32" fmla="*/ 2 w 60"/>
                <a:gd name="T33" fmla="*/ 13 h 59"/>
                <a:gd name="T34" fmla="*/ 3 w 60"/>
                <a:gd name="T35" fmla="*/ 14 h 59"/>
                <a:gd name="T36" fmla="*/ 5 w 60"/>
                <a:gd name="T37" fmla="*/ 15 h 59"/>
                <a:gd name="T38" fmla="*/ 6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FF0000"/>
            </a:solidFill>
            <a:ln w="9525">
              <a:noFill/>
              <a:round/>
              <a:headEnd/>
              <a:tailEnd/>
            </a:ln>
          </p:spPr>
          <p:txBody>
            <a:bodyPr/>
            <a:lstStyle/>
            <a:p>
              <a:endParaRPr lang="en-US"/>
            </a:p>
          </p:txBody>
        </p:sp>
        <p:sp>
          <p:nvSpPr>
            <p:cNvPr id="7551" name="Freeform 239"/>
            <p:cNvSpPr>
              <a:spLocks/>
            </p:cNvSpPr>
            <p:nvPr/>
          </p:nvSpPr>
          <p:spPr bwMode="auto">
            <a:xfrm>
              <a:off x="2423" y="2298"/>
              <a:ext cx="15" cy="15"/>
            </a:xfrm>
            <a:custGeom>
              <a:avLst/>
              <a:gdLst>
                <a:gd name="T0" fmla="*/ 4 w 30"/>
                <a:gd name="T1" fmla="*/ 8 h 30"/>
                <a:gd name="T2" fmla="*/ 3 w 30"/>
                <a:gd name="T3" fmla="*/ 8 h 30"/>
                <a:gd name="T4" fmla="*/ 3 w 30"/>
                <a:gd name="T5" fmla="*/ 7 h 30"/>
                <a:gd name="T6" fmla="*/ 2 w 30"/>
                <a:gd name="T7" fmla="*/ 7 h 30"/>
                <a:gd name="T8" fmla="*/ 1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1 w 30"/>
                <a:gd name="T25" fmla="*/ 1 h 30"/>
                <a:gd name="T26" fmla="*/ 2 w 30"/>
                <a:gd name="T27" fmla="*/ 1 h 30"/>
                <a:gd name="T28" fmla="*/ 3 w 30"/>
                <a:gd name="T29" fmla="*/ 1 h 30"/>
                <a:gd name="T30" fmla="*/ 3 w 30"/>
                <a:gd name="T31" fmla="*/ 0 h 30"/>
                <a:gd name="T32" fmla="*/ 4 w 30"/>
                <a:gd name="T33" fmla="*/ 0 h 30"/>
                <a:gd name="T34" fmla="*/ 5 w 30"/>
                <a:gd name="T35" fmla="*/ 0 h 30"/>
                <a:gd name="T36" fmla="*/ 5 w 30"/>
                <a:gd name="T37" fmla="*/ 1 h 30"/>
                <a:gd name="T38" fmla="*/ 6 w 30"/>
                <a:gd name="T39" fmla="*/ 1 h 30"/>
                <a:gd name="T40" fmla="*/ 7 w 30"/>
                <a:gd name="T41" fmla="*/ 1 h 30"/>
                <a:gd name="T42" fmla="*/ 7 w 30"/>
                <a:gd name="T43" fmla="*/ 2 h 30"/>
                <a:gd name="T44" fmla="*/ 7 w 30"/>
                <a:gd name="T45" fmla="*/ 3 h 30"/>
                <a:gd name="T46" fmla="*/ 8 w 30"/>
                <a:gd name="T47" fmla="*/ 3 h 30"/>
                <a:gd name="T48" fmla="*/ 8 w 30"/>
                <a:gd name="T49" fmla="*/ 4 h 30"/>
                <a:gd name="T50" fmla="*/ 7 w 30"/>
                <a:gd name="T51" fmla="*/ 5 h 30"/>
                <a:gd name="T52" fmla="*/ 7 w 30"/>
                <a:gd name="T53" fmla="*/ 7 h 30"/>
                <a:gd name="T54" fmla="*/ 5 w 30"/>
                <a:gd name="T55" fmla="*/ 7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FF0000"/>
            </a:solidFill>
            <a:ln w="9525">
              <a:noFill/>
              <a:round/>
              <a:headEnd/>
              <a:tailEnd/>
            </a:ln>
          </p:spPr>
          <p:txBody>
            <a:bodyPr/>
            <a:lstStyle/>
            <a:p>
              <a:endParaRPr lang="en-US"/>
            </a:p>
          </p:txBody>
        </p:sp>
        <p:sp>
          <p:nvSpPr>
            <p:cNvPr id="7552" name="Freeform 240"/>
            <p:cNvSpPr>
              <a:spLocks/>
            </p:cNvSpPr>
            <p:nvPr/>
          </p:nvSpPr>
          <p:spPr bwMode="auto">
            <a:xfrm>
              <a:off x="2344" y="2212"/>
              <a:ext cx="30" cy="29"/>
            </a:xfrm>
            <a:custGeom>
              <a:avLst/>
              <a:gdLst>
                <a:gd name="T0" fmla="*/ 15 w 60"/>
                <a:gd name="T1" fmla="*/ 7 h 57"/>
                <a:gd name="T2" fmla="*/ 15 w 60"/>
                <a:gd name="T3" fmla="*/ 6 h 57"/>
                <a:gd name="T4" fmla="*/ 15 w 60"/>
                <a:gd name="T5" fmla="*/ 5 h 57"/>
                <a:gd name="T6" fmla="*/ 14 w 60"/>
                <a:gd name="T7" fmla="*/ 3 h 57"/>
                <a:gd name="T8" fmla="*/ 13 w 60"/>
                <a:gd name="T9" fmla="*/ 2 h 57"/>
                <a:gd name="T10" fmla="*/ 12 w 60"/>
                <a:gd name="T11" fmla="*/ 1 h 57"/>
                <a:gd name="T12" fmla="*/ 11 w 60"/>
                <a:gd name="T13" fmla="*/ 1 h 57"/>
                <a:gd name="T14" fmla="*/ 9 w 60"/>
                <a:gd name="T15" fmla="*/ 0 h 57"/>
                <a:gd name="T16" fmla="*/ 8 w 60"/>
                <a:gd name="T17" fmla="*/ 0 h 57"/>
                <a:gd name="T18" fmla="*/ 5 w 60"/>
                <a:gd name="T19" fmla="*/ 1 h 57"/>
                <a:gd name="T20" fmla="*/ 3 w 60"/>
                <a:gd name="T21" fmla="*/ 2 h 57"/>
                <a:gd name="T22" fmla="*/ 1 w 60"/>
                <a:gd name="T23" fmla="*/ 5 h 57"/>
                <a:gd name="T24" fmla="*/ 0 w 60"/>
                <a:gd name="T25" fmla="*/ 7 h 57"/>
                <a:gd name="T26" fmla="*/ 1 w 60"/>
                <a:gd name="T27" fmla="*/ 9 h 57"/>
                <a:gd name="T28" fmla="*/ 1 w 60"/>
                <a:gd name="T29" fmla="*/ 10 h 57"/>
                <a:gd name="T30" fmla="*/ 1 w 60"/>
                <a:gd name="T31" fmla="*/ 12 h 57"/>
                <a:gd name="T32" fmla="*/ 2 w 60"/>
                <a:gd name="T33" fmla="*/ 13 h 57"/>
                <a:gd name="T34" fmla="*/ 3 w 60"/>
                <a:gd name="T35" fmla="*/ 14 h 57"/>
                <a:gd name="T36" fmla="*/ 5 w 60"/>
                <a:gd name="T37" fmla="*/ 14 h 57"/>
                <a:gd name="T38" fmla="*/ 6 w 60"/>
                <a:gd name="T39" fmla="*/ 15 h 57"/>
                <a:gd name="T40" fmla="*/ 8 w 60"/>
                <a:gd name="T41" fmla="*/ 15 h 57"/>
                <a:gd name="T42" fmla="*/ 9 w 60"/>
                <a:gd name="T43" fmla="*/ 15 h 57"/>
                <a:gd name="T44" fmla="*/ 11 w 60"/>
                <a:gd name="T45" fmla="*/ 14 h 57"/>
                <a:gd name="T46" fmla="*/ 12 w 60"/>
                <a:gd name="T47" fmla="*/ 14 h 57"/>
                <a:gd name="T48" fmla="*/ 13 w 60"/>
                <a:gd name="T49" fmla="*/ 13 h 57"/>
                <a:gd name="T50" fmla="*/ 14 w 60"/>
                <a:gd name="T51" fmla="*/ 12 h 57"/>
                <a:gd name="T52" fmla="*/ 15 w 60"/>
                <a:gd name="T53" fmla="*/ 10 h 57"/>
                <a:gd name="T54" fmla="*/ 15 w 60"/>
                <a:gd name="T55" fmla="*/ 9 h 57"/>
                <a:gd name="T56" fmla="*/ 15 w 60"/>
                <a:gd name="T57" fmla="*/ 7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FF0000"/>
            </a:solidFill>
            <a:ln w="9525">
              <a:noFill/>
              <a:round/>
              <a:headEnd/>
              <a:tailEnd/>
            </a:ln>
          </p:spPr>
          <p:txBody>
            <a:bodyPr/>
            <a:lstStyle/>
            <a:p>
              <a:endParaRPr lang="en-US"/>
            </a:p>
          </p:txBody>
        </p:sp>
        <p:sp>
          <p:nvSpPr>
            <p:cNvPr id="7553" name="Freeform 241"/>
            <p:cNvSpPr>
              <a:spLocks/>
            </p:cNvSpPr>
            <p:nvPr/>
          </p:nvSpPr>
          <p:spPr bwMode="auto">
            <a:xfrm>
              <a:off x="2351" y="2219"/>
              <a:ext cx="15" cy="14"/>
            </a:xfrm>
            <a:custGeom>
              <a:avLst/>
              <a:gdLst>
                <a:gd name="T0" fmla="*/ 4 w 30"/>
                <a:gd name="T1" fmla="*/ 7 h 27"/>
                <a:gd name="T2" fmla="*/ 3 w 30"/>
                <a:gd name="T3" fmla="*/ 7 h 27"/>
                <a:gd name="T4" fmla="*/ 3 w 30"/>
                <a:gd name="T5" fmla="*/ 7 h 27"/>
                <a:gd name="T6" fmla="*/ 2 w 30"/>
                <a:gd name="T7" fmla="*/ 7 h 27"/>
                <a:gd name="T8" fmla="*/ 1 w 30"/>
                <a:gd name="T9" fmla="*/ 6 h 27"/>
                <a:gd name="T10" fmla="*/ 1 w 30"/>
                <a:gd name="T11" fmla="*/ 6 h 27"/>
                <a:gd name="T12" fmla="*/ 1 w 30"/>
                <a:gd name="T13" fmla="*/ 5 h 27"/>
                <a:gd name="T14" fmla="*/ 0 w 30"/>
                <a:gd name="T15" fmla="*/ 4 h 27"/>
                <a:gd name="T16" fmla="*/ 0 w 30"/>
                <a:gd name="T17" fmla="*/ 3 h 27"/>
                <a:gd name="T18" fmla="*/ 0 w 30"/>
                <a:gd name="T19" fmla="*/ 3 h 27"/>
                <a:gd name="T20" fmla="*/ 1 w 30"/>
                <a:gd name="T21" fmla="*/ 2 h 27"/>
                <a:gd name="T22" fmla="*/ 1 w 30"/>
                <a:gd name="T23" fmla="*/ 1 h 27"/>
                <a:gd name="T24" fmla="*/ 1 w 30"/>
                <a:gd name="T25" fmla="*/ 1 h 27"/>
                <a:gd name="T26" fmla="*/ 2 w 30"/>
                <a:gd name="T27" fmla="*/ 1 h 27"/>
                <a:gd name="T28" fmla="*/ 3 w 30"/>
                <a:gd name="T29" fmla="*/ 0 h 27"/>
                <a:gd name="T30" fmla="*/ 3 w 30"/>
                <a:gd name="T31" fmla="*/ 0 h 27"/>
                <a:gd name="T32" fmla="*/ 4 w 30"/>
                <a:gd name="T33" fmla="*/ 0 h 27"/>
                <a:gd name="T34" fmla="*/ 5 w 30"/>
                <a:gd name="T35" fmla="*/ 0 h 27"/>
                <a:gd name="T36" fmla="*/ 5 w 30"/>
                <a:gd name="T37" fmla="*/ 0 h 27"/>
                <a:gd name="T38" fmla="*/ 6 w 30"/>
                <a:gd name="T39" fmla="*/ 1 h 27"/>
                <a:gd name="T40" fmla="*/ 7 w 30"/>
                <a:gd name="T41" fmla="*/ 1 h 27"/>
                <a:gd name="T42" fmla="*/ 7 w 30"/>
                <a:gd name="T43" fmla="*/ 1 h 27"/>
                <a:gd name="T44" fmla="*/ 8 w 30"/>
                <a:gd name="T45" fmla="*/ 2 h 27"/>
                <a:gd name="T46" fmla="*/ 8 w 30"/>
                <a:gd name="T47" fmla="*/ 3 h 27"/>
                <a:gd name="T48" fmla="*/ 8 w 30"/>
                <a:gd name="T49" fmla="*/ 3 h 27"/>
                <a:gd name="T50" fmla="*/ 8 w 30"/>
                <a:gd name="T51" fmla="*/ 5 h 27"/>
                <a:gd name="T52" fmla="*/ 7 w 30"/>
                <a:gd name="T53" fmla="*/ 6 h 27"/>
                <a:gd name="T54" fmla="*/ 5 w 30"/>
                <a:gd name="T55" fmla="*/ 7 h 27"/>
                <a:gd name="T56" fmla="*/ 4 w 30"/>
                <a:gd name="T57" fmla="*/ 7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0000"/>
            </a:solidFill>
            <a:ln w="9525">
              <a:noFill/>
              <a:round/>
              <a:headEnd/>
              <a:tailEnd/>
            </a:ln>
          </p:spPr>
          <p:txBody>
            <a:bodyPr/>
            <a:lstStyle/>
            <a:p>
              <a:endParaRPr lang="en-US"/>
            </a:p>
          </p:txBody>
        </p:sp>
        <p:sp>
          <p:nvSpPr>
            <p:cNvPr id="7554" name="Freeform 242"/>
            <p:cNvSpPr>
              <a:spLocks/>
            </p:cNvSpPr>
            <p:nvPr/>
          </p:nvSpPr>
          <p:spPr bwMode="auto">
            <a:xfrm>
              <a:off x="2458" y="2403"/>
              <a:ext cx="30" cy="30"/>
            </a:xfrm>
            <a:custGeom>
              <a:avLst/>
              <a:gdLst>
                <a:gd name="T0" fmla="*/ 15 w 60"/>
                <a:gd name="T1" fmla="*/ 8 h 60"/>
                <a:gd name="T2" fmla="*/ 15 w 60"/>
                <a:gd name="T3" fmla="*/ 6 h 60"/>
                <a:gd name="T4" fmla="*/ 15 w 60"/>
                <a:gd name="T5" fmla="*/ 5 h 60"/>
                <a:gd name="T6" fmla="*/ 14 w 60"/>
                <a:gd name="T7" fmla="*/ 4 h 60"/>
                <a:gd name="T8" fmla="*/ 13 w 60"/>
                <a:gd name="T9" fmla="*/ 2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2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7555" name="Freeform 243"/>
            <p:cNvSpPr>
              <a:spLocks/>
            </p:cNvSpPr>
            <p:nvPr/>
          </p:nvSpPr>
          <p:spPr bwMode="auto">
            <a:xfrm>
              <a:off x="2466" y="2411"/>
              <a:ext cx="15" cy="15"/>
            </a:xfrm>
            <a:custGeom>
              <a:avLst/>
              <a:gdLst>
                <a:gd name="T0" fmla="*/ 4 w 30"/>
                <a:gd name="T1" fmla="*/ 8 h 30"/>
                <a:gd name="T2" fmla="*/ 3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7556" name="Freeform 244"/>
            <p:cNvSpPr>
              <a:spLocks/>
            </p:cNvSpPr>
            <p:nvPr/>
          </p:nvSpPr>
          <p:spPr bwMode="auto">
            <a:xfrm>
              <a:off x="2403" y="2539"/>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2 w 60"/>
                <a:gd name="T21" fmla="*/ 3 h 60"/>
                <a:gd name="T22" fmla="*/ 1 w 60"/>
                <a:gd name="T23" fmla="*/ 5 h 60"/>
                <a:gd name="T24" fmla="*/ 0 w 60"/>
                <a:gd name="T25" fmla="*/ 8 h 60"/>
                <a:gd name="T26" fmla="*/ 0 w 60"/>
                <a:gd name="T27" fmla="*/ 9 h 60"/>
                <a:gd name="T28" fmla="*/ 1 w 60"/>
                <a:gd name="T29" fmla="*/ 11 h 60"/>
                <a:gd name="T30" fmla="*/ 2 w 60"/>
                <a:gd name="T31" fmla="*/ 12 h 60"/>
                <a:gd name="T32" fmla="*/ 2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FF0000"/>
            </a:solidFill>
            <a:ln w="9525">
              <a:noFill/>
              <a:round/>
              <a:headEnd/>
              <a:tailEnd/>
            </a:ln>
          </p:spPr>
          <p:txBody>
            <a:bodyPr/>
            <a:lstStyle/>
            <a:p>
              <a:endParaRPr lang="en-US"/>
            </a:p>
          </p:txBody>
        </p:sp>
        <p:sp>
          <p:nvSpPr>
            <p:cNvPr id="7557" name="Freeform 245"/>
            <p:cNvSpPr>
              <a:spLocks/>
            </p:cNvSpPr>
            <p:nvPr/>
          </p:nvSpPr>
          <p:spPr bwMode="auto">
            <a:xfrm>
              <a:off x="2410" y="2546"/>
              <a:ext cx="15" cy="15"/>
            </a:xfrm>
            <a:custGeom>
              <a:avLst/>
              <a:gdLst>
                <a:gd name="T0" fmla="*/ 4 w 29"/>
                <a:gd name="T1" fmla="*/ 8 h 30"/>
                <a:gd name="T2" fmla="*/ 3 w 29"/>
                <a:gd name="T3" fmla="*/ 8 h 30"/>
                <a:gd name="T4" fmla="*/ 3 w 29"/>
                <a:gd name="T5" fmla="*/ 8 h 30"/>
                <a:gd name="T6" fmla="*/ 2 w 29"/>
                <a:gd name="T7" fmla="*/ 7 h 30"/>
                <a:gd name="T8" fmla="*/ 2 w 29"/>
                <a:gd name="T9" fmla="*/ 7 h 30"/>
                <a:gd name="T10" fmla="*/ 1 w 29"/>
                <a:gd name="T11" fmla="*/ 6 h 30"/>
                <a:gd name="T12" fmla="*/ 1 w 29"/>
                <a:gd name="T13" fmla="*/ 6 h 30"/>
                <a:gd name="T14" fmla="*/ 0 w 29"/>
                <a:gd name="T15" fmla="*/ 5 h 30"/>
                <a:gd name="T16" fmla="*/ 0 w 29"/>
                <a:gd name="T17" fmla="*/ 4 h 30"/>
                <a:gd name="T18" fmla="*/ 0 w 29"/>
                <a:gd name="T19" fmla="*/ 3 h 30"/>
                <a:gd name="T20" fmla="*/ 1 w 29"/>
                <a:gd name="T21" fmla="*/ 3 h 30"/>
                <a:gd name="T22" fmla="*/ 1 w 29"/>
                <a:gd name="T23" fmla="*/ 2 h 30"/>
                <a:gd name="T24" fmla="*/ 2 w 29"/>
                <a:gd name="T25" fmla="*/ 2 h 30"/>
                <a:gd name="T26" fmla="*/ 2 w 29"/>
                <a:gd name="T27" fmla="*/ 1 h 30"/>
                <a:gd name="T28" fmla="*/ 3 w 29"/>
                <a:gd name="T29" fmla="*/ 1 h 30"/>
                <a:gd name="T30" fmla="*/ 3 w 29"/>
                <a:gd name="T31" fmla="*/ 0 h 30"/>
                <a:gd name="T32" fmla="*/ 4 w 29"/>
                <a:gd name="T33" fmla="*/ 0 h 30"/>
                <a:gd name="T34" fmla="*/ 5 w 29"/>
                <a:gd name="T35" fmla="*/ 0 h 30"/>
                <a:gd name="T36" fmla="*/ 6 w 29"/>
                <a:gd name="T37" fmla="*/ 1 h 30"/>
                <a:gd name="T38" fmla="*/ 6 w 29"/>
                <a:gd name="T39" fmla="*/ 1 h 30"/>
                <a:gd name="T40" fmla="*/ 7 w 29"/>
                <a:gd name="T41" fmla="*/ 2 h 30"/>
                <a:gd name="T42" fmla="*/ 7 w 29"/>
                <a:gd name="T43" fmla="*/ 2 h 30"/>
                <a:gd name="T44" fmla="*/ 7 w 29"/>
                <a:gd name="T45" fmla="*/ 3 h 30"/>
                <a:gd name="T46" fmla="*/ 8 w 29"/>
                <a:gd name="T47" fmla="*/ 3 h 30"/>
                <a:gd name="T48" fmla="*/ 8 w 29"/>
                <a:gd name="T49" fmla="*/ 4 h 30"/>
                <a:gd name="T50" fmla="*/ 7 w 29"/>
                <a:gd name="T51" fmla="*/ 6 h 30"/>
                <a:gd name="T52" fmla="*/ 7 w 29"/>
                <a:gd name="T53" fmla="*/ 7 h 30"/>
                <a:gd name="T54" fmla="*/ 6 w 29"/>
                <a:gd name="T55" fmla="*/ 8 h 30"/>
                <a:gd name="T56" fmla="*/ 4 w 29"/>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FF0000"/>
            </a:solidFill>
            <a:ln w="9525">
              <a:noFill/>
              <a:round/>
              <a:headEnd/>
              <a:tailEnd/>
            </a:ln>
          </p:spPr>
          <p:txBody>
            <a:bodyPr/>
            <a:lstStyle/>
            <a:p>
              <a:endParaRPr lang="en-US"/>
            </a:p>
          </p:txBody>
        </p:sp>
        <p:sp>
          <p:nvSpPr>
            <p:cNvPr id="7558" name="Freeform 246"/>
            <p:cNvSpPr>
              <a:spLocks/>
            </p:cNvSpPr>
            <p:nvPr/>
          </p:nvSpPr>
          <p:spPr bwMode="auto">
            <a:xfrm>
              <a:off x="2480" y="2665"/>
              <a:ext cx="30" cy="29"/>
            </a:xfrm>
            <a:custGeom>
              <a:avLst/>
              <a:gdLst>
                <a:gd name="T0" fmla="*/ 15 w 59"/>
                <a:gd name="T1" fmla="*/ 7 h 59"/>
                <a:gd name="T2" fmla="*/ 15 w 59"/>
                <a:gd name="T3" fmla="*/ 5 h 59"/>
                <a:gd name="T4" fmla="*/ 15 w 59"/>
                <a:gd name="T5" fmla="*/ 4 h 59"/>
                <a:gd name="T6" fmla="*/ 14 w 59"/>
                <a:gd name="T7" fmla="*/ 3 h 59"/>
                <a:gd name="T8" fmla="*/ 13 w 59"/>
                <a:gd name="T9" fmla="*/ 2 h 59"/>
                <a:gd name="T10" fmla="*/ 12 w 59"/>
                <a:gd name="T11" fmla="*/ 1 h 59"/>
                <a:gd name="T12" fmla="*/ 11 w 59"/>
                <a:gd name="T13" fmla="*/ 0 h 59"/>
                <a:gd name="T14" fmla="*/ 9 w 59"/>
                <a:gd name="T15" fmla="*/ 0 h 59"/>
                <a:gd name="T16" fmla="*/ 8 w 59"/>
                <a:gd name="T17" fmla="*/ 0 h 59"/>
                <a:gd name="T18" fmla="*/ 5 w 59"/>
                <a:gd name="T19" fmla="*/ 0 h 59"/>
                <a:gd name="T20" fmla="*/ 3 w 59"/>
                <a:gd name="T21" fmla="*/ 2 h 59"/>
                <a:gd name="T22" fmla="*/ 1 w 59"/>
                <a:gd name="T23" fmla="*/ 4 h 59"/>
                <a:gd name="T24" fmla="*/ 0 w 59"/>
                <a:gd name="T25" fmla="*/ 7 h 59"/>
                <a:gd name="T26" fmla="*/ 1 w 59"/>
                <a:gd name="T27" fmla="*/ 8 h 59"/>
                <a:gd name="T28" fmla="*/ 1 w 59"/>
                <a:gd name="T29" fmla="*/ 10 h 59"/>
                <a:gd name="T30" fmla="*/ 2 w 59"/>
                <a:gd name="T31" fmla="*/ 11 h 59"/>
                <a:gd name="T32" fmla="*/ 3 w 59"/>
                <a:gd name="T33" fmla="*/ 12 h 59"/>
                <a:gd name="T34" fmla="*/ 4 w 59"/>
                <a:gd name="T35" fmla="*/ 13 h 59"/>
                <a:gd name="T36" fmla="*/ 5 w 59"/>
                <a:gd name="T37" fmla="*/ 14 h 59"/>
                <a:gd name="T38" fmla="*/ 6 w 59"/>
                <a:gd name="T39" fmla="*/ 14 h 59"/>
                <a:gd name="T40" fmla="*/ 8 w 59"/>
                <a:gd name="T41" fmla="*/ 14 h 59"/>
                <a:gd name="T42" fmla="*/ 9 w 59"/>
                <a:gd name="T43" fmla="*/ 14 h 59"/>
                <a:gd name="T44" fmla="*/ 11 w 59"/>
                <a:gd name="T45" fmla="*/ 14 h 59"/>
                <a:gd name="T46" fmla="*/ 12 w 59"/>
                <a:gd name="T47" fmla="*/ 13 h 59"/>
                <a:gd name="T48" fmla="*/ 13 w 59"/>
                <a:gd name="T49" fmla="*/ 12 h 59"/>
                <a:gd name="T50" fmla="*/ 14 w 59"/>
                <a:gd name="T51" fmla="*/ 11 h 59"/>
                <a:gd name="T52" fmla="*/ 15 w 59"/>
                <a:gd name="T53" fmla="*/ 10 h 59"/>
                <a:gd name="T54" fmla="*/ 15 w 59"/>
                <a:gd name="T55" fmla="*/ 8 h 59"/>
                <a:gd name="T56" fmla="*/ 15 w 59"/>
                <a:gd name="T57" fmla="*/ 7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59"/>
                <a:gd name="T89" fmla="*/ 59 w 59"/>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FF0000"/>
            </a:solidFill>
            <a:ln w="9525">
              <a:noFill/>
              <a:round/>
              <a:headEnd/>
              <a:tailEnd/>
            </a:ln>
          </p:spPr>
          <p:txBody>
            <a:bodyPr/>
            <a:lstStyle/>
            <a:p>
              <a:endParaRPr lang="en-US"/>
            </a:p>
          </p:txBody>
        </p:sp>
        <p:sp>
          <p:nvSpPr>
            <p:cNvPr id="7559" name="Freeform 247"/>
            <p:cNvSpPr>
              <a:spLocks/>
            </p:cNvSpPr>
            <p:nvPr/>
          </p:nvSpPr>
          <p:spPr bwMode="auto">
            <a:xfrm>
              <a:off x="2487" y="2672"/>
              <a:ext cx="15" cy="14"/>
            </a:xfrm>
            <a:custGeom>
              <a:avLst/>
              <a:gdLst>
                <a:gd name="T0" fmla="*/ 4 w 29"/>
                <a:gd name="T1" fmla="*/ 7 h 29"/>
                <a:gd name="T2" fmla="*/ 3 w 29"/>
                <a:gd name="T3" fmla="*/ 7 h 29"/>
                <a:gd name="T4" fmla="*/ 3 w 29"/>
                <a:gd name="T5" fmla="*/ 7 h 29"/>
                <a:gd name="T6" fmla="*/ 2 w 29"/>
                <a:gd name="T7" fmla="*/ 6 h 29"/>
                <a:gd name="T8" fmla="*/ 1 w 29"/>
                <a:gd name="T9" fmla="*/ 6 h 29"/>
                <a:gd name="T10" fmla="*/ 1 w 29"/>
                <a:gd name="T11" fmla="*/ 5 h 29"/>
                <a:gd name="T12" fmla="*/ 1 w 29"/>
                <a:gd name="T13" fmla="*/ 5 h 29"/>
                <a:gd name="T14" fmla="*/ 0 w 29"/>
                <a:gd name="T15" fmla="*/ 4 h 29"/>
                <a:gd name="T16" fmla="*/ 0 w 29"/>
                <a:gd name="T17" fmla="*/ 3 h 29"/>
                <a:gd name="T18" fmla="*/ 0 w 29"/>
                <a:gd name="T19" fmla="*/ 3 h 29"/>
                <a:gd name="T20" fmla="*/ 1 w 29"/>
                <a:gd name="T21" fmla="*/ 2 h 29"/>
                <a:gd name="T22" fmla="*/ 1 w 29"/>
                <a:gd name="T23" fmla="*/ 1 h 29"/>
                <a:gd name="T24" fmla="*/ 1 w 29"/>
                <a:gd name="T25" fmla="*/ 1 h 29"/>
                <a:gd name="T26" fmla="*/ 2 w 29"/>
                <a:gd name="T27" fmla="*/ 0 h 29"/>
                <a:gd name="T28" fmla="*/ 3 w 29"/>
                <a:gd name="T29" fmla="*/ 0 h 29"/>
                <a:gd name="T30" fmla="*/ 3 w 29"/>
                <a:gd name="T31" fmla="*/ 0 h 29"/>
                <a:gd name="T32" fmla="*/ 4 w 29"/>
                <a:gd name="T33" fmla="*/ 0 h 29"/>
                <a:gd name="T34" fmla="*/ 5 w 29"/>
                <a:gd name="T35" fmla="*/ 0 h 29"/>
                <a:gd name="T36" fmla="*/ 5 w 29"/>
                <a:gd name="T37" fmla="*/ 0 h 29"/>
                <a:gd name="T38" fmla="*/ 6 w 29"/>
                <a:gd name="T39" fmla="*/ 0 h 29"/>
                <a:gd name="T40" fmla="*/ 7 w 29"/>
                <a:gd name="T41" fmla="*/ 1 h 29"/>
                <a:gd name="T42" fmla="*/ 7 w 29"/>
                <a:gd name="T43" fmla="*/ 1 h 29"/>
                <a:gd name="T44" fmla="*/ 7 w 29"/>
                <a:gd name="T45" fmla="*/ 2 h 29"/>
                <a:gd name="T46" fmla="*/ 8 w 29"/>
                <a:gd name="T47" fmla="*/ 3 h 29"/>
                <a:gd name="T48" fmla="*/ 8 w 29"/>
                <a:gd name="T49" fmla="*/ 3 h 29"/>
                <a:gd name="T50" fmla="*/ 7 w 29"/>
                <a:gd name="T51" fmla="*/ 5 h 29"/>
                <a:gd name="T52" fmla="*/ 7 w 29"/>
                <a:gd name="T53" fmla="*/ 6 h 29"/>
                <a:gd name="T54" fmla="*/ 5 w 29"/>
                <a:gd name="T55" fmla="*/ 7 h 29"/>
                <a:gd name="T56" fmla="*/ 4 w 29"/>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FF0000"/>
            </a:solidFill>
            <a:ln w="9525">
              <a:noFill/>
              <a:round/>
              <a:headEnd/>
              <a:tailEnd/>
            </a:ln>
          </p:spPr>
          <p:txBody>
            <a:bodyPr/>
            <a:lstStyle/>
            <a:p>
              <a:endParaRPr lang="en-US"/>
            </a:p>
          </p:txBody>
        </p:sp>
        <p:sp>
          <p:nvSpPr>
            <p:cNvPr id="7560" name="Freeform 248"/>
            <p:cNvSpPr>
              <a:spLocks/>
            </p:cNvSpPr>
            <p:nvPr/>
          </p:nvSpPr>
          <p:spPr bwMode="auto">
            <a:xfrm>
              <a:off x="2624" y="2585"/>
              <a:ext cx="30" cy="29"/>
            </a:xfrm>
            <a:custGeom>
              <a:avLst/>
              <a:gdLst>
                <a:gd name="T0" fmla="*/ 15 w 60"/>
                <a:gd name="T1" fmla="*/ 7 h 59"/>
                <a:gd name="T2" fmla="*/ 15 w 60"/>
                <a:gd name="T3" fmla="*/ 6 h 59"/>
                <a:gd name="T4" fmla="*/ 15 w 60"/>
                <a:gd name="T5" fmla="*/ 4 h 59"/>
                <a:gd name="T6" fmla="*/ 14 w 60"/>
                <a:gd name="T7" fmla="*/ 3 h 59"/>
                <a:gd name="T8" fmla="*/ 13 w 60"/>
                <a:gd name="T9" fmla="*/ 2 h 59"/>
                <a:gd name="T10" fmla="*/ 12 w 60"/>
                <a:gd name="T11" fmla="*/ 1 h 59"/>
                <a:gd name="T12" fmla="*/ 11 w 60"/>
                <a:gd name="T13" fmla="*/ 0 h 59"/>
                <a:gd name="T14" fmla="*/ 9 w 60"/>
                <a:gd name="T15" fmla="*/ 0 h 59"/>
                <a:gd name="T16" fmla="*/ 8 w 60"/>
                <a:gd name="T17" fmla="*/ 0 h 59"/>
                <a:gd name="T18" fmla="*/ 5 w 60"/>
                <a:gd name="T19" fmla="*/ 0 h 59"/>
                <a:gd name="T20" fmla="*/ 3 w 60"/>
                <a:gd name="T21" fmla="*/ 2 h 59"/>
                <a:gd name="T22" fmla="*/ 1 w 60"/>
                <a:gd name="T23" fmla="*/ 4 h 59"/>
                <a:gd name="T24" fmla="*/ 0 w 60"/>
                <a:gd name="T25" fmla="*/ 7 h 59"/>
                <a:gd name="T26" fmla="*/ 1 w 60"/>
                <a:gd name="T27" fmla="*/ 9 h 59"/>
                <a:gd name="T28" fmla="*/ 1 w 60"/>
                <a:gd name="T29" fmla="*/ 10 h 59"/>
                <a:gd name="T30" fmla="*/ 2 w 60"/>
                <a:gd name="T31" fmla="*/ 11 h 59"/>
                <a:gd name="T32" fmla="*/ 3 w 60"/>
                <a:gd name="T33" fmla="*/ 12 h 59"/>
                <a:gd name="T34" fmla="*/ 4 w 60"/>
                <a:gd name="T35" fmla="*/ 13 h 59"/>
                <a:gd name="T36" fmla="*/ 5 w 60"/>
                <a:gd name="T37" fmla="*/ 14 h 59"/>
                <a:gd name="T38" fmla="*/ 7 w 60"/>
                <a:gd name="T39" fmla="*/ 14 h 59"/>
                <a:gd name="T40" fmla="*/ 8 w 60"/>
                <a:gd name="T41" fmla="*/ 14 h 59"/>
                <a:gd name="T42" fmla="*/ 9 w 60"/>
                <a:gd name="T43" fmla="*/ 14 h 59"/>
                <a:gd name="T44" fmla="*/ 11 w 60"/>
                <a:gd name="T45" fmla="*/ 14 h 59"/>
                <a:gd name="T46" fmla="*/ 12 w 60"/>
                <a:gd name="T47" fmla="*/ 13 h 59"/>
                <a:gd name="T48" fmla="*/ 13 w 60"/>
                <a:gd name="T49" fmla="*/ 12 h 59"/>
                <a:gd name="T50" fmla="*/ 14 w 60"/>
                <a:gd name="T51" fmla="*/ 11 h 59"/>
                <a:gd name="T52" fmla="*/ 15 w 60"/>
                <a:gd name="T53" fmla="*/ 10 h 59"/>
                <a:gd name="T54" fmla="*/ 15 w 60"/>
                <a:gd name="T55" fmla="*/ 9 h 59"/>
                <a:gd name="T56" fmla="*/ 15 w 60"/>
                <a:gd name="T57" fmla="*/ 7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FF0000"/>
            </a:solidFill>
            <a:ln w="9525">
              <a:noFill/>
              <a:round/>
              <a:headEnd/>
              <a:tailEnd/>
            </a:ln>
          </p:spPr>
          <p:txBody>
            <a:bodyPr/>
            <a:lstStyle/>
            <a:p>
              <a:endParaRPr lang="en-US"/>
            </a:p>
          </p:txBody>
        </p:sp>
        <p:sp>
          <p:nvSpPr>
            <p:cNvPr id="7561" name="Freeform 249"/>
            <p:cNvSpPr>
              <a:spLocks/>
            </p:cNvSpPr>
            <p:nvPr/>
          </p:nvSpPr>
          <p:spPr bwMode="auto">
            <a:xfrm>
              <a:off x="2631" y="2592"/>
              <a:ext cx="15" cy="14"/>
            </a:xfrm>
            <a:custGeom>
              <a:avLst/>
              <a:gdLst>
                <a:gd name="T0" fmla="*/ 4 w 30"/>
                <a:gd name="T1" fmla="*/ 7 h 29"/>
                <a:gd name="T2" fmla="*/ 3 w 30"/>
                <a:gd name="T3" fmla="*/ 7 h 29"/>
                <a:gd name="T4" fmla="*/ 3 w 30"/>
                <a:gd name="T5" fmla="*/ 7 h 29"/>
                <a:gd name="T6" fmla="*/ 2 w 30"/>
                <a:gd name="T7" fmla="*/ 6 h 29"/>
                <a:gd name="T8" fmla="*/ 2 w 30"/>
                <a:gd name="T9" fmla="*/ 6 h 29"/>
                <a:gd name="T10" fmla="*/ 1 w 30"/>
                <a:gd name="T11" fmla="*/ 5 h 29"/>
                <a:gd name="T12" fmla="*/ 1 w 30"/>
                <a:gd name="T13" fmla="*/ 5 h 29"/>
                <a:gd name="T14" fmla="*/ 0 w 30"/>
                <a:gd name="T15" fmla="*/ 4 h 29"/>
                <a:gd name="T16" fmla="*/ 0 w 30"/>
                <a:gd name="T17" fmla="*/ 3 h 29"/>
                <a:gd name="T18" fmla="*/ 0 w 30"/>
                <a:gd name="T19" fmla="*/ 2 h 29"/>
                <a:gd name="T20" fmla="*/ 1 w 30"/>
                <a:gd name="T21" fmla="*/ 2 h 29"/>
                <a:gd name="T22" fmla="*/ 1 w 30"/>
                <a:gd name="T23" fmla="*/ 1 h 29"/>
                <a:gd name="T24" fmla="*/ 2 w 30"/>
                <a:gd name="T25" fmla="*/ 1 h 29"/>
                <a:gd name="T26" fmla="*/ 2 w 30"/>
                <a:gd name="T27" fmla="*/ 0 h 29"/>
                <a:gd name="T28" fmla="*/ 3 w 30"/>
                <a:gd name="T29" fmla="*/ 0 h 29"/>
                <a:gd name="T30" fmla="*/ 3 w 30"/>
                <a:gd name="T31" fmla="*/ 0 h 29"/>
                <a:gd name="T32" fmla="*/ 4 w 30"/>
                <a:gd name="T33" fmla="*/ 0 h 29"/>
                <a:gd name="T34" fmla="*/ 5 w 30"/>
                <a:gd name="T35" fmla="*/ 0 h 29"/>
                <a:gd name="T36" fmla="*/ 6 w 30"/>
                <a:gd name="T37" fmla="*/ 0 h 29"/>
                <a:gd name="T38" fmla="*/ 6 w 30"/>
                <a:gd name="T39" fmla="*/ 0 h 29"/>
                <a:gd name="T40" fmla="*/ 7 w 30"/>
                <a:gd name="T41" fmla="*/ 1 h 29"/>
                <a:gd name="T42" fmla="*/ 7 w 30"/>
                <a:gd name="T43" fmla="*/ 1 h 29"/>
                <a:gd name="T44" fmla="*/ 8 w 30"/>
                <a:gd name="T45" fmla="*/ 2 h 29"/>
                <a:gd name="T46" fmla="*/ 8 w 30"/>
                <a:gd name="T47" fmla="*/ 2 h 29"/>
                <a:gd name="T48" fmla="*/ 8 w 30"/>
                <a:gd name="T49" fmla="*/ 3 h 29"/>
                <a:gd name="T50" fmla="*/ 8 w 30"/>
                <a:gd name="T51" fmla="*/ 5 h 29"/>
                <a:gd name="T52" fmla="*/ 7 w 30"/>
                <a:gd name="T53" fmla="*/ 6 h 29"/>
                <a:gd name="T54" fmla="*/ 6 w 30"/>
                <a:gd name="T55" fmla="*/ 7 h 29"/>
                <a:gd name="T56" fmla="*/ 4 w 30"/>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FF0000"/>
            </a:solidFill>
            <a:ln w="9525">
              <a:noFill/>
              <a:round/>
              <a:headEnd/>
              <a:tailEnd/>
            </a:ln>
          </p:spPr>
          <p:txBody>
            <a:bodyPr/>
            <a:lstStyle/>
            <a:p>
              <a:endParaRPr lang="en-US"/>
            </a:p>
          </p:txBody>
        </p:sp>
        <p:sp>
          <p:nvSpPr>
            <p:cNvPr id="7562" name="Freeform 250"/>
            <p:cNvSpPr>
              <a:spLocks/>
            </p:cNvSpPr>
            <p:nvPr/>
          </p:nvSpPr>
          <p:spPr bwMode="auto">
            <a:xfrm>
              <a:off x="2621" y="2333"/>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FF0000"/>
            </a:solidFill>
            <a:ln w="9525">
              <a:noFill/>
              <a:round/>
              <a:headEnd/>
              <a:tailEnd/>
            </a:ln>
          </p:spPr>
          <p:txBody>
            <a:bodyPr/>
            <a:lstStyle/>
            <a:p>
              <a:endParaRPr lang="en-US"/>
            </a:p>
          </p:txBody>
        </p:sp>
        <p:sp>
          <p:nvSpPr>
            <p:cNvPr id="7563" name="Freeform 251"/>
            <p:cNvSpPr>
              <a:spLocks/>
            </p:cNvSpPr>
            <p:nvPr/>
          </p:nvSpPr>
          <p:spPr bwMode="auto">
            <a:xfrm>
              <a:off x="2628" y="2341"/>
              <a:ext cx="15" cy="15"/>
            </a:xfrm>
            <a:custGeom>
              <a:avLst/>
              <a:gdLst>
                <a:gd name="T0" fmla="*/ 4 w 30"/>
                <a:gd name="T1" fmla="*/ 8 h 29"/>
                <a:gd name="T2" fmla="*/ 3 w 30"/>
                <a:gd name="T3" fmla="*/ 8 h 29"/>
                <a:gd name="T4" fmla="*/ 3 w 30"/>
                <a:gd name="T5" fmla="*/ 7 h 29"/>
                <a:gd name="T6" fmla="*/ 2 w 30"/>
                <a:gd name="T7" fmla="*/ 7 h 29"/>
                <a:gd name="T8" fmla="*/ 1 w 30"/>
                <a:gd name="T9" fmla="*/ 6 h 29"/>
                <a:gd name="T10" fmla="*/ 1 w 30"/>
                <a:gd name="T11" fmla="*/ 6 h 29"/>
                <a:gd name="T12" fmla="*/ 1 w 30"/>
                <a:gd name="T13" fmla="*/ 5 h 29"/>
                <a:gd name="T14" fmla="*/ 0 w 30"/>
                <a:gd name="T15" fmla="*/ 5 h 29"/>
                <a:gd name="T16" fmla="*/ 0 w 30"/>
                <a:gd name="T17" fmla="*/ 4 h 29"/>
                <a:gd name="T18" fmla="*/ 0 w 30"/>
                <a:gd name="T19" fmla="*/ 3 h 29"/>
                <a:gd name="T20" fmla="*/ 1 w 30"/>
                <a:gd name="T21" fmla="*/ 2 h 29"/>
                <a:gd name="T22" fmla="*/ 1 w 30"/>
                <a:gd name="T23" fmla="*/ 2 h 29"/>
                <a:gd name="T24" fmla="*/ 1 w 30"/>
                <a:gd name="T25" fmla="*/ 1 h 29"/>
                <a:gd name="T26" fmla="*/ 2 w 30"/>
                <a:gd name="T27" fmla="*/ 1 h 29"/>
                <a:gd name="T28" fmla="*/ 3 w 30"/>
                <a:gd name="T29" fmla="*/ 1 h 29"/>
                <a:gd name="T30" fmla="*/ 3 w 30"/>
                <a:gd name="T31" fmla="*/ 0 h 29"/>
                <a:gd name="T32" fmla="*/ 4 w 30"/>
                <a:gd name="T33" fmla="*/ 0 h 29"/>
                <a:gd name="T34" fmla="*/ 5 w 30"/>
                <a:gd name="T35" fmla="*/ 0 h 29"/>
                <a:gd name="T36" fmla="*/ 5 w 30"/>
                <a:gd name="T37" fmla="*/ 1 h 29"/>
                <a:gd name="T38" fmla="*/ 6 w 30"/>
                <a:gd name="T39" fmla="*/ 1 h 29"/>
                <a:gd name="T40" fmla="*/ 7 w 30"/>
                <a:gd name="T41" fmla="*/ 1 h 29"/>
                <a:gd name="T42" fmla="*/ 7 w 30"/>
                <a:gd name="T43" fmla="*/ 2 h 29"/>
                <a:gd name="T44" fmla="*/ 7 w 30"/>
                <a:gd name="T45" fmla="*/ 2 h 29"/>
                <a:gd name="T46" fmla="*/ 8 w 30"/>
                <a:gd name="T47" fmla="*/ 3 h 29"/>
                <a:gd name="T48" fmla="*/ 8 w 30"/>
                <a:gd name="T49" fmla="*/ 4 h 29"/>
                <a:gd name="T50" fmla="*/ 7 w 30"/>
                <a:gd name="T51" fmla="*/ 5 h 29"/>
                <a:gd name="T52" fmla="*/ 7 w 30"/>
                <a:gd name="T53" fmla="*/ 6 h 29"/>
                <a:gd name="T54" fmla="*/ 5 w 30"/>
                <a:gd name="T55" fmla="*/ 7 h 29"/>
                <a:gd name="T56" fmla="*/ 4 w 30"/>
                <a:gd name="T57" fmla="*/ 8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FF0000"/>
            </a:solidFill>
            <a:ln w="9525">
              <a:noFill/>
              <a:round/>
              <a:headEnd/>
              <a:tailEnd/>
            </a:ln>
          </p:spPr>
          <p:txBody>
            <a:bodyPr/>
            <a:lstStyle/>
            <a:p>
              <a:endParaRPr lang="en-US"/>
            </a:p>
          </p:txBody>
        </p:sp>
        <p:sp>
          <p:nvSpPr>
            <p:cNvPr id="7564" name="Freeform 252"/>
            <p:cNvSpPr>
              <a:spLocks/>
            </p:cNvSpPr>
            <p:nvPr/>
          </p:nvSpPr>
          <p:spPr bwMode="auto">
            <a:xfrm>
              <a:off x="2709" y="2526"/>
              <a:ext cx="30" cy="30"/>
            </a:xfrm>
            <a:custGeom>
              <a:avLst/>
              <a:gdLst>
                <a:gd name="T0" fmla="*/ 15 w 60"/>
                <a:gd name="T1" fmla="*/ 8 h 59"/>
                <a:gd name="T2" fmla="*/ 15 w 60"/>
                <a:gd name="T3" fmla="*/ 6 h 59"/>
                <a:gd name="T4" fmla="*/ 15 w 60"/>
                <a:gd name="T5" fmla="*/ 5 h 59"/>
                <a:gd name="T6" fmla="*/ 14 w 60"/>
                <a:gd name="T7" fmla="*/ 3 h 59"/>
                <a:gd name="T8" fmla="*/ 13 w 60"/>
                <a:gd name="T9" fmla="*/ 2 h 59"/>
                <a:gd name="T10" fmla="*/ 12 w 60"/>
                <a:gd name="T11" fmla="*/ 1 h 59"/>
                <a:gd name="T12" fmla="*/ 11 w 60"/>
                <a:gd name="T13" fmla="*/ 1 h 59"/>
                <a:gd name="T14" fmla="*/ 9 w 60"/>
                <a:gd name="T15" fmla="*/ 1 h 59"/>
                <a:gd name="T16" fmla="*/ 8 w 60"/>
                <a:gd name="T17" fmla="*/ 0 h 59"/>
                <a:gd name="T18" fmla="*/ 5 w 60"/>
                <a:gd name="T19" fmla="*/ 1 h 59"/>
                <a:gd name="T20" fmla="*/ 3 w 60"/>
                <a:gd name="T21" fmla="*/ 2 h 59"/>
                <a:gd name="T22" fmla="*/ 1 w 60"/>
                <a:gd name="T23" fmla="*/ 5 h 59"/>
                <a:gd name="T24" fmla="*/ 0 w 60"/>
                <a:gd name="T25" fmla="*/ 8 h 59"/>
                <a:gd name="T26" fmla="*/ 1 w 60"/>
                <a:gd name="T27" fmla="*/ 9 h 59"/>
                <a:gd name="T28" fmla="*/ 1 w 60"/>
                <a:gd name="T29" fmla="*/ 11 h 59"/>
                <a:gd name="T30" fmla="*/ 2 w 60"/>
                <a:gd name="T31" fmla="*/ 12 h 59"/>
                <a:gd name="T32" fmla="*/ 3 w 60"/>
                <a:gd name="T33" fmla="*/ 13 h 59"/>
                <a:gd name="T34" fmla="*/ 4 w 60"/>
                <a:gd name="T35" fmla="*/ 14 h 59"/>
                <a:gd name="T36" fmla="*/ 5 w 60"/>
                <a:gd name="T37" fmla="*/ 15 h 59"/>
                <a:gd name="T38" fmla="*/ 6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FF0000"/>
            </a:solidFill>
            <a:ln w="9525">
              <a:noFill/>
              <a:round/>
              <a:headEnd/>
              <a:tailEnd/>
            </a:ln>
          </p:spPr>
          <p:txBody>
            <a:bodyPr/>
            <a:lstStyle/>
            <a:p>
              <a:endParaRPr lang="en-US"/>
            </a:p>
          </p:txBody>
        </p:sp>
        <p:sp>
          <p:nvSpPr>
            <p:cNvPr id="7565" name="Freeform 253"/>
            <p:cNvSpPr>
              <a:spLocks/>
            </p:cNvSpPr>
            <p:nvPr/>
          </p:nvSpPr>
          <p:spPr bwMode="auto">
            <a:xfrm>
              <a:off x="2716" y="2533"/>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7566" name="Freeform 254"/>
            <p:cNvSpPr>
              <a:spLocks/>
            </p:cNvSpPr>
            <p:nvPr/>
          </p:nvSpPr>
          <p:spPr bwMode="auto">
            <a:xfrm>
              <a:off x="2821" y="2427"/>
              <a:ext cx="30" cy="30"/>
            </a:xfrm>
            <a:custGeom>
              <a:avLst/>
              <a:gdLst>
                <a:gd name="T0" fmla="*/ 16 w 58"/>
                <a:gd name="T1" fmla="*/ 7 h 58"/>
                <a:gd name="T2" fmla="*/ 16 w 58"/>
                <a:gd name="T3" fmla="*/ 6 h 58"/>
                <a:gd name="T4" fmla="*/ 15 w 58"/>
                <a:gd name="T5" fmla="*/ 5 h 58"/>
                <a:gd name="T6" fmla="*/ 14 w 58"/>
                <a:gd name="T7" fmla="*/ 3 h 58"/>
                <a:gd name="T8" fmla="*/ 13 w 58"/>
                <a:gd name="T9" fmla="*/ 2 h 58"/>
                <a:gd name="T10" fmla="*/ 12 w 58"/>
                <a:gd name="T11" fmla="*/ 1 h 58"/>
                <a:gd name="T12" fmla="*/ 11 w 58"/>
                <a:gd name="T13" fmla="*/ 1 h 58"/>
                <a:gd name="T14" fmla="*/ 9 w 58"/>
                <a:gd name="T15" fmla="*/ 0 h 58"/>
                <a:gd name="T16" fmla="*/ 7 w 58"/>
                <a:gd name="T17" fmla="*/ 0 h 58"/>
                <a:gd name="T18" fmla="*/ 5 w 58"/>
                <a:gd name="T19" fmla="*/ 1 h 58"/>
                <a:gd name="T20" fmla="*/ 2 w 58"/>
                <a:gd name="T21" fmla="*/ 2 h 58"/>
                <a:gd name="T22" fmla="*/ 1 w 58"/>
                <a:gd name="T23" fmla="*/ 5 h 58"/>
                <a:gd name="T24" fmla="*/ 0 w 58"/>
                <a:gd name="T25" fmla="*/ 7 h 58"/>
                <a:gd name="T26" fmla="*/ 0 w 58"/>
                <a:gd name="T27" fmla="*/ 9 h 58"/>
                <a:gd name="T28" fmla="*/ 1 w 58"/>
                <a:gd name="T29" fmla="*/ 11 h 58"/>
                <a:gd name="T30" fmla="*/ 1 w 58"/>
                <a:gd name="T31" fmla="*/ 12 h 58"/>
                <a:gd name="T32" fmla="*/ 2 w 58"/>
                <a:gd name="T33" fmla="*/ 13 h 58"/>
                <a:gd name="T34" fmla="*/ 3 w 58"/>
                <a:gd name="T35" fmla="*/ 14 h 58"/>
                <a:gd name="T36" fmla="*/ 5 w 58"/>
                <a:gd name="T37" fmla="*/ 15 h 58"/>
                <a:gd name="T38" fmla="*/ 6 w 58"/>
                <a:gd name="T39" fmla="*/ 16 h 58"/>
                <a:gd name="T40" fmla="*/ 7 w 58"/>
                <a:gd name="T41" fmla="*/ 16 h 58"/>
                <a:gd name="T42" fmla="*/ 9 w 58"/>
                <a:gd name="T43" fmla="*/ 16 h 58"/>
                <a:gd name="T44" fmla="*/ 11 w 58"/>
                <a:gd name="T45" fmla="*/ 15 h 58"/>
                <a:gd name="T46" fmla="*/ 12 w 58"/>
                <a:gd name="T47" fmla="*/ 14 h 58"/>
                <a:gd name="T48" fmla="*/ 13 w 58"/>
                <a:gd name="T49" fmla="*/ 13 h 58"/>
                <a:gd name="T50" fmla="*/ 14 w 58"/>
                <a:gd name="T51" fmla="*/ 12 h 58"/>
                <a:gd name="T52" fmla="*/ 15 w 58"/>
                <a:gd name="T53" fmla="*/ 11 h 58"/>
                <a:gd name="T54" fmla="*/ 16 w 58"/>
                <a:gd name="T55" fmla="*/ 9 h 58"/>
                <a:gd name="T56" fmla="*/ 16 w 58"/>
                <a:gd name="T57" fmla="*/ 7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8"/>
                <a:gd name="T89" fmla="*/ 58 w 58"/>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FF0000"/>
            </a:solidFill>
            <a:ln w="9525">
              <a:noFill/>
              <a:round/>
              <a:headEnd/>
              <a:tailEnd/>
            </a:ln>
          </p:spPr>
          <p:txBody>
            <a:bodyPr/>
            <a:lstStyle/>
            <a:p>
              <a:endParaRPr lang="en-US"/>
            </a:p>
          </p:txBody>
        </p:sp>
        <p:sp>
          <p:nvSpPr>
            <p:cNvPr id="7567" name="Freeform 255"/>
            <p:cNvSpPr>
              <a:spLocks/>
            </p:cNvSpPr>
            <p:nvPr/>
          </p:nvSpPr>
          <p:spPr bwMode="auto">
            <a:xfrm>
              <a:off x="2829" y="2435"/>
              <a:ext cx="14" cy="14"/>
            </a:xfrm>
            <a:custGeom>
              <a:avLst/>
              <a:gdLst>
                <a:gd name="T0" fmla="*/ 3 w 29"/>
                <a:gd name="T1" fmla="*/ 7 h 28"/>
                <a:gd name="T2" fmla="*/ 3 w 29"/>
                <a:gd name="T3" fmla="*/ 7 h 28"/>
                <a:gd name="T4" fmla="*/ 2 w 29"/>
                <a:gd name="T5" fmla="*/ 7 h 28"/>
                <a:gd name="T6" fmla="*/ 1 w 29"/>
                <a:gd name="T7" fmla="*/ 7 h 28"/>
                <a:gd name="T8" fmla="*/ 1 w 29"/>
                <a:gd name="T9" fmla="*/ 6 h 28"/>
                <a:gd name="T10" fmla="*/ 0 w 29"/>
                <a:gd name="T11" fmla="*/ 6 h 28"/>
                <a:gd name="T12" fmla="*/ 0 w 29"/>
                <a:gd name="T13" fmla="*/ 5 h 28"/>
                <a:gd name="T14" fmla="*/ 0 w 29"/>
                <a:gd name="T15" fmla="*/ 5 h 28"/>
                <a:gd name="T16" fmla="*/ 0 w 29"/>
                <a:gd name="T17" fmla="*/ 4 h 28"/>
                <a:gd name="T18" fmla="*/ 0 w 29"/>
                <a:gd name="T19" fmla="*/ 3 h 28"/>
                <a:gd name="T20" fmla="*/ 0 w 29"/>
                <a:gd name="T21" fmla="*/ 2 h 28"/>
                <a:gd name="T22" fmla="*/ 0 w 29"/>
                <a:gd name="T23" fmla="*/ 2 h 28"/>
                <a:gd name="T24" fmla="*/ 1 w 29"/>
                <a:gd name="T25" fmla="*/ 1 h 28"/>
                <a:gd name="T26" fmla="*/ 1 w 29"/>
                <a:gd name="T27" fmla="*/ 1 h 28"/>
                <a:gd name="T28" fmla="*/ 2 w 29"/>
                <a:gd name="T29" fmla="*/ 1 h 28"/>
                <a:gd name="T30" fmla="*/ 3 w 29"/>
                <a:gd name="T31" fmla="*/ 0 h 28"/>
                <a:gd name="T32" fmla="*/ 3 w 29"/>
                <a:gd name="T33" fmla="*/ 0 h 28"/>
                <a:gd name="T34" fmla="*/ 4 w 29"/>
                <a:gd name="T35" fmla="*/ 0 h 28"/>
                <a:gd name="T36" fmla="*/ 5 w 29"/>
                <a:gd name="T37" fmla="*/ 1 h 28"/>
                <a:gd name="T38" fmla="*/ 6 w 29"/>
                <a:gd name="T39" fmla="*/ 1 h 28"/>
                <a:gd name="T40" fmla="*/ 6 w 29"/>
                <a:gd name="T41" fmla="*/ 1 h 28"/>
                <a:gd name="T42" fmla="*/ 6 w 29"/>
                <a:gd name="T43" fmla="*/ 2 h 28"/>
                <a:gd name="T44" fmla="*/ 7 w 29"/>
                <a:gd name="T45" fmla="*/ 2 h 28"/>
                <a:gd name="T46" fmla="*/ 7 w 29"/>
                <a:gd name="T47" fmla="*/ 3 h 28"/>
                <a:gd name="T48" fmla="*/ 7 w 29"/>
                <a:gd name="T49" fmla="*/ 4 h 28"/>
                <a:gd name="T50" fmla="*/ 7 w 29"/>
                <a:gd name="T51" fmla="*/ 5 h 28"/>
                <a:gd name="T52" fmla="*/ 6 w 29"/>
                <a:gd name="T53" fmla="*/ 6 h 28"/>
                <a:gd name="T54" fmla="*/ 5 w 29"/>
                <a:gd name="T55" fmla="*/ 7 h 28"/>
                <a:gd name="T56" fmla="*/ 3 w 29"/>
                <a:gd name="T57" fmla="*/ 7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FF0000"/>
            </a:solidFill>
            <a:ln w="9525">
              <a:noFill/>
              <a:round/>
              <a:headEnd/>
              <a:tailEnd/>
            </a:ln>
          </p:spPr>
          <p:txBody>
            <a:bodyPr/>
            <a:lstStyle/>
            <a:p>
              <a:endParaRPr lang="en-US"/>
            </a:p>
          </p:txBody>
        </p:sp>
        <p:sp>
          <p:nvSpPr>
            <p:cNvPr id="7568" name="Freeform 256"/>
            <p:cNvSpPr>
              <a:spLocks/>
            </p:cNvSpPr>
            <p:nvPr/>
          </p:nvSpPr>
          <p:spPr bwMode="auto">
            <a:xfrm>
              <a:off x="2818" y="2606"/>
              <a:ext cx="30" cy="30"/>
            </a:xfrm>
            <a:custGeom>
              <a:avLst/>
              <a:gdLst>
                <a:gd name="T0" fmla="*/ 15 w 60"/>
                <a:gd name="T1" fmla="*/ 8 h 60"/>
                <a:gd name="T2" fmla="*/ 15 w 60"/>
                <a:gd name="T3" fmla="*/ 6 h 60"/>
                <a:gd name="T4" fmla="*/ 15 w 60"/>
                <a:gd name="T5" fmla="*/ 5 h 60"/>
                <a:gd name="T6" fmla="*/ 14 w 60"/>
                <a:gd name="T7" fmla="*/ 3 h 60"/>
                <a:gd name="T8" fmla="*/ 13 w 60"/>
                <a:gd name="T9" fmla="*/ 2 h 60"/>
                <a:gd name="T10" fmla="*/ 12 w 60"/>
                <a:gd name="T11" fmla="*/ 1 h 60"/>
                <a:gd name="T12" fmla="*/ 11 w 60"/>
                <a:gd name="T13" fmla="*/ 1 h 60"/>
                <a:gd name="T14" fmla="*/ 9 w 60"/>
                <a:gd name="T15" fmla="*/ 0 h 60"/>
                <a:gd name="T16" fmla="*/ 8 w 60"/>
                <a:gd name="T17" fmla="*/ 0 h 60"/>
                <a:gd name="T18" fmla="*/ 5 w 60"/>
                <a:gd name="T19" fmla="*/ 1 h 60"/>
                <a:gd name="T20" fmla="*/ 3 w 60"/>
                <a:gd name="T21" fmla="*/ 2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FF0000"/>
            </a:solidFill>
            <a:ln w="9525">
              <a:noFill/>
              <a:round/>
              <a:headEnd/>
              <a:tailEnd/>
            </a:ln>
          </p:spPr>
          <p:txBody>
            <a:bodyPr/>
            <a:lstStyle/>
            <a:p>
              <a:endParaRPr lang="en-US"/>
            </a:p>
          </p:txBody>
        </p:sp>
        <p:sp>
          <p:nvSpPr>
            <p:cNvPr id="7569" name="Freeform 257"/>
            <p:cNvSpPr>
              <a:spLocks/>
            </p:cNvSpPr>
            <p:nvPr/>
          </p:nvSpPr>
          <p:spPr bwMode="auto">
            <a:xfrm>
              <a:off x="2826" y="2613"/>
              <a:ext cx="15" cy="15"/>
            </a:xfrm>
            <a:custGeom>
              <a:avLst/>
              <a:gdLst>
                <a:gd name="T0" fmla="*/ 4 w 30"/>
                <a:gd name="T1" fmla="*/ 8 h 28"/>
                <a:gd name="T2" fmla="*/ 3 w 30"/>
                <a:gd name="T3" fmla="*/ 8 h 28"/>
                <a:gd name="T4" fmla="*/ 3 w 30"/>
                <a:gd name="T5" fmla="*/ 8 h 28"/>
                <a:gd name="T6" fmla="*/ 2 w 30"/>
                <a:gd name="T7" fmla="*/ 8 h 28"/>
                <a:gd name="T8" fmla="*/ 1 w 30"/>
                <a:gd name="T9" fmla="*/ 7 h 28"/>
                <a:gd name="T10" fmla="*/ 1 w 30"/>
                <a:gd name="T11" fmla="*/ 6 h 28"/>
                <a:gd name="T12" fmla="*/ 1 w 30"/>
                <a:gd name="T13" fmla="*/ 5 h 28"/>
                <a:gd name="T14" fmla="*/ 0 w 30"/>
                <a:gd name="T15" fmla="*/ 5 h 28"/>
                <a:gd name="T16" fmla="*/ 0 w 30"/>
                <a:gd name="T17" fmla="*/ 4 h 28"/>
                <a:gd name="T18" fmla="*/ 0 w 30"/>
                <a:gd name="T19" fmla="*/ 3 h 28"/>
                <a:gd name="T20" fmla="*/ 1 w 30"/>
                <a:gd name="T21" fmla="*/ 3 h 28"/>
                <a:gd name="T22" fmla="*/ 1 w 30"/>
                <a:gd name="T23" fmla="*/ 2 h 28"/>
                <a:gd name="T24" fmla="*/ 1 w 30"/>
                <a:gd name="T25" fmla="*/ 1 h 28"/>
                <a:gd name="T26" fmla="*/ 2 w 30"/>
                <a:gd name="T27" fmla="*/ 1 h 28"/>
                <a:gd name="T28" fmla="*/ 3 w 30"/>
                <a:gd name="T29" fmla="*/ 1 h 28"/>
                <a:gd name="T30" fmla="*/ 3 w 30"/>
                <a:gd name="T31" fmla="*/ 0 h 28"/>
                <a:gd name="T32" fmla="*/ 4 w 30"/>
                <a:gd name="T33" fmla="*/ 0 h 28"/>
                <a:gd name="T34" fmla="*/ 5 w 30"/>
                <a:gd name="T35" fmla="*/ 0 h 28"/>
                <a:gd name="T36" fmla="*/ 5 w 30"/>
                <a:gd name="T37" fmla="*/ 1 h 28"/>
                <a:gd name="T38" fmla="*/ 6 w 30"/>
                <a:gd name="T39" fmla="*/ 1 h 28"/>
                <a:gd name="T40" fmla="*/ 7 w 30"/>
                <a:gd name="T41" fmla="*/ 1 h 28"/>
                <a:gd name="T42" fmla="*/ 7 w 30"/>
                <a:gd name="T43" fmla="*/ 2 h 28"/>
                <a:gd name="T44" fmla="*/ 8 w 30"/>
                <a:gd name="T45" fmla="*/ 3 h 28"/>
                <a:gd name="T46" fmla="*/ 8 w 30"/>
                <a:gd name="T47" fmla="*/ 3 h 28"/>
                <a:gd name="T48" fmla="*/ 8 w 30"/>
                <a:gd name="T49" fmla="*/ 4 h 28"/>
                <a:gd name="T50" fmla="*/ 8 w 30"/>
                <a:gd name="T51" fmla="*/ 6 h 28"/>
                <a:gd name="T52" fmla="*/ 7 w 30"/>
                <a:gd name="T53" fmla="*/ 7 h 28"/>
                <a:gd name="T54" fmla="*/ 5 w 30"/>
                <a:gd name="T55" fmla="*/ 8 h 28"/>
                <a:gd name="T56" fmla="*/ 4 w 30"/>
                <a:gd name="T57" fmla="*/ 8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FF0000"/>
            </a:solidFill>
            <a:ln w="9525">
              <a:noFill/>
              <a:round/>
              <a:headEnd/>
              <a:tailEnd/>
            </a:ln>
          </p:spPr>
          <p:txBody>
            <a:bodyPr/>
            <a:lstStyle/>
            <a:p>
              <a:endParaRPr lang="en-US"/>
            </a:p>
          </p:txBody>
        </p:sp>
        <p:sp>
          <p:nvSpPr>
            <p:cNvPr id="7570" name="Freeform 258"/>
            <p:cNvSpPr>
              <a:spLocks/>
            </p:cNvSpPr>
            <p:nvPr/>
          </p:nvSpPr>
          <p:spPr bwMode="auto">
            <a:xfrm>
              <a:off x="2802" y="2723"/>
              <a:ext cx="30" cy="30"/>
            </a:xfrm>
            <a:custGeom>
              <a:avLst/>
              <a:gdLst>
                <a:gd name="T0" fmla="*/ 15 w 59"/>
                <a:gd name="T1" fmla="*/ 8 h 60"/>
                <a:gd name="T2" fmla="*/ 15 w 59"/>
                <a:gd name="T3" fmla="*/ 7 h 60"/>
                <a:gd name="T4" fmla="*/ 15 w 59"/>
                <a:gd name="T5" fmla="*/ 5 h 60"/>
                <a:gd name="T6" fmla="*/ 14 w 59"/>
                <a:gd name="T7" fmla="*/ 4 h 60"/>
                <a:gd name="T8" fmla="*/ 13 w 59"/>
                <a:gd name="T9" fmla="*/ 3 h 60"/>
                <a:gd name="T10" fmla="*/ 12 w 59"/>
                <a:gd name="T11" fmla="*/ 2 h 60"/>
                <a:gd name="T12" fmla="*/ 11 w 59"/>
                <a:gd name="T13" fmla="*/ 1 h 60"/>
                <a:gd name="T14" fmla="*/ 9 w 59"/>
                <a:gd name="T15" fmla="*/ 1 h 60"/>
                <a:gd name="T16" fmla="*/ 8 w 59"/>
                <a:gd name="T17" fmla="*/ 0 h 60"/>
                <a:gd name="T18" fmla="*/ 5 w 59"/>
                <a:gd name="T19" fmla="*/ 1 h 60"/>
                <a:gd name="T20" fmla="*/ 3 w 59"/>
                <a:gd name="T21" fmla="*/ 3 h 60"/>
                <a:gd name="T22" fmla="*/ 1 w 59"/>
                <a:gd name="T23" fmla="*/ 5 h 60"/>
                <a:gd name="T24" fmla="*/ 0 w 59"/>
                <a:gd name="T25" fmla="*/ 8 h 60"/>
                <a:gd name="T26" fmla="*/ 1 w 59"/>
                <a:gd name="T27" fmla="*/ 9 h 60"/>
                <a:gd name="T28" fmla="*/ 1 w 59"/>
                <a:gd name="T29" fmla="*/ 11 h 60"/>
                <a:gd name="T30" fmla="*/ 2 w 59"/>
                <a:gd name="T31" fmla="*/ 12 h 60"/>
                <a:gd name="T32" fmla="*/ 3 w 59"/>
                <a:gd name="T33" fmla="*/ 13 h 60"/>
                <a:gd name="T34" fmla="*/ 4 w 59"/>
                <a:gd name="T35" fmla="*/ 14 h 60"/>
                <a:gd name="T36" fmla="*/ 5 w 59"/>
                <a:gd name="T37" fmla="*/ 15 h 60"/>
                <a:gd name="T38" fmla="*/ 6 w 59"/>
                <a:gd name="T39" fmla="*/ 15 h 60"/>
                <a:gd name="T40" fmla="*/ 8 w 59"/>
                <a:gd name="T41" fmla="*/ 15 h 60"/>
                <a:gd name="T42" fmla="*/ 9 w 59"/>
                <a:gd name="T43" fmla="*/ 15 h 60"/>
                <a:gd name="T44" fmla="*/ 11 w 59"/>
                <a:gd name="T45" fmla="*/ 15 h 60"/>
                <a:gd name="T46" fmla="*/ 12 w 59"/>
                <a:gd name="T47" fmla="*/ 14 h 60"/>
                <a:gd name="T48" fmla="*/ 13 w 59"/>
                <a:gd name="T49" fmla="*/ 13 h 60"/>
                <a:gd name="T50" fmla="*/ 14 w 59"/>
                <a:gd name="T51" fmla="*/ 12 h 60"/>
                <a:gd name="T52" fmla="*/ 15 w 59"/>
                <a:gd name="T53" fmla="*/ 11 h 60"/>
                <a:gd name="T54" fmla="*/ 15 w 59"/>
                <a:gd name="T55" fmla="*/ 9 h 60"/>
                <a:gd name="T56" fmla="*/ 15 w 59"/>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FF0000"/>
            </a:solidFill>
            <a:ln w="9525">
              <a:noFill/>
              <a:round/>
              <a:headEnd/>
              <a:tailEnd/>
            </a:ln>
          </p:spPr>
          <p:txBody>
            <a:bodyPr/>
            <a:lstStyle/>
            <a:p>
              <a:endParaRPr lang="en-US"/>
            </a:p>
          </p:txBody>
        </p:sp>
        <p:sp>
          <p:nvSpPr>
            <p:cNvPr id="7571" name="Freeform 259"/>
            <p:cNvSpPr>
              <a:spLocks/>
            </p:cNvSpPr>
            <p:nvPr/>
          </p:nvSpPr>
          <p:spPr bwMode="auto">
            <a:xfrm>
              <a:off x="2810" y="2730"/>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6 h 30"/>
                <a:gd name="T14" fmla="*/ 0 w 30"/>
                <a:gd name="T15" fmla="*/ 5 h 30"/>
                <a:gd name="T16" fmla="*/ 0 w 30"/>
                <a:gd name="T17" fmla="*/ 4 h 30"/>
                <a:gd name="T18" fmla="*/ 0 w 30"/>
                <a:gd name="T19" fmla="*/ 4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4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7572" name="Freeform 260"/>
            <p:cNvSpPr>
              <a:spLocks/>
            </p:cNvSpPr>
            <p:nvPr/>
          </p:nvSpPr>
          <p:spPr bwMode="auto">
            <a:xfrm>
              <a:off x="3018" y="2652"/>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FF0000"/>
            </a:solidFill>
            <a:ln w="9525">
              <a:noFill/>
              <a:round/>
              <a:headEnd/>
              <a:tailEnd/>
            </a:ln>
          </p:spPr>
          <p:txBody>
            <a:bodyPr/>
            <a:lstStyle/>
            <a:p>
              <a:endParaRPr lang="en-US"/>
            </a:p>
          </p:txBody>
        </p:sp>
        <p:sp>
          <p:nvSpPr>
            <p:cNvPr id="7573" name="Freeform 261"/>
            <p:cNvSpPr>
              <a:spLocks/>
            </p:cNvSpPr>
            <p:nvPr/>
          </p:nvSpPr>
          <p:spPr bwMode="auto">
            <a:xfrm>
              <a:off x="3025" y="2660"/>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1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1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FF0000"/>
            </a:solidFill>
            <a:ln w="9525">
              <a:noFill/>
              <a:round/>
              <a:headEnd/>
              <a:tailEnd/>
            </a:ln>
          </p:spPr>
          <p:txBody>
            <a:bodyPr/>
            <a:lstStyle/>
            <a:p>
              <a:endParaRPr lang="en-US"/>
            </a:p>
          </p:txBody>
        </p:sp>
        <p:sp>
          <p:nvSpPr>
            <p:cNvPr id="7574" name="Freeform 262"/>
            <p:cNvSpPr>
              <a:spLocks/>
            </p:cNvSpPr>
            <p:nvPr/>
          </p:nvSpPr>
          <p:spPr bwMode="auto">
            <a:xfrm>
              <a:off x="3124" y="2731"/>
              <a:ext cx="30" cy="30"/>
            </a:xfrm>
            <a:custGeom>
              <a:avLst/>
              <a:gdLst>
                <a:gd name="T0" fmla="*/ 15 w 60"/>
                <a:gd name="T1" fmla="*/ 8 h 59"/>
                <a:gd name="T2" fmla="*/ 15 w 60"/>
                <a:gd name="T3" fmla="*/ 6 h 59"/>
                <a:gd name="T4" fmla="*/ 15 w 60"/>
                <a:gd name="T5" fmla="*/ 5 h 59"/>
                <a:gd name="T6" fmla="*/ 14 w 60"/>
                <a:gd name="T7" fmla="*/ 4 h 59"/>
                <a:gd name="T8" fmla="*/ 13 w 60"/>
                <a:gd name="T9" fmla="*/ 3 h 59"/>
                <a:gd name="T10" fmla="*/ 12 w 60"/>
                <a:gd name="T11" fmla="*/ 2 h 59"/>
                <a:gd name="T12" fmla="*/ 11 w 60"/>
                <a:gd name="T13" fmla="*/ 1 h 59"/>
                <a:gd name="T14" fmla="*/ 9 w 60"/>
                <a:gd name="T15" fmla="*/ 1 h 59"/>
                <a:gd name="T16" fmla="*/ 8 w 60"/>
                <a:gd name="T17" fmla="*/ 0 h 59"/>
                <a:gd name="T18" fmla="*/ 5 w 60"/>
                <a:gd name="T19" fmla="*/ 1 h 59"/>
                <a:gd name="T20" fmla="*/ 3 w 60"/>
                <a:gd name="T21" fmla="*/ 3 h 59"/>
                <a:gd name="T22" fmla="*/ 1 w 60"/>
                <a:gd name="T23" fmla="*/ 5 h 59"/>
                <a:gd name="T24" fmla="*/ 0 w 60"/>
                <a:gd name="T25" fmla="*/ 8 h 59"/>
                <a:gd name="T26" fmla="*/ 1 w 60"/>
                <a:gd name="T27" fmla="*/ 9 h 59"/>
                <a:gd name="T28" fmla="*/ 1 w 60"/>
                <a:gd name="T29" fmla="*/ 11 h 59"/>
                <a:gd name="T30" fmla="*/ 2 w 60"/>
                <a:gd name="T31" fmla="*/ 12 h 59"/>
                <a:gd name="T32" fmla="*/ 3 w 60"/>
                <a:gd name="T33" fmla="*/ 13 h 59"/>
                <a:gd name="T34" fmla="*/ 4 w 60"/>
                <a:gd name="T35" fmla="*/ 14 h 59"/>
                <a:gd name="T36" fmla="*/ 5 w 60"/>
                <a:gd name="T37" fmla="*/ 15 h 59"/>
                <a:gd name="T38" fmla="*/ 7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FF0000"/>
            </a:solidFill>
            <a:ln w="9525">
              <a:noFill/>
              <a:round/>
              <a:headEnd/>
              <a:tailEnd/>
            </a:ln>
          </p:spPr>
          <p:txBody>
            <a:bodyPr/>
            <a:lstStyle/>
            <a:p>
              <a:endParaRPr lang="en-US"/>
            </a:p>
          </p:txBody>
        </p:sp>
        <p:sp>
          <p:nvSpPr>
            <p:cNvPr id="7575" name="Freeform 263"/>
            <p:cNvSpPr>
              <a:spLocks/>
            </p:cNvSpPr>
            <p:nvPr/>
          </p:nvSpPr>
          <p:spPr bwMode="auto">
            <a:xfrm>
              <a:off x="3132" y="2738"/>
              <a:ext cx="15" cy="15"/>
            </a:xfrm>
            <a:custGeom>
              <a:avLst/>
              <a:gdLst>
                <a:gd name="T0" fmla="*/ 4 w 30"/>
                <a:gd name="T1" fmla="*/ 8 h 29"/>
                <a:gd name="T2" fmla="*/ 4 w 30"/>
                <a:gd name="T3" fmla="*/ 8 h 29"/>
                <a:gd name="T4" fmla="*/ 3 w 30"/>
                <a:gd name="T5" fmla="*/ 7 h 29"/>
                <a:gd name="T6" fmla="*/ 2 w 30"/>
                <a:gd name="T7" fmla="*/ 7 h 29"/>
                <a:gd name="T8" fmla="*/ 2 w 30"/>
                <a:gd name="T9" fmla="*/ 7 h 29"/>
                <a:gd name="T10" fmla="*/ 1 w 30"/>
                <a:gd name="T11" fmla="*/ 6 h 29"/>
                <a:gd name="T12" fmla="*/ 1 w 30"/>
                <a:gd name="T13" fmla="*/ 5 h 29"/>
                <a:gd name="T14" fmla="*/ 0 w 30"/>
                <a:gd name="T15" fmla="*/ 5 h 29"/>
                <a:gd name="T16" fmla="*/ 0 w 30"/>
                <a:gd name="T17" fmla="*/ 4 h 29"/>
                <a:gd name="T18" fmla="*/ 0 w 30"/>
                <a:gd name="T19" fmla="*/ 3 h 29"/>
                <a:gd name="T20" fmla="*/ 1 w 30"/>
                <a:gd name="T21" fmla="*/ 3 h 29"/>
                <a:gd name="T22" fmla="*/ 1 w 30"/>
                <a:gd name="T23" fmla="*/ 2 h 29"/>
                <a:gd name="T24" fmla="*/ 2 w 30"/>
                <a:gd name="T25" fmla="*/ 1 h 29"/>
                <a:gd name="T26" fmla="*/ 2 w 30"/>
                <a:gd name="T27" fmla="*/ 1 h 29"/>
                <a:gd name="T28" fmla="*/ 3 w 30"/>
                <a:gd name="T29" fmla="*/ 1 h 29"/>
                <a:gd name="T30" fmla="*/ 4 w 30"/>
                <a:gd name="T31" fmla="*/ 0 h 29"/>
                <a:gd name="T32" fmla="*/ 4 w 30"/>
                <a:gd name="T33" fmla="*/ 0 h 29"/>
                <a:gd name="T34" fmla="*/ 5 w 30"/>
                <a:gd name="T35" fmla="*/ 0 h 29"/>
                <a:gd name="T36" fmla="*/ 6 w 30"/>
                <a:gd name="T37" fmla="*/ 1 h 29"/>
                <a:gd name="T38" fmla="*/ 6 w 30"/>
                <a:gd name="T39" fmla="*/ 1 h 29"/>
                <a:gd name="T40" fmla="*/ 7 w 30"/>
                <a:gd name="T41" fmla="*/ 1 h 29"/>
                <a:gd name="T42" fmla="*/ 7 w 30"/>
                <a:gd name="T43" fmla="*/ 2 h 29"/>
                <a:gd name="T44" fmla="*/ 8 w 30"/>
                <a:gd name="T45" fmla="*/ 3 h 29"/>
                <a:gd name="T46" fmla="*/ 8 w 30"/>
                <a:gd name="T47" fmla="*/ 3 h 29"/>
                <a:gd name="T48" fmla="*/ 8 w 30"/>
                <a:gd name="T49" fmla="*/ 4 h 29"/>
                <a:gd name="T50" fmla="*/ 8 w 30"/>
                <a:gd name="T51" fmla="*/ 5 h 29"/>
                <a:gd name="T52" fmla="*/ 7 w 30"/>
                <a:gd name="T53" fmla="*/ 7 h 29"/>
                <a:gd name="T54" fmla="*/ 6 w 30"/>
                <a:gd name="T55" fmla="*/ 7 h 29"/>
                <a:gd name="T56" fmla="*/ 4 w 30"/>
                <a:gd name="T57" fmla="*/ 8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FF0000"/>
            </a:solidFill>
            <a:ln w="9525">
              <a:noFill/>
              <a:round/>
              <a:headEnd/>
              <a:tailEnd/>
            </a:ln>
          </p:spPr>
          <p:txBody>
            <a:bodyPr/>
            <a:lstStyle/>
            <a:p>
              <a:endParaRPr lang="en-US"/>
            </a:p>
          </p:txBody>
        </p:sp>
        <p:sp>
          <p:nvSpPr>
            <p:cNvPr id="7576" name="Freeform 264"/>
            <p:cNvSpPr>
              <a:spLocks/>
            </p:cNvSpPr>
            <p:nvPr/>
          </p:nvSpPr>
          <p:spPr bwMode="auto">
            <a:xfrm>
              <a:off x="3079" y="2462"/>
              <a:ext cx="30" cy="30"/>
            </a:xfrm>
            <a:custGeom>
              <a:avLst/>
              <a:gdLst>
                <a:gd name="T0" fmla="*/ 15 w 59"/>
                <a:gd name="T1" fmla="*/ 8 h 60"/>
                <a:gd name="T2" fmla="*/ 15 w 59"/>
                <a:gd name="T3" fmla="*/ 6 h 60"/>
                <a:gd name="T4" fmla="*/ 15 w 59"/>
                <a:gd name="T5" fmla="*/ 5 h 60"/>
                <a:gd name="T6" fmla="*/ 14 w 59"/>
                <a:gd name="T7" fmla="*/ 3 h 60"/>
                <a:gd name="T8" fmla="*/ 13 w 59"/>
                <a:gd name="T9" fmla="*/ 2 h 60"/>
                <a:gd name="T10" fmla="*/ 12 w 59"/>
                <a:gd name="T11" fmla="*/ 1 h 60"/>
                <a:gd name="T12" fmla="*/ 11 w 59"/>
                <a:gd name="T13" fmla="*/ 1 h 60"/>
                <a:gd name="T14" fmla="*/ 9 w 59"/>
                <a:gd name="T15" fmla="*/ 0 h 60"/>
                <a:gd name="T16" fmla="*/ 8 w 59"/>
                <a:gd name="T17" fmla="*/ 0 h 60"/>
                <a:gd name="T18" fmla="*/ 5 w 59"/>
                <a:gd name="T19" fmla="*/ 1 h 60"/>
                <a:gd name="T20" fmla="*/ 3 w 59"/>
                <a:gd name="T21" fmla="*/ 2 h 60"/>
                <a:gd name="T22" fmla="*/ 1 w 59"/>
                <a:gd name="T23" fmla="*/ 5 h 60"/>
                <a:gd name="T24" fmla="*/ 0 w 59"/>
                <a:gd name="T25" fmla="*/ 8 h 60"/>
                <a:gd name="T26" fmla="*/ 0 w 59"/>
                <a:gd name="T27" fmla="*/ 9 h 60"/>
                <a:gd name="T28" fmla="*/ 1 w 59"/>
                <a:gd name="T29" fmla="*/ 11 h 60"/>
                <a:gd name="T30" fmla="*/ 2 w 59"/>
                <a:gd name="T31" fmla="*/ 12 h 60"/>
                <a:gd name="T32" fmla="*/ 3 w 59"/>
                <a:gd name="T33" fmla="*/ 13 h 60"/>
                <a:gd name="T34" fmla="*/ 4 w 59"/>
                <a:gd name="T35" fmla="*/ 14 h 60"/>
                <a:gd name="T36" fmla="*/ 5 w 59"/>
                <a:gd name="T37" fmla="*/ 15 h 60"/>
                <a:gd name="T38" fmla="*/ 7 w 59"/>
                <a:gd name="T39" fmla="*/ 15 h 60"/>
                <a:gd name="T40" fmla="*/ 8 w 59"/>
                <a:gd name="T41" fmla="*/ 15 h 60"/>
                <a:gd name="T42" fmla="*/ 9 w 59"/>
                <a:gd name="T43" fmla="*/ 15 h 60"/>
                <a:gd name="T44" fmla="*/ 11 w 59"/>
                <a:gd name="T45" fmla="*/ 15 h 60"/>
                <a:gd name="T46" fmla="*/ 12 w 59"/>
                <a:gd name="T47" fmla="*/ 14 h 60"/>
                <a:gd name="T48" fmla="*/ 13 w 59"/>
                <a:gd name="T49" fmla="*/ 13 h 60"/>
                <a:gd name="T50" fmla="*/ 14 w 59"/>
                <a:gd name="T51" fmla="*/ 12 h 60"/>
                <a:gd name="T52" fmla="*/ 15 w 59"/>
                <a:gd name="T53" fmla="*/ 11 h 60"/>
                <a:gd name="T54" fmla="*/ 15 w 59"/>
                <a:gd name="T55" fmla="*/ 9 h 60"/>
                <a:gd name="T56" fmla="*/ 15 w 59"/>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FF0000"/>
            </a:solidFill>
            <a:ln w="9525">
              <a:noFill/>
              <a:round/>
              <a:headEnd/>
              <a:tailEnd/>
            </a:ln>
          </p:spPr>
          <p:txBody>
            <a:bodyPr/>
            <a:lstStyle/>
            <a:p>
              <a:endParaRPr lang="en-US"/>
            </a:p>
          </p:txBody>
        </p:sp>
        <p:sp>
          <p:nvSpPr>
            <p:cNvPr id="7577" name="Freeform 265"/>
            <p:cNvSpPr>
              <a:spLocks/>
            </p:cNvSpPr>
            <p:nvPr/>
          </p:nvSpPr>
          <p:spPr bwMode="auto">
            <a:xfrm>
              <a:off x="3087" y="2469"/>
              <a:ext cx="14" cy="15"/>
            </a:xfrm>
            <a:custGeom>
              <a:avLst/>
              <a:gdLst>
                <a:gd name="T0" fmla="*/ 3 w 29"/>
                <a:gd name="T1" fmla="*/ 8 h 28"/>
                <a:gd name="T2" fmla="*/ 3 w 29"/>
                <a:gd name="T3" fmla="*/ 8 h 28"/>
                <a:gd name="T4" fmla="*/ 2 w 29"/>
                <a:gd name="T5" fmla="*/ 8 h 28"/>
                <a:gd name="T6" fmla="*/ 1 w 29"/>
                <a:gd name="T7" fmla="*/ 8 h 28"/>
                <a:gd name="T8" fmla="*/ 1 w 29"/>
                <a:gd name="T9" fmla="*/ 7 h 28"/>
                <a:gd name="T10" fmla="*/ 0 w 29"/>
                <a:gd name="T11" fmla="*/ 6 h 28"/>
                <a:gd name="T12" fmla="*/ 0 w 29"/>
                <a:gd name="T13" fmla="*/ 5 h 28"/>
                <a:gd name="T14" fmla="*/ 0 w 29"/>
                <a:gd name="T15" fmla="*/ 5 h 28"/>
                <a:gd name="T16" fmla="*/ 0 w 29"/>
                <a:gd name="T17" fmla="*/ 4 h 28"/>
                <a:gd name="T18" fmla="*/ 0 w 29"/>
                <a:gd name="T19" fmla="*/ 3 h 28"/>
                <a:gd name="T20" fmla="*/ 0 w 29"/>
                <a:gd name="T21" fmla="*/ 3 h 28"/>
                <a:gd name="T22" fmla="*/ 0 w 29"/>
                <a:gd name="T23" fmla="*/ 2 h 28"/>
                <a:gd name="T24" fmla="*/ 1 w 29"/>
                <a:gd name="T25" fmla="*/ 1 h 28"/>
                <a:gd name="T26" fmla="*/ 1 w 29"/>
                <a:gd name="T27" fmla="*/ 1 h 28"/>
                <a:gd name="T28" fmla="*/ 2 w 29"/>
                <a:gd name="T29" fmla="*/ 1 h 28"/>
                <a:gd name="T30" fmla="*/ 3 w 29"/>
                <a:gd name="T31" fmla="*/ 0 h 28"/>
                <a:gd name="T32" fmla="*/ 3 w 29"/>
                <a:gd name="T33" fmla="*/ 0 h 28"/>
                <a:gd name="T34" fmla="*/ 4 w 29"/>
                <a:gd name="T35" fmla="*/ 0 h 28"/>
                <a:gd name="T36" fmla="*/ 5 w 29"/>
                <a:gd name="T37" fmla="*/ 1 h 28"/>
                <a:gd name="T38" fmla="*/ 5 w 29"/>
                <a:gd name="T39" fmla="*/ 1 h 28"/>
                <a:gd name="T40" fmla="*/ 6 w 29"/>
                <a:gd name="T41" fmla="*/ 1 h 28"/>
                <a:gd name="T42" fmla="*/ 6 w 29"/>
                <a:gd name="T43" fmla="*/ 2 h 28"/>
                <a:gd name="T44" fmla="*/ 7 w 29"/>
                <a:gd name="T45" fmla="*/ 3 h 28"/>
                <a:gd name="T46" fmla="*/ 7 w 29"/>
                <a:gd name="T47" fmla="*/ 3 h 28"/>
                <a:gd name="T48" fmla="*/ 7 w 29"/>
                <a:gd name="T49" fmla="*/ 4 h 28"/>
                <a:gd name="T50" fmla="*/ 7 w 29"/>
                <a:gd name="T51" fmla="*/ 6 h 28"/>
                <a:gd name="T52" fmla="*/ 6 w 29"/>
                <a:gd name="T53" fmla="*/ 7 h 28"/>
                <a:gd name="T54" fmla="*/ 5 w 29"/>
                <a:gd name="T55" fmla="*/ 8 h 28"/>
                <a:gd name="T56" fmla="*/ 3 w 29"/>
                <a:gd name="T57" fmla="*/ 8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FF0000"/>
            </a:solidFill>
            <a:ln w="9525">
              <a:noFill/>
              <a:round/>
              <a:headEnd/>
              <a:tailEnd/>
            </a:ln>
          </p:spPr>
          <p:txBody>
            <a:bodyPr/>
            <a:lstStyle/>
            <a:p>
              <a:endParaRPr lang="en-US"/>
            </a:p>
          </p:txBody>
        </p:sp>
        <p:sp>
          <p:nvSpPr>
            <p:cNvPr id="7578" name="Freeform 266"/>
            <p:cNvSpPr>
              <a:spLocks/>
            </p:cNvSpPr>
            <p:nvPr/>
          </p:nvSpPr>
          <p:spPr bwMode="auto">
            <a:xfrm>
              <a:off x="3234" y="2443"/>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FF0000"/>
            </a:solidFill>
            <a:ln w="9525">
              <a:noFill/>
              <a:round/>
              <a:headEnd/>
              <a:tailEnd/>
            </a:ln>
          </p:spPr>
          <p:txBody>
            <a:bodyPr/>
            <a:lstStyle/>
            <a:p>
              <a:endParaRPr lang="en-US"/>
            </a:p>
          </p:txBody>
        </p:sp>
        <p:sp>
          <p:nvSpPr>
            <p:cNvPr id="7579" name="Freeform 267"/>
            <p:cNvSpPr>
              <a:spLocks/>
            </p:cNvSpPr>
            <p:nvPr/>
          </p:nvSpPr>
          <p:spPr bwMode="auto">
            <a:xfrm>
              <a:off x="3241" y="2450"/>
              <a:ext cx="15" cy="15"/>
            </a:xfrm>
            <a:custGeom>
              <a:avLst/>
              <a:gdLst>
                <a:gd name="T0" fmla="*/ 4 w 30"/>
                <a:gd name="T1" fmla="*/ 8 h 30"/>
                <a:gd name="T2" fmla="*/ 4 w 30"/>
                <a:gd name="T3" fmla="*/ 8 h 30"/>
                <a:gd name="T4" fmla="*/ 3 w 30"/>
                <a:gd name="T5" fmla="*/ 7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1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1 h 30"/>
                <a:gd name="T42" fmla="*/ 7 w 30"/>
                <a:gd name="T43" fmla="*/ 2 h 30"/>
                <a:gd name="T44" fmla="*/ 8 w 30"/>
                <a:gd name="T45" fmla="*/ 3 h 30"/>
                <a:gd name="T46" fmla="*/ 8 w 30"/>
                <a:gd name="T47" fmla="*/ 3 h 30"/>
                <a:gd name="T48" fmla="*/ 8 w 30"/>
                <a:gd name="T49" fmla="*/ 4 h 30"/>
                <a:gd name="T50" fmla="*/ 8 w 30"/>
                <a:gd name="T51" fmla="*/ 5 h 30"/>
                <a:gd name="T52" fmla="*/ 7 w 30"/>
                <a:gd name="T53" fmla="*/ 7 h 30"/>
                <a:gd name="T54" fmla="*/ 6 w 30"/>
                <a:gd name="T55" fmla="*/ 7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FF0000"/>
            </a:solidFill>
            <a:ln w="9525">
              <a:noFill/>
              <a:round/>
              <a:headEnd/>
              <a:tailEnd/>
            </a:ln>
          </p:spPr>
          <p:txBody>
            <a:bodyPr/>
            <a:lstStyle/>
            <a:p>
              <a:endParaRPr lang="en-US"/>
            </a:p>
          </p:txBody>
        </p:sp>
        <p:sp>
          <p:nvSpPr>
            <p:cNvPr id="7580" name="Freeform 268"/>
            <p:cNvSpPr>
              <a:spLocks/>
            </p:cNvSpPr>
            <p:nvPr/>
          </p:nvSpPr>
          <p:spPr bwMode="auto">
            <a:xfrm>
              <a:off x="3207" y="2590"/>
              <a:ext cx="30" cy="30"/>
            </a:xfrm>
            <a:custGeom>
              <a:avLst/>
              <a:gdLst>
                <a:gd name="T0" fmla="*/ 15 w 60"/>
                <a:gd name="T1" fmla="*/ 8 h 60"/>
                <a:gd name="T2" fmla="*/ 15 w 60"/>
                <a:gd name="T3" fmla="*/ 7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2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7581" name="Freeform 269"/>
            <p:cNvSpPr>
              <a:spLocks/>
            </p:cNvSpPr>
            <p:nvPr/>
          </p:nvSpPr>
          <p:spPr bwMode="auto">
            <a:xfrm>
              <a:off x="3215" y="2597"/>
              <a:ext cx="15" cy="15"/>
            </a:xfrm>
            <a:custGeom>
              <a:avLst/>
              <a:gdLst>
                <a:gd name="T0" fmla="*/ 4 w 30"/>
                <a:gd name="T1" fmla="*/ 8 h 30"/>
                <a:gd name="T2" fmla="*/ 3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7582" name="Freeform 270"/>
            <p:cNvSpPr>
              <a:spLocks/>
            </p:cNvSpPr>
            <p:nvPr/>
          </p:nvSpPr>
          <p:spPr bwMode="auto">
            <a:xfrm>
              <a:off x="3231" y="2715"/>
              <a:ext cx="30" cy="30"/>
            </a:xfrm>
            <a:custGeom>
              <a:avLst/>
              <a:gdLst>
                <a:gd name="T0" fmla="*/ 16 w 58"/>
                <a:gd name="T1" fmla="*/ 8 h 59"/>
                <a:gd name="T2" fmla="*/ 16 w 58"/>
                <a:gd name="T3" fmla="*/ 6 h 59"/>
                <a:gd name="T4" fmla="*/ 15 w 58"/>
                <a:gd name="T5" fmla="*/ 5 h 59"/>
                <a:gd name="T6" fmla="*/ 14 w 58"/>
                <a:gd name="T7" fmla="*/ 4 h 59"/>
                <a:gd name="T8" fmla="*/ 13 w 58"/>
                <a:gd name="T9" fmla="*/ 3 h 59"/>
                <a:gd name="T10" fmla="*/ 12 w 58"/>
                <a:gd name="T11" fmla="*/ 2 h 59"/>
                <a:gd name="T12" fmla="*/ 11 w 58"/>
                <a:gd name="T13" fmla="*/ 1 h 59"/>
                <a:gd name="T14" fmla="*/ 9 w 58"/>
                <a:gd name="T15" fmla="*/ 0 h 59"/>
                <a:gd name="T16" fmla="*/ 7 w 58"/>
                <a:gd name="T17" fmla="*/ 0 h 59"/>
                <a:gd name="T18" fmla="*/ 5 w 58"/>
                <a:gd name="T19" fmla="*/ 1 h 59"/>
                <a:gd name="T20" fmla="*/ 2 w 58"/>
                <a:gd name="T21" fmla="*/ 3 h 59"/>
                <a:gd name="T22" fmla="*/ 1 w 58"/>
                <a:gd name="T23" fmla="*/ 5 h 59"/>
                <a:gd name="T24" fmla="*/ 0 w 58"/>
                <a:gd name="T25" fmla="*/ 8 h 59"/>
                <a:gd name="T26" fmla="*/ 0 w 58"/>
                <a:gd name="T27" fmla="*/ 9 h 59"/>
                <a:gd name="T28" fmla="*/ 1 w 58"/>
                <a:gd name="T29" fmla="*/ 11 h 59"/>
                <a:gd name="T30" fmla="*/ 1 w 58"/>
                <a:gd name="T31" fmla="*/ 12 h 59"/>
                <a:gd name="T32" fmla="*/ 2 w 58"/>
                <a:gd name="T33" fmla="*/ 13 h 59"/>
                <a:gd name="T34" fmla="*/ 3 w 58"/>
                <a:gd name="T35" fmla="*/ 14 h 59"/>
                <a:gd name="T36" fmla="*/ 5 w 58"/>
                <a:gd name="T37" fmla="*/ 15 h 59"/>
                <a:gd name="T38" fmla="*/ 6 w 58"/>
                <a:gd name="T39" fmla="*/ 15 h 59"/>
                <a:gd name="T40" fmla="*/ 7 w 58"/>
                <a:gd name="T41" fmla="*/ 15 h 59"/>
                <a:gd name="T42" fmla="*/ 9 w 58"/>
                <a:gd name="T43" fmla="*/ 15 h 59"/>
                <a:gd name="T44" fmla="*/ 11 w 58"/>
                <a:gd name="T45" fmla="*/ 15 h 59"/>
                <a:gd name="T46" fmla="*/ 12 w 58"/>
                <a:gd name="T47" fmla="*/ 14 h 59"/>
                <a:gd name="T48" fmla="*/ 13 w 58"/>
                <a:gd name="T49" fmla="*/ 13 h 59"/>
                <a:gd name="T50" fmla="*/ 14 w 58"/>
                <a:gd name="T51" fmla="*/ 12 h 59"/>
                <a:gd name="T52" fmla="*/ 15 w 58"/>
                <a:gd name="T53" fmla="*/ 11 h 59"/>
                <a:gd name="T54" fmla="*/ 16 w 58"/>
                <a:gd name="T55" fmla="*/ 9 h 59"/>
                <a:gd name="T56" fmla="*/ 16 w 58"/>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FF0000"/>
            </a:solidFill>
            <a:ln w="9525">
              <a:noFill/>
              <a:round/>
              <a:headEnd/>
              <a:tailEnd/>
            </a:ln>
          </p:spPr>
          <p:txBody>
            <a:bodyPr/>
            <a:lstStyle/>
            <a:p>
              <a:endParaRPr lang="en-US"/>
            </a:p>
          </p:txBody>
        </p:sp>
        <p:sp>
          <p:nvSpPr>
            <p:cNvPr id="7583" name="Freeform 271"/>
            <p:cNvSpPr>
              <a:spLocks/>
            </p:cNvSpPr>
            <p:nvPr/>
          </p:nvSpPr>
          <p:spPr bwMode="auto">
            <a:xfrm>
              <a:off x="3239" y="2723"/>
              <a:ext cx="14" cy="14"/>
            </a:xfrm>
            <a:custGeom>
              <a:avLst/>
              <a:gdLst>
                <a:gd name="T0" fmla="*/ 4 w 28"/>
                <a:gd name="T1" fmla="*/ 7 h 29"/>
                <a:gd name="T2" fmla="*/ 3 w 28"/>
                <a:gd name="T3" fmla="*/ 7 h 29"/>
                <a:gd name="T4" fmla="*/ 3 w 28"/>
                <a:gd name="T5" fmla="*/ 7 h 29"/>
                <a:gd name="T6" fmla="*/ 2 w 28"/>
                <a:gd name="T7" fmla="*/ 6 h 29"/>
                <a:gd name="T8" fmla="*/ 1 w 28"/>
                <a:gd name="T9" fmla="*/ 6 h 29"/>
                <a:gd name="T10" fmla="*/ 1 w 28"/>
                <a:gd name="T11" fmla="*/ 5 h 29"/>
                <a:gd name="T12" fmla="*/ 1 w 28"/>
                <a:gd name="T13" fmla="*/ 5 h 29"/>
                <a:gd name="T14" fmla="*/ 0 w 28"/>
                <a:gd name="T15" fmla="*/ 4 h 29"/>
                <a:gd name="T16" fmla="*/ 0 w 28"/>
                <a:gd name="T17" fmla="*/ 3 h 29"/>
                <a:gd name="T18" fmla="*/ 0 w 28"/>
                <a:gd name="T19" fmla="*/ 3 h 29"/>
                <a:gd name="T20" fmla="*/ 1 w 28"/>
                <a:gd name="T21" fmla="*/ 2 h 29"/>
                <a:gd name="T22" fmla="*/ 1 w 28"/>
                <a:gd name="T23" fmla="*/ 1 h 29"/>
                <a:gd name="T24" fmla="*/ 1 w 28"/>
                <a:gd name="T25" fmla="*/ 1 h 29"/>
                <a:gd name="T26" fmla="*/ 2 w 28"/>
                <a:gd name="T27" fmla="*/ 0 h 29"/>
                <a:gd name="T28" fmla="*/ 3 w 28"/>
                <a:gd name="T29" fmla="*/ 0 h 29"/>
                <a:gd name="T30" fmla="*/ 3 w 28"/>
                <a:gd name="T31" fmla="*/ 0 h 29"/>
                <a:gd name="T32" fmla="*/ 4 w 28"/>
                <a:gd name="T33" fmla="*/ 0 h 29"/>
                <a:gd name="T34" fmla="*/ 5 w 28"/>
                <a:gd name="T35" fmla="*/ 0 h 29"/>
                <a:gd name="T36" fmla="*/ 5 w 28"/>
                <a:gd name="T37" fmla="*/ 0 h 29"/>
                <a:gd name="T38" fmla="*/ 6 w 28"/>
                <a:gd name="T39" fmla="*/ 0 h 29"/>
                <a:gd name="T40" fmla="*/ 7 w 28"/>
                <a:gd name="T41" fmla="*/ 1 h 29"/>
                <a:gd name="T42" fmla="*/ 7 w 28"/>
                <a:gd name="T43" fmla="*/ 1 h 29"/>
                <a:gd name="T44" fmla="*/ 7 w 28"/>
                <a:gd name="T45" fmla="*/ 2 h 29"/>
                <a:gd name="T46" fmla="*/ 7 w 28"/>
                <a:gd name="T47" fmla="*/ 3 h 29"/>
                <a:gd name="T48" fmla="*/ 7 w 28"/>
                <a:gd name="T49" fmla="*/ 3 h 29"/>
                <a:gd name="T50" fmla="*/ 7 w 28"/>
                <a:gd name="T51" fmla="*/ 5 h 29"/>
                <a:gd name="T52" fmla="*/ 7 w 28"/>
                <a:gd name="T53" fmla="*/ 6 h 29"/>
                <a:gd name="T54" fmla="*/ 5 w 28"/>
                <a:gd name="T55" fmla="*/ 7 h 29"/>
                <a:gd name="T56" fmla="*/ 4 w 28"/>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29"/>
                <a:gd name="T89" fmla="*/ 28 w 28"/>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FF0000"/>
            </a:solidFill>
            <a:ln w="9525">
              <a:noFill/>
              <a:round/>
              <a:headEnd/>
              <a:tailEnd/>
            </a:ln>
          </p:spPr>
          <p:txBody>
            <a:bodyPr/>
            <a:lstStyle/>
            <a:p>
              <a:endParaRPr lang="en-US"/>
            </a:p>
          </p:txBody>
        </p:sp>
        <p:sp>
          <p:nvSpPr>
            <p:cNvPr id="7584" name="Freeform 272"/>
            <p:cNvSpPr>
              <a:spLocks/>
            </p:cNvSpPr>
            <p:nvPr/>
          </p:nvSpPr>
          <p:spPr bwMode="auto">
            <a:xfrm>
              <a:off x="3380" y="2742"/>
              <a:ext cx="30" cy="30"/>
            </a:xfrm>
            <a:custGeom>
              <a:avLst/>
              <a:gdLst>
                <a:gd name="T0" fmla="*/ 15 w 60"/>
                <a:gd name="T1" fmla="*/ 8 h 58"/>
                <a:gd name="T2" fmla="*/ 15 w 60"/>
                <a:gd name="T3" fmla="*/ 6 h 58"/>
                <a:gd name="T4" fmla="*/ 15 w 60"/>
                <a:gd name="T5" fmla="*/ 5 h 58"/>
                <a:gd name="T6" fmla="*/ 14 w 60"/>
                <a:gd name="T7" fmla="*/ 3 h 58"/>
                <a:gd name="T8" fmla="*/ 13 w 60"/>
                <a:gd name="T9" fmla="*/ 2 h 58"/>
                <a:gd name="T10" fmla="*/ 12 w 60"/>
                <a:gd name="T11" fmla="*/ 1 h 58"/>
                <a:gd name="T12" fmla="*/ 11 w 60"/>
                <a:gd name="T13" fmla="*/ 1 h 58"/>
                <a:gd name="T14" fmla="*/ 9 w 60"/>
                <a:gd name="T15" fmla="*/ 0 h 58"/>
                <a:gd name="T16" fmla="*/ 8 w 60"/>
                <a:gd name="T17" fmla="*/ 0 h 58"/>
                <a:gd name="T18" fmla="*/ 5 w 60"/>
                <a:gd name="T19" fmla="*/ 1 h 58"/>
                <a:gd name="T20" fmla="*/ 2 w 60"/>
                <a:gd name="T21" fmla="*/ 2 h 58"/>
                <a:gd name="T22" fmla="*/ 1 w 60"/>
                <a:gd name="T23" fmla="*/ 5 h 58"/>
                <a:gd name="T24" fmla="*/ 0 w 60"/>
                <a:gd name="T25" fmla="*/ 8 h 58"/>
                <a:gd name="T26" fmla="*/ 1 w 60"/>
                <a:gd name="T27" fmla="*/ 9 h 58"/>
                <a:gd name="T28" fmla="*/ 1 w 60"/>
                <a:gd name="T29" fmla="*/ 11 h 58"/>
                <a:gd name="T30" fmla="*/ 1 w 60"/>
                <a:gd name="T31" fmla="*/ 12 h 58"/>
                <a:gd name="T32" fmla="*/ 2 w 60"/>
                <a:gd name="T33" fmla="*/ 13 h 58"/>
                <a:gd name="T34" fmla="*/ 3 w 60"/>
                <a:gd name="T35" fmla="*/ 14 h 58"/>
                <a:gd name="T36" fmla="*/ 5 w 60"/>
                <a:gd name="T37" fmla="*/ 15 h 58"/>
                <a:gd name="T38" fmla="*/ 6 w 60"/>
                <a:gd name="T39" fmla="*/ 16 h 58"/>
                <a:gd name="T40" fmla="*/ 8 w 60"/>
                <a:gd name="T41" fmla="*/ 16 h 58"/>
                <a:gd name="T42" fmla="*/ 9 w 60"/>
                <a:gd name="T43" fmla="*/ 16 h 58"/>
                <a:gd name="T44" fmla="*/ 11 w 60"/>
                <a:gd name="T45" fmla="*/ 15 h 58"/>
                <a:gd name="T46" fmla="*/ 12 w 60"/>
                <a:gd name="T47" fmla="*/ 14 h 58"/>
                <a:gd name="T48" fmla="*/ 13 w 60"/>
                <a:gd name="T49" fmla="*/ 13 h 58"/>
                <a:gd name="T50" fmla="*/ 14 w 60"/>
                <a:gd name="T51" fmla="*/ 12 h 58"/>
                <a:gd name="T52" fmla="*/ 15 w 60"/>
                <a:gd name="T53" fmla="*/ 11 h 58"/>
                <a:gd name="T54" fmla="*/ 15 w 60"/>
                <a:gd name="T55" fmla="*/ 9 h 58"/>
                <a:gd name="T56" fmla="*/ 15 w 60"/>
                <a:gd name="T57" fmla="*/ 8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8"/>
                <a:gd name="T89" fmla="*/ 60 w 60"/>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FF0000"/>
            </a:solidFill>
            <a:ln w="9525">
              <a:noFill/>
              <a:round/>
              <a:headEnd/>
              <a:tailEnd/>
            </a:ln>
          </p:spPr>
          <p:txBody>
            <a:bodyPr/>
            <a:lstStyle/>
            <a:p>
              <a:endParaRPr lang="en-US"/>
            </a:p>
          </p:txBody>
        </p:sp>
        <p:sp>
          <p:nvSpPr>
            <p:cNvPr id="7585" name="Freeform 273"/>
            <p:cNvSpPr>
              <a:spLocks/>
            </p:cNvSpPr>
            <p:nvPr/>
          </p:nvSpPr>
          <p:spPr bwMode="auto">
            <a:xfrm>
              <a:off x="3388" y="2750"/>
              <a:ext cx="15" cy="14"/>
            </a:xfrm>
            <a:custGeom>
              <a:avLst/>
              <a:gdLst>
                <a:gd name="T0" fmla="*/ 4 w 30"/>
                <a:gd name="T1" fmla="*/ 7 h 28"/>
                <a:gd name="T2" fmla="*/ 3 w 30"/>
                <a:gd name="T3" fmla="*/ 7 h 28"/>
                <a:gd name="T4" fmla="*/ 3 w 30"/>
                <a:gd name="T5" fmla="*/ 7 h 28"/>
                <a:gd name="T6" fmla="*/ 2 w 30"/>
                <a:gd name="T7" fmla="*/ 7 h 28"/>
                <a:gd name="T8" fmla="*/ 1 w 30"/>
                <a:gd name="T9" fmla="*/ 7 h 28"/>
                <a:gd name="T10" fmla="*/ 1 w 30"/>
                <a:gd name="T11" fmla="*/ 6 h 28"/>
                <a:gd name="T12" fmla="*/ 1 w 30"/>
                <a:gd name="T13" fmla="*/ 5 h 28"/>
                <a:gd name="T14" fmla="*/ 0 w 30"/>
                <a:gd name="T15" fmla="*/ 5 h 28"/>
                <a:gd name="T16" fmla="*/ 0 w 30"/>
                <a:gd name="T17" fmla="*/ 4 h 28"/>
                <a:gd name="T18" fmla="*/ 0 w 30"/>
                <a:gd name="T19" fmla="*/ 3 h 28"/>
                <a:gd name="T20" fmla="*/ 1 w 30"/>
                <a:gd name="T21" fmla="*/ 3 h 28"/>
                <a:gd name="T22" fmla="*/ 1 w 30"/>
                <a:gd name="T23" fmla="*/ 2 h 28"/>
                <a:gd name="T24" fmla="*/ 1 w 30"/>
                <a:gd name="T25" fmla="*/ 1 h 28"/>
                <a:gd name="T26" fmla="*/ 2 w 30"/>
                <a:gd name="T27" fmla="*/ 1 h 28"/>
                <a:gd name="T28" fmla="*/ 3 w 30"/>
                <a:gd name="T29" fmla="*/ 1 h 28"/>
                <a:gd name="T30" fmla="*/ 3 w 30"/>
                <a:gd name="T31" fmla="*/ 0 h 28"/>
                <a:gd name="T32" fmla="*/ 4 w 30"/>
                <a:gd name="T33" fmla="*/ 0 h 28"/>
                <a:gd name="T34" fmla="*/ 5 w 30"/>
                <a:gd name="T35" fmla="*/ 0 h 28"/>
                <a:gd name="T36" fmla="*/ 6 w 30"/>
                <a:gd name="T37" fmla="*/ 1 h 28"/>
                <a:gd name="T38" fmla="*/ 6 w 30"/>
                <a:gd name="T39" fmla="*/ 1 h 28"/>
                <a:gd name="T40" fmla="*/ 7 w 30"/>
                <a:gd name="T41" fmla="*/ 1 h 28"/>
                <a:gd name="T42" fmla="*/ 7 w 30"/>
                <a:gd name="T43" fmla="*/ 2 h 28"/>
                <a:gd name="T44" fmla="*/ 8 w 30"/>
                <a:gd name="T45" fmla="*/ 3 h 28"/>
                <a:gd name="T46" fmla="*/ 8 w 30"/>
                <a:gd name="T47" fmla="*/ 3 h 28"/>
                <a:gd name="T48" fmla="*/ 8 w 30"/>
                <a:gd name="T49" fmla="*/ 4 h 28"/>
                <a:gd name="T50" fmla="*/ 8 w 30"/>
                <a:gd name="T51" fmla="*/ 5 h 28"/>
                <a:gd name="T52" fmla="*/ 7 w 30"/>
                <a:gd name="T53" fmla="*/ 7 h 28"/>
                <a:gd name="T54" fmla="*/ 6 w 30"/>
                <a:gd name="T55" fmla="*/ 7 h 28"/>
                <a:gd name="T56" fmla="*/ 4 w 30"/>
                <a:gd name="T57" fmla="*/ 7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FF0000"/>
            </a:solidFill>
            <a:ln w="9525">
              <a:noFill/>
              <a:round/>
              <a:headEnd/>
              <a:tailEnd/>
            </a:ln>
          </p:spPr>
          <p:txBody>
            <a:bodyPr/>
            <a:lstStyle/>
            <a:p>
              <a:endParaRPr lang="en-US"/>
            </a:p>
          </p:txBody>
        </p:sp>
        <p:sp>
          <p:nvSpPr>
            <p:cNvPr id="7586" name="Freeform 274"/>
            <p:cNvSpPr>
              <a:spLocks/>
            </p:cNvSpPr>
            <p:nvPr/>
          </p:nvSpPr>
          <p:spPr bwMode="auto">
            <a:xfrm>
              <a:off x="3407" y="2643"/>
              <a:ext cx="30" cy="30"/>
            </a:xfrm>
            <a:custGeom>
              <a:avLst/>
              <a:gdLst>
                <a:gd name="T0" fmla="*/ 15 w 60"/>
                <a:gd name="T1" fmla="*/ 8 h 59"/>
                <a:gd name="T2" fmla="*/ 15 w 60"/>
                <a:gd name="T3" fmla="*/ 6 h 59"/>
                <a:gd name="T4" fmla="*/ 15 w 60"/>
                <a:gd name="T5" fmla="*/ 5 h 59"/>
                <a:gd name="T6" fmla="*/ 14 w 60"/>
                <a:gd name="T7" fmla="*/ 4 h 59"/>
                <a:gd name="T8" fmla="*/ 13 w 60"/>
                <a:gd name="T9" fmla="*/ 3 h 59"/>
                <a:gd name="T10" fmla="*/ 12 w 60"/>
                <a:gd name="T11" fmla="*/ 2 h 59"/>
                <a:gd name="T12" fmla="*/ 11 w 60"/>
                <a:gd name="T13" fmla="*/ 1 h 59"/>
                <a:gd name="T14" fmla="*/ 9 w 60"/>
                <a:gd name="T15" fmla="*/ 0 h 59"/>
                <a:gd name="T16" fmla="*/ 8 w 60"/>
                <a:gd name="T17" fmla="*/ 0 h 59"/>
                <a:gd name="T18" fmla="*/ 5 w 60"/>
                <a:gd name="T19" fmla="*/ 1 h 59"/>
                <a:gd name="T20" fmla="*/ 3 w 60"/>
                <a:gd name="T21" fmla="*/ 3 h 59"/>
                <a:gd name="T22" fmla="*/ 1 w 60"/>
                <a:gd name="T23" fmla="*/ 5 h 59"/>
                <a:gd name="T24" fmla="*/ 0 w 60"/>
                <a:gd name="T25" fmla="*/ 8 h 59"/>
                <a:gd name="T26" fmla="*/ 1 w 60"/>
                <a:gd name="T27" fmla="*/ 9 h 59"/>
                <a:gd name="T28" fmla="*/ 1 w 60"/>
                <a:gd name="T29" fmla="*/ 11 h 59"/>
                <a:gd name="T30" fmla="*/ 2 w 60"/>
                <a:gd name="T31" fmla="*/ 12 h 59"/>
                <a:gd name="T32" fmla="*/ 3 w 60"/>
                <a:gd name="T33" fmla="*/ 13 h 59"/>
                <a:gd name="T34" fmla="*/ 4 w 60"/>
                <a:gd name="T35" fmla="*/ 14 h 59"/>
                <a:gd name="T36" fmla="*/ 5 w 60"/>
                <a:gd name="T37" fmla="*/ 15 h 59"/>
                <a:gd name="T38" fmla="*/ 6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FF0000"/>
            </a:solidFill>
            <a:ln w="9525">
              <a:noFill/>
              <a:round/>
              <a:headEnd/>
              <a:tailEnd/>
            </a:ln>
          </p:spPr>
          <p:txBody>
            <a:bodyPr/>
            <a:lstStyle/>
            <a:p>
              <a:endParaRPr lang="en-US"/>
            </a:p>
          </p:txBody>
        </p:sp>
        <p:sp>
          <p:nvSpPr>
            <p:cNvPr id="7587" name="Freeform 275"/>
            <p:cNvSpPr>
              <a:spLocks/>
            </p:cNvSpPr>
            <p:nvPr/>
          </p:nvSpPr>
          <p:spPr bwMode="auto">
            <a:xfrm>
              <a:off x="3414" y="2651"/>
              <a:ext cx="15" cy="14"/>
            </a:xfrm>
            <a:custGeom>
              <a:avLst/>
              <a:gdLst>
                <a:gd name="T0" fmla="*/ 4 w 30"/>
                <a:gd name="T1" fmla="*/ 7 h 29"/>
                <a:gd name="T2" fmla="*/ 3 w 30"/>
                <a:gd name="T3" fmla="*/ 7 h 29"/>
                <a:gd name="T4" fmla="*/ 3 w 30"/>
                <a:gd name="T5" fmla="*/ 7 h 29"/>
                <a:gd name="T6" fmla="*/ 2 w 30"/>
                <a:gd name="T7" fmla="*/ 6 h 29"/>
                <a:gd name="T8" fmla="*/ 1 w 30"/>
                <a:gd name="T9" fmla="*/ 6 h 29"/>
                <a:gd name="T10" fmla="*/ 1 w 30"/>
                <a:gd name="T11" fmla="*/ 5 h 29"/>
                <a:gd name="T12" fmla="*/ 1 w 30"/>
                <a:gd name="T13" fmla="*/ 5 h 29"/>
                <a:gd name="T14" fmla="*/ 0 w 30"/>
                <a:gd name="T15" fmla="*/ 4 h 29"/>
                <a:gd name="T16" fmla="*/ 0 w 30"/>
                <a:gd name="T17" fmla="*/ 3 h 29"/>
                <a:gd name="T18" fmla="*/ 0 w 30"/>
                <a:gd name="T19" fmla="*/ 3 h 29"/>
                <a:gd name="T20" fmla="*/ 1 w 30"/>
                <a:gd name="T21" fmla="*/ 2 h 29"/>
                <a:gd name="T22" fmla="*/ 1 w 30"/>
                <a:gd name="T23" fmla="*/ 1 h 29"/>
                <a:gd name="T24" fmla="*/ 1 w 30"/>
                <a:gd name="T25" fmla="*/ 1 h 29"/>
                <a:gd name="T26" fmla="*/ 2 w 30"/>
                <a:gd name="T27" fmla="*/ 0 h 29"/>
                <a:gd name="T28" fmla="*/ 3 w 30"/>
                <a:gd name="T29" fmla="*/ 0 h 29"/>
                <a:gd name="T30" fmla="*/ 3 w 30"/>
                <a:gd name="T31" fmla="*/ 0 h 29"/>
                <a:gd name="T32" fmla="*/ 4 w 30"/>
                <a:gd name="T33" fmla="*/ 0 h 29"/>
                <a:gd name="T34" fmla="*/ 5 w 30"/>
                <a:gd name="T35" fmla="*/ 0 h 29"/>
                <a:gd name="T36" fmla="*/ 6 w 30"/>
                <a:gd name="T37" fmla="*/ 0 h 29"/>
                <a:gd name="T38" fmla="*/ 6 w 30"/>
                <a:gd name="T39" fmla="*/ 0 h 29"/>
                <a:gd name="T40" fmla="*/ 7 w 30"/>
                <a:gd name="T41" fmla="*/ 1 h 29"/>
                <a:gd name="T42" fmla="*/ 7 w 30"/>
                <a:gd name="T43" fmla="*/ 1 h 29"/>
                <a:gd name="T44" fmla="*/ 8 w 30"/>
                <a:gd name="T45" fmla="*/ 2 h 29"/>
                <a:gd name="T46" fmla="*/ 8 w 30"/>
                <a:gd name="T47" fmla="*/ 3 h 29"/>
                <a:gd name="T48" fmla="*/ 8 w 30"/>
                <a:gd name="T49" fmla="*/ 3 h 29"/>
                <a:gd name="T50" fmla="*/ 8 w 30"/>
                <a:gd name="T51" fmla="*/ 5 h 29"/>
                <a:gd name="T52" fmla="*/ 7 w 30"/>
                <a:gd name="T53" fmla="*/ 6 h 29"/>
                <a:gd name="T54" fmla="*/ 6 w 30"/>
                <a:gd name="T55" fmla="*/ 7 h 29"/>
                <a:gd name="T56" fmla="*/ 4 w 30"/>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FF0000"/>
            </a:solidFill>
            <a:ln w="9525">
              <a:noFill/>
              <a:round/>
              <a:headEnd/>
              <a:tailEnd/>
            </a:ln>
          </p:spPr>
          <p:txBody>
            <a:bodyPr/>
            <a:lstStyle/>
            <a:p>
              <a:endParaRPr lang="en-US"/>
            </a:p>
          </p:txBody>
        </p:sp>
        <p:sp>
          <p:nvSpPr>
            <p:cNvPr id="7588" name="Freeform 276"/>
            <p:cNvSpPr>
              <a:spLocks/>
            </p:cNvSpPr>
            <p:nvPr/>
          </p:nvSpPr>
          <p:spPr bwMode="auto">
            <a:xfrm>
              <a:off x="3407" y="2515"/>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FF0000"/>
            </a:solidFill>
            <a:ln w="9525">
              <a:noFill/>
              <a:round/>
              <a:headEnd/>
              <a:tailEnd/>
            </a:ln>
          </p:spPr>
          <p:txBody>
            <a:bodyPr/>
            <a:lstStyle/>
            <a:p>
              <a:endParaRPr lang="en-US"/>
            </a:p>
          </p:txBody>
        </p:sp>
        <p:sp>
          <p:nvSpPr>
            <p:cNvPr id="7589" name="Freeform 277"/>
            <p:cNvSpPr>
              <a:spLocks/>
            </p:cNvSpPr>
            <p:nvPr/>
          </p:nvSpPr>
          <p:spPr bwMode="auto">
            <a:xfrm>
              <a:off x="3414" y="2522"/>
              <a:ext cx="15" cy="15"/>
            </a:xfrm>
            <a:custGeom>
              <a:avLst/>
              <a:gdLst>
                <a:gd name="T0" fmla="*/ 4 w 30"/>
                <a:gd name="T1" fmla="*/ 8 h 30"/>
                <a:gd name="T2" fmla="*/ 3 w 30"/>
                <a:gd name="T3" fmla="*/ 8 h 30"/>
                <a:gd name="T4" fmla="*/ 3 w 30"/>
                <a:gd name="T5" fmla="*/ 7 h 30"/>
                <a:gd name="T6" fmla="*/ 2 w 30"/>
                <a:gd name="T7" fmla="*/ 7 h 30"/>
                <a:gd name="T8" fmla="*/ 1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1 w 30"/>
                <a:gd name="T25" fmla="*/ 1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1 h 30"/>
                <a:gd name="T42" fmla="*/ 7 w 30"/>
                <a:gd name="T43" fmla="*/ 2 h 30"/>
                <a:gd name="T44" fmla="*/ 8 w 30"/>
                <a:gd name="T45" fmla="*/ 3 h 30"/>
                <a:gd name="T46" fmla="*/ 8 w 30"/>
                <a:gd name="T47" fmla="*/ 3 h 30"/>
                <a:gd name="T48" fmla="*/ 8 w 30"/>
                <a:gd name="T49" fmla="*/ 4 h 30"/>
                <a:gd name="T50" fmla="*/ 8 w 30"/>
                <a:gd name="T51" fmla="*/ 5 h 30"/>
                <a:gd name="T52" fmla="*/ 7 w 30"/>
                <a:gd name="T53" fmla="*/ 7 h 30"/>
                <a:gd name="T54" fmla="*/ 6 w 30"/>
                <a:gd name="T55" fmla="*/ 7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FF0000"/>
            </a:solidFill>
            <a:ln w="9525">
              <a:noFill/>
              <a:round/>
              <a:headEnd/>
              <a:tailEnd/>
            </a:ln>
          </p:spPr>
          <p:txBody>
            <a:bodyPr/>
            <a:lstStyle/>
            <a:p>
              <a:endParaRPr lang="en-US"/>
            </a:p>
          </p:txBody>
        </p:sp>
        <p:sp>
          <p:nvSpPr>
            <p:cNvPr id="7590" name="Freeform 278"/>
            <p:cNvSpPr>
              <a:spLocks/>
            </p:cNvSpPr>
            <p:nvPr/>
          </p:nvSpPr>
          <p:spPr bwMode="auto">
            <a:xfrm>
              <a:off x="2347" y="2643"/>
              <a:ext cx="29" cy="30"/>
            </a:xfrm>
            <a:custGeom>
              <a:avLst/>
              <a:gdLst>
                <a:gd name="T0" fmla="*/ 15 w 58"/>
                <a:gd name="T1" fmla="*/ 8 h 59"/>
                <a:gd name="T2" fmla="*/ 15 w 58"/>
                <a:gd name="T3" fmla="*/ 6 h 59"/>
                <a:gd name="T4" fmla="*/ 14 w 58"/>
                <a:gd name="T5" fmla="*/ 5 h 59"/>
                <a:gd name="T6" fmla="*/ 14 w 58"/>
                <a:gd name="T7" fmla="*/ 4 h 59"/>
                <a:gd name="T8" fmla="*/ 13 w 58"/>
                <a:gd name="T9" fmla="*/ 3 h 59"/>
                <a:gd name="T10" fmla="*/ 12 w 58"/>
                <a:gd name="T11" fmla="*/ 2 h 59"/>
                <a:gd name="T12" fmla="*/ 10 w 58"/>
                <a:gd name="T13" fmla="*/ 1 h 59"/>
                <a:gd name="T14" fmla="*/ 9 w 58"/>
                <a:gd name="T15" fmla="*/ 0 h 59"/>
                <a:gd name="T16" fmla="*/ 7 w 58"/>
                <a:gd name="T17" fmla="*/ 0 h 59"/>
                <a:gd name="T18" fmla="*/ 5 w 58"/>
                <a:gd name="T19" fmla="*/ 1 h 59"/>
                <a:gd name="T20" fmla="*/ 2 w 58"/>
                <a:gd name="T21" fmla="*/ 3 h 59"/>
                <a:gd name="T22" fmla="*/ 1 w 58"/>
                <a:gd name="T23" fmla="*/ 5 h 59"/>
                <a:gd name="T24" fmla="*/ 0 w 58"/>
                <a:gd name="T25" fmla="*/ 8 h 59"/>
                <a:gd name="T26" fmla="*/ 0 w 58"/>
                <a:gd name="T27" fmla="*/ 9 h 59"/>
                <a:gd name="T28" fmla="*/ 1 w 58"/>
                <a:gd name="T29" fmla="*/ 11 h 59"/>
                <a:gd name="T30" fmla="*/ 1 w 58"/>
                <a:gd name="T31" fmla="*/ 12 h 59"/>
                <a:gd name="T32" fmla="*/ 2 w 58"/>
                <a:gd name="T33" fmla="*/ 13 h 59"/>
                <a:gd name="T34" fmla="*/ 3 w 58"/>
                <a:gd name="T35" fmla="*/ 14 h 59"/>
                <a:gd name="T36" fmla="*/ 5 w 58"/>
                <a:gd name="T37" fmla="*/ 15 h 59"/>
                <a:gd name="T38" fmla="*/ 6 w 58"/>
                <a:gd name="T39" fmla="*/ 15 h 59"/>
                <a:gd name="T40" fmla="*/ 7 w 58"/>
                <a:gd name="T41" fmla="*/ 15 h 59"/>
                <a:gd name="T42" fmla="*/ 9 w 58"/>
                <a:gd name="T43" fmla="*/ 15 h 59"/>
                <a:gd name="T44" fmla="*/ 10 w 58"/>
                <a:gd name="T45" fmla="*/ 15 h 59"/>
                <a:gd name="T46" fmla="*/ 12 w 58"/>
                <a:gd name="T47" fmla="*/ 14 h 59"/>
                <a:gd name="T48" fmla="*/ 13 w 58"/>
                <a:gd name="T49" fmla="*/ 13 h 59"/>
                <a:gd name="T50" fmla="*/ 14 w 58"/>
                <a:gd name="T51" fmla="*/ 12 h 59"/>
                <a:gd name="T52" fmla="*/ 14 w 58"/>
                <a:gd name="T53" fmla="*/ 11 h 59"/>
                <a:gd name="T54" fmla="*/ 15 w 58"/>
                <a:gd name="T55" fmla="*/ 9 h 59"/>
                <a:gd name="T56" fmla="*/ 15 w 58"/>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FF0000"/>
            </a:solidFill>
            <a:ln w="9525">
              <a:noFill/>
              <a:round/>
              <a:headEnd/>
              <a:tailEnd/>
            </a:ln>
          </p:spPr>
          <p:txBody>
            <a:bodyPr/>
            <a:lstStyle/>
            <a:p>
              <a:endParaRPr lang="en-US"/>
            </a:p>
          </p:txBody>
        </p:sp>
        <p:sp>
          <p:nvSpPr>
            <p:cNvPr id="7591" name="Freeform 279"/>
            <p:cNvSpPr>
              <a:spLocks/>
            </p:cNvSpPr>
            <p:nvPr/>
          </p:nvSpPr>
          <p:spPr bwMode="auto">
            <a:xfrm>
              <a:off x="2354" y="2651"/>
              <a:ext cx="15" cy="14"/>
            </a:xfrm>
            <a:custGeom>
              <a:avLst/>
              <a:gdLst>
                <a:gd name="T0" fmla="*/ 4 w 29"/>
                <a:gd name="T1" fmla="*/ 7 h 29"/>
                <a:gd name="T2" fmla="*/ 3 w 29"/>
                <a:gd name="T3" fmla="*/ 7 h 29"/>
                <a:gd name="T4" fmla="*/ 3 w 29"/>
                <a:gd name="T5" fmla="*/ 7 h 29"/>
                <a:gd name="T6" fmla="*/ 2 w 29"/>
                <a:gd name="T7" fmla="*/ 6 h 29"/>
                <a:gd name="T8" fmla="*/ 1 w 29"/>
                <a:gd name="T9" fmla="*/ 6 h 29"/>
                <a:gd name="T10" fmla="*/ 1 w 29"/>
                <a:gd name="T11" fmla="*/ 5 h 29"/>
                <a:gd name="T12" fmla="*/ 1 w 29"/>
                <a:gd name="T13" fmla="*/ 5 h 29"/>
                <a:gd name="T14" fmla="*/ 0 w 29"/>
                <a:gd name="T15" fmla="*/ 4 h 29"/>
                <a:gd name="T16" fmla="*/ 0 w 29"/>
                <a:gd name="T17" fmla="*/ 3 h 29"/>
                <a:gd name="T18" fmla="*/ 0 w 29"/>
                <a:gd name="T19" fmla="*/ 3 h 29"/>
                <a:gd name="T20" fmla="*/ 1 w 29"/>
                <a:gd name="T21" fmla="*/ 2 h 29"/>
                <a:gd name="T22" fmla="*/ 1 w 29"/>
                <a:gd name="T23" fmla="*/ 1 h 29"/>
                <a:gd name="T24" fmla="*/ 1 w 29"/>
                <a:gd name="T25" fmla="*/ 1 h 29"/>
                <a:gd name="T26" fmla="*/ 2 w 29"/>
                <a:gd name="T27" fmla="*/ 0 h 29"/>
                <a:gd name="T28" fmla="*/ 3 w 29"/>
                <a:gd name="T29" fmla="*/ 0 h 29"/>
                <a:gd name="T30" fmla="*/ 3 w 29"/>
                <a:gd name="T31" fmla="*/ 0 h 29"/>
                <a:gd name="T32" fmla="*/ 4 w 29"/>
                <a:gd name="T33" fmla="*/ 0 h 29"/>
                <a:gd name="T34" fmla="*/ 5 w 29"/>
                <a:gd name="T35" fmla="*/ 0 h 29"/>
                <a:gd name="T36" fmla="*/ 5 w 29"/>
                <a:gd name="T37" fmla="*/ 0 h 29"/>
                <a:gd name="T38" fmla="*/ 6 w 29"/>
                <a:gd name="T39" fmla="*/ 0 h 29"/>
                <a:gd name="T40" fmla="*/ 7 w 29"/>
                <a:gd name="T41" fmla="*/ 1 h 29"/>
                <a:gd name="T42" fmla="*/ 7 w 29"/>
                <a:gd name="T43" fmla="*/ 1 h 29"/>
                <a:gd name="T44" fmla="*/ 7 w 29"/>
                <a:gd name="T45" fmla="*/ 2 h 29"/>
                <a:gd name="T46" fmla="*/ 8 w 29"/>
                <a:gd name="T47" fmla="*/ 3 h 29"/>
                <a:gd name="T48" fmla="*/ 8 w 29"/>
                <a:gd name="T49" fmla="*/ 3 h 29"/>
                <a:gd name="T50" fmla="*/ 7 w 29"/>
                <a:gd name="T51" fmla="*/ 5 h 29"/>
                <a:gd name="T52" fmla="*/ 7 w 29"/>
                <a:gd name="T53" fmla="*/ 6 h 29"/>
                <a:gd name="T54" fmla="*/ 5 w 29"/>
                <a:gd name="T55" fmla="*/ 7 h 29"/>
                <a:gd name="T56" fmla="*/ 4 w 29"/>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FF0000"/>
            </a:solidFill>
            <a:ln w="9525">
              <a:noFill/>
              <a:round/>
              <a:headEnd/>
              <a:tailEnd/>
            </a:ln>
          </p:spPr>
          <p:txBody>
            <a:bodyPr/>
            <a:lstStyle/>
            <a:p>
              <a:endParaRPr lang="en-US"/>
            </a:p>
          </p:txBody>
        </p:sp>
        <p:sp>
          <p:nvSpPr>
            <p:cNvPr id="7592" name="Freeform 280"/>
            <p:cNvSpPr>
              <a:spLocks/>
            </p:cNvSpPr>
            <p:nvPr/>
          </p:nvSpPr>
          <p:spPr bwMode="auto">
            <a:xfrm>
              <a:off x="2485" y="1569"/>
              <a:ext cx="30" cy="30"/>
            </a:xfrm>
            <a:custGeom>
              <a:avLst/>
              <a:gdLst>
                <a:gd name="T0" fmla="*/ 15 w 60"/>
                <a:gd name="T1" fmla="*/ 8 h 60"/>
                <a:gd name="T2" fmla="*/ 15 w 60"/>
                <a:gd name="T3" fmla="*/ 7 h 60"/>
                <a:gd name="T4" fmla="*/ 15 w 60"/>
                <a:gd name="T5" fmla="*/ 5 h 60"/>
                <a:gd name="T6" fmla="*/ 14 w 60"/>
                <a:gd name="T7" fmla="*/ 4 h 60"/>
                <a:gd name="T8" fmla="*/ 13 w 60"/>
                <a:gd name="T9" fmla="*/ 2 h 60"/>
                <a:gd name="T10" fmla="*/ 12 w 60"/>
                <a:gd name="T11" fmla="*/ 2 h 60"/>
                <a:gd name="T12" fmla="*/ 11 w 60"/>
                <a:gd name="T13" fmla="*/ 1 h 60"/>
                <a:gd name="T14" fmla="*/ 9 w 60"/>
                <a:gd name="T15" fmla="*/ 0 h 60"/>
                <a:gd name="T16" fmla="*/ 8 w 60"/>
                <a:gd name="T17" fmla="*/ 0 h 60"/>
                <a:gd name="T18" fmla="*/ 5 w 60"/>
                <a:gd name="T19" fmla="*/ 1 h 60"/>
                <a:gd name="T20" fmla="*/ 3 w 60"/>
                <a:gd name="T21" fmla="*/ 2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7593" name="Freeform 281"/>
            <p:cNvSpPr>
              <a:spLocks/>
            </p:cNvSpPr>
            <p:nvPr/>
          </p:nvSpPr>
          <p:spPr bwMode="auto">
            <a:xfrm>
              <a:off x="2492" y="1577"/>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grpSp>
      <p:grpSp>
        <p:nvGrpSpPr>
          <p:cNvPr id="7172" name="Group 282"/>
          <p:cNvGrpSpPr>
            <a:grpSpLocks/>
          </p:cNvGrpSpPr>
          <p:nvPr/>
        </p:nvGrpSpPr>
        <p:grpSpPr bwMode="auto">
          <a:xfrm rot="-193211">
            <a:off x="211138" y="4581525"/>
            <a:ext cx="1912937" cy="2119313"/>
            <a:chOff x="2332" y="1554"/>
            <a:chExt cx="1105" cy="1218"/>
          </a:xfrm>
        </p:grpSpPr>
        <p:sp>
          <p:nvSpPr>
            <p:cNvPr id="7316" name="Freeform 283"/>
            <p:cNvSpPr>
              <a:spLocks/>
            </p:cNvSpPr>
            <p:nvPr/>
          </p:nvSpPr>
          <p:spPr bwMode="auto">
            <a:xfrm>
              <a:off x="2450" y="2113"/>
              <a:ext cx="30" cy="30"/>
            </a:xfrm>
            <a:custGeom>
              <a:avLst/>
              <a:gdLst>
                <a:gd name="T0" fmla="*/ 7 w 61"/>
                <a:gd name="T1" fmla="*/ 15 h 60"/>
                <a:gd name="T2" fmla="*/ 4 w 61"/>
                <a:gd name="T3" fmla="*/ 15 h 60"/>
                <a:gd name="T4" fmla="*/ 2 w 61"/>
                <a:gd name="T5" fmla="*/ 13 h 60"/>
                <a:gd name="T6" fmla="*/ 0 w 61"/>
                <a:gd name="T7" fmla="*/ 11 h 60"/>
                <a:gd name="T8" fmla="*/ 0 w 61"/>
                <a:gd name="T9" fmla="*/ 8 h 60"/>
                <a:gd name="T10" fmla="*/ 0 w 61"/>
                <a:gd name="T11" fmla="*/ 5 h 60"/>
                <a:gd name="T12" fmla="*/ 2 w 61"/>
                <a:gd name="T13" fmla="*/ 2 h 60"/>
                <a:gd name="T14" fmla="*/ 4 w 61"/>
                <a:gd name="T15" fmla="*/ 1 h 60"/>
                <a:gd name="T16" fmla="*/ 7 w 61"/>
                <a:gd name="T17" fmla="*/ 0 h 60"/>
                <a:gd name="T18" fmla="*/ 10 w 61"/>
                <a:gd name="T19" fmla="*/ 1 h 60"/>
                <a:gd name="T20" fmla="*/ 13 w 61"/>
                <a:gd name="T21" fmla="*/ 2 h 60"/>
                <a:gd name="T22" fmla="*/ 14 w 61"/>
                <a:gd name="T23" fmla="*/ 5 h 60"/>
                <a:gd name="T24" fmla="*/ 15 w 61"/>
                <a:gd name="T25" fmla="*/ 8 h 60"/>
                <a:gd name="T26" fmla="*/ 14 w 61"/>
                <a:gd name="T27" fmla="*/ 11 h 60"/>
                <a:gd name="T28" fmla="*/ 13 w 61"/>
                <a:gd name="T29" fmla="*/ 13 h 60"/>
                <a:gd name="T30" fmla="*/ 10 w 61"/>
                <a:gd name="T31" fmla="*/ 15 h 60"/>
                <a:gd name="T32" fmla="*/ 7 w 61"/>
                <a:gd name="T33" fmla="*/ 15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0000"/>
            </a:solidFill>
            <a:ln w="9525">
              <a:noFill/>
              <a:round/>
              <a:headEnd/>
              <a:tailEnd/>
            </a:ln>
          </p:spPr>
          <p:txBody>
            <a:bodyPr/>
            <a:lstStyle/>
            <a:p>
              <a:endParaRPr lang="en-US"/>
            </a:p>
          </p:txBody>
        </p:sp>
        <p:sp>
          <p:nvSpPr>
            <p:cNvPr id="7317" name="Freeform 284"/>
            <p:cNvSpPr>
              <a:spLocks/>
            </p:cNvSpPr>
            <p:nvPr/>
          </p:nvSpPr>
          <p:spPr bwMode="auto">
            <a:xfrm>
              <a:off x="2431" y="2013"/>
              <a:ext cx="67" cy="91"/>
            </a:xfrm>
            <a:custGeom>
              <a:avLst/>
              <a:gdLst>
                <a:gd name="T0" fmla="*/ 13 w 132"/>
                <a:gd name="T1" fmla="*/ 46 h 182"/>
                <a:gd name="T2" fmla="*/ 21 w 132"/>
                <a:gd name="T3" fmla="*/ 46 h 182"/>
                <a:gd name="T4" fmla="*/ 22 w 132"/>
                <a:gd name="T5" fmla="*/ 44 h 182"/>
                <a:gd name="T6" fmla="*/ 25 w 132"/>
                <a:gd name="T7" fmla="*/ 39 h 182"/>
                <a:gd name="T8" fmla="*/ 29 w 132"/>
                <a:gd name="T9" fmla="*/ 31 h 182"/>
                <a:gd name="T10" fmla="*/ 32 w 132"/>
                <a:gd name="T11" fmla="*/ 23 h 182"/>
                <a:gd name="T12" fmla="*/ 34 w 132"/>
                <a:gd name="T13" fmla="*/ 14 h 182"/>
                <a:gd name="T14" fmla="*/ 33 w 132"/>
                <a:gd name="T15" fmla="*/ 7 h 182"/>
                <a:gd name="T16" fmla="*/ 27 w 132"/>
                <a:gd name="T17" fmla="*/ 3 h 182"/>
                <a:gd name="T18" fmla="*/ 17 w 132"/>
                <a:gd name="T19" fmla="*/ 0 h 182"/>
                <a:gd name="T20" fmla="*/ 7 w 132"/>
                <a:gd name="T21" fmla="*/ 3 h 182"/>
                <a:gd name="T22" fmla="*/ 1 w 132"/>
                <a:gd name="T23" fmla="*/ 7 h 182"/>
                <a:gd name="T24" fmla="*/ 0 w 132"/>
                <a:gd name="T25" fmla="*/ 14 h 182"/>
                <a:gd name="T26" fmla="*/ 2 w 132"/>
                <a:gd name="T27" fmla="*/ 23 h 182"/>
                <a:gd name="T28" fmla="*/ 5 w 132"/>
                <a:gd name="T29" fmla="*/ 31 h 182"/>
                <a:gd name="T30" fmla="*/ 9 w 132"/>
                <a:gd name="T31" fmla="*/ 39 h 182"/>
                <a:gd name="T32" fmla="*/ 12 w 132"/>
                <a:gd name="T33" fmla="*/ 44 h 182"/>
                <a:gd name="T34" fmla="*/ 13 w 132"/>
                <a:gd name="T35" fmla="*/ 46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FF0000"/>
            </a:solidFill>
            <a:ln w="9525">
              <a:noFill/>
              <a:round/>
              <a:headEnd/>
              <a:tailEnd/>
            </a:ln>
          </p:spPr>
          <p:txBody>
            <a:bodyPr/>
            <a:lstStyle/>
            <a:p>
              <a:endParaRPr lang="en-US"/>
            </a:p>
          </p:txBody>
        </p:sp>
        <p:sp>
          <p:nvSpPr>
            <p:cNvPr id="7318" name="Freeform 285"/>
            <p:cNvSpPr>
              <a:spLocks/>
            </p:cNvSpPr>
            <p:nvPr/>
          </p:nvSpPr>
          <p:spPr bwMode="auto">
            <a:xfrm>
              <a:off x="2431" y="2013"/>
              <a:ext cx="67" cy="91"/>
            </a:xfrm>
            <a:custGeom>
              <a:avLst/>
              <a:gdLst>
                <a:gd name="T0" fmla="*/ 13 w 132"/>
                <a:gd name="T1" fmla="*/ 46 h 182"/>
                <a:gd name="T2" fmla="*/ 21 w 132"/>
                <a:gd name="T3" fmla="*/ 46 h 182"/>
                <a:gd name="T4" fmla="*/ 22 w 132"/>
                <a:gd name="T5" fmla="*/ 44 h 182"/>
                <a:gd name="T6" fmla="*/ 25 w 132"/>
                <a:gd name="T7" fmla="*/ 39 h 182"/>
                <a:gd name="T8" fmla="*/ 29 w 132"/>
                <a:gd name="T9" fmla="*/ 31 h 182"/>
                <a:gd name="T10" fmla="*/ 32 w 132"/>
                <a:gd name="T11" fmla="*/ 23 h 182"/>
                <a:gd name="T12" fmla="*/ 34 w 132"/>
                <a:gd name="T13" fmla="*/ 14 h 182"/>
                <a:gd name="T14" fmla="*/ 33 w 132"/>
                <a:gd name="T15" fmla="*/ 7 h 182"/>
                <a:gd name="T16" fmla="*/ 27 w 132"/>
                <a:gd name="T17" fmla="*/ 3 h 182"/>
                <a:gd name="T18" fmla="*/ 17 w 132"/>
                <a:gd name="T19" fmla="*/ 0 h 182"/>
                <a:gd name="T20" fmla="*/ 7 w 132"/>
                <a:gd name="T21" fmla="*/ 3 h 182"/>
                <a:gd name="T22" fmla="*/ 1 w 132"/>
                <a:gd name="T23" fmla="*/ 7 h 182"/>
                <a:gd name="T24" fmla="*/ 0 w 132"/>
                <a:gd name="T25" fmla="*/ 14 h 182"/>
                <a:gd name="T26" fmla="*/ 2 w 132"/>
                <a:gd name="T27" fmla="*/ 23 h 182"/>
                <a:gd name="T28" fmla="*/ 5 w 132"/>
                <a:gd name="T29" fmla="*/ 31 h 182"/>
                <a:gd name="T30" fmla="*/ 9 w 132"/>
                <a:gd name="T31" fmla="*/ 39 h 182"/>
                <a:gd name="T32" fmla="*/ 12 w 132"/>
                <a:gd name="T33" fmla="*/ 44 h 182"/>
                <a:gd name="T34" fmla="*/ 13 w 132"/>
                <a:gd name="T35" fmla="*/ 46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FF0000"/>
            </a:solidFill>
            <a:ln w="9525">
              <a:noFill/>
              <a:round/>
              <a:headEnd/>
              <a:tailEnd/>
            </a:ln>
          </p:spPr>
          <p:txBody>
            <a:bodyPr/>
            <a:lstStyle/>
            <a:p>
              <a:endParaRPr lang="en-US"/>
            </a:p>
          </p:txBody>
        </p:sp>
        <p:sp>
          <p:nvSpPr>
            <p:cNvPr id="7319" name="Freeform 286"/>
            <p:cNvSpPr>
              <a:spLocks/>
            </p:cNvSpPr>
            <p:nvPr/>
          </p:nvSpPr>
          <p:spPr bwMode="auto">
            <a:xfrm>
              <a:off x="2359" y="2051"/>
              <a:ext cx="89" cy="73"/>
            </a:xfrm>
            <a:custGeom>
              <a:avLst/>
              <a:gdLst>
                <a:gd name="T0" fmla="*/ 41 w 177"/>
                <a:gd name="T1" fmla="*/ 36 h 146"/>
                <a:gd name="T2" fmla="*/ 45 w 177"/>
                <a:gd name="T3" fmla="*/ 29 h 146"/>
                <a:gd name="T4" fmla="*/ 43 w 177"/>
                <a:gd name="T5" fmla="*/ 27 h 146"/>
                <a:gd name="T6" fmla="*/ 41 w 177"/>
                <a:gd name="T7" fmla="*/ 22 h 146"/>
                <a:gd name="T8" fmla="*/ 36 w 177"/>
                <a:gd name="T9" fmla="*/ 15 h 146"/>
                <a:gd name="T10" fmla="*/ 31 w 177"/>
                <a:gd name="T11" fmla="*/ 9 h 146"/>
                <a:gd name="T12" fmla="*/ 24 w 177"/>
                <a:gd name="T13" fmla="*/ 3 h 146"/>
                <a:gd name="T14" fmla="*/ 18 w 177"/>
                <a:gd name="T15" fmla="*/ 0 h 146"/>
                <a:gd name="T16" fmla="*/ 10 w 177"/>
                <a:gd name="T17" fmla="*/ 2 h 146"/>
                <a:gd name="T18" fmla="*/ 4 w 177"/>
                <a:gd name="T19" fmla="*/ 9 h 146"/>
                <a:gd name="T20" fmla="*/ 1 w 177"/>
                <a:gd name="T21" fmla="*/ 15 h 146"/>
                <a:gd name="T22" fmla="*/ 0 w 177"/>
                <a:gd name="T23" fmla="*/ 19 h 146"/>
                <a:gd name="T24" fmla="*/ 1 w 177"/>
                <a:gd name="T25" fmla="*/ 23 h 146"/>
                <a:gd name="T26" fmla="*/ 2 w 177"/>
                <a:gd name="T27" fmla="*/ 26 h 146"/>
                <a:gd name="T28" fmla="*/ 5 w 177"/>
                <a:gd name="T29" fmla="*/ 29 h 146"/>
                <a:gd name="T30" fmla="*/ 8 w 177"/>
                <a:gd name="T31" fmla="*/ 31 h 146"/>
                <a:gd name="T32" fmla="*/ 12 w 177"/>
                <a:gd name="T33" fmla="*/ 33 h 146"/>
                <a:gd name="T34" fmla="*/ 16 w 177"/>
                <a:gd name="T35" fmla="*/ 35 h 146"/>
                <a:gd name="T36" fmla="*/ 20 w 177"/>
                <a:gd name="T37" fmla="*/ 36 h 146"/>
                <a:gd name="T38" fmla="*/ 25 w 177"/>
                <a:gd name="T39" fmla="*/ 36 h 146"/>
                <a:gd name="T40" fmla="*/ 29 w 177"/>
                <a:gd name="T41" fmla="*/ 36 h 146"/>
                <a:gd name="T42" fmla="*/ 33 w 177"/>
                <a:gd name="T43" fmla="*/ 37 h 146"/>
                <a:gd name="T44" fmla="*/ 36 w 177"/>
                <a:gd name="T45" fmla="*/ 37 h 146"/>
                <a:gd name="T46" fmla="*/ 39 w 177"/>
                <a:gd name="T47" fmla="*/ 36 h 146"/>
                <a:gd name="T48" fmla="*/ 41 w 177"/>
                <a:gd name="T49" fmla="*/ 36 h 146"/>
                <a:gd name="T50" fmla="*/ 41 w 177"/>
                <a:gd name="T51" fmla="*/ 36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FF0000"/>
            </a:solidFill>
            <a:ln w="9525">
              <a:noFill/>
              <a:round/>
              <a:headEnd/>
              <a:tailEnd/>
            </a:ln>
          </p:spPr>
          <p:txBody>
            <a:bodyPr/>
            <a:lstStyle/>
            <a:p>
              <a:endParaRPr lang="en-US"/>
            </a:p>
          </p:txBody>
        </p:sp>
        <p:sp>
          <p:nvSpPr>
            <p:cNvPr id="7320" name="Freeform 287"/>
            <p:cNvSpPr>
              <a:spLocks/>
            </p:cNvSpPr>
            <p:nvPr/>
          </p:nvSpPr>
          <p:spPr bwMode="auto">
            <a:xfrm>
              <a:off x="2359" y="2133"/>
              <a:ext cx="89" cy="71"/>
            </a:xfrm>
            <a:custGeom>
              <a:avLst/>
              <a:gdLst>
                <a:gd name="T0" fmla="*/ 45 w 178"/>
                <a:gd name="T1" fmla="*/ 6 h 143"/>
                <a:gd name="T2" fmla="*/ 41 w 178"/>
                <a:gd name="T3" fmla="*/ 0 h 143"/>
                <a:gd name="T4" fmla="*/ 41 w 178"/>
                <a:gd name="T5" fmla="*/ 0 h 143"/>
                <a:gd name="T6" fmla="*/ 39 w 178"/>
                <a:gd name="T7" fmla="*/ 0 h 143"/>
                <a:gd name="T8" fmla="*/ 37 w 178"/>
                <a:gd name="T9" fmla="*/ 0 h 143"/>
                <a:gd name="T10" fmla="*/ 33 w 178"/>
                <a:gd name="T11" fmla="*/ 0 h 143"/>
                <a:gd name="T12" fmla="*/ 29 w 178"/>
                <a:gd name="T13" fmla="*/ 0 h 143"/>
                <a:gd name="T14" fmla="*/ 25 w 178"/>
                <a:gd name="T15" fmla="*/ 0 h 143"/>
                <a:gd name="T16" fmla="*/ 20 w 178"/>
                <a:gd name="T17" fmla="*/ 1 h 143"/>
                <a:gd name="T18" fmla="*/ 16 w 178"/>
                <a:gd name="T19" fmla="*/ 1 h 143"/>
                <a:gd name="T20" fmla="*/ 11 w 178"/>
                <a:gd name="T21" fmla="*/ 3 h 143"/>
                <a:gd name="T22" fmla="*/ 8 w 178"/>
                <a:gd name="T23" fmla="*/ 4 h 143"/>
                <a:gd name="T24" fmla="*/ 5 w 178"/>
                <a:gd name="T25" fmla="*/ 6 h 143"/>
                <a:gd name="T26" fmla="*/ 2 w 178"/>
                <a:gd name="T27" fmla="*/ 9 h 143"/>
                <a:gd name="T28" fmla="*/ 1 w 178"/>
                <a:gd name="T29" fmla="*/ 12 h 143"/>
                <a:gd name="T30" fmla="*/ 0 w 178"/>
                <a:gd name="T31" fmla="*/ 16 h 143"/>
                <a:gd name="T32" fmla="*/ 1 w 178"/>
                <a:gd name="T33" fmla="*/ 20 h 143"/>
                <a:gd name="T34" fmla="*/ 3 w 178"/>
                <a:gd name="T35" fmla="*/ 26 h 143"/>
                <a:gd name="T36" fmla="*/ 11 w 178"/>
                <a:gd name="T37" fmla="*/ 33 h 143"/>
                <a:gd name="T38" fmla="*/ 18 w 178"/>
                <a:gd name="T39" fmla="*/ 35 h 143"/>
                <a:gd name="T40" fmla="*/ 24 w 178"/>
                <a:gd name="T41" fmla="*/ 33 h 143"/>
                <a:gd name="T42" fmla="*/ 30 w 178"/>
                <a:gd name="T43" fmla="*/ 27 h 143"/>
                <a:gd name="T44" fmla="*/ 37 w 178"/>
                <a:gd name="T45" fmla="*/ 20 h 143"/>
                <a:gd name="T46" fmla="*/ 41 w 178"/>
                <a:gd name="T47" fmla="*/ 13 h 143"/>
                <a:gd name="T48" fmla="*/ 44 w 178"/>
                <a:gd name="T49" fmla="*/ 8 h 143"/>
                <a:gd name="T50" fmla="*/ 45 w 178"/>
                <a:gd name="T51" fmla="*/ 6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FF0000"/>
            </a:solidFill>
            <a:ln w="9525">
              <a:noFill/>
              <a:round/>
              <a:headEnd/>
              <a:tailEnd/>
            </a:ln>
          </p:spPr>
          <p:txBody>
            <a:bodyPr/>
            <a:lstStyle/>
            <a:p>
              <a:endParaRPr lang="en-US"/>
            </a:p>
          </p:txBody>
        </p:sp>
        <p:sp>
          <p:nvSpPr>
            <p:cNvPr id="7321" name="Freeform 288"/>
            <p:cNvSpPr>
              <a:spLocks/>
            </p:cNvSpPr>
            <p:nvPr/>
          </p:nvSpPr>
          <p:spPr bwMode="auto">
            <a:xfrm>
              <a:off x="2432" y="2151"/>
              <a:ext cx="66" cy="90"/>
            </a:xfrm>
            <a:custGeom>
              <a:avLst/>
              <a:gdLst>
                <a:gd name="T0" fmla="*/ 20 w 132"/>
                <a:gd name="T1" fmla="*/ 0 h 181"/>
                <a:gd name="T2" fmla="*/ 13 w 132"/>
                <a:gd name="T3" fmla="*/ 0 h 181"/>
                <a:gd name="T4" fmla="*/ 12 w 132"/>
                <a:gd name="T5" fmla="*/ 2 h 181"/>
                <a:gd name="T6" fmla="*/ 9 w 132"/>
                <a:gd name="T7" fmla="*/ 7 h 181"/>
                <a:gd name="T8" fmla="*/ 5 w 132"/>
                <a:gd name="T9" fmla="*/ 14 h 181"/>
                <a:gd name="T10" fmla="*/ 2 w 132"/>
                <a:gd name="T11" fmla="*/ 22 h 181"/>
                <a:gd name="T12" fmla="*/ 0 w 132"/>
                <a:gd name="T13" fmla="*/ 30 h 181"/>
                <a:gd name="T14" fmla="*/ 1 w 132"/>
                <a:gd name="T15" fmla="*/ 38 h 181"/>
                <a:gd name="T16" fmla="*/ 6 w 132"/>
                <a:gd name="T17" fmla="*/ 43 h 181"/>
                <a:gd name="T18" fmla="*/ 16 w 132"/>
                <a:gd name="T19" fmla="*/ 45 h 181"/>
                <a:gd name="T20" fmla="*/ 26 w 132"/>
                <a:gd name="T21" fmla="*/ 43 h 181"/>
                <a:gd name="T22" fmla="*/ 32 w 132"/>
                <a:gd name="T23" fmla="*/ 38 h 181"/>
                <a:gd name="T24" fmla="*/ 33 w 132"/>
                <a:gd name="T25" fmla="*/ 30 h 181"/>
                <a:gd name="T26" fmla="*/ 32 w 132"/>
                <a:gd name="T27" fmla="*/ 22 h 181"/>
                <a:gd name="T28" fmla="*/ 28 w 132"/>
                <a:gd name="T29" fmla="*/ 14 h 181"/>
                <a:gd name="T30" fmla="*/ 25 w 132"/>
                <a:gd name="T31" fmla="*/ 7 h 181"/>
                <a:gd name="T32" fmla="*/ 21 w 132"/>
                <a:gd name="T33" fmla="*/ 2 h 181"/>
                <a:gd name="T34" fmla="*/ 20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FF0000"/>
            </a:solidFill>
            <a:ln w="9525">
              <a:noFill/>
              <a:round/>
              <a:headEnd/>
              <a:tailEnd/>
            </a:ln>
          </p:spPr>
          <p:txBody>
            <a:bodyPr/>
            <a:lstStyle/>
            <a:p>
              <a:endParaRPr lang="en-US"/>
            </a:p>
          </p:txBody>
        </p:sp>
        <p:sp>
          <p:nvSpPr>
            <p:cNvPr id="7322" name="Freeform 289"/>
            <p:cNvSpPr>
              <a:spLocks/>
            </p:cNvSpPr>
            <p:nvPr/>
          </p:nvSpPr>
          <p:spPr bwMode="auto">
            <a:xfrm>
              <a:off x="2482" y="2132"/>
              <a:ext cx="88" cy="72"/>
            </a:xfrm>
            <a:custGeom>
              <a:avLst/>
              <a:gdLst>
                <a:gd name="T0" fmla="*/ 3 w 177"/>
                <a:gd name="T1" fmla="*/ 1 h 144"/>
                <a:gd name="T2" fmla="*/ 0 w 177"/>
                <a:gd name="T3" fmla="*/ 6 h 144"/>
                <a:gd name="T4" fmla="*/ 1 w 177"/>
                <a:gd name="T5" fmla="*/ 9 h 144"/>
                <a:gd name="T6" fmla="*/ 4 w 177"/>
                <a:gd name="T7" fmla="*/ 14 h 144"/>
                <a:gd name="T8" fmla="*/ 8 w 177"/>
                <a:gd name="T9" fmla="*/ 21 h 144"/>
                <a:gd name="T10" fmla="*/ 14 w 177"/>
                <a:gd name="T11" fmla="*/ 27 h 144"/>
                <a:gd name="T12" fmla="*/ 20 w 177"/>
                <a:gd name="T13" fmla="*/ 33 h 144"/>
                <a:gd name="T14" fmla="*/ 27 w 177"/>
                <a:gd name="T15" fmla="*/ 36 h 144"/>
                <a:gd name="T16" fmla="*/ 34 w 177"/>
                <a:gd name="T17" fmla="*/ 35 h 144"/>
                <a:gd name="T18" fmla="*/ 41 w 177"/>
                <a:gd name="T19" fmla="*/ 26 h 144"/>
                <a:gd name="T20" fmla="*/ 43 w 177"/>
                <a:gd name="T21" fmla="*/ 21 h 144"/>
                <a:gd name="T22" fmla="*/ 44 w 177"/>
                <a:gd name="T23" fmla="*/ 17 h 144"/>
                <a:gd name="T24" fmla="*/ 44 w 177"/>
                <a:gd name="T25" fmla="*/ 12 h 144"/>
                <a:gd name="T26" fmla="*/ 42 w 177"/>
                <a:gd name="T27" fmla="*/ 9 h 144"/>
                <a:gd name="T28" fmla="*/ 40 w 177"/>
                <a:gd name="T29" fmla="*/ 7 h 144"/>
                <a:gd name="T30" fmla="*/ 36 w 177"/>
                <a:gd name="T31" fmla="*/ 5 h 144"/>
                <a:gd name="T32" fmla="*/ 33 w 177"/>
                <a:gd name="T33" fmla="*/ 3 h 144"/>
                <a:gd name="T34" fmla="*/ 29 w 177"/>
                <a:gd name="T35" fmla="*/ 2 h 144"/>
                <a:gd name="T36" fmla="*/ 24 w 177"/>
                <a:gd name="T37" fmla="*/ 1 h 144"/>
                <a:gd name="T38" fmla="*/ 20 w 177"/>
                <a:gd name="T39" fmla="*/ 1 h 144"/>
                <a:gd name="T40" fmla="*/ 15 w 177"/>
                <a:gd name="T41" fmla="*/ 1 h 144"/>
                <a:gd name="T42" fmla="*/ 12 w 177"/>
                <a:gd name="T43" fmla="*/ 0 h 144"/>
                <a:gd name="T44" fmla="*/ 8 w 177"/>
                <a:gd name="T45" fmla="*/ 0 h 144"/>
                <a:gd name="T46" fmla="*/ 6 w 177"/>
                <a:gd name="T47" fmla="*/ 1 h 144"/>
                <a:gd name="T48" fmla="*/ 4 w 177"/>
                <a:gd name="T49" fmla="*/ 1 h 144"/>
                <a:gd name="T50" fmla="*/ 3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FF0000"/>
            </a:solidFill>
            <a:ln w="9525">
              <a:noFill/>
              <a:round/>
              <a:headEnd/>
              <a:tailEnd/>
            </a:ln>
          </p:spPr>
          <p:txBody>
            <a:bodyPr/>
            <a:lstStyle/>
            <a:p>
              <a:endParaRPr lang="en-US"/>
            </a:p>
          </p:txBody>
        </p:sp>
        <p:sp>
          <p:nvSpPr>
            <p:cNvPr id="7323" name="Freeform 290"/>
            <p:cNvSpPr>
              <a:spLocks/>
            </p:cNvSpPr>
            <p:nvPr/>
          </p:nvSpPr>
          <p:spPr bwMode="auto">
            <a:xfrm>
              <a:off x="2481" y="2051"/>
              <a:ext cx="90" cy="72"/>
            </a:xfrm>
            <a:custGeom>
              <a:avLst/>
              <a:gdLst>
                <a:gd name="T0" fmla="*/ 0 w 180"/>
                <a:gd name="T1" fmla="*/ 29 h 143"/>
                <a:gd name="T2" fmla="*/ 4 w 180"/>
                <a:gd name="T3" fmla="*/ 36 h 143"/>
                <a:gd name="T4" fmla="*/ 5 w 180"/>
                <a:gd name="T5" fmla="*/ 36 h 143"/>
                <a:gd name="T6" fmla="*/ 6 w 180"/>
                <a:gd name="T7" fmla="*/ 36 h 143"/>
                <a:gd name="T8" fmla="*/ 9 w 180"/>
                <a:gd name="T9" fmla="*/ 36 h 143"/>
                <a:gd name="T10" fmla="*/ 12 w 180"/>
                <a:gd name="T11" fmla="*/ 36 h 143"/>
                <a:gd name="T12" fmla="*/ 16 w 180"/>
                <a:gd name="T13" fmla="*/ 36 h 143"/>
                <a:gd name="T14" fmla="*/ 20 w 180"/>
                <a:gd name="T15" fmla="*/ 36 h 143"/>
                <a:gd name="T16" fmla="*/ 25 w 180"/>
                <a:gd name="T17" fmla="*/ 35 h 143"/>
                <a:gd name="T18" fmla="*/ 29 w 180"/>
                <a:gd name="T19" fmla="*/ 34 h 143"/>
                <a:gd name="T20" fmla="*/ 34 w 180"/>
                <a:gd name="T21" fmla="*/ 33 h 143"/>
                <a:gd name="T22" fmla="*/ 37 w 180"/>
                <a:gd name="T23" fmla="*/ 32 h 143"/>
                <a:gd name="T24" fmla="*/ 41 w 180"/>
                <a:gd name="T25" fmla="*/ 30 h 143"/>
                <a:gd name="T26" fmla="*/ 43 w 180"/>
                <a:gd name="T27" fmla="*/ 27 h 143"/>
                <a:gd name="T28" fmla="*/ 45 w 180"/>
                <a:gd name="T29" fmla="*/ 24 h 143"/>
                <a:gd name="T30" fmla="*/ 45 w 180"/>
                <a:gd name="T31" fmla="*/ 20 h 143"/>
                <a:gd name="T32" fmla="*/ 44 w 180"/>
                <a:gd name="T33" fmla="*/ 15 h 143"/>
                <a:gd name="T34" fmla="*/ 42 w 180"/>
                <a:gd name="T35" fmla="*/ 10 h 143"/>
                <a:gd name="T36" fmla="*/ 35 w 180"/>
                <a:gd name="T37" fmla="*/ 2 h 143"/>
                <a:gd name="T38" fmla="*/ 27 w 180"/>
                <a:gd name="T39" fmla="*/ 0 h 143"/>
                <a:gd name="T40" fmla="*/ 21 w 180"/>
                <a:gd name="T41" fmla="*/ 3 h 143"/>
                <a:gd name="T42" fmla="*/ 14 w 180"/>
                <a:gd name="T43" fmla="*/ 8 h 143"/>
                <a:gd name="T44" fmla="*/ 9 w 180"/>
                <a:gd name="T45" fmla="*/ 15 h 143"/>
                <a:gd name="T46" fmla="*/ 4 w 180"/>
                <a:gd name="T47" fmla="*/ 22 h 143"/>
                <a:gd name="T48" fmla="*/ 1 w 180"/>
                <a:gd name="T49" fmla="*/ 27 h 143"/>
                <a:gd name="T50" fmla="*/ 0 w 180"/>
                <a:gd name="T51" fmla="*/ 29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FF0000"/>
            </a:solidFill>
            <a:ln w="9525">
              <a:noFill/>
              <a:round/>
              <a:headEnd/>
              <a:tailEnd/>
            </a:ln>
          </p:spPr>
          <p:txBody>
            <a:bodyPr/>
            <a:lstStyle/>
            <a:p>
              <a:endParaRPr lang="en-US"/>
            </a:p>
          </p:txBody>
        </p:sp>
        <p:sp>
          <p:nvSpPr>
            <p:cNvPr id="7324" name="Freeform 291"/>
            <p:cNvSpPr>
              <a:spLocks/>
            </p:cNvSpPr>
            <p:nvPr/>
          </p:nvSpPr>
          <p:spPr bwMode="auto">
            <a:xfrm>
              <a:off x="2654" y="1594"/>
              <a:ext cx="12" cy="12"/>
            </a:xfrm>
            <a:custGeom>
              <a:avLst/>
              <a:gdLst>
                <a:gd name="T0" fmla="*/ 3 w 24"/>
                <a:gd name="T1" fmla="*/ 6 h 24"/>
                <a:gd name="T2" fmla="*/ 2 w 24"/>
                <a:gd name="T3" fmla="*/ 6 h 24"/>
                <a:gd name="T4" fmla="*/ 1 w 24"/>
                <a:gd name="T5" fmla="*/ 6 h 24"/>
                <a:gd name="T6" fmla="*/ 1 w 24"/>
                <a:gd name="T7" fmla="*/ 4 h 24"/>
                <a:gd name="T8" fmla="*/ 0 w 24"/>
                <a:gd name="T9" fmla="*/ 3 h 24"/>
                <a:gd name="T10" fmla="*/ 1 w 24"/>
                <a:gd name="T11" fmla="*/ 2 h 24"/>
                <a:gd name="T12" fmla="*/ 1 w 24"/>
                <a:gd name="T13" fmla="*/ 1 h 24"/>
                <a:gd name="T14" fmla="*/ 2 w 24"/>
                <a:gd name="T15" fmla="*/ 1 h 24"/>
                <a:gd name="T16" fmla="*/ 3 w 24"/>
                <a:gd name="T17" fmla="*/ 0 h 24"/>
                <a:gd name="T18" fmla="*/ 5 w 24"/>
                <a:gd name="T19" fmla="*/ 1 h 24"/>
                <a:gd name="T20" fmla="*/ 5 w 24"/>
                <a:gd name="T21" fmla="*/ 1 h 24"/>
                <a:gd name="T22" fmla="*/ 6 w 24"/>
                <a:gd name="T23" fmla="*/ 2 h 24"/>
                <a:gd name="T24" fmla="*/ 6 w 24"/>
                <a:gd name="T25" fmla="*/ 3 h 24"/>
                <a:gd name="T26" fmla="*/ 6 w 24"/>
                <a:gd name="T27" fmla="*/ 4 h 24"/>
                <a:gd name="T28" fmla="*/ 5 w 24"/>
                <a:gd name="T29" fmla="*/ 6 h 24"/>
                <a:gd name="T30" fmla="*/ 5 w 24"/>
                <a:gd name="T31" fmla="*/ 6 h 24"/>
                <a:gd name="T32" fmla="*/ 3 w 24"/>
                <a:gd name="T33" fmla="*/ 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FF0000"/>
            </a:solidFill>
            <a:ln w="9525">
              <a:noFill/>
              <a:round/>
              <a:headEnd/>
              <a:tailEnd/>
            </a:ln>
          </p:spPr>
          <p:txBody>
            <a:bodyPr/>
            <a:lstStyle/>
            <a:p>
              <a:endParaRPr lang="en-US"/>
            </a:p>
          </p:txBody>
        </p:sp>
        <p:sp>
          <p:nvSpPr>
            <p:cNvPr id="7325" name="Freeform 292"/>
            <p:cNvSpPr>
              <a:spLocks/>
            </p:cNvSpPr>
            <p:nvPr/>
          </p:nvSpPr>
          <p:spPr bwMode="auto">
            <a:xfrm>
              <a:off x="2647" y="1554"/>
              <a:ext cx="26" cy="37"/>
            </a:xfrm>
            <a:custGeom>
              <a:avLst/>
              <a:gdLst>
                <a:gd name="T0" fmla="*/ 5 w 52"/>
                <a:gd name="T1" fmla="*/ 19 h 73"/>
                <a:gd name="T2" fmla="*/ 8 w 52"/>
                <a:gd name="T3" fmla="*/ 19 h 73"/>
                <a:gd name="T4" fmla="*/ 9 w 52"/>
                <a:gd name="T5" fmla="*/ 18 h 73"/>
                <a:gd name="T6" fmla="*/ 10 w 52"/>
                <a:gd name="T7" fmla="*/ 16 h 73"/>
                <a:gd name="T8" fmla="*/ 11 w 52"/>
                <a:gd name="T9" fmla="*/ 13 h 73"/>
                <a:gd name="T10" fmla="*/ 13 w 52"/>
                <a:gd name="T11" fmla="*/ 9 h 73"/>
                <a:gd name="T12" fmla="*/ 13 w 52"/>
                <a:gd name="T13" fmla="*/ 6 h 73"/>
                <a:gd name="T14" fmla="*/ 13 w 52"/>
                <a:gd name="T15" fmla="*/ 3 h 73"/>
                <a:gd name="T16" fmla="*/ 11 w 52"/>
                <a:gd name="T17" fmla="*/ 1 h 73"/>
                <a:gd name="T18" fmla="*/ 7 w 52"/>
                <a:gd name="T19" fmla="*/ 0 h 73"/>
                <a:gd name="T20" fmla="*/ 3 w 52"/>
                <a:gd name="T21" fmla="*/ 1 h 73"/>
                <a:gd name="T22" fmla="*/ 1 w 52"/>
                <a:gd name="T23" fmla="*/ 3 h 73"/>
                <a:gd name="T24" fmla="*/ 0 w 52"/>
                <a:gd name="T25" fmla="*/ 6 h 73"/>
                <a:gd name="T26" fmla="*/ 1 w 52"/>
                <a:gd name="T27" fmla="*/ 9 h 73"/>
                <a:gd name="T28" fmla="*/ 2 w 52"/>
                <a:gd name="T29" fmla="*/ 13 h 73"/>
                <a:gd name="T30" fmla="*/ 3 w 52"/>
                <a:gd name="T31" fmla="*/ 16 h 73"/>
                <a:gd name="T32" fmla="*/ 5 w 52"/>
                <a:gd name="T33" fmla="*/ 18 h 73"/>
                <a:gd name="T34" fmla="*/ 5 w 52"/>
                <a:gd name="T35" fmla="*/ 19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FF0000"/>
            </a:solidFill>
            <a:ln w="9525">
              <a:noFill/>
              <a:round/>
              <a:headEnd/>
              <a:tailEnd/>
            </a:ln>
          </p:spPr>
          <p:txBody>
            <a:bodyPr/>
            <a:lstStyle/>
            <a:p>
              <a:endParaRPr lang="en-US"/>
            </a:p>
          </p:txBody>
        </p:sp>
        <p:sp>
          <p:nvSpPr>
            <p:cNvPr id="7326" name="Freeform 293"/>
            <p:cNvSpPr>
              <a:spLocks/>
            </p:cNvSpPr>
            <p:nvPr/>
          </p:nvSpPr>
          <p:spPr bwMode="auto">
            <a:xfrm>
              <a:off x="2647" y="1554"/>
              <a:ext cx="26" cy="37"/>
            </a:xfrm>
            <a:custGeom>
              <a:avLst/>
              <a:gdLst>
                <a:gd name="T0" fmla="*/ 5 w 52"/>
                <a:gd name="T1" fmla="*/ 19 h 73"/>
                <a:gd name="T2" fmla="*/ 8 w 52"/>
                <a:gd name="T3" fmla="*/ 19 h 73"/>
                <a:gd name="T4" fmla="*/ 9 w 52"/>
                <a:gd name="T5" fmla="*/ 18 h 73"/>
                <a:gd name="T6" fmla="*/ 10 w 52"/>
                <a:gd name="T7" fmla="*/ 16 h 73"/>
                <a:gd name="T8" fmla="*/ 11 w 52"/>
                <a:gd name="T9" fmla="*/ 13 h 73"/>
                <a:gd name="T10" fmla="*/ 13 w 52"/>
                <a:gd name="T11" fmla="*/ 9 h 73"/>
                <a:gd name="T12" fmla="*/ 13 w 52"/>
                <a:gd name="T13" fmla="*/ 6 h 73"/>
                <a:gd name="T14" fmla="*/ 13 w 52"/>
                <a:gd name="T15" fmla="*/ 3 h 73"/>
                <a:gd name="T16" fmla="*/ 11 w 52"/>
                <a:gd name="T17" fmla="*/ 1 h 73"/>
                <a:gd name="T18" fmla="*/ 7 w 52"/>
                <a:gd name="T19" fmla="*/ 0 h 73"/>
                <a:gd name="T20" fmla="*/ 3 w 52"/>
                <a:gd name="T21" fmla="*/ 1 h 73"/>
                <a:gd name="T22" fmla="*/ 1 w 52"/>
                <a:gd name="T23" fmla="*/ 3 h 73"/>
                <a:gd name="T24" fmla="*/ 0 w 52"/>
                <a:gd name="T25" fmla="*/ 6 h 73"/>
                <a:gd name="T26" fmla="*/ 1 w 52"/>
                <a:gd name="T27" fmla="*/ 9 h 73"/>
                <a:gd name="T28" fmla="*/ 2 w 52"/>
                <a:gd name="T29" fmla="*/ 13 h 73"/>
                <a:gd name="T30" fmla="*/ 3 w 52"/>
                <a:gd name="T31" fmla="*/ 16 h 73"/>
                <a:gd name="T32" fmla="*/ 5 w 52"/>
                <a:gd name="T33" fmla="*/ 18 h 73"/>
                <a:gd name="T34" fmla="*/ 5 w 52"/>
                <a:gd name="T35" fmla="*/ 19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FF0000"/>
            </a:solidFill>
            <a:ln w="9525">
              <a:noFill/>
              <a:round/>
              <a:headEnd/>
              <a:tailEnd/>
            </a:ln>
          </p:spPr>
          <p:txBody>
            <a:bodyPr/>
            <a:lstStyle/>
            <a:p>
              <a:endParaRPr lang="en-US"/>
            </a:p>
          </p:txBody>
        </p:sp>
        <p:sp>
          <p:nvSpPr>
            <p:cNvPr id="7327" name="Freeform 294"/>
            <p:cNvSpPr>
              <a:spLocks/>
            </p:cNvSpPr>
            <p:nvPr/>
          </p:nvSpPr>
          <p:spPr bwMode="auto">
            <a:xfrm>
              <a:off x="2618" y="1569"/>
              <a:ext cx="36" cy="29"/>
            </a:xfrm>
            <a:custGeom>
              <a:avLst/>
              <a:gdLst>
                <a:gd name="T0" fmla="*/ 17 w 71"/>
                <a:gd name="T1" fmla="*/ 15 h 58"/>
                <a:gd name="T2" fmla="*/ 18 w 71"/>
                <a:gd name="T3" fmla="*/ 12 h 58"/>
                <a:gd name="T4" fmla="*/ 18 w 71"/>
                <a:gd name="T5" fmla="*/ 11 h 58"/>
                <a:gd name="T6" fmla="*/ 16 w 71"/>
                <a:gd name="T7" fmla="*/ 9 h 58"/>
                <a:gd name="T8" fmla="*/ 15 w 71"/>
                <a:gd name="T9" fmla="*/ 7 h 58"/>
                <a:gd name="T10" fmla="*/ 13 w 71"/>
                <a:gd name="T11" fmla="*/ 4 h 58"/>
                <a:gd name="T12" fmla="*/ 10 w 71"/>
                <a:gd name="T13" fmla="*/ 2 h 58"/>
                <a:gd name="T14" fmla="*/ 7 w 71"/>
                <a:gd name="T15" fmla="*/ 0 h 58"/>
                <a:gd name="T16" fmla="*/ 4 w 71"/>
                <a:gd name="T17" fmla="*/ 1 h 58"/>
                <a:gd name="T18" fmla="*/ 2 w 71"/>
                <a:gd name="T19" fmla="*/ 5 h 58"/>
                <a:gd name="T20" fmla="*/ 0 w 71"/>
                <a:gd name="T21" fmla="*/ 9 h 58"/>
                <a:gd name="T22" fmla="*/ 1 w 71"/>
                <a:gd name="T23" fmla="*/ 11 h 58"/>
                <a:gd name="T24" fmla="*/ 3 w 71"/>
                <a:gd name="T25" fmla="*/ 13 h 58"/>
                <a:gd name="T26" fmla="*/ 7 w 71"/>
                <a:gd name="T27" fmla="*/ 14 h 58"/>
                <a:gd name="T28" fmla="*/ 10 w 71"/>
                <a:gd name="T29" fmla="*/ 15 h 58"/>
                <a:gd name="T30" fmla="*/ 13 w 71"/>
                <a:gd name="T31" fmla="*/ 15 h 58"/>
                <a:gd name="T32" fmla="*/ 16 w 71"/>
                <a:gd name="T33" fmla="*/ 15 h 58"/>
                <a:gd name="T34" fmla="*/ 17 w 71"/>
                <a:gd name="T35" fmla="*/ 15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FF0000"/>
            </a:solidFill>
            <a:ln w="9525">
              <a:noFill/>
              <a:round/>
              <a:headEnd/>
              <a:tailEnd/>
            </a:ln>
          </p:spPr>
          <p:txBody>
            <a:bodyPr/>
            <a:lstStyle/>
            <a:p>
              <a:endParaRPr lang="en-US"/>
            </a:p>
          </p:txBody>
        </p:sp>
        <p:sp>
          <p:nvSpPr>
            <p:cNvPr id="7328" name="Freeform 295"/>
            <p:cNvSpPr>
              <a:spLocks/>
            </p:cNvSpPr>
            <p:nvPr/>
          </p:nvSpPr>
          <p:spPr bwMode="auto">
            <a:xfrm>
              <a:off x="2618" y="1602"/>
              <a:ext cx="36" cy="28"/>
            </a:xfrm>
            <a:custGeom>
              <a:avLst/>
              <a:gdLst>
                <a:gd name="T0" fmla="*/ 18 w 71"/>
                <a:gd name="T1" fmla="*/ 2 h 57"/>
                <a:gd name="T2" fmla="*/ 17 w 71"/>
                <a:gd name="T3" fmla="*/ 0 h 57"/>
                <a:gd name="T4" fmla="*/ 16 w 71"/>
                <a:gd name="T5" fmla="*/ 0 h 57"/>
                <a:gd name="T6" fmla="*/ 14 w 71"/>
                <a:gd name="T7" fmla="*/ 0 h 57"/>
                <a:gd name="T8" fmla="*/ 10 w 71"/>
                <a:gd name="T9" fmla="*/ 0 h 57"/>
                <a:gd name="T10" fmla="*/ 7 w 71"/>
                <a:gd name="T11" fmla="*/ 0 h 57"/>
                <a:gd name="T12" fmla="*/ 4 w 71"/>
                <a:gd name="T13" fmla="*/ 1 h 57"/>
                <a:gd name="T14" fmla="*/ 1 w 71"/>
                <a:gd name="T15" fmla="*/ 3 h 57"/>
                <a:gd name="T16" fmla="*/ 0 w 71"/>
                <a:gd name="T17" fmla="*/ 6 h 57"/>
                <a:gd name="T18" fmla="*/ 2 w 71"/>
                <a:gd name="T19" fmla="*/ 10 h 57"/>
                <a:gd name="T20" fmla="*/ 4 w 71"/>
                <a:gd name="T21" fmla="*/ 13 h 57"/>
                <a:gd name="T22" fmla="*/ 7 w 71"/>
                <a:gd name="T23" fmla="*/ 14 h 57"/>
                <a:gd name="T24" fmla="*/ 10 w 71"/>
                <a:gd name="T25" fmla="*/ 13 h 57"/>
                <a:gd name="T26" fmla="*/ 13 w 71"/>
                <a:gd name="T27" fmla="*/ 11 h 57"/>
                <a:gd name="T28" fmla="*/ 15 w 71"/>
                <a:gd name="T29" fmla="*/ 8 h 57"/>
                <a:gd name="T30" fmla="*/ 16 w 71"/>
                <a:gd name="T31" fmla="*/ 5 h 57"/>
                <a:gd name="T32" fmla="*/ 18 w 71"/>
                <a:gd name="T33" fmla="*/ 3 h 57"/>
                <a:gd name="T34" fmla="*/ 18 w 71"/>
                <a:gd name="T35" fmla="*/ 2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FF0000"/>
            </a:solidFill>
            <a:ln w="9525">
              <a:noFill/>
              <a:round/>
              <a:headEnd/>
              <a:tailEnd/>
            </a:ln>
          </p:spPr>
          <p:txBody>
            <a:bodyPr/>
            <a:lstStyle/>
            <a:p>
              <a:endParaRPr lang="en-US"/>
            </a:p>
          </p:txBody>
        </p:sp>
        <p:sp>
          <p:nvSpPr>
            <p:cNvPr id="7329" name="Freeform 296"/>
            <p:cNvSpPr>
              <a:spLocks/>
            </p:cNvSpPr>
            <p:nvPr/>
          </p:nvSpPr>
          <p:spPr bwMode="auto">
            <a:xfrm>
              <a:off x="2647" y="1610"/>
              <a:ext cx="26" cy="36"/>
            </a:xfrm>
            <a:custGeom>
              <a:avLst/>
              <a:gdLst>
                <a:gd name="T0" fmla="*/ 8 w 52"/>
                <a:gd name="T1" fmla="*/ 0 h 73"/>
                <a:gd name="T2" fmla="*/ 5 w 52"/>
                <a:gd name="T3" fmla="*/ 0 h 73"/>
                <a:gd name="T4" fmla="*/ 5 w 52"/>
                <a:gd name="T5" fmla="*/ 1 h 73"/>
                <a:gd name="T6" fmla="*/ 3 w 52"/>
                <a:gd name="T7" fmla="*/ 3 h 73"/>
                <a:gd name="T8" fmla="*/ 2 w 52"/>
                <a:gd name="T9" fmla="*/ 5 h 73"/>
                <a:gd name="T10" fmla="*/ 1 w 52"/>
                <a:gd name="T11" fmla="*/ 9 h 73"/>
                <a:gd name="T12" fmla="*/ 0 w 52"/>
                <a:gd name="T13" fmla="*/ 12 h 73"/>
                <a:gd name="T14" fmla="*/ 1 w 52"/>
                <a:gd name="T15" fmla="*/ 15 h 73"/>
                <a:gd name="T16" fmla="*/ 3 w 52"/>
                <a:gd name="T17" fmla="*/ 17 h 73"/>
                <a:gd name="T18" fmla="*/ 7 w 52"/>
                <a:gd name="T19" fmla="*/ 18 h 73"/>
                <a:gd name="T20" fmla="*/ 11 w 52"/>
                <a:gd name="T21" fmla="*/ 17 h 73"/>
                <a:gd name="T22" fmla="*/ 13 w 52"/>
                <a:gd name="T23" fmla="*/ 15 h 73"/>
                <a:gd name="T24" fmla="*/ 13 w 52"/>
                <a:gd name="T25" fmla="*/ 12 h 73"/>
                <a:gd name="T26" fmla="*/ 13 w 52"/>
                <a:gd name="T27" fmla="*/ 9 h 73"/>
                <a:gd name="T28" fmla="*/ 12 w 52"/>
                <a:gd name="T29" fmla="*/ 5 h 73"/>
                <a:gd name="T30" fmla="*/ 10 w 52"/>
                <a:gd name="T31" fmla="*/ 3 h 73"/>
                <a:gd name="T32" fmla="*/ 9 w 52"/>
                <a:gd name="T33" fmla="*/ 1 h 73"/>
                <a:gd name="T34" fmla="*/ 8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FF0000"/>
            </a:solidFill>
            <a:ln w="9525">
              <a:noFill/>
              <a:round/>
              <a:headEnd/>
              <a:tailEnd/>
            </a:ln>
          </p:spPr>
          <p:txBody>
            <a:bodyPr/>
            <a:lstStyle/>
            <a:p>
              <a:endParaRPr lang="en-US"/>
            </a:p>
          </p:txBody>
        </p:sp>
        <p:sp>
          <p:nvSpPr>
            <p:cNvPr id="7330" name="Freeform 297"/>
            <p:cNvSpPr>
              <a:spLocks/>
            </p:cNvSpPr>
            <p:nvPr/>
          </p:nvSpPr>
          <p:spPr bwMode="auto">
            <a:xfrm>
              <a:off x="2667" y="1602"/>
              <a:ext cx="36" cy="28"/>
            </a:xfrm>
            <a:custGeom>
              <a:avLst/>
              <a:gdLst>
                <a:gd name="T0" fmla="*/ 2 w 71"/>
                <a:gd name="T1" fmla="*/ 0 h 57"/>
                <a:gd name="T2" fmla="*/ 0 w 71"/>
                <a:gd name="T3" fmla="*/ 2 h 57"/>
                <a:gd name="T4" fmla="*/ 1 w 71"/>
                <a:gd name="T5" fmla="*/ 3 h 57"/>
                <a:gd name="T6" fmla="*/ 2 w 71"/>
                <a:gd name="T7" fmla="*/ 5 h 57"/>
                <a:gd name="T8" fmla="*/ 4 w 71"/>
                <a:gd name="T9" fmla="*/ 8 h 57"/>
                <a:gd name="T10" fmla="*/ 6 w 71"/>
                <a:gd name="T11" fmla="*/ 11 h 57"/>
                <a:gd name="T12" fmla="*/ 8 w 71"/>
                <a:gd name="T13" fmla="*/ 13 h 57"/>
                <a:gd name="T14" fmla="*/ 11 w 71"/>
                <a:gd name="T15" fmla="*/ 14 h 57"/>
                <a:gd name="T16" fmla="*/ 14 w 71"/>
                <a:gd name="T17" fmla="*/ 13 h 57"/>
                <a:gd name="T18" fmla="*/ 17 w 71"/>
                <a:gd name="T19" fmla="*/ 10 h 57"/>
                <a:gd name="T20" fmla="*/ 18 w 71"/>
                <a:gd name="T21" fmla="*/ 6 h 57"/>
                <a:gd name="T22" fmla="*/ 17 w 71"/>
                <a:gd name="T23" fmla="*/ 3 h 57"/>
                <a:gd name="T24" fmla="*/ 15 w 71"/>
                <a:gd name="T25" fmla="*/ 1 h 57"/>
                <a:gd name="T26" fmla="*/ 12 w 71"/>
                <a:gd name="T27" fmla="*/ 0 h 57"/>
                <a:gd name="T28" fmla="*/ 8 w 71"/>
                <a:gd name="T29" fmla="*/ 0 h 57"/>
                <a:gd name="T30" fmla="*/ 5 w 71"/>
                <a:gd name="T31" fmla="*/ 0 h 57"/>
                <a:gd name="T32" fmla="*/ 3 w 71"/>
                <a:gd name="T33" fmla="*/ 0 h 57"/>
                <a:gd name="T34" fmla="*/ 2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FF0000"/>
            </a:solidFill>
            <a:ln w="9525">
              <a:noFill/>
              <a:round/>
              <a:headEnd/>
              <a:tailEnd/>
            </a:ln>
          </p:spPr>
          <p:txBody>
            <a:bodyPr/>
            <a:lstStyle/>
            <a:p>
              <a:endParaRPr lang="en-US"/>
            </a:p>
          </p:txBody>
        </p:sp>
        <p:sp>
          <p:nvSpPr>
            <p:cNvPr id="7331" name="Freeform 298"/>
            <p:cNvSpPr>
              <a:spLocks/>
            </p:cNvSpPr>
            <p:nvPr/>
          </p:nvSpPr>
          <p:spPr bwMode="auto">
            <a:xfrm>
              <a:off x="2667" y="1569"/>
              <a:ext cx="36" cy="28"/>
            </a:xfrm>
            <a:custGeom>
              <a:avLst/>
              <a:gdLst>
                <a:gd name="T0" fmla="*/ 0 w 71"/>
                <a:gd name="T1" fmla="*/ 11 h 57"/>
                <a:gd name="T2" fmla="*/ 2 w 71"/>
                <a:gd name="T3" fmla="*/ 14 h 57"/>
                <a:gd name="T4" fmla="*/ 3 w 71"/>
                <a:gd name="T5" fmla="*/ 14 h 57"/>
                <a:gd name="T6" fmla="*/ 5 w 71"/>
                <a:gd name="T7" fmla="*/ 14 h 57"/>
                <a:gd name="T8" fmla="*/ 8 w 71"/>
                <a:gd name="T9" fmla="*/ 14 h 57"/>
                <a:gd name="T10" fmla="*/ 12 w 71"/>
                <a:gd name="T11" fmla="*/ 13 h 57"/>
                <a:gd name="T12" fmla="*/ 15 w 71"/>
                <a:gd name="T13" fmla="*/ 12 h 57"/>
                <a:gd name="T14" fmla="*/ 17 w 71"/>
                <a:gd name="T15" fmla="*/ 10 h 57"/>
                <a:gd name="T16" fmla="*/ 18 w 71"/>
                <a:gd name="T17" fmla="*/ 8 h 57"/>
                <a:gd name="T18" fmla="*/ 17 w 71"/>
                <a:gd name="T19" fmla="*/ 4 h 57"/>
                <a:gd name="T20" fmla="*/ 14 w 71"/>
                <a:gd name="T21" fmla="*/ 1 h 57"/>
                <a:gd name="T22" fmla="*/ 11 w 71"/>
                <a:gd name="T23" fmla="*/ 0 h 57"/>
                <a:gd name="T24" fmla="*/ 8 w 71"/>
                <a:gd name="T25" fmla="*/ 1 h 57"/>
                <a:gd name="T26" fmla="*/ 6 w 71"/>
                <a:gd name="T27" fmla="*/ 3 h 57"/>
                <a:gd name="T28" fmla="*/ 4 w 71"/>
                <a:gd name="T29" fmla="*/ 5 h 57"/>
                <a:gd name="T30" fmla="*/ 2 w 71"/>
                <a:gd name="T31" fmla="*/ 8 h 57"/>
                <a:gd name="T32" fmla="*/ 1 w 71"/>
                <a:gd name="T33" fmla="*/ 10 h 57"/>
                <a:gd name="T34" fmla="*/ 0 w 71"/>
                <a:gd name="T35" fmla="*/ 11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FF0000"/>
            </a:solidFill>
            <a:ln w="9525">
              <a:noFill/>
              <a:round/>
              <a:headEnd/>
              <a:tailEnd/>
            </a:ln>
          </p:spPr>
          <p:txBody>
            <a:bodyPr/>
            <a:lstStyle/>
            <a:p>
              <a:endParaRPr lang="en-US"/>
            </a:p>
          </p:txBody>
        </p:sp>
        <p:sp>
          <p:nvSpPr>
            <p:cNvPr id="7332" name="Freeform 299"/>
            <p:cNvSpPr>
              <a:spLocks/>
            </p:cNvSpPr>
            <p:nvPr/>
          </p:nvSpPr>
          <p:spPr bwMode="auto">
            <a:xfrm>
              <a:off x="3368" y="2439"/>
              <a:ext cx="12" cy="12"/>
            </a:xfrm>
            <a:custGeom>
              <a:avLst/>
              <a:gdLst>
                <a:gd name="T0" fmla="*/ 3 w 24"/>
                <a:gd name="T1" fmla="*/ 6 h 24"/>
                <a:gd name="T2" fmla="*/ 2 w 24"/>
                <a:gd name="T3" fmla="*/ 6 h 24"/>
                <a:gd name="T4" fmla="*/ 1 w 24"/>
                <a:gd name="T5" fmla="*/ 5 h 24"/>
                <a:gd name="T6" fmla="*/ 1 w 24"/>
                <a:gd name="T7" fmla="*/ 4 h 24"/>
                <a:gd name="T8" fmla="*/ 0 w 24"/>
                <a:gd name="T9" fmla="*/ 3 h 24"/>
                <a:gd name="T10" fmla="*/ 1 w 24"/>
                <a:gd name="T11" fmla="*/ 2 h 24"/>
                <a:gd name="T12" fmla="*/ 1 w 24"/>
                <a:gd name="T13" fmla="*/ 1 h 24"/>
                <a:gd name="T14" fmla="*/ 2 w 24"/>
                <a:gd name="T15" fmla="*/ 1 h 24"/>
                <a:gd name="T16" fmla="*/ 3 w 24"/>
                <a:gd name="T17" fmla="*/ 0 h 24"/>
                <a:gd name="T18" fmla="*/ 4 w 24"/>
                <a:gd name="T19" fmla="*/ 1 h 24"/>
                <a:gd name="T20" fmla="*/ 5 w 24"/>
                <a:gd name="T21" fmla="*/ 1 h 24"/>
                <a:gd name="T22" fmla="*/ 6 w 24"/>
                <a:gd name="T23" fmla="*/ 2 h 24"/>
                <a:gd name="T24" fmla="*/ 6 w 24"/>
                <a:gd name="T25" fmla="*/ 3 h 24"/>
                <a:gd name="T26" fmla="*/ 6 w 24"/>
                <a:gd name="T27" fmla="*/ 4 h 24"/>
                <a:gd name="T28" fmla="*/ 5 w 24"/>
                <a:gd name="T29" fmla="*/ 5 h 24"/>
                <a:gd name="T30" fmla="*/ 4 w 24"/>
                <a:gd name="T31" fmla="*/ 6 h 24"/>
                <a:gd name="T32" fmla="*/ 3 w 24"/>
                <a:gd name="T33" fmla="*/ 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FF0000"/>
            </a:solidFill>
            <a:ln w="9525">
              <a:noFill/>
              <a:round/>
              <a:headEnd/>
              <a:tailEnd/>
            </a:ln>
          </p:spPr>
          <p:txBody>
            <a:bodyPr/>
            <a:lstStyle/>
            <a:p>
              <a:endParaRPr lang="en-US"/>
            </a:p>
          </p:txBody>
        </p:sp>
        <p:sp>
          <p:nvSpPr>
            <p:cNvPr id="7333" name="Freeform 300"/>
            <p:cNvSpPr>
              <a:spLocks/>
            </p:cNvSpPr>
            <p:nvPr/>
          </p:nvSpPr>
          <p:spPr bwMode="auto">
            <a:xfrm>
              <a:off x="3361" y="2399"/>
              <a:ext cx="26" cy="36"/>
            </a:xfrm>
            <a:custGeom>
              <a:avLst/>
              <a:gdLst>
                <a:gd name="T0" fmla="*/ 4 w 53"/>
                <a:gd name="T1" fmla="*/ 18 h 73"/>
                <a:gd name="T2" fmla="*/ 8 w 53"/>
                <a:gd name="T3" fmla="*/ 18 h 73"/>
                <a:gd name="T4" fmla="*/ 8 w 53"/>
                <a:gd name="T5" fmla="*/ 17 h 73"/>
                <a:gd name="T6" fmla="*/ 9 w 53"/>
                <a:gd name="T7" fmla="*/ 15 h 73"/>
                <a:gd name="T8" fmla="*/ 11 w 53"/>
                <a:gd name="T9" fmla="*/ 12 h 73"/>
                <a:gd name="T10" fmla="*/ 12 w 53"/>
                <a:gd name="T11" fmla="*/ 9 h 73"/>
                <a:gd name="T12" fmla="*/ 13 w 53"/>
                <a:gd name="T13" fmla="*/ 5 h 73"/>
                <a:gd name="T14" fmla="*/ 12 w 53"/>
                <a:gd name="T15" fmla="*/ 3 h 73"/>
                <a:gd name="T16" fmla="*/ 10 w 53"/>
                <a:gd name="T17" fmla="*/ 1 h 73"/>
                <a:gd name="T18" fmla="*/ 6 w 53"/>
                <a:gd name="T19" fmla="*/ 0 h 73"/>
                <a:gd name="T20" fmla="*/ 2 w 53"/>
                <a:gd name="T21" fmla="*/ 1 h 73"/>
                <a:gd name="T22" fmla="*/ 0 w 53"/>
                <a:gd name="T23" fmla="*/ 3 h 73"/>
                <a:gd name="T24" fmla="*/ 0 w 53"/>
                <a:gd name="T25" fmla="*/ 5 h 73"/>
                <a:gd name="T26" fmla="*/ 0 w 53"/>
                <a:gd name="T27" fmla="*/ 9 h 73"/>
                <a:gd name="T28" fmla="*/ 1 w 53"/>
                <a:gd name="T29" fmla="*/ 12 h 73"/>
                <a:gd name="T30" fmla="*/ 3 w 53"/>
                <a:gd name="T31" fmla="*/ 15 h 73"/>
                <a:gd name="T32" fmla="*/ 4 w 53"/>
                <a:gd name="T33" fmla="*/ 17 h 73"/>
                <a:gd name="T34" fmla="*/ 4 w 53"/>
                <a:gd name="T35" fmla="*/ 18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FF0000"/>
            </a:solidFill>
            <a:ln w="9525">
              <a:noFill/>
              <a:round/>
              <a:headEnd/>
              <a:tailEnd/>
            </a:ln>
          </p:spPr>
          <p:txBody>
            <a:bodyPr/>
            <a:lstStyle/>
            <a:p>
              <a:endParaRPr lang="en-US"/>
            </a:p>
          </p:txBody>
        </p:sp>
        <p:sp>
          <p:nvSpPr>
            <p:cNvPr id="7334" name="Freeform 301"/>
            <p:cNvSpPr>
              <a:spLocks/>
            </p:cNvSpPr>
            <p:nvPr/>
          </p:nvSpPr>
          <p:spPr bwMode="auto">
            <a:xfrm>
              <a:off x="3361" y="2399"/>
              <a:ext cx="26" cy="36"/>
            </a:xfrm>
            <a:custGeom>
              <a:avLst/>
              <a:gdLst>
                <a:gd name="T0" fmla="*/ 4 w 53"/>
                <a:gd name="T1" fmla="*/ 18 h 73"/>
                <a:gd name="T2" fmla="*/ 8 w 53"/>
                <a:gd name="T3" fmla="*/ 18 h 73"/>
                <a:gd name="T4" fmla="*/ 8 w 53"/>
                <a:gd name="T5" fmla="*/ 17 h 73"/>
                <a:gd name="T6" fmla="*/ 9 w 53"/>
                <a:gd name="T7" fmla="*/ 15 h 73"/>
                <a:gd name="T8" fmla="*/ 11 w 53"/>
                <a:gd name="T9" fmla="*/ 12 h 73"/>
                <a:gd name="T10" fmla="*/ 12 w 53"/>
                <a:gd name="T11" fmla="*/ 9 h 73"/>
                <a:gd name="T12" fmla="*/ 13 w 53"/>
                <a:gd name="T13" fmla="*/ 5 h 73"/>
                <a:gd name="T14" fmla="*/ 12 w 53"/>
                <a:gd name="T15" fmla="*/ 3 h 73"/>
                <a:gd name="T16" fmla="*/ 10 w 53"/>
                <a:gd name="T17" fmla="*/ 1 h 73"/>
                <a:gd name="T18" fmla="*/ 6 w 53"/>
                <a:gd name="T19" fmla="*/ 0 h 73"/>
                <a:gd name="T20" fmla="*/ 2 w 53"/>
                <a:gd name="T21" fmla="*/ 1 h 73"/>
                <a:gd name="T22" fmla="*/ 0 w 53"/>
                <a:gd name="T23" fmla="*/ 3 h 73"/>
                <a:gd name="T24" fmla="*/ 0 w 53"/>
                <a:gd name="T25" fmla="*/ 5 h 73"/>
                <a:gd name="T26" fmla="*/ 0 w 53"/>
                <a:gd name="T27" fmla="*/ 9 h 73"/>
                <a:gd name="T28" fmla="*/ 1 w 53"/>
                <a:gd name="T29" fmla="*/ 12 h 73"/>
                <a:gd name="T30" fmla="*/ 3 w 53"/>
                <a:gd name="T31" fmla="*/ 15 h 73"/>
                <a:gd name="T32" fmla="*/ 4 w 53"/>
                <a:gd name="T33" fmla="*/ 17 h 73"/>
                <a:gd name="T34" fmla="*/ 4 w 53"/>
                <a:gd name="T35" fmla="*/ 18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FF0000"/>
            </a:solidFill>
            <a:ln w="9525">
              <a:noFill/>
              <a:round/>
              <a:headEnd/>
              <a:tailEnd/>
            </a:ln>
          </p:spPr>
          <p:txBody>
            <a:bodyPr/>
            <a:lstStyle/>
            <a:p>
              <a:endParaRPr lang="en-US"/>
            </a:p>
          </p:txBody>
        </p:sp>
        <p:sp>
          <p:nvSpPr>
            <p:cNvPr id="7335" name="Freeform 302"/>
            <p:cNvSpPr>
              <a:spLocks/>
            </p:cNvSpPr>
            <p:nvPr/>
          </p:nvSpPr>
          <p:spPr bwMode="auto">
            <a:xfrm>
              <a:off x="3331" y="2414"/>
              <a:ext cx="36" cy="29"/>
            </a:xfrm>
            <a:custGeom>
              <a:avLst/>
              <a:gdLst>
                <a:gd name="T0" fmla="*/ 17 w 71"/>
                <a:gd name="T1" fmla="*/ 15 h 58"/>
                <a:gd name="T2" fmla="*/ 18 w 71"/>
                <a:gd name="T3" fmla="*/ 12 h 58"/>
                <a:gd name="T4" fmla="*/ 18 w 71"/>
                <a:gd name="T5" fmla="*/ 11 h 58"/>
                <a:gd name="T6" fmla="*/ 16 w 71"/>
                <a:gd name="T7" fmla="*/ 9 h 58"/>
                <a:gd name="T8" fmla="*/ 15 w 71"/>
                <a:gd name="T9" fmla="*/ 6 h 58"/>
                <a:gd name="T10" fmla="*/ 13 w 71"/>
                <a:gd name="T11" fmla="*/ 4 h 58"/>
                <a:gd name="T12" fmla="*/ 10 w 71"/>
                <a:gd name="T13" fmla="*/ 2 h 58"/>
                <a:gd name="T14" fmla="*/ 7 w 71"/>
                <a:gd name="T15" fmla="*/ 0 h 58"/>
                <a:gd name="T16" fmla="*/ 4 w 71"/>
                <a:gd name="T17" fmla="*/ 1 h 58"/>
                <a:gd name="T18" fmla="*/ 2 w 71"/>
                <a:gd name="T19" fmla="*/ 4 h 58"/>
                <a:gd name="T20" fmla="*/ 0 w 71"/>
                <a:gd name="T21" fmla="*/ 8 h 58"/>
                <a:gd name="T22" fmla="*/ 1 w 71"/>
                <a:gd name="T23" fmla="*/ 11 h 58"/>
                <a:gd name="T24" fmla="*/ 4 w 71"/>
                <a:gd name="T25" fmla="*/ 13 h 58"/>
                <a:gd name="T26" fmla="*/ 7 w 71"/>
                <a:gd name="T27" fmla="*/ 14 h 58"/>
                <a:gd name="T28" fmla="*/ 10 w 71"/>
                <a:gd name="T29" fmla="*/ 15 h 58"/>
                <a:gd name="T30" fmla="*/ 14 w 71"/>
                <a:gd name="T31" fmla="*/ 15 h 58"/>
                <a:gd name="T32" fmla="*/ 16 w 71"/>
                <a:gd name="T33" fmla="*/ 15 h 58"/>
                <a:gd name="T34" fmla="*/ 17 w 71"/>
                <a:gd name="T35" fmla="*/ 15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FF0000"/>
            </a:solidFill>
            <a:ln w="9525">
              <a:noFill/>
              <a:round/>
              <a:headEnd/>
              <a:tailEnd/>
            </a:ln>
          </p:spPr>
          <p:txBody>
            <a:bodyPr/>
            <a:lstStyle/>
            <a:p>
              <a:endParaRPr lang="en-US"/>
            </a:p>
          </p:txBody>
        </p:sp>
        <p:sp>
          <p:nvSpPr>
            <p:cNvPr id="7336" name="Freeform 303"/>
            <p:cNvSpPr>
              <a:spLocks/>
            </p:cNvSpPr>
            <p:nvPr/>
          </p:nvSpPr>
          <p:spPr bwMode="auto">
            <a:xfrm>
              <a:off x="3331" y="2447"/>
              <a:ext cx="37" cy="28"/>
            </a:xfrm>
            <a:custGeom>
              <a:avLst/>
              <a:gdLst>
                <a:gd name="T0" fmla="*/ 19 w 72"/>
                <a:gd name="T1" fmla="*/ 3 h 56"/>
                <a:gd name="T2" fmla="*/ 17 w 72"/>
                <a:gd name="T3" fmla="*/ 0 h 56"/>
                <a:gd name="T4" fmla="*/ 16 w 72"/>
                <a:gd name="T5" fmla="*/ 0 h 56"/>
                <a:gd name="T6" fmla="*/ 14 w 72"/>
                <a:gd name="T7" fmla="*/ 0 h 56"/>
                <a:gd name="T8" fmla="*/ 11 w 72"/>
                <a:gd name="T9" fmla="*/ 0 h 56"/>
                <a:gd name="T10" fmla="*/ 7 w 72"/>
                <a:gd name="T11" fmla="*/ 1 h 56"/>
                <a:gd name="T12" fmla="*/ 4 w 72"/>
                <a:gd name="T13" fmla="*/ 2 h 56"/>
                <a:gd name="T14" fmla="*/ 1 w 72"/>
                <a:gd name="T15" fmla="*/ 4 h 56"/>
                <a:gd name="T16" fmla="*/ 0 w 72"/>
                <a:gd name="T17" fmla="*/ 7 h 56"/>
                <a:gd name="T18" fmla="*/ 2 w 72"/>
                <a:gd name="T19" fmla="*/ 11 h 56"/>
                <a:gd name="T20" fmla="*/ 5 w 72"/>
                <a:gd name="T21" fmla="*/ 14 h 56"/>
                <a:gd name="T22" fmla="*/ 8 w 72"/>
                <a:gd name="T23" fmla="*/ 14 h 56"/>
                <a:gd name="T24" fmla="*/ 10 w 72"/>
                <a:gd name="T25" fmla="*/ 14 h 56"/>
                <a:gd name="T26" fmla="*/ 13 w 72"/>
                <a:gd name="T27" fmla="*/ 11 h 56"/>
                <a:gd name="T28" fmla="*/ 15 w 72"/>
                <a:gd name="T29" fmla="*/ 9 h 56"/>
                <a:gd name="T30" fmla="*/ 17 w 72"/>
                <a:gd name="T31" fmla="*/ 6 h 56"/>
                <a:gd name="T32" fmla="*/ 19 w 72"/>
                <a:gd name="T33" fmla="*/ 4 h 56"/>
                <a:gd name="T34" fmla="*/ 19 w 72"/>
                <a:gd name="T35" fmla="*/ 3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FF0000"/>
            </a:solidFill>
            <a:ln w="9525">
              <a:noFill/>
              <a:round/>
              <a:headEnd/>
              <a:tailEnd/>
            </a:ln>
          </p:spPr>
          <p:txBody>
            <a:bodyPr/>
            <a:lstStyle/>
            <a:p>
              <a:endParaRPr lang="en-US"/>
            </a:p>
          </p:txBody>
        </p:sp>
        <p:sp>
          <p:nvSpPr>
            <p:cNvPr id="7337" name="Freeform 304"/>
            <p:cNvSpPr>
              <a:spLocks/>
            </p:cNvSpPr>
            <p:nvPr/>
          </p:nvSpPr>
          <p:spPr bwMode="auto">
            <a:xfrm>
              <a:off x="3361" y="2454"/>
              <a:ext cx="26" cy="37"/>
            </a:xfrm>
            <a:custGeom>
              <a:avLst/>
              <a:gdLst>
                <a:gd name="T0" fmla="*/ 8 w 53"/>
                <a:gd name="T1" fmla="*/ 0 h 72"/>
                <a:gd name="T2" fmla="*/ 5 w 53"/>
                <a:gd name="T3" fmla="*/ 0 h 72"/>
                <a:gd name="T4" fmla="*/ 4 w 53"/>
                <a:gd name="T5" fmla="*/ 1 h 72"/>
                <a:gd name="T6" fmla="*/ 3 w 53"/>
                <a:gd name="T7" fmla="*/ 3 h 72"/>
                <a:gd name="T8" fmla="*/ 2 w 53"/>
                <a:gd name="T9" fmla="*/ 6 h 72"/>
                <a:gd name="T10" fmla="*/ 0 w 53"/>
                <a:gd name="T11" fmla="*/ 9 h 72"/>
                <a:gd name="T12" fmla="*/ 0 w 53"/>
                <a:gd name="T13" fmla="*/ 13 h 72"/>
                <a:gd name="T14" fmla="*/ 0 w 53"/>
                <a:gd name="T15" fmla="*/ 16 h 72"/>
                <a:gd name="T16" fmla="*/ 2 w 53"/>
                <a:gd name="T17" fmla="*/ 18 h 72"/>
                <a:gd name="T18" fmla="*/ 6 w 53"/>
                <a:gd name="T19" fmla="*/ 19 h 72"/>
                <a:gd name="T20" fmla="*/ 10 w 53"/>
                <a:gd name="T21" fmla="*/ 18 h 72"/>
                <a:gd name="T22" fmla="*/ 12 w 53"/>
                <a:gd name="T23" fmla="*/ 16 h 72"/>
                <a:gd name="T24" fmla="*/ 13 w 53"/>
                <a:gd name="T25" fmla="*/ 13 h 72"/>
                <a:gd name="T26" fmla="*/ 12 w 53"/>
                <a:gd name="T27" fmla="*/ 9 h 72"/>
                <a:gd name="T28" fmla="*/ 11 w 53"/>
                <a:gd name="T29" fmla="*/ 6 h 72"/>
                <a:gd name="T30" fmla="*/ 10 w 53"/>
                <a:gd name="T31" fmla="*/ 3 h 72"/>
                <a:gd name="T32" fmla="*/ 8 w 53"/>
                <a:gd name="T33" fmla="*/ 1 h 72"/>
                <a:gd name="T34" fmla="*/ 8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FF0000"/>
            </a:solidFill>
            <a:ln w="9525">
              <a:noFill/>
              <a:round/>
              <a:headEnd/>
              <a:tailEnd/>
            </a:ln>
          </p:spPr>
          <p:txBody>
            <a:bodyPr/>
            <a:lstStyle/>
            <a:p>
              <a:endParaRPr lang="en-US"/>
            </a:p>
          </p:txBody>
        </p:sp>
        <p:sp>
          <p:nvSpPr>
            <p:cNvPr id="7338" name="Freeform 305"/>
            <p:cNvSpPr>
              <a:spLocks/>
            </p:cNvSpPr>
            <p:nvPr/>
          </p:nvSpPr>
          <p:spPr bwMode="auto">
            <a:xfrm>
              <a:off x="3381" y="2447"/>
              <a:ext cx="36" cy="28"/>
            </a:xfrm>
            <a:custGeom>
              <a:avLst/>
              <a:gdLst>
                <a:gd name="T0" fmla="*/ 2 w 71"/>
                <a:gd name="T1" fmla="*/ 0 h 56"/>
                <a:gd name="T2" fmla="*/ 0 w 71"/>
                <a:gd name="T3" fmla="*/ 3 h 56"/>
                <a:gd name="T4" fmla="*/ 1 w 71"/>
                <a:gd name="T5" fmla="*/ 4 h 56"/>
                <a:gd name="T6" fmla="*/ 2 w 71"/>
                <a:gd name="T7" fmla="*/ 6 h 56"/>
                <a:gd name="T8" fmla="*/ 4 w 71"/>
                <a:gd name="T9" fmla="*/ 9 h 56"/>
                <a:gd name="T10" fmla="*/ 6 w 71"/>
                <a:gd name="T11" fmla="*/ 11 h 56"/>
                <a:gd name="T12" fmla="*/ 8 w 71"/>
                <a:gd name="T13" fmla="*/ 14 h 56"/>
                <a:gd name="T14" fmla="*/ 11 w 71"/>
                <a:gd name="T15" fmla="*/ 14 h 56"/>
                <a:gd name="T16" fmla="*/ 14 w 71"/>
                <a:gd name="T17" fmla="*/ 14 h 56"/>
                <a:gd name="T18" fmla="*/ 17 w 71"/>
                <a:gd name="T19" fmla="*/ 11 h 56"/>
                <a:gd name="T20" fmla="*/ 18 w 71"/>
                <a:gd name="T21" fmla="*/ 7 h 56"/>
                <a:gd name="T22" fmla="*/ 17 w 71"/>
                <a:gd name="T23" fmla="*/ 4 h 56"/>
                <a:gd name="T24" fmla="*/ 15 w 71"/>
                <a:gd name="T25" fmla="*/ 2 h 56"/>
                <a:gd name="T26" fmla="*/ 12 w 71"/>
                <a:gd name="T27" fmla="*/ 1 h 56"/>
                <a:gd name="T28" fmla="*/ 8 w 71"/>
                <a:gd name="T29" fmla="*/ 0 h 56"/>
                <a:gd name="T30" fmla="*/ 5 w 71"/>
                <a:gd name="T31" fmla="*/ 0 h 56"/>
                <a:gd name="T32" fmla="*/ 3 w 71"/>
                <a:gd name="T33" fmla="*/ 0 h 56"/>
                <a:gd name="T34" fmla="*/ 2 w 71"/>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6"/>
                <a:gd name="T56" fmla="*/ 71 w 71"/>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FF0000"/>
            </a:solidFill>
            <a:ln w="9525">
              <a:noFill/>
              <a:round/>
              <a:headEnd/>
              <a:tailEnd/>
            </a:ln>
          </p:spPr>
          <p:txBody>
            <a:bodyPr/>
            <a:lstStyle/>
            <a:p>
              <a:endParaRPr lang="en-US"/>
            </a:p>
          </p:txBody>
        </p:sp>
        <p:sp>
          <p:nvSpPr>
            <p:cNvPr id="7339" name="Freeform 306"/>
            <p:cNvSpPr>
              <a:spLocks/>
            </p:cNvSpPr>
            <p:nvPr/>
          </p:nvSpPr>
          <p:spPr bwMode="auto">
            <a:xfrm>
              <a:off x="3380" y="2414"/>
              <a:ext cx="37" cy="28"/>
            </a:xfrm>
            <a:custGeom>
              <a:avLst/>
              <a:gdLst>
                <a:gd name="T0" fmla="*/ 0 w 72"/>
                <a:gd name="T1" fmla="*/ 11 h 57"/>
                <a:gd name="T2" fmla="*/ 2 w 72"/>
                <a:gd name="T3" fmla="*/ 14 h 57"/>
                <a:gd name="T4" fmla="*/ 3 w 72"/>
                <a:gd name="T5" fmla="*/ 14 h 57"/>
                <a:gd name="T6" fmla="*/ 5 w 72"/>
                <a:gd name="T7" fmla="*/ 14 h 57"/>
                <a:gd name="T8" fmla="*/ 8 w 72"/>
                <a:gd name="T9" fmla="*/ 14 h 57"/>
                <a:gd name="T10" fmla="*/ 12 w 72"/>
                <a:gd name="T11" fmla="*/ 13 h 57"/>
                <a:gd name="T12" fmla="*/ 16 w 72"/>
                <a:gd name="T13" fmla="*/ 12 h 57"/>
                <a:gd name="T14" fmla="*/ 18 w 72"/>
                <a:gd name="T15" fmla="*/ 10 h 57"/>
                <a:gd name="T16" fmla="*/ 19 w 72"/>
                <a:gd name="T17" fmla="*/ 7 h 57"/>
                <a:gd name="T18" fmla="*/ 17 w 72"/>
                <a:gd name="T19" fmla="*/ 4 h 57"/>
                <a:gd name="T20" fmla="*/ 14 w 72"/>
                <a:gd name="T21" fmla="*/ 1 h 57"/>
                <a:gd name="T22" fmla="*/ 12 w 72"/>
                <a:gd name="T23" fmla="*/ 0 h 57"/>
                <a:gd name="T24" fmla="*/ 9 w 72"/>
                <a:gd name="T25" fmla="*/ 1 h 57"/>
                <a:gd name="T26" fmla="*/ 6 w 72"/>
                <a:gd name="T27" fmla="*/ 3 h 57"/>
                <a:gd name="T28" fmla="*/ 4 w 72"/>
                <a:gd name="T29" fmla="*/ 5 h 57"/>
                <a:gd name="T30" fmla="*/ 2 w 72"/>
                <a:gd name="T31" fmla="*/ 8 h 57"/>
                <a:gd name="T32" fmla="*/ 1 w 72"/>
                <a:gd name="T33" fmla="*/ 10 h 57"/>
                <a:gd name="T34" fmla="*/ 0 w 72"/>
                <a:gd name="T35" fmla="*/ 11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FF0000"/>
            </a:solidFill>
            <a:ln w="9525">
              <a:noFill/>
              <a:round/>
              <a:headEnd/>
              <a:tailEnd/>
            </a:ln>
          </p:spPr>
          <p:txBody>
            <a:bodyPr/>
            <a:lstStyle/>
            <a:p>
              <a:endParaRPr lang="en-US"/>
            </a:p>
          </p:txBody>
        </p:sp>
        <p:sp>
          <p:nvSpPr>
            <p:cNvPr id="7340" name="Freeform 307"/>
            <p:cNvSpPr>
              <a:spLocks/>
            </p:cNvSpPr>
            <p:nvPr/>
          </p:nvSpPr>
          <p:spPr bwMode="auto">
            <a:xfrm>
              <a:off x="2672" y="2420"/>
              <a:ext cx="11" cy="12"/>
            </a:xfrm>
            <a:custGeom>
              <a:avLst/>
              <a:gdLst>
                <a:gd name="T0" fmla="*/ 3 w 23"/>
                <a:gd name="T1" fmla="*/ 6 h 24"/>
                <a:gd name="T2" fmla="*/ 1 w 23"/>
                <a:gd name="T3" fmla="*/ 6 h 24"/>
                <a:gd name="T4" fmla="*/ 1 w 23"/>
                <a:gd name="T5" fmla="*/ 5 h 24"/>
                <a:gd name="T6" fmla="*/ 0 w 23"/>
                <a:gd name="T7" fmla="*/ 5 h 24"/>
                <a:gd name="T8" fmla="*/ 0 w 23"/>
                <a:gd name="T9" fmla="*/ 3 h 24"/>
                <a:gd name="T10" fmla="*/ 0 w 23"/>
                <a:gd name="T11" fmla="*/ 2 h 24"/>
                <a:gd name="T12" fmla="*/ 1 w 23"/>
                <a:gd name="T13" fmla="*/ 1 h 24"/>
                <a:gd name="T14" fmla="*/ 1 w 23"/>
                <a:gd name="T15" fmla="*/ 1 h 24"/>
                <a:gd name="T16" fmla="*/ 3 w 23"/>
                <a:gd name="T17" fmla="*/ 0 h 24"/>
                <a:gd name="T18" fmla="*/ 4 w 23"/>
                <a:gd name="T19" fmla="*/ 1 h 24"/>
                <a:gd name="T20" fmla="*/ 5 w 23"/>
                <a:gd name="T21" fmla="*/ 1 h 24"/>
                <a:gd name="T22" fmla="*/ 5 w 23"/>
                <a:gd name="T23" fmla="*/ 2 h 24"/>
                <a:gd name="T24" fmla="*/ 5 w 23"/>
                <a:gd name="T25" fmla="*/ 3 h 24"/>
                <a:gd name="T26" fmla="*/ 5 w 23"/>
                <a:gd name="T27" fmla="*/ 5 h 24"/>
                <a:gd name="T28" fmla="*/ 5 w 23"/>
                <a:gd name="T29" fmla="*/ 5 h 24"/>
                <a:gd name="T30" fmla="*/ 4 w 23"/>
                <a:gd name="T31" fmla="*/ 6 h 24"/>
                <a:gd name="T32" fmla="*/ 3 w 23"/>
                <a:gd name="T33" fmla="*/ 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FF0000"/>
            </a:solidFill>
            <a:ln w="9525">
              <a:noFill/>
              <a:round/>
              <a:headEnd/>
              <a:tailEnd/>
            </a:ln>
          </p:spPr>
          <p:txBody>
            <a:bodyPr/>
            <a:lstStyle/>
            <a:p>
              <a:endParaRPr lang="en-US"/>
            </a:p>
          </p:txBody>
        </p:sp>
        <p:sp>
          <p:nvSpPr>
            <p:cNvPr id="7341" name="Freeform 308"/>
            <p:cNvSpPr>
              <a:spLocks/>
            </p:cNvSpPr>
            <p:nvPr/>
          </p:nvSpPr>
          <p:spPr bwMode="auto">
            <a:xfrm>
              <a:off x="2664" y="2381"/>
              <a:ext cx="26" cy="36"/>
            </a:xfrm>
            <a:custGeom>
              <a:avLst/>
              <a:gdLst>
                <a:gd name="T0" fmla="*/ 5 w 52"/>
                <a:gd name="T1" fmla="*/ 18 h 73"/>
                <a:gd name="T2" fmla="*/ 8 w 52"/>
                <a:gd name="T3" fmla="*/ 18 h 73"/>
                <a:gd name="T4" fmla="*/ 9 w 52"/>
                <a:gd name="T5" fmla="*/ 17 h 73"/>
                <a:gd name="T6" fmla="*/ 10 w 52"/>
                <a:gd name="T7" fmla="*/ 15 h 73"/>
                <a:gd name="T8" fmla="*/ 11 w 52"/>
                <a:gd name="T9" fmla="*/ 12 h 73"/>
                <a:gd name="T10" fmla="*/ 13 w 52"/>
                <a:gd name="T11" fmla="*/ 9 h 73"/>
                <a:gd name="T12" fmla="*/ 13 w 52"/>
                <a:gd name="T13" fmla="*/ 5 h 73"/>
                <a:gd name="T14" fmla="*/ 13 w 52"/>
                <a:gd name="T15" fmla="*/ 3 h 73"/>
                <a:gd name="T16" fmla="*/ 11 w 52"/>
                <a:gd name="T17" fmla="*/ 1 h 73"/>
                <a:gd name="T18" fmla="*/ 7 w 52"/>
                <a:gd name="T19" fmla="*/ 0 h 73"/>
                <a:gd name="T20" fmla="*/ 3 w 52"/>
                <a:gd name="T21" fmla="*/ 1 h 73"/>
                <a:gd name="T22" fmla="*/ 1 w 52"/>
                <a:gd name="T23" fmla="*/ 3 h 73"/>
                <a:gd name="T24" fmla="*/ 0 w 52"/>
                <a:gd name="T25" fmla="*/ 5 h 73"/>
                <a:gd name="T26" fmla="*/ 1 w 52"/>
                <a:gd name="T27" fmla="*/ 9 h 73"/>
                <a:gd name="T28" fmla="*/ 2 w 52"/>
                <a:gd name="T29" fmla="*/ 12 h 73"/>
                <a:gd name="T30" fmla="*/ 3 w 52"/>
                <a:gd name="T31" fmla="*/ 15 h 73"/>
                <a:gd name="T32" fmla="*/ 5 w 52"/>
                <a:gd name="T33" fmla="*/ 17 h 73"/>
                <a:gd name="T34" fmla="*/ 5 w 52"/>
                <a:gd name="T35" fmla="*/ 18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FF0000"/>
            </a:solidFill>
            <a:ln w="9525">
              <a:noFill/>
              <a:round/>
              <a:headEnd/>
              <a:tailEnd/>
            </a:ln>
          </p:spPr>
          <p:txBody>
            <a:bodyPr/>
            <a:lstStyle/>
            <a:p>
              <a:endParaRPr lang="en-US"/>
            </a:p>
          </p:txBody>
        </p:sp>
        <p:sp>
          <p:nvSpPr>
            <p:cNvPr id="7342" name="Freeform 309"/>
            <p:cNvSpPr>
              <a:spLocks/>
            </p:cNvSpPr>
            <p:nvPr/>
          </p:nvSpPr>
          <p:spPr bwMode="auto">
            <a:xfrm>
              <a:off x="2664" y="2381"/>
              <a:ext cx="26" cy="36"/>
            </a:xfrm>
            <a:custGeom>
              <a:avLst/>
              <a:gdLst>
                <a:gd name="T0" fmla="*/ 5 w 52"/>
                <a:gd name="T1" fmla="*/ 18 h 73"/>
                <a:gd name="T2" fmla="*/ 8 w 52"/>
                <a:gd name="T3" fmla="*/ 18 h 73"/>
                <a:gd name="T4" fmla="*/ 9 w 52"/>
                <a:gd name="T5" fmla="*/ 17 h 73"/>
                <a:gd name="T6" fmla="*/ 10 w 52"/>
                <a:gd name="T7" fmla="*/ 15 h 73"/>
                <a:gd name="T8" fmla="*/ 11 w 52"/>
                <a:gd name="T9" fmla="*/ 12 h 73"/>
                <a:gd name="T10" fmla="*/ 13 w 52"/>
                <a:gd name="T11" fmla="*/ 9 h 73"/>
                <a:gd name="T12" fmla="*/ 13 w 52"/>
                <a:gd name="T13" fmla="*/ 5 h 73"/>
                <a:gd name="T14" fmla="*/ 13 w 52"/>
                <a:gd name="T15" fmla="*/ 3 h 73"/>
                <a:gd name="T16" fmla="*/ 11 w 52"/>
                <a:gd name="T17" fmla="*/ 1 h 73"/>
                <a:gd name="T18" fmla="*/ 7 w 52"/>
                <a:gd name="T19" fmla="*/ 0 h 73"/>
                <a:gd name="T20" fmla="*/ 3 w 52"/>
                <a:gd name="T21" fmla="*/ 1 h 73"/>
                <a:gd name="T22" fmla="*/ 1 w 52"/>
                <a:gd name="T23" fmla="*/ 3 h 73"/>
                <a:gd name="T24" fmla="*/ 0 w 52"/>
                <a:gd name="T25" fmla="*/ 5 h 73"/>
                <a:gd name="T26" fmla="*/ 1 w 52"/>
                <a:gd name="T27" fmla="*/ 9 h 73"/>
                <a:gd name="T28" fmla="*/ 2 w 52"/>
                <a:gd name="T29" fmla="*/ 12 h 73"/>
                <a:gd name="T30" fmla="*/ 3 w 52"/>
                <a:gd name="T31" fmla="*/ 15 h 73"/>
                <a:gd name="T32" fmla="*/ 5 w 52"/>
                <a:gd name="T33" fmla="*/ 17 h 73"/>
                <a:gd name="T34" fmla="*/ 5 w 52"/>
                <a:gd name="T35" fmla="*/ 18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FF0000"/>
            </a:solidFill>
            <a:ln w="9525">
              <a:noFill/>
              <a:round/>
              <a:headEnd/>
              <a:tailEnd/>
            </a:ln>
          </p:spPr>
          <p:txBody>
            <a:bodyPr/>
            <a:lstStyle/>
            <a:p>
              <a:endParaRPr lang="en-US"/>
            </a:p>
          </p:txBody>
        </p:sp>
        <p:sp>
          <p:nvSpPr>
            <p:cNvPr id="7343" name="Freeform 310"/>
            <p:cNvSpPr>
              <a:spLocks/>
            </p:cNvSpPr>
            <p:nvPr/>
          </p:nvSpPr>
          <p:spPr bwMode="auto">
            <a:xfrm>
              <a:off x="2635" y="2396"/>
              <a:ext cx="35" cy="28"/>
            </a:xfrm>
            <a:custGeom>
              <a:avLst/>
              <a:gdLst>
                <a:gd name="T0" fmla="*/ 16 w 72"/>
                <a:gd name="T1" fmla="*/ 14 h 58"/>
                <a:gd name="T2" fmla="*/ 17 w 72"/>
                <a:gd name="T3" fmla="*/ 11 h 58"/>
                <a:gd name="T4" fmla="*/ 17 w 72"/>
                <a:gd name="T5" fmla="*/ 10 h 58"/>
                <a:gd name="T6" fmla="*/ 16 w 72"/>
                <a:gd name="T7" fmla="*/ 8 h 58"/>
                <a:gd name="T8" fmla="*/ 14 w 72"/>
                <a:gd name="T9" fmla="*/ 6 h 58"/>
                <a:gd name="T10" fmla="*/ 12 w 72"/>
                <a:gd name="T11" fmla="*/ 3 h 58"/>
                <a:gd name="T12" fmla="*/ 9 w 72"/>
                <a:gd name="T13" fmla="*/ 1 h 58"/>
                <a:gd name="T14" fmla="*/ 7 w 72"/>
                <a:gd name="T15" fmla="*/ 0 h 58"/>
                <a:gd name="T16" fmla="*/ 4 w 72"/>
                <a:gd name="T17" fmla="*/ 0 h 58"/>
                <a:gd name="T18" fmla="*/ 1 w 72"/>
                <a:gd name="T19" fmla="*/ 3 h 58"/>
                <a:gd name="T20" fmla="*/ 0 w 72"/>
                <a:gd name="T21" fmla="*/ 7 h 58"/>
                <a:gd name="T22" fmla="*/ 1 w 72"/>
                <a:gd name="T23" fmla="*/ 10 h 58"/>
                <a:gd name="T24" fmla="*/ 3 w 72"/>
                <a:gd name="T25" fmla="*/ 12 h 58"/>
                <a:gd name="T26" fmla="*/ 6 w 72"/>
                <a:gd name="T27" fmla="*/ 13 h 58"/>
                <a:gd name="T28" fmla="*/ 9 w 72"/>
                <a:gd name="T29" fmla="*/ 14 h 58"/>
                <a:gd name="T30" fmla="*/ 12 w 72"/>
                <a:gd name="T31" fmla="*/ 14 h 58"/>
                <a:gd name="T32" fmla="*/ 15 w 72"/>
                <a:gd name="T33" fmla="*/ 14 h 58"/>
                <a:gd name="T34" fmla="*/ 16 w 72"/>
                <a:gd name="T35" fmla="*/ 14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FF0000"/>
            </a:solidFill>
            <a:ln w="9525">
              <a:noFill/>
              <a:round/>
              <a:headEnd/>
              <a:tailEnd/>
            </a:ln>
          </p:spPr>
          <p:txBody>
            <a:bodyPr/>
            <a:lstStyle/>
            <a:p>
              <a:endParaRPr lang="en-US"/>
            </a:p>
          </p:txBody>
        </p:sp>
        <p:sp>
          <p:nvSpPr>
            <p:cNvPr id="7344" name="Freeform 311"/>
            <p:cNvSpPr>
              <a:spLocks/>
            </p:cNvSpPr>
            <p:nvPr/>
          </p:nvSpPr>
          <p:spPr bwMode="auto">
            <a:xfrm>
              <a:off x="2635" y="2428"/>
              <a:ext cx="35" cy="29"/>
            </a:xfrm>
            <a:custGeom>
              <a:avLst/>
              <a:gdLst>
                <a:gd name="T0" fmla="*/ 17 w 72"/>
                <a:gd name="T1" fmla="*/ 3 h 56"/>
                <a:gd name="T2" fmla="*/ 16 w 72"/>
                <a:gd name="T3" fmla="*/ 0 h 56"/>
                <a:gd name="T4" fmla="*/ 15 w 72"/>
                <a:gd name="T5" fmla="*/ 0 h 56"/>
                <a:gd name="T6" fmla="*/ 13 w 72"/>
                <a:gd name="T7" fmla="*/ 0 h 56"/>
                <a:gd name="T8" fmla="*/ 9 w 72"/>
                <a:gd name="T9" fmla="*/ 0 h 56"/>
                <a:gd name="T10" fmla="*/ 6 w 72"/>
                <a:gd name="T11" fmla="*/ 1 h 56"/>
                <a:gd name="T12" fmla="*/ 3 w 72"/>
                <a:gd name="T13" fmla="*/ 2 h 56"/>
                <a:gd name="T14" fmla="*/ 1 w 72"/>
                <a:gd name="T15" fmla="*/ 4 h 56"/>
                <a:gd name="T16" fmla="*/ 0 w 72"/>
                <a:gd name="T17" fmla="*/ 7 h 56"/>
                <a:gd name="T18" fmla="*/ 1 w 72"/>
                <a:gd name="T19" fmla="*/ 11 h 56"/>
                <a:gd name="T20" fmla="*/ 4 w 72"/>
                <a:gd name="T21" fmla="*/ 14 h 56"/>
                <a:gd name="T22" fmla="*/ 7 w 72"/>
                <a:gd name="T23" fmla="*/ 15 h 56"/>
                <a:gd name="T24" fmla="*/ 9 w 72"/>
                <a:gd name="T25" fmla="*/ 14 h 56"/>
                <a:gd name="T26" fmla="*/ 12 w 72"/>
                <a:gd name="T27" fmla="*/ 12 h 56"/>
                <a:gd name="T28" fmla="*/ 14 w 72"/>
                <a:gd name="T29" fmla="*/ 9 h 56"/>
                <a:gd name="T30" fmla="*/ 16 w 72"/>
                <a:gd name="T31" fmla="*/ 6 h 56"/>
                <a:gd name="T32" fmla="*/ 17 w 72"/>
                <a:gd name="T33" fmla="*/ 4 h 56"/>
                <a:gd name="T34" fmla="*/ 17 w 72"/>
                <a:gd name="T35" fmla="*/ 3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FF0000"/>
            </a:solidFill>
            <a:ln w="9525">
              <a:noFill/>
              <a:round/>
              <a:headEnd/>
              <a:tailEnd/>
            </a:ln>
          </p:spPr>
          <p:txBody>
            <a:bodyPr/>
            <a:lstStyle/>
            <a:p>
              <a:endParaRPr lang="en-US"/>
            </a:p>
          </p:txBody>
        </p:sp>
        <p:sp>
          <p:nvSpPr>
            <p:cNvPr id="7345" name="Freeform 312"/>
            <p:cNvSpPr>
              <a:spLocks/>
            </p:cNvSpPr>
            <p:nvPr/>
          </p:nvSpPr>
          <p:spPr bwMode="auto">
            <a:xfrm>
              <a:off x="2664" y="2435"/>
              <a:ext cx="27" cy="37"/>
            </a:xfrm>
            <a:custGeom>
              <a:avLst/>
              <a:gdLst>
                <a:gd name="T0" fmla="*/ 8 w 53"/>
                <a:gd name="T1" fmla="*/ 0 h 72"/>
                <a:gd name="T2" fmla="*/ 6 w 53"/>
                <a:gd name="T3" fmla="*/ 0 h 72"/>
                <a:gd name="T4" fmla="*/ 5 w 53"/>
                <a:gd name="T5" fmla="*/ 1 h 72"/>
                <a:gd name="T6" fmla="*/ 4 w 53"/>
                <a:gd name="T7" fmla="*/ 3 h 72"/>
                <a:gd name="T8" fmla="*/ 2 w 53"/>
                <a:gd name="T9" fmla="*/ 6 h 72"/>
                <a:gd name="T10" fmla="*/ 1 w 53"/>
                <a:gd name="T11" fmla="*/ 9 h 72"/>
                <a:gd name="T12" fmla="*/ 0 w 53"/>
                <a:gd name="T13" fmla="*/ 13 h 72"/>
                <a:gd name="T14" fmla="*/ 1 w 53"/>
                <a:gd name="T15" fmla="*/ 16 h 72"/>
                <a:gd name="T16" fmla="*/ 3 w 53"/>
                <a:gd name="T17" fmla="*/ 18 h 72"/>
                <a:gd name="T18" fmla="*/ 7 w 53"/>
                <a:gd name="T19" fmla="*/ 19 h 72"/>
                <a:gd name="T20" fmla="*/ 11 w 53"/>
                <a:gd name="T21" fmla="*/ 18 h 72"/>
                <a:gd name="T22" fmla="*/ 13 w 53"/>
                <a:gd name="T23" fmla="*/ 16 h 72"/>
                <a:gd name="T24" fmla="*/ 14 w 53"/>
                <a:gd name="T25" fmla="*/ 13 h 72"/>
                <a:gd name="T26" fmla="*/ 13 w 53"/>
                <a:gd name="T27" fmla="*/ 9 h 72"/>
                <a:gd name="T28" fmla="*/ 12 w 53"/>
                <a:gd name="T29" fmla="*/ 6 h 72"/>
                <a:gd name="T30" fmla="*/ 10 w 53"/>
                <a:gd name="T31" fmla="*/ 3 h 72"/>
                <a:gd name="T32" fmla="*/ 9 w 53"/>
                <a:gd name="T33" fmla="*/ 1 h 72"/>
                <a:gd name="T34" fmla="*/ 8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FF0000"/>
            </a:solidFill>
            <a:ln w="9525">
              <a:noFill/>
              <a:round/>
              <a:headEnd/>
              <a:tailEnd/>
            </a:ln>
          </p:spPr>
          <p:txBody>
            <a:bodyPr/>
            <a:lstStyle/>
            <a:p>
              <a:endParaRPr lang="en-US"/>
            </a:p>
          </p:txBody>
        </p:sp>
        <p:sp>
          <p:nvSpPr>
            <p:cNvPr id="7346" name="Freeform 313"/>
            <p:cNvSpPr>
              <a:spLocks/>
            </p:cNvSpPr>
            <p:nvPr/>
          </p:nvSpPr>
          <p:spPr bwMode="auto">
            <a:xfrm>
              <a:off x="2684" y="2428"/>
              <a:ext cx="35" cy="29"/>
            </a:xfrm>
            <a:custGeom>
              <a:avLst/>
              <a:gdLst>
                <a:gd name="T0" fmla="*/ 1 w 72"/>
                <a:gd name="T1" fmla="*/ 0 h 57"/>
                <a:gd name="T2" fmla="*/ 0 w 72"/>
                <a:gd name="T3" fmla="*/ 3 h 57"/>
                <a:gd name="T4" fmla="*/ 0 w 72"/>
                <a:gd name="T5" fmla="*/ 4 h 57"/>
                <a:gd name="T6" fmla="*/ 1 w 72"/>
                <a:gd name="T7" fmla="*/ 6 h 57"/>
                <a:gd name="T8" fmla="*/ 3 w 72"/>
                <a:gd name="T9" fmla="*/ 9 h 57"/>
                <a:gd name="T10" fmla="*/ 5 w 72"/>
                <a:gd name="T11" fmla="*/ 11 h 57"/>
                <a:gd name="T12" fmla="*/ 8 w 72"/>
                <a:gd name="T13" fmla="*/ 14 h 57"/>
                <a:gd name="T14" fmla="*/ 10 w 72"/>
                <a:gd name="T15" fmla="*/ 15 h 57"/>
                <a:gd name="T16" fmla="*/ 13 w 72"/>
                <a:gd name="T17" fmla="*/ 14 h 57"/>
                <a:gd name="T18" fmla="*/ 16 w 72"/>
                <a:gd name="T19" fmla="*/ 11 h 57"/>
                <a:gd name="T20" fmla="*/ 17 w 72"/>
                <a:gd name="T21" fmla="*/ 7 h 57"/>
                <a:gd name="T22" fmla="*/ 16 w 72"/>
                <a:gd name="T23" fmla="*/ 4 h 57"/>
                <a:gd name="T24" fmla="*/ 14 w 72"/>
                <a:gd name="T25" fmla="*/ 2 h 57"/>
                <a:gd name="T26" fmla="*/ 11 w 72"/>
                <a:gd name="T27" fmla="*/ 1 h 57"/>
                <a:gd name="T28" fmla="*/ 8 w 72"/>
                <a:gd name="T29" fmla="*/ 0 h 57"/>
                <a:gd name="T30" fmla="*/ 5 w 72"/>
                <a:gd name="T31" fmla="*/ 0 h 57"/>
                <a:gd name="T32" fmla="*/ 2 w 72"/>
                <a:gd name="T33" fmla="*/ 0 h 57"/>
                <a:gd name="T34" fmla="*/ 1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FF0000"/>
            </a:solidFill>
            <a:ln w="9525">
              <a:noFill/>
              <a:round/>
              <a:headEnd/>
              <a:tailEnd/>
            </a:ln>
          </p:spPr>
          <p:txBody>
            <a:bodyPr/>
            <a:lstStyle/>
            <a:p>
              <a:endParaRPr lang="en-US"/>
            </a:p>
          </p:txBody>
        </p:sp>
        <p:sp>
          <p:nvSpPr>
            <p:cNvPr id="7347" name="Freeform 314"/>
            <p:cNvSpPr>
              <a:spLocks/>
            </p:cNvSpPr>
            <p:nvPr/>
          </p:nvSpPr>
          <p:spPr bwMode="auto">
            <a:xfrm>
              <a:off x="2684" y="2395"/>
              <a:ext cx="35" cy="29"/>
            </a:xfrm>
            <a:custGeom>
              <a:avLst/>
              <a:gdLst>
                <a:gd name="T0" fmla="*/ 0 w 72"/>
                <a:gd name="T1" fmla="*/ 12 h 58"/>
                <a:gd name="T2" fmla="*/ 1 w 72"/>
                <a:gd name="T3" fmla="*/ 15 h 58"/>
                <a:gd name="T4" fmla="*/ 2 w 72"/>
                <a:gd name="T5" fmla="*/ 15 h 58"/>
                <a:gd name="T6" fmla="*/ 5 w 72"/>
                <a:gd name="T7" fmla="*/ 15 h 58"/>
                <a:gd name="T8" fmla="*/ 8 w 72"/>
                <a:gd name="T9" fmla="*/ 15 h 58"/>
                <a:gd name="T10" fmla="*/ 11 w 72"/>
                <a:gd name="T11" fmla="*/ 14 h 58"/>
                <a:gd name="T12" fmla="*/ 14 w 72"/>
                <a:gd name="T13" fmla="*/ 13 h 58"/>
                <a:gd name="T14" fmla="*/ 16 w 72"/>
                <a:gd name="T15" fmla="*/ 11 h 58"/>
                <a:gd name="T16" fmla="*/ 17 w 72"/>
                <a:gd name="T17" fmla="*/ 8 h 58"/>
                <a:gd name="T18" fmla="*/ 16 w 72"/>
                <a:gd name="T19" fmla="*/ 4 h 58"/>
                <a:gd name="T20" fmla="*/ 13 w 72"/>
                <a:gd name="T21" fmla="*/ 1 h 58"/>
                <a:gd name="T22" fmla="*/ 10 w 72"/>
                <a:gd name="T23" fmla="*/ 0 h 58"/>
                <a:gd name="T24" fmla="*/ 8 w 72"/>
                <a:gd name="T25" fmla="*/ 2 h 58"/>
                <a:gd name="T26" fmla="*/ 5 w 72"/>
                <a:gd name="T27" fmla="*/ 4 h 58"/>
                <a:gd name="T28" fmla="*/ 3 w 72"/>
                <a:gd name="T29" fmla="*/ 6 h 58"/>
                <a:gd name="T30" fmla="*/ 1 w 72"/>
                <a:gd name="T31" fmla="*/ 9 h 58"/>
                <a:gd name="T32" fmla="*/ 0 w 72"/>
                <a:gd name="T33" fmla="*/ 11 h 58"/>
                <a:gd name="T34" fmla="*/ 0 w 72"/>
                <a:gd name="T35" fmla="*/ 12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FF0000"/>
            </a:solidFill>
            <a:ln w="9525">
              <a:noFill/>
              <a:round/>
              <a:headEnd/>
              <a:tailEnd/>
            </a:ln>
          </p:spPr>
          <p:txBody>
            <a:bodyPr/>
            <a:lstStyle/>
            <a:p>
              <a:endParaRPr lang="en-US"/>
            </a:p>
          </p:txBody>
        </p:sp>
        <p:sp>
          <p:nvSpPr>
            <p:cNvPr id="7348" name="Freeform 315"/>
            <p:cNvSpPr>
              <a:spLocks/>
            </p:cNvSpPr>
            <p:nvPr/>
          </p:nvSpPr>
          <p:spPr bwMode="auto">
            <a:xfrm>
              <a:off x="2471" y="1815"/>
              <a:ext cx="72" cy="84"/>
            </a:xfrm>
            <a:custGeom>
              <a:avLst/>
              <a:gdLst>
                <a:gd name="T0" fmla="*/ 36 w 144"/>
                <a:gd name="T1" fmla="*/ 0 h 167"/>
                <a:gd name="T2" fmla="*/ 36 w 144"/>
                <a:gd name="T3" fmla="*/ 7 h 167"/>
                <a:gd name="T4" fmla="*/ 35 w 144"/>
                <a:gd name="T5" fmla="*/ 15 h 167"/>
                <a:gd name="T6" fmla="*/ 33 w 144"/>
                <a:gd name="T7" fmla="*/ 21 h 167"/>
                <a:gd name="T8" fmla="*/ 29 w 144"/>
                <a:gd name="T9" fmla="*/ 28 h 167"/>
                <a:gd name="T10" fmla="*/ 25 w 144"/>
                <a:gd name="T11" fmla="*/ 34 h 167"/>
                <a:gd name="T12" fmla="*/ 20 w 144"/>
                <a:gd name="T13" fmla="*/ 38 h 167"/>
                <a:gd name="T14" fmla="*/ 15 w 144"/>
                <a:gd name="T15" fmla="*/ 41 h 167"/>
                <a:gd name="T16" fmla="*/ 9 w 144"/>
                <a:gd name="T17" fmla="*/ 42 h 167"/>
                <a:gd name="T18" fmla="*/ 4 w 144"/>
                <a:gd name="T19" fmla="*/ 41 h 167"/>
                <a:gd name="T20" fmla="*/ 1 w 144"/>
                <a:gd name="T21" fmla="*/ 38 h 167"/>
                <a:gd name="T22" fmla="*/ 0 w 144"/>
                <a:gd name="T23" fmla="*/ 35 h 167"/>
                <a:gd name="T24" fmla="*/ 1 w 144"/>
                <a:gd name="T25" fmla="*/ 31 h 167"/>
                <a:gd name="T26" fmla="*/ 3 w 144"/>
                <a:gd name="T27" fmla="*/ 28 h 167"/>
                <a:gd name="T28" fmla="*/ 6 w 144"/>
                <a:gd name="T29" fmla="*/ 24 h 167"/>
                <a:gd name="T30" fmla="*/ 10 w 144"/>
                <a:gd name="T31" fmla="*/ 22 h 167"/>
                <a:gd name="T32" fmla="*/ 15 w 144"/>
                <a:gd name="T33" fmla="*/ 21 h 167"/>
                <a:gd name="T34" fmla="*/ 20 w 144"/>
                <a:gd name="T35" fmla="*/ 20 h 167"/>
                <a:gd name="T36" fmla="*/ 24 w 144"/>
                <a:gd name="T37" fmla="*/ 18 h 167"/>
                <a:gd name="T38" fmla="*/ 27 w 144"/>
                <a:gd name="T39" fmla="*/ 15 h 167"/>
                <a:gd name="T40" fmla="*/ 30 w 144"/>
                <a:gd name="T41" fmla="*/ 11 h 167"/>
                <a:gd name="T42" fmla="*/ 33 w 144"/>
                <a:gd name="T43" fmla="*/ 7 h 167"/>
                <a:gd name="T44" fmla="*/ 35 w 144"/>
                <a:gd name="T45" fmla="*/ 4 h 167"/>
                <a:gd name="T46" fmla="*/ 36 w 144"/>
                <a:gd name="T47" fmla="*/ 1 h 167"/>
                <a:gd name="T48" fmla="*/ 36 w 144"/>
                <a:gd name="T49" fmla="*/ 0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67"/>
                <a:gd name="T77" fmla="*/ 144 w 144"/>
                <a:gd name="T78" fmla="*/ 167 h 1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FF0000"/>
            </a:solidFill>
            <a:ln w="9525">
              <a:noFill/>
              <a:round/>
              <a:headEnd/>
              <a:tailEnd/>
            </a:ln>
          </p:spPr>
          <p:txBody>
            <a:bodyPr/>
            <a:lstStyle/>
            <a:p>
              <a:endParaRPr lang="en-US"/>
            </a:p>
          </p:txBody>
        </p:sp>
        <p:sp>
          <p:nvSpPr>
            <p:cNvPr id="7349" name="Freeform 316"/>
            <p:cNvSpPr>
              <a:spLocks/>
            </p:cNvSpPr>
            <p:nvPr/>
          </p:nvSpPr>
          <p:spPr bwMode="auto">
            <a:xfrm>
              <a:off x="2436" y="1811"/>
              <a:ext cx="102" cy="40"/>
            </a:xfrm>
            <a:custGeom>
              <a:avLst/>
              <a:gdLst>
                <a:gd name="T0" fmla="*/ 51 w 204"/>
                <a:gd name="T1" fmla="*/ 0 h 82"/>
                <a:gd name="T2" fmla="*/ 49 w 204"/>
                <a:gd name="T3" fmla="*/ 2 h 82"/>
                <a:gd name="T4" fmla="*/ 47 w 204"/>
                <a:gd name="T5" fmla="*/ 5 h 82"/>
                <a:gd name="T6" fmla="*/ 44 w 204"/>
                <a:gd name="T7" fmla="*/ 7 h 82"/>
                <a:gd name="T8" fmla="*/ 42 w 204"/>
                <a:gd name="T9" fmla="*/ 10 h 82"/>
                <a:gd name="T10" fmla="*/ 38 w 204"/>
                <a:gd name="T11" fmla="*/ 12 h 82"/>
                <a:gd name="T12" fmla="*/ 35 w 204"/>
                <a:gd name="T13" fmla="*/ 14 h 82"/>
                <a:gd name="T14" fmla="*/ 32 w 204"/>
                <a:gd name="T15" fmla="*/ 16 h 82"/>
                <a:gd name="T16" fmla="*/ 28 w 204"/>
                <a:gd name="T17" fmla="*/ 17 h 82"/>
                <a:gd name="T18" fmla="*/ 25 w 204"/>
                <a:gd name="T19" fmla="*/ 18 h 82"/>
                <a:gd name="T20" fmla="*/ 22 w 204"/>
                <a:gd name="T21" fmla="*/ 19 h 82"/>
                <a:gd name="T22" fmla="*/ 19 w 204"/>
                <a:gd name="T23" fmla="*/ 20 h 82"/>
                <a:gd name="T24" fmla="*/ 15 w 204"/>
                <a:gd name="T25" fmla="*/ 20 h 82"/>
                <a:gd name="T26" fmla="*/ 12 w 204"/>
                <a:gd name="T27" fmla="*/ 20 h 82"/>
                <a:gd name="T28" fmla="*/ 10 w 204"/>
                <a:gd name="T29" fmla="*/ 19 h 82"/>
                <a:gd name="T30" fmla="*/ 6 w 204"/>
                <a:gd name="T31" fmla="*/ 17 h 82"/>
                <a:gd name="T32" fmla="*/ 4 w 204"/>
                <a:gd name="T33" fmla="*/ 16 h 82"/>
                <a:gd name="T34" fmla="*/ 1 w 204"/>
                <a:gd name="T35" fmla="*/ 11 h 82"/>
                <a:gd name="T36" fmla="*/ 0 w 204"/>
                <a:gd name="T37" fmla="*/ 8 h 82"/>
                <a:gd name="T38" fmla="*/ 2 w 204"/>
                <a:gd name="T39" fmla="*/ 5 h 82"/>
                <a:gd name="T40" fmla="*/ 5 w 204"/>
                <a:gd name="T41" fmla="*/ 2 h 82"/>
                <a:gd name="T42" fmla="*/ 9 w 204"/>
                <a:gd name="T43" fmla="*/ 0 h 82"/>
                <a:gd name="T44" fmla="*/ 13 w 204"/>
                <a:gd name="T45" fmla="*/ 0 h 82"/>
                <a:gd name="T46" fmla="*/ 18 w 204"/>
                <a:gd name="T47" fmla="*/ 1 h 82"/>
                <a:gd name="T48" fmla="*/ 23 w 204"/>
                <a:gd name="T49" fmla="*/ 3 h 82"/>
                <a:gd name="T50" fmla="*/ 26 w 204"/>
                <a:gd name="T51" fmla="*/ 5 h 82"/>
                <a:gd name="T52" fmla="*/ 31 w 204"/>
                <a:gd name="T53" fmla="*/ 6 h 82"/>
                <a:gd name="T54" fmla="*/ 36 w 204"/>
                <a:gd name="T55" fmla="*/ 5 h 82"/>
                <a:gd name="T56" fmla="*/ 40 w 204"/>
                <a:gd name="T57" fmla="*/ 4 h 82"/>
                <a:gd name="T58" fmla="*/ 45 w 204"/>
                <a:gd name="T59" fmla="*/ 3 h 82"/>
                <a:gd name="T60" fmla="*/ 48 w 204"/>
                <a:gd name="T61" fmla="*/ 1 h 82"/>
                <a:gd name="T62" fmla="*/ 50 w 204"/>
                <a:gd name="T63" fmla="*/ 0 h 82"/>
                <a:gd name="T64" fmla="*/ 51 w 204"/>
                <a:gd name="T65" fmla="*/ 0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82"/>
                <a:gd name="T101" fmla="*/ 204 w 204"/>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FF0000"/>
            </a:solidFill>
            <a:ln w="9525">
              <a:noFill/>
              <a:round/>
              <a:headEnd/>
              <a:tailEnd/>
            </a:ln>
          </p:spPr>
          <p:txBody>
            <a:bodyPr/>
            <a:lstStyle/>
            <a:p>
              <a:endParaRPr lang="en-US"/>
            </a:p>
          </p:txBody>
        </p:sp>
        <p:sp>
          <p:nvSpPr>
            <p:cNvPr id="7350" name="Freeform 317"/>
            <p:cNvSpPr>
              <a:spLocks/>
            </p:cNvSpPr>
            <p:nvPr/>
          </p:nvSpPr>
          <p:spPr bwMode="auto">
            <a:xfrm>
              <a:off x="2534" y="1815"/>
              <a:ext cx="42" cy="104"/>
            </a:xfrm>
            <a:custGeom>
              <a:avLst/>
              <a:gdLst>
                <a:gd name="T0" fmla="*/ 6 w 84"/>
                <a:gd name="T1" fmla="*/ 0 h 208"/>
                <a:gd name="T2" fmla="*/ 11 w 84"/>
                <a:gd name="T3" fmla="*/ 6 h 208"/>
                <a:gd name="T4" fmla="*/ 15 w 84"/>
                <a:gd name="T5" fmla="*/ 12 h 208"/>
                <a:gd name="T6" fmla="*/ 18 w 84"/>
                <a:gd name="T7" fmla="*/ 19 h 208"/>
                <a:gd name="T8" fmla="*/ 20 w 84"/>
                <a:gd name="T9" fmla="*/ 25 h 208"/>
                <a:gd name="T10" fmla="*/ 21 w 84"/>
                <a:gd name="T11" fmla="*/ 32 h 208"/>
                <a:gd name="T12" fmla="*/ 21 w 84"/>
                <a:gd name="T13" fmla="*/ 39 h 208"/>
                <a:gd name="T14" fmla="*/ 19 w 84"/>
                <a:gd name="T15" fmla="*/ 45 h 208"/>
                <a:gd name="T16" fmla="*/ 14 w 84"/>
                <a:gd name="T17" fmla="*/ 50 h 208"/>
                <a:gd name="T18" fmla="*/ 10 w 84"/>
                <a:gd name="T19" fmla="*/ 52 h 208"/>
                <a:gd name="T20" fmla="*/ 6 w 84"/>
                <a:gd name="T21" fmla="*/ 52 h 208"/>
                <a:gd name="T22" fmla="*/ 3 w 84"/>
                <a:gd name="T23" fmla="*/ 51 h 208"/>
                <a:gd name="T24" fmla="*/ 1 w 84"/>
                <a:gd name="T25" fmla="*/ 47 h 208"/>
                <a:gd name="T26" fmla="*/ 0 w 84"/>
                <a:gd name="T27" fmla="*/ 43 h 208"/>
                <a:gd name="T28" fmla="*/ 1 w 84"/>
                <a:gd name="T29" fmla="*/ 38 h 208"/>
                <a:gd name="T30" fmla="*/ 2 w 84"/>
                <a:gd name="T31" fmla="*/ 34 h 208"/>
                <a:gd name="T32" fmla="*/ 5 w 84"/>
                <a:gd name="T33" fmla="*/ 29 h 208"/>
                <a:gd name="T34" fmla="*/ 9 w 84"/>
                <a:gd name="T35" fmla="*/ 21 h 208"/>
                <a:gd name="T36" fmla="*/ 9 w 84"/>
                <a:gd name="T37" fmla="*/ 12 h 208"/>
                <a:gd name="T38" fmla="*/ 7 w 84"/>
                <a:gd name="T39" fmla="*/ 3 h 208"/>
                <a:gd name="T40" fmla="*/ 6 w 84"/>
                <a:gd name="T41" fmla="*/ 0 h 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208"/>
                <a:gd name="T65" fmla="*/ 84 w 84"/>
                <a:gd name="T66" fmla="*/ 208 h 2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FF0000"/>
            </a:solidFill>
            <a:ln w="9525">
              <a:noFill/>
              <a:round/>
              <a:headEnd/>
              <a:tailEnd/>
            </a:ln>
          </p:spPr>
          <p:txBody>
            <a:bodyPr/>
            <a:lstStyle/>
            <a:p>
              <a:endParaRPr lang="en-US"/>
            </a:p>
          </p:txBody>
        </p:sp>
        <p:sp>
          <p:nvSpPr>
            <p:cNvPr id="7351" name="Freeform 318"/>
            <p:cNvSpPr>
              <a:spLocks/>
            </p:cNvSpPr>
            <p:nvPr/>
          </p:nvSpPr>
          <p:spPr bwMode="auto">
            <a:xfrm>
              <a:off x="2551" y="1812"/>
              <a:ext cx="72" cy="84"/>
            </a:xfrm>
            <a:custGeom>
              <a:avLst/>
              <a:gdLst>
                <a:gd name="T0" fmla="*/ 0 w 144"/>
                <a:gd name="T1" fmla="*/ 0 h 170"/>
                <a:gd name="T2" fmla="*/ 7 w 144"/>
                <a:gd name="T3" fmla="*/ 1 h 170"/>
                <a:gd name="T4" fmla="*/ 13 w 144"/>
                <a:gd name="T5" fmla="*/ 4 h 170"/>
                <a:gd name="T6" fmla="*/ 20 w 144"/>
                <a:gd name="T7" fmla="*/ 8 h 170"/>
                <a:gd name="T8" fmla="*/ 26 w 144"/>
                <a:gd name="T9" fmla="*/ 12 h 170"/>
                <a:gd name="T10" fmla="*/ 31 w 144"/>
                <a:gd name="T11" fmla="*/ 17 h 170"/>
                <a:gd name="T12" fmla="*/ 35 w 144"/>
                <a:gd name="T13" fmla="*/ 22 h 170"/>
                <a:gd name="T14" fmla="*/ 36 w 144"/>
                <a:gd name="T15" fmla="*/ 29 h 170"/>
                <a:gd name="T16" fmla="*/ 36 w 144"/>
                <a:gd name="T17" fmla="*/ 35 h 170"/>
                <a:gd name="T18" fmla="*/ 34 w 144"/>
                <a:gd name="T19" fmla="*/ 39 h 170"/>
                <a:gd name="T20" fmla="*/ 30 w 144"/>
                <a:gd name="T21" fmla="*/ 41 h 170"/>
                <a:gd name="T22" fmla="*/ 27 w 144"/>
                <a:gd name="T23" fmla="*/ 42 h 170"/>
                <a:gd name="T24" fmla="*/ 23 w 144"/>
                <a:gd name="T25" fmla="*/ 40 h 170"/>
                <a:gd name="T26" fmla="*/ 20 w 144"/>
                <a:gd name="T27" fmla="*/ 37 h 170"/>
                <a:gd name="T28" fmla="*/ 18 w 144"/>
                <a:gd name="T29" fmla="*/ 33 h 170"/>
                <a:gd name="T30" fmla="*/ 16 w 144"/>
                <a:gd name="T31" fmla="*/ 29 h 170"/>
                <a:gd name="T32" fmla="*/ 17 w 144"/>
                <a:gd name="T33" fmla="*/ 24 h 170"/>
                <a:gd name="T34" fmla="*/ 17 w 144"/>
                <a:gd name="T35" fmla="*/ 20 h 170"/>
                <a:gd name="T36" fmla="*/ 15 w 144"/>
                <a:gd name="T37" fmla="*/ 15 h 170"/>
                <a:gd name="T38" fmla="*/ 12 w 144"/>
                <a:gd name="T39" fmla="*/ 11 h 170"/>
                <a:gd name="T40" fmla="*/ 9 w 144"/>
                <a:gd name="T41" fmla="*/ 7 h 170"/>
                <a:gd name="T42" fmla="*/ 6 w 144"/>
                <a:gd name="T43" fmla="*/ 4 h 170"/>
                <a:gd name="T44" fmla="*/ 3 w 144"/>
                <a:gd name="T45" fmla="*/ 2 h 170"/>
                <a:gd name="T46" fmla="*/ 1 w 144"/>
                <a:gd name="T47" fmla="*/ 0 h 170"/>
                <a:gd name="T48" fmla="*/ 0 w 144"/>
                <a:gd name="T49" fmla="*/ 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70"/>
                <a:gd name="T77" fmla="*/ 144 w 14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FF0000"/>
            </a:solidFill>
            <a:ln w="9525">
              <a:noFill/>
              <a:round/>
              <a:headEnd/>
              <a:tailEnd/>
            </a:ln>
          </p:spPr>
          <p:txBody>
            <a:bodyPr/>
            <a:lstStyle/>
            <a:p>
              <a:endParaRPr lang="en-US"/>
            </a:p>
          </p:txBody>
        </p:sp>
        <p:sp>
          <p:nvSpPr>
            <p:cNvPr id="7352" name="Freeform 319"/>
            <p:cNvSpPr>
              <a:spLocks/>
            </p:cNvSpPr>
            <p:nvPr/>
          </p:nvSpPr>
          <p:spPr bwMode="auto">
            <a:xfrm>
              <a:off x="2558" y="1793"/>
              <a:ext cx="99" cy="51"/>
            </a:xfrm>
            <a:custGeom>
              <a:avLst/>
              <a:gdLst>
                <a:gd name="T0" fmla="*/ 0 w 199"/>
                <a:gd name="T1" fmla="*/ 4 h 103"/>
                <a:gd name="T2" fmla="*/ 3 w 199"/>
                <a:gd name="T3" fmla="*/ 3 h 103"/>
                <a:gd name="T4" fmla="*/ 6 w 199"/>
                <a:gd name="T5" fmla="*/ 2 h 103"/>
                <a:gd name="T6" fmla="*/ 10 w 199"/>
                <a:gd name="T7" fmla="*/ 1 h 103"/>
                <a:gd name="T8" fmla="*/ 13 w 199"/>
                <a:gd name="T9" fmla="*/ 0 h 103"/>
                <a:gd name="T10" fmla="*/ 17 w 199"/>
                <a:gd name="T11" fmla="*/ 0 h 103"/>
                <a:gd name="T12" fmla="*/ 21 w 199"/>
                <a:gd name="T13" fmla="*/ 0 h 103"/>
                <a:gd name="T14" fmla="*/ 24 w 199"/>
                <a:gd name="T15" fmla="*/ 0 h 103"/>
                <a:gd name="T16" fmla="*/ 28 w 199"/>
                <a:gd name="T17" fmla="*/ 0 h 103"/>
                <a:gd name="T18" fmla="*/ 32 w 199"/>
                <a:gd name="T19" fmla="*/ 1 h 103"/>
                <a:gd name="T20" fmla="*/ 35 w 199"/>
                <a:gd name="T21" fmla="*/ 2 h 103"/>
                <a:gd name="T22" fmla="*/ 38 w 199"/>
                <a:gd name="T23" fmla="*/ 3 h 103"/>
                <a:gd name="T24" fmla="*/ 41 w 199"/>
                <a:gd name="T25" fmla="*/ 4 h 103"/>
                <a:gd name="T26" fmla="*/ 43 w 199"/>
                <a:gd name="T27" fmla="*/ 6 h 103"/>
                <a:gd name="T28" fmla="*/ 45 w 199"/>
                <a:gd name="T29" fmla="*/ 8 h 103"/>
                <a:gd name="T30" fmla="*/ 47 w 199"/>
                <a:gd name="T31" fmla="*/ 11 h 103"/>
                <a:gd name="T32" fmla="*/ 49 w 199"/>
                <a:gd name="T33" fmla="*/ 14 h 103"/>
                <a:gd name="T34" fmla="*/ 49 w 199"/>
                <a:gd name="T35" fmla="*/ 19 h 103"/>
                <a:gd name="T36" fmla="*/ 48 w 199"/>
                <a:gd name="T37" fmla="*/ 22 h 103"/>
                <a:gd name="T38" fmla="*/ 45 w 199"/>
                <a:gd name="T39" fmla="*/ 24 h 103"/>
                <a:gd name="T40" fmla="*/ 41 w 199"/>
                <a:gd name="T41" fmla="*/ 25 h 103"/>
                <a:gd name="T42" fmla="*/ 37 w 199"/>
                <a:gd name="T43" fmla="*/ 25 h 103"/>
                <a:gd name="T44" fmla="*/ 33 w 199"/>
                <a:gd name="T45" fmla="*/ 23 h 103"/>
                <a:gd name="T46" fmla="*/ 29 w 199"/>
                <a:gd name="T47" fmla="*/ 20 h 103"/>
                <a:gd name="T48" fmla="*/ 26 w 199"/>
                <a:gd name="T49" fmla="*/ 15 h 103"/>
                <a:gd name="T50" fmla="*/ 24 w 199"/>
                <a:gd name="T51" fmla="*/ 12 h 103"/>
                <a:gd name="T52" fmla="*/ 20 w 199"/>
                <a:gd name="T53" fmla="*/ 9 h 103"/>
                <a:gd name="T54" fmla="*/ 16 w 199"/>
                <a:gd name="T55" fmla="*/ 7 h 103"/>
                <a:gd name="T56" fmla="*/ 11 w 199"/>
                <a:gd name="T57" fmla="*/ 6 h 103"/>
                <a:gd name="T58" fmla="*/ 7 w 199"/>
                <a:gd name="T59" fmla="*/ 5 h 103"/>
                <a:gd name="T60" fmla="*/ 3 w 199"/>
                <a:gd name="T61" fmla="*/ 4 h 103"/>
                <a:gd name="T62" fmla="*/ 1 w 199"/>
                <a:gd name="T63" fmla="*/ 4 h 103"/>
                <a:gd name="T64" fmla="*/ 0 w 199"/>
                <a:gd name="T65" fmla="*/ 4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9"/>
                <a:gd name="T100" fmla="*/ 0 h 103"/>
                <a:gd name="T101" fmla="*/ 199 w 199"/>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FF0000"/>
            </a:solidFill>
            <a:ln w="9525">
              <a:noFill/>
              <a:round/>
              <a:headEnd/>
              <a:tailEnd/>
            </a:ln>
          </p:spPr>
          <p:txBody>
            <a:bodyPr/>
            <a:lstStyle/>
            <a:p>
              <a:endParaRPr lang="en-US"/>
            </a:p>
          </p:txBody>
        </p:sp>
        <p:sp>
          <p:nvSpPr>
            <p:cNvPr id="7353" name="Freeform 320"/>
            <p:cNvSpPr>
              <a:spLocks/>
            </p:cNvSpPr>
            <p:nvPr/>
          </p:nvSpPr>
          <p:spPr bwMode="auto">
            <a:xfrm>
              <a:off x="2631" y="2659"/>
              <a:ext cx="53" cy="98"/>
            </a:xfrm>
            <a:custGeom>
              <a:avLst/>
              <a:gdLst>
                <a:gd name="T0" fmla="*/ 23 w 107"/>
                <a:gd name="T1" fmla="*/ 0 h 195"/>
                <a:gd name="T2" fmla="*/ 25 w 107"/>
                <a:gd name="T3" fmla="*/ 7 h 195"/>
                <a:gd name="T4" fmla="*/ 26 w 107"/>
                <a:gd name="T5" fmla="*/ 14 h 195"/>
                <a:gd name="T6" fmla="*/ 26 w 107"/>
                <a:gd name="T7" fmla="*/ 22 h 195"/>
                <a:gd name="T8" fmla="*/ 26 w 107"/>
                <a:gd name="T9" fmla="*/ 29 h 195"/>
                <a:gd name="T10" fmla="*/ 24 w 107"/>
                <a:gd name="T11" fmla="*/ 36 h 195"/>
                <a:gd name="T12" fmla="*/ 20 w 107"/>
                <a:gd name="T13" fmla="*/ 41 h 195"/>
                <a:gd name="T14" fmla="*/ 16 w 107"/>
                <a:gd name="T15" fmla="*/ 46 h 195"/>
                <a:gd name="T16" fmla="*/ 11 w 107"/>
                <a:gd name="T17" fmla="*/ 49 h 195"/>
                <a:gd name="T18" fmla="*/ 6 w 107"/>
                <a:gd name="T19" fmla="*/ 49 h 195"/>
                <a:gd name="T20" fmla="*/ 2 w 107"/>
                <a:gd name="T21" fmla="*/ 48 h 195"/>
                <a:gd name="T22" fmla="*/ 0 w 107"/>
                <a:gd name="T23" fmla="*/ 45 h 195"/>
                <a:gd name="T24" fmla="*/ 0 w 107"/>
                <a:gd name="T25" fmla="*/ 41 h 195"/>
                <a:gd name="T26" fmla="*/ 0 w 107"/>
                <a:gd name="T27" fmla="*/ 37 h 195"/>
                <a:gd name="T28" fmla="*/ 3 w 107"/>
                <a:gd name="T29" fmla="*/ 32 h 195"/>
                <a:gd name="T30" fmla="*/ 6 w 107"/>
                <a:gd name="T31" fmla="*/ 29 h 195"/>
                <a:gd name="T32" fmla="*/ 10 w 107"/>
                <a:gd name="T33" fmla="*/ 26 h 195"/>
                <a:gd name="T34" fmla="*/ 14 w 107"/>
                <a:gd name="T35" fmla="*/ 24 h 195"/>
                <a:gd name="T36" fmla="*/ 17 w 107"/>
                <a:gd name="T37" fmla="*/ 20 h 195"/>
                <a:gd name="T38" fmla="*/ 19 w 107"/>
                <a:gd name="T39" fmla="*/ 16 h 195"/>
                <a:gd name="T40" fmla="*/ 21 w 107"/>
                <a:gd name="T41" fmla="*/ 12 h 195"/>
                <a:gd name="T42" fmla="*/ 22 w 107"/>
                <a:gd name="T43" fmla="*/ 7 h 195"/>
                <a:gd name="T44" fmla="*/ 23 w 107"/>
                <a:gd name="T45" fmla="*/ 4 h 195"/>
                <a:gd name="T46" fmla="*/ 23 w 107"/>
                <a:gd name="T47" fmla="*/ 1 h 195"/>
                <a:gd name="T48" fmla="*/ 23 w 107"/>
                <a:gd name="T49" fmla="*/ 0 h 1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195"/>
                <a:gd name="T77" fmla="*/ 107 w 107"/>
                <a:gd name="T78" fmla="*/ 195 h 1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FF0000"/>
            </a:solidFill>
            <a:ln w="9525">
              <a:noFill/>
              <a:round/>
              <a:headEnd/>
              <a:tailEnd/>
            </a:ln>
          </p:spPr>
          <p:txBody>
            <a:bodyPr/>
            <a:lstStyle/>
            <a:p>
              <a:endParaRPr lang="en-US"/>
            </a:p>
          </p:txBody>
        </p:sp>
        <p:sp>
          <p:nvSpPr>
            <p:cNvPr id="7354" name="Freeform 321"/>
            <p:cNvSpPr>
              <a:spLocks/>
            </p:cNvSpPr>
            <p:nvPr/>
          </p:nvSpPr>
          <p:spPr bwMode="auto">
            <a:xfrm>
              <a:off x="2581" y="2656"/>
              <a:ext cx="91" cy="63"/>
            </a:xfrm>
            <a:custGeom>
              <a:avLst/>
              <a:gdLst>
                <a:gd name="T0" fmla="*/ 45 w 183"/>
                <a:gd name="T1" fmla="*/ 0 h 126"/>
                <a:gd name="T2" fmla="*/ 43 w 183"/>
                <a:gd name="T3" fmla="*/ 7 h 126"/>
                <a:gd name="T4" fmla="*/ 39 w 183"/>
                <a:gd name="T5" fmla="*/ 13 h 126"/>
                <a:gd name="T6" fmla="*/ 35 w 183"/>
                <a:gd name="T7" fmla="*/ 19 h 126"/>
                <a:gd name="T8" fmla="*/ 30 w 183"/>
                <a:gd name="T9" fmla="*/ 24 h 126"/>
                <a:gd name="T10" fmla="*/ 24 w 183"/>
                <a:gd name="T11" fmla="*/ 28 h 126"/>
                <a:gd name="T12" fmla="*/ 18 w 183"/>
                <a:gd name="T13" fmla="*/ 31 h 126"/>
                <a:gd name="T14" fmla="*/ 12 w 183"/>
                <a:gd name="T15" fmla="*/ 32 h 126"/>
                <a:gd name="T16" fmla="*/ 6 w 183"/>
                <a:gd name="T17" fmla="*/ 30 h 126"/>
                <a:gd name="T18" fmla="*/ 1 w 183"/>
                <a:gd name="T19" fmla="*/ 28 h 126"/>
                <a:gd name="T20" fmla="*/ 0 w 183"/>
                <a:gd name="T21" fmla="*/ 24 h 126"/>
                <a:gd name="T22" fmla="*/ 0 w 183"/>
                <a:gd name="T23" fmla="*/ 21 h 126"/>
                <a:gd name="T24" fmla="*/ 2 w 183"/>
                <a:gd name="T25" fmla="*/ 18 h 126"/>
                <a:gd name="T26" fmla="*/ 5 w 183"/>
                <a:gd name="T27" fmla="*/ 15 h 126"/>
                <a:gd name="T28" fmla="*/ 9 w 183"/>
                <a:gd name="T29" fmla="*/ 13 h 126"/>
                <a:gd name="T30" fmla="*/ 14 w 183"/>
                <a:gd name="T31" fmla="*/ 12 h 126"/>
                <a:gd name="T32" fmla="*/ 19 w 183"/>
                <a:gd name="T33" fmla="*/ 13 h 126"/>
                <a:gd name="T34" fmla="*/ 24 w 183"/>
                <a:gd name="T35" fmla="*/ 13 h 126"/>
                <a:gd name="T36" fmla="*/ 28 w 183"/>
                <a:gd name="T37" fmla="*/ 12 h 126"/>
                <a:gd name="T38" fmla="*/ 32 w 183"/>
                <a:gd name="T39" fmla="*/ 10 h 126"/>
                <a:gd name="T40" fmla="*/ 37 w 183"/>
                <a:gd name="T41" fmla="*/ 8 h 126"/>
                <a:gd name="T42" fmla="*/ 40 w 183"/>
                <a:gd name="T43" fmla="*/ 5 h 126"/>
                <a:gd name="T44" fmla="*/ 43 w 183"/>
                <a:gd name="T45" fmla="*/ 3 h 126"/>
                <a:gd name="T46" fmla="*/ 45 w 183"/>
                <a:gd name="T47" fmla="*/ 1 h 126"/>
                <a:gd name="T48" fmla="*/ 45 w 183"/>
                <a:gd name="T49" fmla="*/ 0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3"/>
                <a:gd name="T76" fmla="*/ 0 h 126"/>
                <a:gd name="T77" fmla="*/ 183 w 183"/>
                <a:gd name="T78" fmla="*/ 126 h 1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FF0000"/>
            </a:solidFill>
            <a:ln w="9525">
              <a:noFill/>
              <a:round/>
              <a:headEnd/>
              <a:tailEnd/>
            </a:ln>
          </p:spPr>
          <p:txBody>
            <a:bodyPr/>
            <a:lstStyle/>
            <a:p>
              <a:endParaRPr lang="en-US"/>
            </a:p>
          </p:txBody>
        </p:sp>
        <p:sp>
          <p:nvSpPr>
            <p:cNvPr id="7355" name="Freeform 322"/>
            <p:cNvSpPr>
              <a:spLocks/>
            </p:cNvSpPr>
            <p:nvPr/>
          </p:nvSpPr>
          <p:spPr bwMode="auto">
            <a:xfrm>
              <a:off x="2681" y="2658"/>
              <a:ext cx="52" cy="98"/>
            </a:xfrm>
            <a:custGeom>
              <a:avLst/>
              <a:gdLst>
                <a:gd name="T0" fmla="*/ 0 w 102"/>
                <a:gd name="T1" fmla="*/ 0 h 197"/>
                <a:gd name="T2" fmla="*/ 6 w 102"/>
                <a:gd name="T3" fmla="*/ 3 h 197"/>
                <a:gd name="T4" fmla="*/ 12 w 102"/>
                <a:gd name="T5" fmla="*/ 8 h 197"/>
                <a:gd name="T6" fmla="*/ 17 w 102"/>
                <a:gd name="T7" fmla="*/ 13 h 197"/>
                <a:gd name="T8" fmla="*/ 21 w 102"/>
                <a:gd name="T9" fmla="*/ 19 h 197"/>
                <a:gd name="T10" fmla="*/ 24 w 102"/>
                <a:gd name="T11" fmla="*/ 25 h 197"/>
                <a:gd name="T12" fmla="*/ 27 w 102"/>
                <a:gd name="T13" fmla="*/ 32 h 197"/>
                <a:gd name="T14" fmla="*/ 27 w 102"/>
                <a:gd name="T15" fmla="*/ 38 h 197"/>
                <a:gd name="T16" fmla="*/ 24 w 102"/>
                <a:gd name="T17" fmla="*/ 44 h 197"/>
                <a:gd name="T18" fmla="*/ 20 w 102"/>
                <a:gd name="T19" fmla="*/ 47 h 197"/>
                <a:gd name="T20" fmla="*/ 17 w 102"/>
                <a:gd name="T21" fmla="*/ 49 h 197"/>
                <a:gd name="T22" fmla="*/ 13 w 102"/>
                <a:gd name="T23" fmla="*/ 48 h 197"/>
                <a:gd name="T24" fmla="*/ 10 w 102"/>
                <a:gd name="T25" fmla="*/ 45 h 197"/>
                <a:gd name="T26" fmla="*/ 8 w 102"/>
                <a:gd name="T27" fmla="*/ 42 h 197"/>
                <a:gd name="T28" fmla="*/ 7 w 102"/>
                <a:gd name="T29" fmla="*/ 37 h 197"/>
                <a:gd name="T30" fmla="*/ 7 w 102"/>
                <a:gd name="T31" fmla="*/ 33 h 197"/>
                <a:gd name="T32" fmla="*/ 8 w 102"/>
                <a:gd name="T33" fmla="*/ 28 h 197"/>
                <a:gd name="T34" fmla="*/ 10 w 102"/>
                <a:gd name="T35" fmla="*/ 24 h 197"/>
                <a:gd name="T36" fmla="*/ 9 w 102"/>
                <a:gd name="T37" fmla="*/ 19 h 197"/>
                <a:gd name="T38" fmla="*/ 8 w 102"/>
                <a:gd name="T39" fmla="*/ 14 h 197"/>
                <a:gd name="T40" fmla="*/ 6 w 102"/>
                <a:gd name="T41" fmla="*/ 10 h 197"/>
                <a:gd name="T42" fmla="*/ 4 w 102"/>
                <a:gd name="T43" fmla="*/ 6 h 197"/>
                <a:gd name="T44" fmla="*/ 2 w 102"/>
                <a:gd name="T45" fmla="*/ 3 h 197"/>
                <a:gd name="T46" fmla="*/ 1 w 102"/>
                <a:gd name="T47" fmla="*/ 1 h 197"/>
                <a:gd name="T48" fmla="*/ 0 w 102"/>
                <a:gd name="T49" fmla="*/ 0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97"/>
                <a:gd name="T77" fmla="*/ 102 w 102"/>
                <a:gd name="T78" fmla="*/ 197 h 1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FF0000"/>
            </a:solidFill>
            <a:ln w="9525">
              <a:noFill/>
              <a:round/>
              <a:headEnd/>
              <a:tailEnd/>
            </a:ln>
          </p:spPr>
          <p:txBody>
            <a:bodyPr/>
            <a:lstStyle/>
            <a:p>
              <a:endParaRPr lang="en-US"/>
            </a:p>
          </p:txBody>
        </p:sp>
        <p:sp>
          <p:nvSpPr>
            <p:cNvPr id="7356" name="Freeform 323"/>
            <p:cNvSpPr>
              <a:spLocks/>
            </p:cNvSpPr>
            <p:nvPr/>
          </p:nvSpPr>
          <p:spPr bwMode="auto">
            <a:xfrm>
              <a:off x="2684" y="2652"/>
              <a:ext cx="90" cy="64"/>
            </a:xfrm>
            <a:custGeom>
              <a:avLst/>
              <a:gdLst>
                <a:gd name="T0" fmla="*/ 0 w 180"/>
                <a:gd name="T1" fmla="*/ 0 h 129"/>
                <a:gd name="T2" fmla="*/ 7 w 180"/>
                <a:gd name="T3" fmla="*/ 0 h 129"/>
                <a:gd name="T4" fmla="*/ 14 w 180"/>
                <a:gd name="T5" fmla="*/ 0 h 129"/>
                <a:gd name="T6" fmla="*/ 22 w 180"/>
                <a:gd name="T7" fmla="*/ 1 h 129"/>
                <a:gd name="T8" fmla="*/ 28 w 180"/>
                <a:gd name="T9" fmla="*/ 4 h 129"/>
                <a:gd name="T10" fmla="*/ 35 w 180"/>
                <a:gd name="T11" fmla="*/ 7 h 129"/>
                <a:gd name="T12" fmla="*/ 40 w 180"/>
                <a:gd name="T13" fmla="*/ 11 h 129"/>
                <a:gd name="T14" fmla="*/ 44 w 180"/>
                <a:gd name="T15" fmla="*/ 16 h 129"/>
                <a:gd name="T16" fmla="*/ 45 w 180"/>
                <a:gd name="T17" fmla="*/ 22 h 129"/>
                <a:gd name="T18" fmla="*/ 45 w 180"/>
                <a:gd name="T19" fmla="*/ 27 h 129"/>
                <a:gd name="T20" fmla="*/ 43 w 180"/>
                <a:gd name="T21" fmla="*/ 30 h 129"/>
                <a:gd name="T22" fmla="*/ 39 w 180"/>
                <a:gd name="T23" fmla="*/ 32 h 129"/>
                <a:gd name="T24" fmla="*/ 36 w 180"/>
                <a:gd name="T25" fmla="*/ 32 h 129"/>
                <a:gd name="T26" fmla="*/ 31 w 180"/>
                <a:gd name="T27" fmla="*/ 30 h 129"/>
                <a:gd name="T28" fmla="*/ 27 w 180"/>
                <a:gd name="T29" fmla="*/ 27 h 129"/>
                <a:gd name="T30" fmla="*/ 24 w 180"/>
                <a:gd name="T31" fmla="*/ 23 h 129"/>
                <a:gd name="T32" fmla="*/ 23 w 180"/>
                <a:gd name="T33" fmla="*/ 18 h 129"/>
                <a:gd name="T34" fmla="*/ 22 w 180"/>
                <a:gd name="T35" fmla="*/ 14 h 129"/>
                <a:gd name="T36" fmla="*/ 19 w 180"/>
                <a:gd name="T37" fmla="*/ 11 h 129"/>
                <a:gd name="T38" fmla="*/ 15 w 180"/>
                <a:gd name="T39" fmla="*/ 7 h 129"/>
                <a:gd name="T40" fmla="*/ 11 w 180"/>
                <a:gd name="T41" fmla="*/ 5 h 129"/>
                <a:gd name="T42" fmla="*/ 7 w 180"/>
                <a:gd name="T43" fmla="*/ 3 h 129"/>
                <a:gd name="T44" fmla="*/ 3 w 180"/>
                <a:gd name="T45" fmla="*/ 1 h 129"/>
                <a:gd name="T46" fmla="*/ 1 w 180"/>
                <a:gd name="T47" fmla="*/ 0 h 129"/>
                <a:gd name="T48" fmla="*/ 0 w 180"/>
                <a:gd name="T49" fmla="*/ 0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0"/>
                <a:gd name="T76" fmla="*/ 0 h 129"/>
                <a:gd name="T77" fmla="*/ 180 w 180"/>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FF0000"/>
            </a:solidFill>
            <a:ln w="9525">
              <a:noFill/>
              <a:round/>
              <a:headEnd/>
              <a:tailEnd/>
            </a:ln>
          </p:spPr>
          <p:txBody>
            <a:bodyPr/>
            <a:lstStyle/>
            <a:p>
              <a:endParaRPr lang="en-US"/>
            </a:p>
          </p:txBody>
        </p:sp>
        <p:sp>
          <p:nvSpPr>
            <p:cNvPr id="7357" name="Freeform 324"/>
            <p:cNvSpPr>
              <a:spLocks/>
            </p:cNvSpPr>
            <p:nvPr/>
          </p:nvSpPr>
          <p:spPr bwMode="auto">
            <a:xfrm>
              <a:off x="2688" y="2614"/>
              <a:ext cx="103" cy="42"/>
            </a:xfrm>
            <a:custGeom>
              <a:avLst/>
              <a:gdLst>
                <a:gd name="T0" fmla="*/ 0 w 206"/>
                <a:gd name="T1" fmla="*/ 13 h 85"/>
                <a:gd name="T2" fmla="*/ 3 w 206"/>
                <a:gd name="T3" fmla="*/ 11 h 85"/>
                <a:gd name="T4" fmla="*/ 6 w 206"/>
                <a:gd name="T5" fmla="*/ 9 h 85"/>
                <a:gd name="T6" fmla="*/ 9 w 206"/>
                <a:gd name="T7" fmla="*/ 7 h 85"/>
                <a:gd name="T8" fmla="*/ 12 w 206"/>
                <a:gd name="T9" fmla="*/ 5 h 85"/>
                <a:gd name="T10" fmla="*/ 15 w 206"/>
                <a:gd name="T11" fmla="*/ 4 h 85"/>
                <a:gd name="T12" fmla="*/ 19 w 206"/>
                <a:gd name="T13" fmla="*/ 2 h 85"/>
                <a:gd name="T14" fmla="*/ 22 w 206"/>
                <a:gd name="T15" fmla="*/ 1 h 85"/>
                <a:gd name="T16" fmla="*/ 26 w 206"/>
                <a:gd name="T17" fmla="*/ 0 h 85"/>
                <a:gd name="T18" fmla="*/ 29 w 206"/>
                <a:gd name="T19" fmla="*/ 0 h 85"/>
                <a:gd name="T20" fmla="*/ 33 w 206"/>
                <a:gd name="T21" fmla="*/ 0 h 85"/>
                <a:gd name="T22" fmla="*/ 36 w 206"/>
                <a:gd name="T23" fmla="*/ 0 h 85"/>
                <a:gd name="T24" fmla="*/ 39 w 206"/>
                <a:gd name="T25" fmla="*/ 0 h 85"/>
                <a:gd name="T26" fmla="*/ 42 w 206"/>
                <a:gd name="T27" fmla="*/ 1 h 85"/>
                <a:gd name="T28" fmla="*/ 45 w 206"/>
                <a:gd name="T29" fmla="*/ 3 h 85"/>
                <a:gd name="T30" fmla="*/ 48 w 206"/>
                <a:gd name="T31" fmla="*/ 4 h 85"/>
                <a:gd name="T32" fmla="*/ 50 w 206"/>
                <a:gd name="T33" fmla="*/ 7 h 85"/>
                <a:gd name="T34" fmla="*/ 52 w 206"/>
                <a:gd name="T35" fmla="*/ 11 h 85"/>
                <a:gd name="T36" fmla="*/ 52 w 206"/>
                <a:gd name="T37" fmla="*/ 15 h 85"/>
                <a:gd name="T38" fmla="*/ 50 w 206"/>
                <a:gd name="T39" fmla="*/ 18 h 85"/>
                <a:gd name="T40" fmla="*/ 47 w 206"/>
                <a:gd name="T41" fmla="*/ 20 h 85"/>
                <a:gd name="T42" fmla="*/ 42 w 206"/>
                <a:gd name="T43" fmla="*/ 21 h 85"/>
                <a:gd name="T44" fmla="*/ 38 w 206"/>
                <a:gd name="T45" fmla="*/ 21 h 85"/>
                <a:gd name="T46" fmla="*/ 33 w 206"/>
                <a:gd name="T47" fmla="*/ 19 h 85"/>
                <a:gd name="T48" fmla="*/ 29 w 206"/>
                <a:gd name="T49" fmla="*/ 15 h 85"/>
                <a:gd name="T50" fmla="*/ 26 w 206"/>
                <a:gd name="T51" fmla="*/ 13 h 85"/>
                <a:gd name="T52" fmla="*/ 21 w 206"/>
                <a:gd name="T53" fmla="*/ 11 h 85"/>
                <a:gd name="T54" fmla="*/ 17 w 206"/>
                <a:gd name="T55" fmla="*/ 11 h 85"/>
                <a:gd name="T56" fmla="*/ 12 w 206"/>
                <a:gd name="T57" fmla="*/ 11 h 85"/>
                <a:gd name="T58" fmla="*/ 7 w 206"/>
                <a:gd name="T59" fmla="*/ 12 h 85"/>
                <a:gd name="T60" fmla="*/ 3 w 206"/>
                <a:gd name="T61" fmla="*/ 12 h 85"/>
                <a:gd name="T62" fmla="*/ 1 w 206"/>
                <a:gd name="T63" fmla="*/ 13 h 85"/>
                <a:gd name="T64" fmla="*/ 0 w 206"/>
                <a:gd name="T65" fmla="*/ 13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6"/>
                <a:gd name="T100" fmla="*/ 0 h 85"/>
                <a:gd name="T101" fmla="*/ 206 w 20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FF0000"/>
            </a:solidFill>
            <a:ln w="9525">
              <a:noFill/>
              <a:round/>
              <a:headEnd/>
              <a:tailEnd/>
            </a:ln>
          </p:spPr>
          <p:txBody>
            <a:bodyPr/>
            <a:lstStyle/>
            <a:p>
              <a:endParaRPr lang="en-US"/>
            </a:p>
          </p:txBody>
        </p:sp>
        <p:sp>
          <p:nvSpPr>
            <p:cNvPr id="7358" name="Freeform 325"/>
            <p:cNvSpPr>
              <a:spLocks/>
            </p:cNvSpPr>
            <p:nvPr/>
          </p:nvSpPr>
          <p:spPr bwMode="auto">
            <a:xfrm>
              <a:off x="2360" y="2408"/>
              <a:ext cx="74" cy="47"/>
            </a:xfrm>
            <a:custGeom>
              <a:avLst/>
              <a:gdLst>
                <a:gd name="T0" fmla="*/ 0 w 147"/>
                <a:gd name="T1" fmla="*/ 1 h 95"/>
                <a:gd name="T2" fmla="*/ 6 w 147"/>
                <a:gd name="T3" fmla="*/ 0 h 95"/>
                <a:gd name="T4" fmla="*/ 12 w 147"/>
                <a:gd name="T5" fmla="*/ 0 h 95"/>
                <a:gd name="T6" fmla="*/ 17 w 147"/>
                <a:gd name="T7" fmla="*/ 0 h 95"/>
                <a:gd name="T8" fmla="*/ 23 w 147"/>
                <a:gd name="T9" fmla="*/ 2 h 95"/>
                <a:gd name="T10" fmla="*/ 28 w 147"/>
                <a:gd name="T11" fmla="*/ 4 h 95"/>
                <a:gd name="T12" fmla="*/ 32 w 147"/>
                <a:gd name="T13" fmla="*/ 7 h 95"/>
                <a:gd name="T14" fmla="*/ 36 w 147"/>
                <a:gd name="T15" fmla="*/ 11 h 95"/>
                <a:gd name="T16" fmla="*/ 37 w 147"/>
                <a:gd name="T17" fmla="*/ 15 h 95"/>
                <a:gd name="T18" fmla="*/ 37 w 147"/>
                <a:gd name="T19" fmla="*/ 19 h 95"/>
                <a:gd name="T20" fmla="*/ 36 w 147"/>
                <a:gd name="T21" fmla="*/ 22 h 95"/>
                <a:gd name="T22" fmla="*/ 33 w 147"/>
                <a:gd name="T23" fmla="*/ 23 h 95"/>
                <a:gd name="T24" fmla="*/ 30 w 147"/>
                <a:gd name="T25" fmla="*/ 23 h 95"/>
                <a:gd name="T26" fmla="*/ 27 w 147"/>
                <a:gd name="T27" fmla="*/ 22 h 95"/>
                <a:gd name="T28" fmla="*/ 24 w 147"/>
                <a:gd name="T29" fmla="*/ 20 h 95"/>
                <a:gd name="T30" fmla="*/ 21 w 147"/>
                <a:gd name="T31" fmla="*/ 17 h 95"/>
                <a:gd name="T32" fmla="*/ 20 w 147"/>
                <a:gd name="T33" fmla="*/ 13 h 95"/>
                <a:gd name="T34" fmla="*/ 18 w 147"/>
                <a:gd name="T35" fmla="*/ 10 h 95"/>
                <a:gd name="T36" fmla="*/ 16 w 147"/>
                <a:gd name="T37" fmla="*/ 8 h 95"/>
                <a:gd name="T38" fmla="*/ 13 w 147"/>
                <a:gd name="T39" fmla="*/ 5 h 95"/>
                <a:gd name="T40" fmla="*/ 9 w 147"/>
                <a:gd name="T41" fmla="*/ 4 h 95"/>
                <a:gd name="T42" fmla="*/ 6 w 147"/>
                <a:gd name="T43" fmla="*/ 3 h 95"/>
                <a:gd name="T44" fmla="*/ 3 w 147"/>
                <a:gd name="T45" fmla="*/ 1 h 95"/>
                <a:gd name="T46" fmla="*/ 1 w 147"/>
                <a:gd name="T47" fmla="*/ 1 h 95"/>
                <a:gd name="T48" fmla="*/ 0 w 147"/>
                <a:gd name="T49" fmla="*/ 1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7"/>
                <a:gd name="T76" fmla="*/ 0 h 95"/>
                <a:gd name="T77" fmla="*/ 147 w 147"/>
                <a:gd name="T78" fmla="*/ 95 h 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FF0000"/>
            </a:solidFill>
            <a:ln w="9525">
              <a:noFill/>
              <a:round/>
              <a:headEnd/>
              <a:tailEnd/>
            </a:ln>
          </p:spPr>
          <p:txBody>
            <a:bodyPr/>
            <a:lstStyle/>
            <a:p>
              <a:endParaRPr lang="en-US"/>
            </a:p>
          </p:txBody>
        </p:sp>
        <p:sp>
          <p:nvSpPr>
            <p:cNvPr id="7359" name="Freeform 326"/>
            <p:cNvSpPr>
              <a:spLocks/>
            </p:cNvSpPr>
            <p:nvPr/>
          </p:nvSpPr>
          <p:spPr bwMode="auto">
            <a:xfrm>
              <a:off x="2357" y="2414"/>
              <a:ext cx="43" cy="77"/>
            </a:xfrm>
            <a:custGeom>
              <a:avLst/>
              <a:gdLst>
                <a:gd name="T0" fmla="*/ 0 w 87"/>
                <a:gd name="T1" fmla="*/ 0 h 154"/>
                <a:gd name="T2" fmla="*/ 5 w 87"/>
                <a:gd name="T3" fmla="*/ 2 h 154"/>
                <a:gd name="T4" fmla="*/ 9 w 87"/>
                <a:gd name="T5" fmla="*/ 6 h 154"/>
                <a:gd name="T6" fmla="*/ 14 w 87"/>
                <a:gd name="T7" fmla="*/ 10 h 154"/>
                <a:gd name="T8" fmla="*/ 17 w 87"/>
                <a:gd name="T9" fmla="*/ 15 h 154"/>
                <a:gd name="T10" fmla="*/ 20 w 87"/>
                <a:gd name="T11" fmla="*/ 19 h 154"/>
                <a:gd name="T12" fmla="*/ 21 w 87"/>
                <a:gd name="T13" fmla="*/ 24 h 154"/>
                <a:gd name="T14" fmla="*/ 21 w 87"/>
                <a:gd name="T15" fmla="*/ 30 h 154"/>
                <a:gd name="T16" fmla="*/ 20 w 87"/>
                <a:gd name="T17" fmla="*/ 35 h 154"/>
                <a:gd name="T18" fmla="*/ 17 w 87"/>
                <a:gd name="T19" fmla="*/ 38 h 154"/>
                <a:gd name="T20" fmla="*/ 14 w 87"/>
                <a:gd name="T21" fmla="*/ 39 h 154"/>
                <a:gd name="T22" fmla="*/ 12 w 87"/>
                <a:gd name="T23" fmla="*/ 38 h 154"/>
                <a:gd name="T24" fmla="*/ 9 w 87"/>
                <a:gd name="T25" fmla="*/ 36 h 154"/>
                <a:gd name="T26" fmla="*/ 7 w 87"/>
                <a:gd name="T27" fmla="*/ 34 h 154"/>
                <a:gd name="T28" fmla="*/ 6 w 87"/>
                <a:gd name="T29" fmla="*/ 30 h 154"/>
                <a:gd name="T30" fmla="*/ 6 w 87"/>
                <a:gd name="T31" fmla="*/ 26 h 154"/>
                <a:gd name="T32" fmla="*/ 7 w 87"/>
                <a:gd name="T33" fmla="*/ 22 h 154"/>
                <a:gd name="T34" fmla="*/ 8 w 87"/>
                <a:gd name="T35" fmla="*/ 19 h 154"/>
                <a:gd name="T36" fmla="*/ 7 w 87"/>
                <a:gd name="T37" fmla="*/ 15 h 154"/>
                <a:gd name="T38" fmla="*/ 6 w 87"/>
                <a:gd name="T39" fmla="*/ 11 h 154"/>
                <a:gd name="T40" fmla="*/ 5 w 87"/>
                <a:gd name="T41" fmla="*/ 8 h 154"/>
                <a:gd name="T42" fmla="*/ 3 w 87"/>
                <a:gd name="T43" fmla="*/ 5 h 154"/>
                <a:gd name="T44" fmla="*/ 1 w 87"/>
                <a:gd name="T45" fmla="*/ 2 h 154"/>
                <a:gd name="T46" fmla="*/ 0 w 87"/>
                <a:gd name="T47" fmla="*/ 1 h 154"/>
                <a:gd name="T48" fmla="*/ 0 w 87"/>
                <a:gd name="T49" fmla="*/ 0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154"/>
                <a:gd name="T77" fmla="*/ 87 w 87"/>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FF0000"/>
            </a:solidFill>
            <a:ln w="9525">
              <a:noFill/>
              <a:round/>
              <a:headEnd/>
              <a:tailEnd/>
            </a:ln>
          </p:spPr>
          <p:txBody>
            <a:bodyPr/>
            <a:lstStyle/>
            <a:p>
              <a:endParaRPr lang="en-US"/>
            </a:p>
          </p:txBody>
        </p:sp>
        <p:sp>
          <p:nvSpPr>
            <p:cNvPr id="7360" name="Freeform 327"/>
            <p:cNvSpPr>
              <a:spLocks/>
            </p:cNvSpPr>
            <p:nvPr/>
          </p:nvSpPr>
          <p:spPr bwMode="auto">
            <a:xfrm>
              <a:off x="2359" y="2373"/>
              <a:ext cx="81" cy="34"/>
            </a:xfrm>
            <a:custGeom>
              <a:avLst/>
              <a:gdLst>
                <a:gd name="T0" fmla="*/ 0 w 161"/>
                <a:gd name="T1" fmla="*/ 17 h 69"/>
                <a:gd name="T2" fmla="*/ 4 w 161"/>
                <a:gd name="T3" fmla="*/ 13 h 69"/>
                <a:gd name="T4" fmla="*/ 8 w 161"/>
                <a:gd name="T5" fmla="*/ 9 h 69"/>
                <a:gd name="T6" fmla="*/ 13 w 161"/>
                <a:gd name="T7" fmla="*/ 5 h 69"/>
                <a:gd name="T8" fmla="*/ 18 w 161"/>
                <a:gd name="T9" fmla="*/ 2 h 69"/>
                <a:gd name="T10" fmla="*/ 23 w 161"/>
                <a:gd name="T11" fmla="*/ 1 h 69"/>
                <a:gd name="T12" fmla="*/ 28 w 161"/>
                <a:gd name="T13" fmla="*/ 0 h 69"/>
                <a:gd name="T14" fmla="*/ 33 w 161"/>
                <a:gd name="T15" fmla="*/ 1 h 69"/>
                <a:gd name="T16" fmla="*/ 37 w 161"/>
                <a:gd name="T17" fmla="*/ 3 h 69"/>
                <a:gd name="T18" fmla="*/ 40 w 161"/>
                <a:gd name="T19" fmla="*/ 6 h 69"/>
                <a:gd name="T20" fmla="*/ 41 w 161"/>
                <a:gd name="T21" fmla="*/ 9 h 69"/>
                <a:gd name="T22" fmla="*/ 39 w 161"/>
                <a:gd name="T23" fmla="*/ 11 h 69"/>
                <a:gd name="T24" fmla="*/ 37 w 161"/>
                <a:gd name="T25" fmla="*/ 13 h 69"/>
                <a:gd name="T26" fmla="*/ 34 w 161"/>
                <a:gd name="T27" fmla="*/ 15 h 69"/>
                <a:gd name="T28" fmla="*/ 31 w 161"/>
                <a:gd name="T29" fmla="*/ 16 h 69"/>
                <a:gd name="T30" fmla="*/ 27 w 161"/>
                <a:gd name="T31" fmla="*/ 15 h 69"/>
                <a:gd name="T32" fmla="*/ 23 w 161"/>
                <a:gd name="T33" fmla="*/ 13 h 69"/>
                <a:gd name="T34" fmla="*/ 20 w 161"/>
                <a:gd name="T35" fmla="*/ 12 h 69"/>
                <a:gd name="T36" fmla="*/ 16 w 161"/>
                <a:gd name="T37" fmla="*/ 11 h 69"/>
                <a:gd name="T38" fmla="*/ 12 w 161"/>
                <a:gd name="T39" fmla="*/ 12 h 69"/>
                <a:gd name="T40" fmla="*/ 9 w 161"/>
                <a:gd name="T41" fmla="*/ 13 h 69"/>
                <a:gd name="T42" fmla="*/ 6 w 161"/>
                <a:gd name="T43" fmla="*/ 14 h 69"/>
                <a:gd name="T44" fmla="*/ 3 w 161"/>
                <a:gd name="T45" fmla="*/ 16 h 69"/>
                <a:gd name="T46" fmla="*/ 1 w 161"/>
                <a:gd name="T47" fmla="*/ 17 h 69"/>
                <a:gd name="T48" fmla="*/ 0 w 161"/>
                <a:gd name="T49" fmla="*/ 17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69"/>
                <a:gd name="T77" fmla="*/ 161 w 161"/>
                <a:gd name="T78" fmla="*/ 69 h 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FF0000"/>
            </a:solidFill>
            <a:ln w="9525">
              <a:noFill/>
              <a:round/>
              <a:headEnd/>
              <a:tailEnd/>
            </a:ln>
          </p:spPr>
          <p:txBody>
            <a:bodyPr/>
            <a:lstStyle/>
            <a:p>
              <a:endParaRPr lang="en-US"/>
            </a:p>
          </p:txBody>
        </p:sp>
        <p:sp>
          <p:nvSpPr>
            <p:cNvPr id="7361" name="Freeform 328"/>
            <p:cNvSpPr>
              <a:spLocks/>
            </p:cNvSpPr>
            <p:nvPr/>
          </p:nvSpPr>
          <p:spPr bwMode="auto">
            <a:xfrm>
              <a:off x="2356" y="2338"/>
              <a:ext cx="57" cy="66"/>
            </a:xfrm>
            <a:custGeom>
              <a:avLst/>
              <a:gdLst>
                <a:gd name="T0" fmla="*/ 0 w 114"/>
                <a:gd name="T1" fmla="*/ 33 h 133"/>
                <a:gd name="T2" fmla="*/ 1 w 114"/>
                <a:gd name="T3" fmla="*/ 27 h 133"/>
                <a:gd name="T4" fmla="*/ 2 w 114"/>
                <a:gd name="T5" fmla="*/ 22 h 133"/>
                <a:gd name="T6" fmla="*/ 3 w 114"/>
                <a:gd name="T7" fmla="*/ 16 h 133"/>
                <a:gd name="T8" fmla="*/ 6 w 114"/>
                <a:gd name="T9" fmla="*/ 11 h 133"/>
                <a:gd name="T10" fmla="*/ 9 w 114"/>
                <a:gd name="T11" fmla="*/ 6 h 133"/>
                <a:gd name="T12" fmla="*/ 13 w 114"/>
                <a:gd name="T13" fmla="*/ 3 h 133"/>
                <a:gd name="T14" fmla="*/ 17 w 114"/>
                <a:gd name="T15" fmla="*/ 0 h 133"/>
                <a:gd name="T16" fmla="*/ 22 w 114"/>
                <a:gd name="T17" fmla="*/ 0 h 133"/>
                <a:gd name="T18" fmla="*/ 26 w 114"/>
                <a:gd name="T19" fmla="*/ 1 h 133"/>
                <a:gd name="T20" fmla="*/ 28 w 114"/>
                <a:gd name="T21" fmla="*/ 3 h 133"/>
                <a:gd name="T22" fmla="*/ 29 w 114"/>
                <a:gd name="T23" fmla="*/ 5 h 133"/>
                <a:gd name="T24" fmla="*/ 28 w 114"/>
                <a:gd name="T25" fmla="*/ 8 h 133"/>
                <a:gd name="T26" fmla="*/ 27 w 114"/>
                <a:gd name="T27" fmla="*/ 11 h 133"/>
                <a:gd name="T28" fmla="*/ 24 w 114"/>
                <a:gd name="T29" fmla="*/ 14 h 133"/>
                <a:gd name="T30" fmla="*/ 21 w 114"/>
                <a:gd name="T31" fmla="*/ 16 h 133"/>
                <a:gd name="T32" fmla="*/ 16 w 114"/>
                <a:gd name="T33" fmla="*/ 16 h 133"/>
                <a:gd name="T34" fmla="*/ 13 w 114"/>
                <a:gd name="T35" fmla="*/ 17 h 133"/>
                <a:gd name="T36" fmla="*/ 10 w 114"/>
                <a:gd name="T37" fmla="*/ 19 h 133"/>
                <a:gd name="T38" fmla="*/ 7 w 114"/>
                <a:gd name="T39" fmla="*/ 22 h 133"/>
                <a:gd name="T40" fmla="*/ 5 w 114"/>
                <a:gd name="T41" fmla="*/ 24 h 133"/>
                <a:gd name="T42" fmla="*/ 3 w 114"/>
                <a:gd name="T43" fmla="*/ 28 h 133"/>
                <a:gd name="T44" fmla="*/ 2 w 114"/>
                <a:gd name="T45" fmla="*/ 30 h 133"/>
                <a:gd name="T46" fmla="*/ 1 w 114"/>
                <a:gd name="T47" fmla="*/ 32 h 133"/>
                <a:gd name="T48" fmla="*/ 0 w 114"/>
                <a:gd name="T49" fmla="*/ 33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4"/>
                <a:gd name="T76" fmla="*/ 0 h 133"/>
                <a:gd name="T77" fmla="*/ 114 w 114"/>
                <a:gd name="T78" fmla="*/ 133 h 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FF0000"/>
            </a:solidFill>
            <a:ln w="9525">
              <a:noFill/>
              <a:round/>
              <a:headEnd/>
              <a:tailEnd/>
            </a:ln>
          </p:spPr>
          <p:txBody>
            <a:bodyPr/>
            <a:lstStyle/>
            <a:p>
              <a:endParaRPr lang="en-US"/>
            </a:p>
          </p:txBody>
        </p:sp>
        <p:sp>
          <p:nvSpPr>
            <p:cNvPr id="7362" name="Freeform 329"/>
            <p:cNvSpPr>
              <a:spLocks/>
            </p:cNvSpPr>
            <p:nvPr/>
          </p:nvSpPr>
          <p:spPr bwMode="auto">
            <a:xfrm>
              <a:off x="2332" y="2318"/>
              <a:ext cx="35" cy="82"/>
            </a:xfrm>
            <a:custGeom>
              <a:avLst/>
              <a:gdLst>
                <a:gd name="T0" fmla="*/ 7 w 70"/>
                <a:gd name="T1" fmla="*/ 41 h 163"/>
                <a:gd name="T2" fmla="*/ 4 w 70"/>
                <a:gd name="T3" fmla="*/ 37 h 163"/>
                <a:gd name="T4" fmla="*/ 2 w 70"/>
                <a:gd name="T5" fmla="*/ 31 h 163"/>
                <a:gd name="T6" fmla="*/ 1 w 70"/>
                <a:gd name="T7" fmla="*/ 26 h 163"/>
                <a:gd name="T8" fmla="*/ 0 w 70"/>
                <a:gd name="T9" fmla="*/ 20 h 163"/>
                <a:gd name="T10" fmla="*/ 0 w 70"/>
                <a:gd name="T11" fmla="*/ 14 h 163"/>
                <a:gd name="T12" fmla="*/ 1 w 70"/>
                <a:gd name="T13" fmla="*/ 9 h 163"/>
                <a:gd name="T14" fmla="*/ 3 w 70"/>
                <a:gd name="T15" fmla="*/ 5 h 163"/>
                <a:gd name="T16" fmla="*/ 7 w 70"/>
                <a:gd name="T17" fmla="*/ 2 h 163"/>
                <a:gd name="T18" fmla="*/ 11 w 70"/>
                <a:gd name="T19" fmla="*/ 0 h 163"/>
                <a:gd name="T20" fmla="*/ 14 w 70"/>
                <a:gd name="T21" fmla="*/ 1 h 163"/>
                <a:gd name="T22" fmla="*/ 16 w 70"/>
                <a:gd name="T23" fmla="*/ 3 h 163"/>
                <a:gd name="T24" fmla="*/ 18 w 70"/>
                <a:gd name="T25" fmla="*/ 6 h 163"/>
                <a:gd name="T26" fmla="*/ 18 w 70"/>
                <a:gd name="T27" fmla="*/ 9 h 163"/>
                <a:gd name="T28" fmla="*/ 17 w 70"/>
                <a:gd name="T29" fmla="*/ 12 h 163"/>
                <a:gd name="T30" fmla="*/ 15 w 70"/>
                <a:gd name="T31" fmla="*/ 16 h 163"/>
                <a:gd name="T32" fmla="*/ 12 w 70"/>
                <a:gd name="T33" fmla="*/ 19 h 163"/>
                <a:gd name="T34" fmla="*/ 9 w 70"/>
                <a:gd name="T35" fmla="*/ 25 h 163"/>
                <a:gd name="T36" fmla="*/ 7 w 70"/>
                <a:gd name="T37" fmla="*/ 32 h 163"/>
                <a:gd name="T38" fmla="*/ 7 w 70"/>
                <a:gd name="T39" fmla="*/ 38 h 163"/>
                <a:gd name="T40" fmla="*/ 7 w 70"/>
                <a:gd name="T41" fmla="*/ 41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163"/>
                <a:gd name="T65" fmla="*/ 70 w 70"/>
                <a:gd name="T66" fmla="*/ 163 h 1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FF0000"/>
            </a:solidFill>
            <a:ln w="9525">
              <a:noFill/>
              <a:round/>
              <a:headEnd/>
              <a:tailEnd/>
            </a:ln>
          </p:spPr>
          <p:txBody>
            <a:bodyPr/>
            <a:lstStyle/>
            <a:p>
              <a:endParaRPr lang="en-US"/>
            </a:p>
          </p:txBody>
        </p:sp>
        <p:sp>
          <p:nvSpPr>
            <p:cNvPr id="7363" name="Freeform 330"/>
            <p:cNvSpPr>
              <a:spLocks/>
            </p:cNvSpPr>
            <p:nvPr/>
          </p:nvSpPr>
          <p:spPr bwMode="auto">
            <a:xfrm>
              <a:off x="2376" y="1599"/>
              <a:ext cx="180" cy="174"/>
            </a:xfrm>
            <a:custGeom>
              <a:avLst/>
              <a:gdLst>
                <a:gd name="T0" fmla="*/ 2 w 361"/>
                <a:gd name="T1" fmla="*/ 1 h 348"/>
                <a:gd name="T2" fmla="*/ 0 w 361"/>
                <a:gd name="T3" fmla="*/ 1 h 348"/>
                <a:gd name="T4" fmla="*/ 0 w 361"/>
                <a:gd name="T5" fmla="*/ 0 h 348"/>
                <a:gd name="T6" fmla="*/ 2 w 361"/>
                <a:gd name="T7" fmla="*/ 0 h 348"/>
                <a:gd name="T8" fmla="*/ 5 w 361"/>
                <a:gd name="T9" fmla="*/ 1 h 348"/>
                <a:gd name="T10" fmla="*/ 11 w 361"/>
                <a:gd name="T11" fmla="*/ 2 h 348"/>
                <a:gd name="T12" fmla="*/ 17 w 361"/>
                <a:gd name="T13" fmla="*/ 4 h 348"/>
                <a:gd name="T14" fmla="*/ 24 w 361"/>
                <a:gd name="T15" fmla="*/ 7 h 348"/>
                <a:gd name="T16" fmla="*/ 32 w 361"/>
                <a:gd name="T17" fmla="*/ 10 h 348"/>
                <a:gd name="T18" fmla="*/ 40 w 361"/>
                <a:gd name="T19" fmla="*/ 14 h 348"/>
                <a:gd name="T20" fmla="*/ 49 w 361"/>
                <a:gd name="T21" fmla="*/ 19 h 348"/>
                <a:gd name="T22" fmla="*/ 57 w 361"/>
                <a:gd name="T23" fmla="*/ 24 h 348"/>
                <a:gd name="T24" fmla="*/ 65 w 361"/>
                <a:gd name="T25" fmla="*/ 30 h 348"/>
                <a:gd name="T26" fmla="*/ 72 w 361"/>
                <a:gd name="T27" fmla="*/ 37 h 348"/>
                <a:gd name="T28" fmla="*/ 79 w 361"/>
                <a:gd name="T29" fmla="*/ 44 h 348"/>
                <a:gd name="T30" fmla="*/ 85 w 361"/>
                <a:gd name="T31" fmla="*/ 52 h 348"/>
                <a:gd name="T32" fmla="*/ 89 w 361"/>
                <a:gd name="T33" fmla="*/ 62 h 348"/>
                <a:gd name="T34" fmla="*/ 90 w 361"/>
                <a:gd name="T35" fmla="*/ 67 h 348"/>
                <a:gd name="T36" fmla="*/ 89 w 361"/>
                <a:gd name="T37" fmla="*/ 72 h 348"/>
                <a:gd name="T38" fmla="*/ 88 w 361"/>
                <a:gd name="T39" fmla="*/ 76 h 348"/>
                <a:gd name="T40" fmla="*/ 86 w 361"/>
                <a:gd name="T41" fmla="*/ 80 h 348"/>
                <a:gd name="T42" fmla="*/ 84 w 361"/>
                <a:gd name="T43" fmla="*/ 83 h 348"/>
                <a:gd name="T44" fmla="*/ 82 w 361"/>
                <a:gd name="T45" fmla="*/ 85 h 348"/>
                <a:gd name="T46" fmla="*/ 80 w 361"/>
                <a:gd name="T47" fmla="*/ 87 h 348"/>
                <a:gd name="T48" fmla="*/ 80 w 361"/>
                <a:gd name="T49" fmla="*/ 87 h 348"/>
                <a:gd name="T50" fmla="*/ 80 w 361"/>
                <a:gd name="T51" fmla="*/ 87 h 348"/>
                <a:gd name="T52" fmla="*/ 81 w 361"/>
                <a:gd name="T53" fmla="*/ 86 h 348"/>
                <a:gd name="T54" fmla="*/ 82 w 361"/>
                <a:gd name="T55" fmla="*/ 83 h 348"/>
                <a:gd name="T56" fmla="*/ 84 w 361"/>
                <a:gd name="T57" fmla="*/ 80 h 348"/>
                <a:gd name="T58" fmla="*/ 85 w 361"/>
                <a:gd name="T59" fmla="*/ 77 h 348"/>
                <a:gd name="T60" fmla="*/ 85 w 361"/>
                <a:gd name="T61" fmla="*/ 72 h 348"/>
                <a:gd name="T62" fmla="*/ 85 w 361"/>
                <a:gd name="T63" fmla="*/ 67 h 348"/>
                <a:gd name="T64" fmla="*/ 84 w 361"/>
                <a:gd name="T65" fmla="*/ 61 h 348"/>
                <a:gd name="T66" fmla="*/ 81 w 361"/>
                <a:gd name="T67" fmla="*/ 55 h 348"/>
                <a:gd name="T68" fmla="*/ 77 w 361"/>
                <a:gd name="T69" fmla="*/ 48 h 348"/>
                <a:gd name="T70" fmla="*/ 70 w 361"/>
                <a:gd name="T71" fmla="*/ 42 h 348"/>
                <a:gd name="T72" fmla="*/ 62 w 361"/>
                <a:gd name="T73" fmla="*/ 34 h 348"/>
                <a:gd name="T74" fmla="*/ 51 w 361"/>
                <a:gd name="T75" fmla="*/ 26 h 348"/>
                <a:gd name="T76" fmla="*/ 38 w 361"/>
                <a:gd name="T77" fmla="*/ 19 h 348"/>
                <a:gd name="T78" fmla="*/ 22 w 361"/>
                <a:gd name="T79" fmla="*/ 10 h 348"/>
                <a:gd name="T80" fmla="*/ 2 w 361"/>
                <a:gd name="T81" fmla="*/ 1 h 3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1"/>
                <a:gd name="T124" fmla="*/ 0 h 348"/>
                <a:gd name="T125" fmla="*/ 361 w 361"/>
                <a:gd name="T126" fmla="*/ 348 h 3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FF0000"/>
            </a:solidFill>
            <a:ln w="9525">
              <a:noFill/>
              <a:round/>
              <a:headEnd/>
              <a:tailEnd/>
            </a:ln>
          </p:spPr>
          <p:txBody>
            <a:bodyPr/>
            <a:lstStyle/>
            <a:p>
              <a:endParaRPr lang="en-US"/>
            </a:p>
          </p:txBody>
        </p:sp>
        <p:sp>
          <p:nvSpPr>
            <p:cNvPr id="7364" name="Freeform 331"/>
            <p:cNvSpPr>
              <a:spLocks/>
            </p:cNvSpPr>
            <p:nvPr/>
          </p:nvSpPr>
          <p:spPr bwMode="auto">
            <a:xfrm>
              <a:off x="2332" y="2439"/>
              <a:ext cx="63" cy="171"/>
            </a:xfrm>
            <a:custGeom>
              <a:avLst/>
              <a:gdLst>
                <a:gd name="T0" fmla="*/ 7 w 126"/>
                <a:gd name="T1" fmla="*/ 0 h 343"/>
                <a:gd name="T2" fmla="*/ 3 w 126"/>
                <a:gd name="T3" fmla="*/ 7 h 343"/>
                <a:gd name="T4" fmla="*/ 1 w 126"/>
                <a:gd name="T5" fmla="*/ 17 h 343"/>
                <a:gd name="T6" fmla="*/ 0 w 126"/>
                <a:gd name="T7" fmla="*/ 30 h 343"/>
                <a:gd name="T8" fmla="*/ 2 w 126"/>
                <a:gd name="T9" fmla="*/ 43 h 343"/>
                <a:gd name="T10" fmla="*/ 5 w 126"/>
                <a:gd name="T11" fmla="*/ 57 h 343"/>
                <a:gd name="T12" fmla="*/ 11 w 126"/>
                <a:gd name="T13" fmla="*/ 69 h 343"/>
                <a:gd name="T14" fmla="*/ 20 w 126"/>
                <a:gd name="T15" fmla="*/ 79 h 343"/>
                <a:gd name="T16" fmla="*/ 32 w 126"/>
                <a:gd name="T17" fmla="*/ 85 h 343"/>
                <a:gd name="T18" fmla="*/ 31 w 126"/>
                <a:gd name="T19" fmla="*/ 85 h 343"/>
                <a:gd name="T20" fmla="*/ 29 w 126"/>
                <a:gd name="T21" fmla="*/ 83 h 343"/>
                <a:gd name="T22" fmla="*/ 26 w 126"/>
                <a:gd name="T23" fmla="*/ 80 h 343"/>
                <a:gd name="T24" fmla="*/ 22 w 126"/>
                <a:gd name="T25" fmla="*/ 76 h 343"/>
                <a:gd name="T26" fmla="*/ 18 w 126"/>
                <a:gd name="T27" fmla="*/ 72 h 343"/>
                <a:gd name="T28" fmla="*/ 14 w 126"/>
                <a:gd name="T29" fmla="*/ 66 h 343"/>
                <a:gd name="T30" fmla="*/ 11 w 126"/>
                <a:gd name="T31" fmla="*/ 61 h 343"/>
                <a:gd name="T32" fmla="*/ 8 w 126"/>
                <a:gd name="T33" fmla="*/ 55 h 343"/>
                <a:gd name="T34" fmla="*/ 5 w 126"/>
                <a:gd name="T35" fmla="*/ 45 h 343"/>
                <a:gd name="T36" fmla="*/ 4 w 126"/>
                <a:gd name="T37" fmla="*/ 36 h 343"/>
                <a:gd name="T38" fmla="*/ 3 w 126"/>
                <a:gd name="T39" fmla="*/ 27 h 343"/>
                <a:gd name="T40" fmla="*/ 4 w 126"/>
                <a:gd name="T41" fmla="*/ 18 h 343"/>
                <a:gd name="T42" fmla="*/ 5 w 126"/>
                <a:gd name="T43" fmla="*/ 10 h 343"/>
                <a:gd name="T44" fmla="*/ 5 w 126"/>
                <a:gd name="T45" fmla="*/ 5 h 343"/>
                <a:gd name="T46" fmla="*/ 6 w 126"/>
                <a:gd name="T47" fmla="*/ 1 h 343"/>
                <a:gd name="T48" fmla="*/ 7 w 126"/>
                <a:gd name="T49" fmla="*/ 0 h 3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6"/>
                <a:gd name="T76" fmla="*/ 0 h 343"/>
                <a:gd name="T77" fmla="*/ 126 w 126"/>
                <a:gd name="T78" fmla="*/ 343 h 3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FF0000"/>
            </a:solidFill>
            <a:ln w="9525">
              <a:noFill/>
              <a:round/>
              <a:headEnd/>
              <a:tailEnd/>
            </a:ln>
          </p:spPr>
          <p:txBody>
            <a:bodyPr/>
            <a:lstStyle/>
            <a:p>
              <a:endParaRPr lang="en-US"/>
            </a:p>
          </p:txBody>
        </p:sp>
        <p:sp>
          <p:nvSpPr>
            <p:cNvPr id="7365" name="Freeform 332"/>
            <p:cNvSpPr>
              <a:spLocks/>
            </p:cNvSpPr>
            <p:nvPr/>
          </p:nvSpPr>
          <p:spPr bwMode="auto">
            <a:xfrm>
              <a:off x="2684" y="2480"/>
              <a:ext cx="165" cy="80"/>
            </a:xfrm>
            <a:custGeom>
              <a:avLst/>
              <a:gdLst>
                <a:gd name="T0" fmla="*/ 82 w 332"/>
                <a:gd name="T1" fmla="*/ 40 h 160"/>
                <a:gd name="T2" fmla="*/ 81 w 332"/>
                <a:gd name="T3" fmla="*/ 37 h 160"/>
                <a:gd name="T4" fmla="*/ 79 w 332"/>
                <a:gd name="T5" fmla="*/ 33 h 160"/>
                <a:gd name="T6" fmla="*/ 76 w 332"/>
                <a:gd name="T7" fmla="*/ 28 h 160"/>
                <a:gd name="T8" fmla="*/ 72 w 332"/>
                <a:gd name="T9" fmla="*/ 24 h 160"/>
                <a:gd name="T10" fmla="*/ 68 w 332"/>
                <a:gd name="T11" fmla="*/ 20 h 160"/>
                <a:gd name="T12" fmla="*/ 63 w 332"/>
                <a:gd name="T13" fmla="*/ 16 h 160"/>
                <a:gd name="T14" fmla="*/ 57 w 332"/>
                <a:gd name="T15" fmla="*/ 12 h 160"/>
                <a:gd name="T16" fmla="*/ 51 w 332"/>
                <a:gd name="T17" fmla="*/ 9 h 160"/>
                <a:gd name="T18" fmla="*/ 45 w 332"/>
                <a:gd name="T19" fmla="*/ 5 h 160"/>
                <a:gd name="T20" fmla="*/ 39 w 332"/>
                <a:gd name="T21" fmla="*/ 3 h 160"/>
                <a:gd name="T22" fmla="*/ 33 w 332"/>
                <a:gd name="T23" fmla="*/ 1 h 160"/>
                <a:gd name="T24" fmla="*/ 26 w 332"/>
                <a:gd name="T25" fmla="*/ 0 h 160"/>
                <a:gd name="T26" fmla="*/ 19 w 332"/>
                <a:gd name="T27" fmla="*/ 0 h 160"/>
                <a:gd name="T28" fmla="*/ 12 w 332"/>
                <a:gd name="T29" fmla="*/ 1 h 160"/>
                <a:gd name="T30" fmla="*/ 6 w 332"/>
                <a:gd name="T31" fmla="*/ 3 h 160"/>
                <a:gd name="T32" fmla="*/ 0 w 332"/>
                <a:gd name="T33" fmla="*/ 6 h 160"/>
                <a:gd name="T34" fmla="*/ 1 w 332"/>
                <a:gd name="T35" fmla="*/ 5 h 160"/>
                <a:gd name="T36" fmla="*/ 3 w 332"/>
                <a:gd name="T37" fmla="*/ 5 h 160"/>
                <a:gd name="T38" fmla="*/ 8 w 332"/>
                <a:gd name="T39" fmla="*/ 5 h 160"/>
                <a:gd name="T40" fmla="*/ 13 w 332"/>
                <a:gd name="T41" fmla="*/ 4 h 160"/>
                <a:gd name="T42" fmla="*/ 19 w 332"/>
                <a:gd name="T43" fmla="*/ 3 h 160"/>
                <a:gd name="T44" fmla="*/ 26 w 332"/>
                <a:gd name="T45" fmla="*/ 4 h 160"/>
                <a:gd name="T46" fmla="*/ 33 w 332"/>
                <a:gd name="T47" fmla="*/ 5 h 160"/>
                <a:gd name="T48" fmla="*/ 39 w 332"/>
                <a:gd name="T49" fmla="*/ 6 h 160"/>
                <a:gd name="T50" fmla="*/ 48 w 332"/>
                <a:gd name="T51" fmla="*/ 10 h 160"/>
                <a:gd name="T52" fmla="*/ 56 w 332"/>
                <a:gd name="T53" fmla="*/ 15 h 160"/>
                <a:gd name="T54" fmla="*/ 63 w 332"/>
                <a:gd name="T55" fmla="*/ 20 h 160"/>
                <a:gd name="T56" fmla="*/ 70 w 332"/>
                <a:gd name="T57" fmla="*/ 26 h 160"/>
                <a:gd name="T58" fmla="*/ 75 w 332"/>
                <a:gd name="T59" fmla="*/ 31 h 160"/>
                <a:gd name="T60" fmla="*/ 79 w 332"/>
                <a:gd name="T61" fmla="*/ 36 h 160"/>
                <a:gd name="T62" fmla="*/ 82 w 332"/>
                <a:gd name="T63" fmla="*/ 39 h 160"/>
                <a:gd name="T64" fmla="*/ 82 w 332"/>
                <a:gd name="T65" fmla="*/ 40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2"/>
                <a:gd name="T100" fmla="*/ 0 h 160"/>
                <a:gd name="T101" fmla="*/ 332 w 332"/>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FF0000"/>
            </a:solidFill>
            <a:ln w="9525">
              <a:noFill/>
              <a:round/>
              <a:headEnd/>
              <a:tailEnd/>
            </a:ln>
          </p:spPr>
          <p:txBody>
            <a:bodyPr/>
            <a:lstStyle/>
            <a:p>
              <a:endParaRPr lang="en-US"/>
            </a:p>
          </p:txBody>
        </p:sp>
        <p:sp>
          <p:nvSpPr>
            <p:cNvPr id="7366" name="Freeform 333"/>
            <p:cNvSpPr>
              <a:spLocks/>
            </p:cNvSpPr>
            <p:nvPr/>
          </p:nvSpPr>
          <p:spPr bwMode="auto">
            <a:xfrm>
              <a:off x="2464" y="1984"/>
              <a:ext cx="186" cy="670"/>
            </a:xfrm>
            <a:custGeom>
              <a:avLst/>
              <a:gdLst>
                <a:gd name="T0" fmla="*/ 82 w 373"/>
                <a:gd name="T1" fmla="*/ 334 h 1340"/>
                <a:gd name="T2" fmla="*/ 60 w 373"/>
                <a:gd name="T3" fmla="*/ 331 h 1340"/>
                <a:gd name="T4" fmla="*/ 40 w 373"/>
                <a:gd name="T5" fmla="*/ 326 h 1340"/>
                <a:gd name="T6" fmla="*/ 24 w 373"/>
                <a:gd name="T7" fmla="*/ 317 h 1340"/>
                <a:gd name="T8" fmla="*/ 13 w 373"/>
                <a:gd name="T9" fmla="*/ 303 h 1340"/>
                <a:gd name="T10" fmla="*/ 10 w 373"/>
                <a:gd name="T11" fmla="*/ 283 h 1340"/>
                <a:gd name="T12" fmla="*/ 17 w 373"/>
                <a:gd name="T13" fmla="*/ 254 h 1340"/>
                <a:gd name="T14" fmla="*/ 35 w 373"/>
                <a:gd name="T15" fmla="*/ 217 h 1340"/>
                <a:gd name="T16" fmla="*/ 62 w 373"/>
                <a:gd name="T17" fmla="*/ 175 h 1340"/>
                <a:gd name="T18" fmla="*/ 79 w 373"/>
                <a:gd name="T19" fmla="*/ 139 h 1340"/>
                <a:gd name="T20" fmla="*/ 89 w 373"/>
                <a:gd name="T21" fmla="*/ 106 h 1340"/>
                <a:gd name="T22" fmla="*/ 92 w 373"/>
                <a:gd name="T23" fmla="*/ 78 h 1340"/>
                <a:gd name="T24" fmla="*/ 88 w 373"/>
                <a:gd name="T25" fmla="*/ 52 h 1340"/>
                <a:gd name="T26" fmla="*/ 80 w 373"/>
                <a:gd name="T27" fmla="*/ 33 h 1340"/>
                <a:gd name="T28" fmla="*/ 69 w 373"/>
                <a:gd name="T29" fmla="*/ 17 h 1340"/>
                <a:gd name="T30" fmla="*/ 54 w 373"/>
                <a:gd name="T31" fmla="*/ 5 h 1340"/>
                <a:gd name="T32" fmla="*/ 40 w 373"/>
                <a:gd name="T33" fmla="*/ 1 h 1340"/>
                <a:gd name="T34" fmla="*/ 29 w 373"/>
                <a:gd name="T35" fmla="*/ 1 h 1340"/>
                <a:gd name="T36" fmla="*/ 21 w 373"/>
                <a:gd name="T37" fmla="*/ 4 h 1340"/>
                <a:gd name="T38" fmla="*/ 14 w 373"/>
                <a:gd name="T39" fmla="*/ 9 h 1340"/>
                <a:gd name="T40" fmla="*/ 8 w 373"/>
                <a:gd name="T41" fmla="*/ 15 h 1340"/>
                <a:gd name="T42" fmla="*/ 4 w 373"/>
                <a:gd name="T43" fmla="*/ 22 h 1340"/>
                <a:gd name="T44" fmla="*/ 1 w 373"/>
                <a:gd name="T45" fmla="*/ 27 h 1340"/>
                <a:gd name="T46" fmla="*/ 0 w 373"/>
                <a:gd name="T47" fmla="*/ 30 h 1340"/>
                <a:gd name="T48" fmla="*/ 0 w 373"/>
                <a:gd name="T49" fmla="*/ 30 h 1340"/>
                <a:gd name="T50" fmla="*/ 2 w 373"/>
                <a:gd name="T51" fmla="*/ 28 h 1340"/>
                <a:gd name="T52" fmla="*/ 5 w 373"/>
                <a:gd name="T53" fmla="*/ 23 h 1340"/>
                <a:gd name="T54" fmla="*/ 11 w 373"/>
                <a:gd name="T55" fmla="*/ 19 h 1340"/>
                <a:gd name="T56" fmla="*/ 17 w 373"/>
                <a:gd name="T57" fmla="*/ 13 h 1340"/>
                <a:gd name="T58" fmla="*/ 24 w 373"/>
                <a:gd name="T59" fmla="*/ 10 h 1340"/>
                <a:gd name="T60" fmla="*/ 33 w 373"/>
                <a:gd name="T61" fmla="*/ 7 h 1340"/>
                <a:gd name="T62" fmla="*/ 42 w 373"/>
                <a:gd name="T63" fmla="*/ 7 h 1340"/>
                <a:gd name="T64" fmla="*/ 52 w 373"/>
                <a:gd name="T65" fmla="*/ 10 h 1340"/>
                <a:gd name="T66" fmla="*/ 63 w 373"/>
                <a:gd name="T67" fmla="*/ 18 h 1340"/>
                <a:gd name="T68" fmla="*/ 73 w 373"/>
                <a:gd name="T69" fmla="*/ 28 h 1340"/>
                <a:gd name="T70" fmla="*/ 81 w 373"/>
                <a:gd name="T71" fmla="*/ 42 h 1340"/>
                <a:gd name="T72" fmla="*/ 87 w 373"/>
                <a:gd name="T73" fmla="*/ 59 h 1340"/>
                <a:gd name="T74" fmla="*/ 90 w 373"/>
                <a:gd name="T75" fmla="*/ 79 h 1340"/>
                <a:gd name="T76" fmla="*/ 88 w 373"/>
                <a:gd name="T77" fmla="*/ 100 h 1340"/>
                <a:gd name="T78" fmla="*/ 80 w 373"/>
                <a:gd name="T79" fmla="*/ 125 h 1340"/>
                <a:gd name="T80" fmla="*/ 67 w 373"/>
                <a:gd name="T81" fmla="*/ 153 h 1340"/>
                <a:gd name="T82" fmla="*/ 51 w 373"/>
                <a:gd name="T83" fmla="*/ 179 h 1340"/>
                <a:gd name="T84" fmla="*/ 36 w 373"/>
                <a:gd name="T85" fmla="*/ 203 h 1340"/>
                <a:gd name="T86" fmla="*/ 23 w 373"/>
                <a:gd name="T87" fmla="*/ 225 h 1340"/>
                <a:gd name="T88" fmla="*/ 12 w 373"/>
                <a:gd name="T89" fmla="*/ 246 h 1340"/>
                <a:gd name="T90" fmla="*/ 4 w 373"/>
                <a:gd name="T91" fmla="*/ 265 h 1340"/>
                <a:gd name="T92" fmla="*/ 1 w 373"/>
                <a:gd name="T93" fmla="*/ 283 h 1340"/>
                <a:gd name="T94" fmla="*/ 4 w 373"/>
                <a:gd name="T95" fmla="*/ 299 h 1340"/>
                <a:gd name="T96" fmla="*/ 14 w 373"/>
                <a:gd name="T97" fmla="*/ 313 h 1340"/>
                <a:gd name="T98" fmla="*/ 26 w 373"/>
                <a:gd name="T99" fmla="*/ 323 h 1340"/>
                <a:gd name="T100" fmla="*/ 39 w 373"/>
                <a:gd name="T101" fmla="*/ 330 h 1340"/>
                <a:gd name="T102" fmla="*/ 53 w 373"/>
                <a:gd name="T103" fmla="*/ 333 h 1340"/>
                <a:gd name="T104" fmla="*/ 67 w 373"/>
                <a:gd name="T105" fmla="*/ 335 h 1340"/>
                <a:gd name="T106" fmla="*/ 79 w 373"/>
                <a:gd name="T107" fmla="*/ 335 h 1340"/>
                <a:gd name="T108" fmla="*/ 87 w 373"/>
                <a:gd name="T109" fmla="*/ 335 h 1340"/>
                <a:gd name="T110" fmla="*/ 92 w 373"/>
                <a:gd name="T111" fmla="*/ 334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1340"/>
                <a:gd name="T170" fmla="*/ 373 w 373"/>
                <a:gd name="T171" fmla="*/ 1340 h 13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FF0000"/>
            </a:solidFill>
            <a:ln w="9525">
              <a:noFill/>
              <a:round/>
              <a:headEnd/>
              <a:tailEnd/>
            </a:ln>
          </p:spPr>
          <p:txBody>
            <a:bodyPr/>
            <a:lstStyle/>
            <a:p>
              <a:endParaRPr lang="en-US"/>
            </a:p>
          </p:txBody>
        </p:sp>
        <p:sp>
          <p:nvSpPr>
            <p:cNvPr id="7367" name="Freeform 334"/>
            <p:cNvSpPr>
              <a:spLocks/>
            </p:cNvSpPr>
            <p:nvPr/>
          </p:nvSpPr>
          <p:spPr bwMode="auto">
            <a:xfrm>
              <a:off x="2886" y="2685"/>
              <a:ext cx="55" cy="62"/>
            </a:xfrm>
            <a:custGeom>
              <a:avLst/>
              <a:gdLst>
                <a:gd name="T0" fmla="*/ 25 w 110"/>
                <a:gd name="T1" fmla="*/ 16 h 123"/>
                <a:gd name="T2" fmla="*/ 27 w 110"/>
                <a:gd name="T3" fmla="*/ 14 h 123"/>
                <a:gd name="T4" fmla="*/ 28 w 110"/>
                <a:gd name="T5" fmla="*/ 12 h 123"/>
                <a:gd name="T6" fmla="*/ 28 w 110"/>
                <a:gd name="T7" fmla="*/ 10 h 123"/>
                <a:gd name="T8" fmla="*/ 27 w 110"/>
                <a:gd name="T9" fmla="*/ 8 h 123"/>
                <a:gd name="T10" fmla="*/ 26 w 110"/>
                <a:gd name="T11" fmla="*/ 7 h 123"/>
                <a:gd name="T12" fmla="*/ 24 w 110"/>
                <a:gd name="T13" fmla="*/ 6 h 123"/>
                <a:gd name="T14" fmla="*/ 22 w 110"/>
                <a:gd name="T15" fmla="*/ 5 h 123"/>
                <a:gd name="T16" fmla="*/ 20 w 110"/>
                <a:gd name="T17" fmla="*/ 6 h 123"/>
                <a:gd name="T18" fmla="*/ 19 w 110"/>
                <a:gd name="T19" fmla="*/ 4 h 123"/>
                <a:gd name="T20" fmla="*/ 18 w 110"/>
                <a:gd name="T21" fmla="*/ 2 h 123"/>
                <a:gd name="T22" fmla="*/ 16 w 110"/>
                <a:gd name="T23" fmla="*/ 1 h 123"/>
                <a:gd name="T24" fmla="*/ 14 w 110"/>
                <a:gd name="T25" fmla="*/ 0 h 123"/>
                <a:gd name="T26" fmla="*/ 12 w 110"/>
                <a:gd name="T27" fmla="*/ 1 h 123"/>
                <a:gd name="T28" fmla="*/ 11 w 110"/>
                <a:gd name="T29" fmla="*/ 2 h 123"/>
                <a:gd name="T30" fmla="*/ 9 w 110"/>
                <a:gd name="T31" fmla="*/ 4 h 123"/>
                <a:gd name="T32" fmla="*/ 9 w 110"/>
                <a:gd name="T33" fmla="*/ 6 h 123"/>
                <a:gd name="T34" fmla="*/ 7 w 110"/>
                <a:gd name="T35" fmla="*/ 5 h 123"/>
                <a:gd name="T36" fmla="*/ 5 w 110"/>
                <a:gd name="T37" fmla="*/ 5 h 123"/>
                <a:gd name="T38" fmla="*/ 3 w 110"/>
                <a:gd name="T39" fmla="*/ 6 h 123"/>
                <a:gd name="T40" fmla="*/ 1 w 110"/>
                <a:gd name="T41" fmla="*/ 8 h 123"/>
                <a:gd name="T42" fmla="*/ 1 w 110"/>
                <a:gd name="T43" fmla="*/ 10 h 123"/>
                <a:gd name="T44" fmla="*/ 1 w 110"/>
                <a:gd name="T45" fmla="*/ 12 h 123"/>
                <a:gd name="T46" fmla="*/ 1 w 110"/>
                <a:gd name="T47" fmla="*/ 14 h 123"/>
                <a:gd name="T48" fmla="*/ 3 w 110"/>
                <a:gd name="T49" fmla="*/ 16 h 123"/>
                <a:gd name="T50" fmla="*/ 1 w 110"/>
                <a:gd name="T51" fmla="*/ 17 h 123"/>
                <a:gd name="T52" fmla="*/ 0 w 110"/>
                <a:gd name="T53" fmla="*/ 19 h 123"/>
                <a:gd name="T54" fmla="*/ 0 w 110"/>
                <a:gd name="T55" fmla="*/ 21 h 123"/>
                <a:gd name="T56" fmla="*/ 1 w 110"/>
                <a:gd name="T57" fmla="*/ 23 h 123"/>
                <a:gd name="T58" fmla="*/ 2 w 110"/>
                <a:gd name="T59" fmla="*/ 25 h 123"/>
                <a:gd name="T60" fmla="*/ 4 w 110"/>
                <a:gd name="T61" fmla="*/ 26 h 123"/>
                <a:gd name="T62" fmla="*/ 6 w 110"/>
                <a:gd name="T63" fmla="*/ 26 h 123"/>
                <a:gd name="T64" fmla="*/ 9 w 110"/>
                <a:gd name="T65" fmla="*/ 25 h 123"/>
                <a:gd name="T66" fmla="*/ 9 w 110"/>
                <a:gd name="T67" fmla="*/ 28 h 123"/>
                <a:gd name="T68" fmla="*/ 10 w 110"/>
                <a:gd name="T69" fmla="*/ 29 h 123"/>
                <a:gd name="T70" fmla="*/ 12 w 110"/>
                <a:gd name="T71" fmla="*/ 31 h 123"/>
                <a:gd name="T72" fmla="*/ 14 w 110"/>
                <a:gd name="T73" fmla="*/ 31 h 123"/>
                <a:gd name="T74" fmla="*/ 15 w 110"/>
                <a:gd name="T75" fmla="*/ 31 h 123"/>
                <a:gd name="T76" fmla="*/ 18 w 110"/>
                <a:gd name="T77" fmla="*/ 29 h 123"/>
                <a:gd name="T78" fmla="*/ 19 w 110"/>
                <a:gd name="T79" fmla="*/ 28 h 123"/>
                <a:gd name="T80" fmla="*/ 19 w 110"/>
                <a:gd name="T81" fmla="*/ 26 h 123"/>
                <a:gd name="T82" fmla="*/ 22 w 110"/>
                <a:gd name="T83" fmla="*/ 26 h 123"/>
                <a:gd name="T84" fmla="*/ 24 w 110"/>
                <a:gd name="T85" fmla="*/ 26 h 123"/>
                <a:gd name="T86" fmla="*/ 26 w 110"/>
                <a:gd name="T87" fmla="*/ 25 h 123"/>
                <a:gd name="T88" fmla="*/ 27 w 110"/>
                <a:gd name="T89" fmla="*/ 24 h 123"/>
                <a:gd name="T90" fmla="*/ 28 w 110"/>
                <a:gd name="T91" fmla="*/ 22 h 123"/>
                <a:gd name="T92" fmla="*/ 28 w 110"/>
                <a:gd name="T93" fmla="*/ 20 h 123"/>
                <a:gd name="T94" fmla="*/ 27 w 110"/>
                <a:gd name="T95" fmla="*/ 18 h 123"/>
                <a:gd name="T96" fmla="*/ 25 w 110"/>
                <a:gd name="T97" fmla="*/ 16 h 1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
                <a:gd name="T148" fmla="*/ 0 h 123"/>
                <a:gd name="T149" fmla="*/ 110 w 110"/>
                <a:gd name="T150" fmla="*/ 123 h 1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FF0000"/>
            </a:solidFill>
            <a:ln w="9525">
              <a:noFill/>
              <a:round/>
              <a:headEnd/>
              <a:tailEnd/>
            </a:ln>
          </p:spPr>
          <p:txBody>
            <a:bodyPr/>
            <a:lstStyle/>
            <a:p>
              <a:endParaRPr lang="en-US"/>
            </a:p>
          </p:txBody>
        </p:sp>
        <p:sp>
          <p:nvSpPr>
            <p:cNvPr id="7368" name="Freeform 335"/>
            <p:cNvSpPr>
              <a:spLocks/>
            </p:cNvSpPr>
            <p:nvPr/>
          </p:nvSpPr>
          <p:spPr bwMode="auto">
            <a:xfrm>
              <a:off x="2905" y="2708"/>
              <a:ext cx="16" cy="16"/>
            </a:xfrm>
            <a:custGeom>
              <a:avLst/>
              <a:gdLst>
                <a:gd name="T0" fmla="*/ 4 w 31"/>
                <a:gd name="T1" fmla="*/ 8 h 33"/>
                <a:gd name="T2" fmla="*/ 3 w 31"/>
                <a:gd name="T3" fmla="*/ 8 h 33"/>
                <a:gd name="T4" fmla="*/ 1 w 31"/>
                <a:gd name="T5" fmla="*/ 7 h 33"/>
                <a:gd name="T6" fmla="*/ 1 w 31"/>
                <a:gd name="T7" fmla="*/ 6 h 33"/>
                <a:gd name="T8" fmla="*/ 0 w 31"/>
                <a:gd name="T9" fmla="*/ 4 h 33"/>
                <a:gd name="T10" fmla="*/ 1 w 31"/>
                <a:gd name="T11" fmla="*/ 2 h 33"/>
                <a:gd name="T12" fmla="*/ 1 w 31"/>
                <a:gd name="T13" fmla="*/ 1 h 33"/>
                <a:gd name="T14" fmla="*/ 3 w 31"/>
                <a:gd name="T15" fmla="*/ 0 h 33"/>
                <a:gd name="T16" fmla="*/ 4 w 31"/>
                <a:gd name="T17" fmla="*/ 0 h 33"/>
                <a:gd name="T18" fmla="*/ 6 w 31"/>
                <a:gd name="T19" fmla="*/ 0 h 33"/>
                <a:gd name="T20" fmla="*/ 7 w 31"/>
                <a:gd name="T21" fmla="*/ 1 h 33"/>
                <a:gd name="T22" fmla="*/ 8 w 31"/>
                <a:gd name="T23" fmla="*/ 2 h 33"/>
                <a:gd name="T24" fmla="*/ 8 w 31"/>
                <a:gd name="T25" fmla="*/ 4 h 33"/>
                <a:gd name="T26" fmla="*/ 8 w 31"/>
                <a:gd name="T27" fmla="*/ 6 h 33"/>
                <a:gd name="T28" fmla="*/ 7 w 31"/>
                <a:gd name="T29" fmla="*/ 7 h 33"/>
                <a:gd name="T30" fmla="*/ 6 w 31"/>
                <a:gd name="T31" fmla="*/ 8 h 33"/>
                <a:gd name="T32" fmla="*/ 4 w 31"/>
                <a:gd name="T33" fmla="*/ 8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3"/>
                <a:gd name="T53" fmla="*/ 31 w 31"/>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FF0000"/>
            </a:solidFill>
            <a:ln w="9525">
              <a:noFill/>
              <a:round/>
              <a:headEnd/>
              <a:tailEnd/>
            </a:ln>
          </p:spPr>
          <p:txBody>
            <a:bodyPr/>
            <a:lstStyle/>
            <a:p>
              <a:endParaRPr lang="en-US"/>
            </a:p>
          </p:txBody>
        </p:sp>
        <p:sp>
          <p:nvSpPr>
            <p:cNvPr id="7369" name="Freeform 336"/>
            <p:cNvSpPr>
              <a:spLocks/>
            </p:cNvSpPr>
            <p:nvPr/>
          </p:nvSpPr>
          <p:spPr bwMode="auto">
            <a:xfrm>
              <a:off x="2366" y="2699"/>
              <a:ext cx="56" cy="61"/>
            </a:xfrm>
            <a:custGeom>
              <a:avLst/>
              <a:gdLst>
                <a:gd name="T0" fmla="*/ 26 w 111"/>
                <a:gd name="T1" fmla="*/ 15 h 122"/>
                <a:gd name="T2" fmla="*/ 27 w 111"/>
                <a:gd name="T3" fmla="*/ 14 h 122"/>
                <a:gd name="T4" fmla="*/ 28 w 111"/>
                <a:gd name="T5" fmla="*/ 12 h 122"/>
                <a:gd name="T6" fmla="*/ 28 w 111"/>
                <a:gd name="T7" fmla="*/ 10 h 122"/>
                <a:gd name="T8" fmla="*/ 28 w 111"/>
                <a:gd name="T9" fmla="*/ 8 h 122"/>
                <a:gd name="T10" fmla="*/ 26 w 111"/>
                <a:gd name="T11" fmla="*/ 6 h 122"/>
                <a:gd name="T12" fmla="*/ 24 w 111"/>
                <a:gd name="T13" fmla="*/ 6 h 122"/>
                <a:gd name="T14" fmla="*/ 22 w 111"/>
                <a:gd name="T15" fmla="*/ 5 h 122"/>
                <a:gd name="T16" fmla="*/ 20 w 111"/>
                <a:gd name="T17" fmla="*/ 6 h 122"/>
                <a:gd name="T18" fmla="*/ 20 w 111"/>
                <a:gd name="T19" fmla="*/ 4 h 122"/>
                <a:gd name="T20" fmla="*/ 18 w 111"/>
                <a:gd name="T21" fmla="*/ 2 h 122"/>
                <a:gd name="T22" fmla="*/ 16 w 111"/>
                <a:gd name="T23" fmla="*/ 1 h 122"/>
                <a:gd name="T24" fmla="*/ 14 w 111"/>
                <a:gd name="T25" fmla="*/ 0 h 122"/>
                <a:gd name="T26" fmla="*/ 12 w 111"/>
                <a:gd name="T27" fmla="*/ 1 h 122"/>
                <a:gd name="T28" fmla="*/ 11 w 111"/>
                <a:gd name="T29" fmla="*/ 2 h 122"/>
                <a:gd name="T30" fmla="*/ 9 w 111"/>
                <a:gd name="T31" fmla="*/ 4 h 122"/>
                <a:gd name="T32" fmla="*/ 9 w 111"/>
                <a:gd name="T33" fmla="*/ 6 h 122"/>
                <a:gd name="T34" fmla="*/ 7 w 111"/>
                <a:gd name="T35" fmla="*/ 5 h 122"/>
                <a:gd name="T36" fmla="*/ 5 w 111"/>
                <a:gd name="T37" fmla="*/ 5 h 122"/>
                <a:gd name="T38" fmla="*/ 3 w 111"/>
                <a:gd name="T39" fmla="*/ 6 h 122"/>
                <a:gd name="T40" fmla="*/ 1 w 111"/>
                <a:gd name="T41" fmla="*/ 8 h 122"/>
                <a:gd name="T42" fmla="*/ 1 w 111"/>
                <a:gd name="T43" fmla="*/ 10 h 122"/>
                <a:gd name="T44" fmla="*/ 1 w 111"/>
                <a:gd name="T45" fmla="*/ 12 h 122"/>
                <a:gd name="T46" fmla="*/ 1 w 111"/>
                <a:gd name="T47" fmla="*/ 14 h 122"/>
                <a:gd name="T48" fmla="*/ 3 w 111"/>
                <a:gd name="T49" fmla="*/ 15 h 122"/>
                <a:gd name="T50" fmla="*/ 1 w 111"/>
                <a:gd name="T51" fmla="*/ 17 h 122"/>
                <a:gd name="T52" fmla="*/ 1 w 111"/>
                <a:gd name="T53" fmla="*/ 19 h 122"/>
                <a:gd name="T54" fmla="*/ 0 w 111"/>
                <a:gd name="T55" fmla="*/ 21 h 122"/>
                <a:gd name="T56" fmla="*/ 1 w 111"/>
                <a:gd name="T57" fmla="*/ 23 h 122"/>
                <a:gd name="T58" fmla="*/ 2 w 111"/>
                <a:gd name="T59" fmla="*/ 25 h 122"/>
                <a:gd name="T60" fmla="*/ 4 w 111"/>
                <a:gd name="T61" fmla="*/ 26 h 122"/>
                <a:gd name="T62" fmla="*/ 6 w 111"/>
                <a:gd name="T63" fmla="*/ 26 h 122"/>
                <a:gd name="T64" fmla="*/ 9 w 111"/>
                <a:gd name="T65" fmla="*/ 25 h 122"/>
                <a:gd name="T66" fmla="*/ 9 w 111"/>
                <a:gd name="T67" fmla="*/ 27 h 122"/>
                <a:gd name="T68" fmla="*/ 10 w 111"/>
                <a:gd name="T69" fmla="*/ 29 h 122"/>
                <a:gd name="T70" fmla="*/ 12 w 111"/>
                <a:gd name="T71" fmla="*/ 30 h 122"/>
                <a:gd name="T72" fmla="*/ 14 w 111"/>
                <a:gd name="T73" fmla="*/ 31 h 122"/>
                <a:gd name="T74" fmla="*/ 16 w 111"/>
                <a:gd name="T75" fmla="*/ 30 h 122"/>
                <a:gd name="T76" fmla="*/ 18 w 111"/>
                <a:gd name="T77" fmla="*/ 29 h 122"/>
                <a:gd name="T78" fmla="*/ 19 w 111"/>
                <a:gd name="T79" fmla="*/ 27 h 122"/>
                <a:gd name="T80" fmla="*/ 20 w 111"/>
                <a:gd name="T81" fmla="*/ 25 h 122"/>
                <a:gd name="T82" fmla="*/ 22 w 111"/>
                <a:gd name="T83" fmla="*/ 26 h 122"/>
                <a:gd name="T84" fmla="*/ 24 w 111"/>
                <a:gd name="T85" fmla="*/ 26 h 122"/>
                <a:gd name="T86" fmla="*/ 26 w 111"/>
                <a:gd name="T87" fmla="*/ 25 h 122"/>
                <a:gd name="T88" fmla="*/ 28 w 111"/>
                <a:gd name="T89" fmla="*/ 23 h 122"/>
                <a:gd name="T90" fmla="*/ 28 w 111"/>
                <a:gd name="T91" fmla="*/ 21 h 122"/>
                <a:gd name="T92" fmla="*/ 28 w 111"/>
                <a:gd name="T93" fmla="*/ 19 h 122"/>
                <a:gd name="T94" fmla="*/ 27 w 111"/>
                <a:gd name="T95" fmla="*/ 17 h 122"/>
                <a:gd name="T96" fmla="*/ 26 w 111"/>
                <a:gd name="T97" fmla="*/ 15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1"/>
                <a:gd name="T148" fmla="*/ 0 h 122"/>
                <a:gd name="T149" fmla="*/ 111 w 111"/>
                <a:gd name="T150" fmla="*/ 122 h 1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FF0000"/>
            </a:solidFill>
            <a:ln w="9525">
              <a:noFill/>
              <a:round/>
              <a:headEnd/>
              <a:tailEnd/>
            </a:ln>
          </p:spPr>
          <p:txBody>
            <a:bodyPr/>
            <a:lstStyle/>
            <a:p>
              <a:endParaRPr lang="en-US"/>
            </a:p>
          </p:txBody>
        </p:sp>
        <p:sp>
          <p:nvSpPr>
            <p:cNvPr id="7370" name="Freeform 337"/>
            <p:cNvSpPr>
              <a:spLocks/>
            </p:cNvSpPr>
            <p:nvPr/>
          </p:nvSpPr>
          <p:spPr bwMode="auto">
            <a:xfrm>
              <a:off x="2385" y="2721"/>
              <a:ext cx="16" cy="16"/>
            </a:xfrm>
            <a:custGeom>
              <a:avLst/>
              <a:gdLst>
                <a:gd name="T0" fmla="*/ 4 w 32"/>
                <a:gd name="T1" fmla="*/ 8 h 32"/>
                <a:gd name="T2" fmla="*/ 2 w 32"/>
                <a:gd name="T3" fmla="*/ 8 h 32"/>
                <a:gd name="T4" fmla="*/ 1 w 32"/>
                <a:gd name="T5" fmla="*/ 7 h 32"/>
                <a:gd name="T6" fmla="*/ 1 w 32"/>
                <a:gd name="T7" fmla="*/ 6 h 32"/>
                <a:gd name="T8" fmla="*/ 0 w 32"/>
                <a:gd name="T9" fmla="*/ 4 h 32"/>
                <a:gd name="T10" fmla="*/ 1 w 32"/>
                <a:gd name="T11" fmla="*/ 2 h 32"/>
                <a:gd name="T12" fmla="*/ 1 w 32"/>
                <a:gd name="T13" fmla="*/ 1 h 32"/>
                <a:gd name="T14" fmla="*/ 2 w 32"/>
                <a:gd name="T15" fmla="*/ 1 h 32"/>
                <a:gd name="T16" fmla="*/ 4 w 32"/>
                <a:gd name="T17" fmla="*/ 0 h 32"/>
                <a:gd name="T18" fmla="*/ 6 w 32"/>
                <a:gd name="T19" fmla="*/ 1 h 32"/>
                <a:gd name="T20" fmla="*/ 7 w 32"/>
                <a:gd name="T21" fmla="*/ 1 h 32"/>
                <a:gd name="T22" fmla="*/ 8 w 32"/>
                <a:gd name="T23" fmla="*/ 2 h 32"/>
                <a:gd name="T24" fmla="*/ 8 w 32"/>
                <a:gd name="T25" fmla="*/ 4 h 32"/>
                <a:gd name="T26" fmla="*/ 8 w 32"/>
                <a:gd name="T27" fmla="*/ 6 h 32"/>
                <a:gd name="T28" fmla="*/ 7 w 32"/>
                <a:gd name="T29" fmla="*/ 7 h 32"/>
                <a:gd name="T30" fmla="*/ 6 w 32"/>
                <a:gd name="T31" fmla="*/ 8 h 32"/>
                <a:gd name="T32" fmla="*/ 4 w 32"/>
                <a:gd name="T33" fmla="*/ 8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FF0000"/>
            </a:solidFill>
            <a:ln w="9525">
              <a:noFill/>
              <a:round/>
              <a:headEnd/>
              <a:tailEnd/>
            </a:ln>
          </p:spPr>
          <p:txBody>
            <a:bodyPr/>
            <a:lstStyle/>
            <a:p>
              <a:endParaRPr lang="en-US"/>
            </a:p>
          </p:txBody>
        </p:sp>
        <p:sp>
          <p:nvSpPr>
            <p:cNvPr id="7371" name="Freeform 338"/>
            <p:cNvSpPr>
              <a:spLocks/>
            </p:cNvSpPr>
            <p:nvPr/>
          </p:nvSpPr>
          <p:spPr bwMode="auto">
            <a:xfrm>
              <a:off x="2400" y="1686"/>
              <a:ext cx="68" cy="74"/>
            </a:xfrm>
            <a:custGeom>
              <a:avLst/>
              <a:gdLst>
                <a:gd name="T0" fmla="*/ 33 w 136"/>
                <a:gd name="T1" fmla="*/ 16 h 149"/>
                <a:gd name="T2" fmla="*/ 34 w 136"/>
                <a:gd name="T3" fmla="*/ 11 h 149"/>
                <a:gd name="T4" fmla="*/ 33 w 136"/>
                <a:gd name="T5" fmla="*/ 8 h 149"/>
                <a:gd name="T6" fmla="*/ 30 w 136"/>
                <a:gd name="T7" fmla="*/ 7 h 149"/>
                <a:gd name="T8" fmla="*/ 28 w 136"/>
                <a:gd name="T9" fmla="*/ 6 h 149"/>
                <a:gd name="T10" fmla="*/ 25 w 136"/>
                <a:gd name="T11" fmla="*/ 6 h 149"/>
                <a:gd name="T12" fmla="*/ 23 w 136"/>
                <a:gd name="T13" fmla="*/ 4 h 149"/>
                <a:gd name="T14" fmla="*/ 20 w 136"/>
                <a:gd name="T15" fmla="*/ 0 h 149"/>
                <a:gd name="T16" fmla="*/ 14 w 136"/>
                <a:gd name="T17" fmla="*/ 0 h 149"/>
                <a:gd name="T18" fmla="*/ 11 w 136"/>
                <a:gd name="T19" fmla="*/ 4 h 149"/>
                <a:gd name="T20" fmla="*/ 9 w 136"/>
                <a:gd name="T21" fmla="*/ 6 h 149"/>
                <a:gd name="T22" fmla="*/ 6 w 136"/>
                <a:gd name="T23" fmla="*/ 6 h 149"/>
                <a:gd name="T24" fmla="*/ 4 w 136"/>
                <a:gd name="T25" fmla="*/ 6 h 149"/>
                <a:gd name="T26" fmla="*/ 2 w 136"/>
                <a:gd name="T27" fmla="*/ 8 h 149"/>
                <a:gd name="T28" fmla="*/ 0 w 136"/>
                <a:gd name="T29" fmla="*/ 11 h 149"/>
                <a:gd name="T30" fmla="*/ 1 w 136"/>
                <a:gd name="T31" fmla="*/ 16 h 149"/>
                <a:gd name="T32" fmla="*/ 1 w 136"/>
                <a:gd name="T33" fmla="*/ 20 h 149"/>
                <a:gd name="T34" fmla="*/ 0 w 136"/>
                <a:gd name="T35" fmla="*/ 25 h 149"/>
                <a:gd name="T36" fmla="*/ 2 w 136"/>
                <a:gd name="T37" fmla="*/ 28 h 149"/>
                <a:gd name="T38" fmla="*/ 3 w 136"/>
                <a:gd name="T39" fmla="*/ 30 h 149"/>
                <a:gd name="T40" fmla="*/ 6 w 136"/>
                <a:gd name="T41" fmla="*/ 30 h 149"/>
                <a:gd name="T42" fmla="*/ 9 w 136"/>
                <a:gd name="T43" fmla="*/ 30 h 149"/>
                <a:gd name="T44" fmla="*/ 10 w 136"/>
                <a:gd name="T45" fmla="*/ 33 h 149"/>
                <a:gd name="T46" fmla="*/ 14 w 136"/>
                <a:gd name="T47" fmla="*/ 36 h 149"/>
                <a:gd name="T48" fmla="*/ 19 w 136"/>
                <a:gd name="T49" fmla="*/ 36 h 149"/>
                <a:gd name="T50" fmla="*/ 23 w 136"/>
                <a:gd name="T51" fmla="*/ 33 h 149"/>
                <a:gd name="T52" fmla="*/ 25 w 136"/>
                <a:gd name="T53" fmla="*/ 30 h 149"/>
                <a:gd name="T54" fmla="*/ 28 w 136"/>
                <a:gd name="T55" fmla="*/ 31 h 149"/>
                <a:gd name="T56" fmla="*/ 30 w 136"/>
                <a:gd name="T57" fmla="*/ 30 h 149"/>
                <a:gd name="T58" fmla="*/ 32 w 136"/>
                <a:gd name="T59" fmla="*/ 29 h 149"/>
                <a:gd name="T60" fmla="*/ 34 w 136"/>
                <a:gd name="T61" fmla="*/ 25 h 149"/>
                <a:gd name="T62" fmla="*/ 33 w 136"/>
                <a:gd name="T63" fmla="*/ 20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9"/>
                <a:gd name="T98" fmla="*/ 136 w 136"/>
                <a:gd name="T99" fmla="*/ 149 h 1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FF0000"/>
            </a:solidFill>
            <a:ln w="9525">
              <a:noFill/>
              <a:round/>
              <a:headEnd/>
              <a:tailEnd/>
            </a:ln>
          </p:spPr>
          <p:txBody>
            <a:bodyPr/>
            <a:lstStyle/>
            <a:p>
              <a:endParaRPr lang="en-US"/>
            </a:p>
          </p:txBody>
        </p:sp>
        <p:sp>
          <p:nvSpPr>
            <p:cNvPr id="7372" name="Freeform 339"/>
            <p:cNvSpPr>
              <a:spLocks/>
            </p:cNvSpPr>
            <p:nvPr/>
          </p:nvSpPr>
          <p:spPr bwMode="auto">
            <a:xfrm>
              <a:off x="2423" y="1713"/>
              <a:ext cx="20" cy="20"/>
            </a:xfrm>
            <a:custGeom>
              <a:avLst/>
              <a:gdLst>
                <a:gd name="T0" fmla="*/ 5 w 39"/>
                <a:gd name="T1" fmla="*/ 10 h 40"/>
                <a:gd name="T2" fmla="*/ 3 w 39"/>
                <a:gd name="T3" fmla="*/ 10 h 40"/>
                <a:gd name="T4" fmla="*/ 2 w 39"/>
                <a:gd name="T5" fmla="*/ 9 h 40"/>
                <a:gd name="T6" fmla="*/ 1 w 39"/>
                <a:gd name="T7" fmla="*/ 7 h 40"/>
                <a:gd name="T8" fmla="*/ 0 w 39"/>
                <a:gd name="T9" fmla="*/ 5 h 40"/>
                <a:gd name="T10" fmla="*/ 1 w 39"/>
                <a:gd name="T11" fmla="*/ 3 h 40"/>
                <a:gd name="T12" fmla="*/ 2 w 39"/>
                <a:gd name="T13" fmla="*/ 1 h 40"/>
                <a:gd name="T14" fmla="*/ 3 w 39"/>
                <a:gd name="T15" fmla="*/ 1 h 40"/>
                <a:gd name="T16" fmla="*/ 5 w 39"/>
                <a:gd name="T17" fmla="*/ 0 h 40"/>
                <a:gd name="T18" fmla="*/ 7 w 39"/>
                <a:gd name="T19" fmla="*/ 1 h 40"/>
                <a:gd name="T20" fmla="*/ 9 w 39"/>
                <a:gd name="T21" fmla="*/ 1 h 40"/>
                <a:gd name="T22" fmla="*/ 10 w 39"/>
                <a:gd name="T23" fmla="*/ 3 h 40"/>
                <a:gd name="T24" fmla="*/ 10 w 39"/>
                <a:gd name="T25" fmla="*/ 5 h 40"/>
                <a:gd name="T26" fmla="*/ 10 w 39"/>
                <a:gd name="T27" fmla="*/ 7 h 40"/>
                <a:gd name="T28" fmla="*/ 9 w 39"/>
                <a:gd name="T29" fmla="*/ 9 h 40"/>
                <a:gd name="T30" fmla="*/ 7 w 39"/>
                <a:gd name="T31" fmla="*/ 10 h 40"/>
                <a:gd name="T32" fmla="*/ 5 w 39"/>
                <a:gd name="T33" fmla="*/ 1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FF0000"/>
            </a:solidFill>
            <a:ln w="9525">
              <a:noFill/>
              <a:round/>
              <a:headEnd/>
              <a:tailEnd/>
            </a:ln>
          </p:spPr>
          <p:txBody>
            <a:bodyPr/>
            <a:lstStyle/>
            <a:p>
              <a:endParaRPr lang="en-US"/>
            </a:p>
          </p:txBody>
        </p:sp>
        <p:sp>
          <p:nvSpPr>
            <p:cNvPr id="7373" name="Freeform 340"/>
            <p:cNvSpPr>
              <a:spLocks/>
            </p:cNvSpPr>
            <p:nvPr/>
          </p:nvSpPr>
          <p:spPr bwMode="auto">
            <a:xfrm>
              <a:off x="3282" y="2529"/>
              <a:ext cx="64" cy="90"/>
            </a:xfrm>
            <a:custGeom>
              <a:avLst/>
              <a:gdLst>
                <a:gd name="T0" fmla="*/ 0 w 129"/>
                <a:gd name="T1" fmla="*/ 45 h 181"/>
                <a:gd name="T2" fmla="*/ 6 w 129"/>
                <a:gd name="T3" fmla="*/ 43 h 181"/>
                <a:gd name="T4" fmla="*/ 13 w 129"/>
                <a:gd name="T5" fmla="*/ 39 h 181"/>
                <a:gd name="T6" fmla="*/ 19 w 129"/>
                <a:gd name="T7" fmla="*/ 35 h 181"/>
                <a:gd name="T8" fmla="*/ 24 w 129"/>
                <a:gd name="T9" fmla="*/ 30 h 181"/>
                <a:gd name="T10" fmla="*/ 28 w 129"/>
                <a:gd name="T11" fmla="*/ 24 h 181"/>
                <a:gd name="T12" fmla="*/ 31 w 129"/>
                <a:gd name="T13" fmla="*/ 18 h 181"/>
                <a:gd name="T14" fmla="*/ 32 w 129"/>
                <a:gd name="T15" fmla="*/ 12 h 181"/>
                <a:gd name="T16" fmla="*/ 31 w 129"/>
                <a:gd name="T17" fmla="*/ 6 h 181"/>
                <a:gd name="T18" fmla="*/ 28 w 129"/>
                <a:gd name="T19" fmla="*/ 2 h 181"/>
                <a:gd name="T20" fmla="*/ 25 w 129"/>
                <a:gd name="T21" fmla="*/ 0 h 181"/>
                <a:gd name="T22" fmla="*/ 21 w 129"/>
                <a:gd name="T23" fmla="*/ 0 h 181"/>
                <a:gd name="T24" fmla="*/ 18 w 129"/>
                <a:gd name="T25" fmla="*/ 2 h 181"/>
                <a:gd name="T26" fmla="*/ 15 w 129"/>
                <a:gd name="T27" fmla="*/ 5 h 181"/>
                <a:gd name="T28" fmla="*/ 13 w 129"/>
                <a:gd name="T29" fmla="*/ 9 h 181"/>
                <a:gd name="T30" fmla="*/ 12 w 129"/>
                <a:gd name="T31" fmla="*/ 14 h 181"/>
                <a:gd name="T32" fmla="*/ 13 w 129"/>
                <a:gd name="T33" fmla="*/ 19 h 181"/>
                <a:gd name="T34" fmla="*/ 13 w 129"/>
                <a:gd name="T35" fmla="*/ 23 h 181"/>
                <a:gd name="T36" fmla="*/ 12 w 129"/>
                <a:gd name="T37" fmla="*/ 28 h 181"/>
                <a:gd name="T38" fmla="*/ 10 w 129"/>
                <a:gd name="T39" fmla="*/ 32 h 181"/>
                <a:gd name="T40" fmla="*/ 7 w 129"/>
                <a:gd name="T41" fmla="*/ 36 h 181"/>
                <a:gd name="T42" fmla="*/ 4 w 129"/>
                <a:gd name="T43" fmla="*/ 40 h 181"/>
                <a:gd name="T44" fmla="*/ 2 w 129"/>
                <a:gd name="T45" fmla="*/ 42 h 181"/>
                <a:gd name="T46" fmla="*/ 0 w 129"/>
                <a:gd name="T47" fmla="*/ 44 h 181"/>
                <a:gd name="T48" fmla="*/ 0 w 129"/>
                <a:gd name="T49" fmla="*/ 45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
                <a:gd name="T76" fmla="*/ 0 h 181"/>
                <a:gd name="T77" fmla="*/ 129 w 129"/>
                <a:gd name="T78" fmla="*/ 181 h 1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FF0000"/>
            </a:solidFill>
            <a:ln w="9525">
              <a:noFill/>
              <a:round/>
              <a:headEnd/>
              <a:tailEnd/>
            </a:ln>
          </p:spPr>
          <p:txBody>
            <a:bodyPr/>
            <a:lstStyle/>
            <a:p>
              <a:endParaRPr lang="en-US"/>
            </a:p>
          </p:txBody>
        </p:sp>
        <p:sp>
          <p:nvSpPr>
            <p:cNvPr id="7374" name="Freeform 341"/>
            <p:cNvSpPr>
              <a:spLocks/>
            </p:cNvSpPr>
            <p:nvPr/>
          </p:nvSpPr>
          <p:spPr bwMode="auto">
            <a:xfrm>
              <a:off x="3251" y="2513"/>
              <a:ext cx="45" cy="103"/>
            </a:xfrm>
            <a:custGeom>
              <a:avLst/>
              <a:gdLst>
                <a:gd name="T0" fmla="*/ 12 w 90"/>
                <a:gd name="T1" fmla="*/ 52 h 206"/>
                <a:gd name="T2" fmla="*/ 17 w 90"/>
                <a:gd name="T3" fmla="*/ 46 h 206"/>
                <a:gd name="T4" fmla="*/ 20 w 90"/>
                <a:gd name="T5" fmla="*/ 40 h 206"/>
                <a:gd name="T6" fmla="*/ 22 w 90"/>
                <a:gd name="T7" fmla="*/ 32 h 206"/>
                <a:gd name="T8" fmla="*/ 23 w 90"/>
                <a:gd name="T9" fmla="*/ 25 h 206"/>
                <a:gd name="T10" fmla="*/ 22 w 90"/>
                <a:gd name="T11" fmla="*/ 18 h 206"/>
                <a:gd name="T12" fmla="*/ 21 w 90"/>
                <a:gd name="T13" fmla="*/ 12 h 206"/>
                <a:gd name="T14" fmla="*/ 18 w 90"/>
                <a:gd name="T15" fmla="*/ 6 h 206"/>
                <a:gd name="T16" fmla="*/ 13 w 90"/>
                <a:gd name="T17" fmla="*/ 2 h 206"/>
                <a:gd name="T18" fmla="*/ 9 w 90"/>
                <a:gd name="T19" fmla="*/ 0 h 206"/>
                <a:gd name="T20" fmla="*/ 5 w 90"/>
                <a:gd name="T21" fmla="*/ 1 h 206"/>
                <a:gd name="T22" fmla="*/ 2 w 90"/>
                <a:gd name="T23" fmla="*/ 3 h 206"/>
                <a:gd name="T24" fmla="*/ 1 w 90"/>
                <a:gd name="T25" fmla="*/ 6 h 206"/>
                <a:gd name="T26" fmla="*/ 0 w 90"/>
                <a:gd name="T27" fmla="*/ 11 h 206"/>
                <a:gd name="T28" fmla="*/ 1 w 90"/>
                <a:gd name="T29" fmla="*/ 15 h 206"/>
                <a:gd name="T30" fmla="*/ 3 w 90"/>
                <a:gd name="T31" fmla="*/ 20 h 206"/>
                <a:gd name="T32" fmla="*/ 7 w 90"/>
                <a:gd name="T33" fmla="*/ 24 h 206"/>
                <a:gd name="T34" fmla="*/ 10 w 90"/>
                <a:gd name="T35" fmla="*/ 26 h 206"/>
                <a:gd name="T36" fmla="*/ 12 w 90"/>
                <a:gd name="T37" fmla="*/ 30 h 206"/>
                <a:gd name="T38" fmla="*/ 13 w 90"/>
                <a:gd name="T39" fmla="*/ 36 h 206"/>
                <a:gd name="T40" fmla="*/ 13 w 90"/>
                <a:gd name="T41" fmla="*/ 40 h 206"/>
                <a:gd name="T42" fmla="*/ 13 w 90"/>
                <a:gd name="T43" fmla="*/ 45 h 206"/>
                <a:gd name="T44" fmla="*/ 13 w 90"/>
                <a:gd name="T45" fmla="*/ 49 h 206"/>
                <a:gd name="T46" fmla="*/ 12 w 90"/>
                <a:gd name="T47" fmla="*/ 51 h 206"/>
                <a:gd name="T48" fmla="*/ 12 w 90"/>
                <a:gd name="T49" fmla="*/ 52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206"/>
                <a:gd name="T77" fmla="*/ 90 w 90"/>
                <a:gd name="T78" fmla="*/ 206 h 2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FF0000"/>
            </a:solidFill>
            <a:ln w="9525">
              <a:noFill/>
              <a:round/>
              <a:headEnd/>
              <a:tailEnd/>
            </a:ln>
          </p:spPr>
          <p:txBody>
            <a:bodyPr/>
            <a:lstStyle/>
            <a:p>
              <a:endParaRPr lang="en-US"/>
            </a:p>
          </p:txBody>
        </p:sp>
        <p:sp>
          <p:nvSpPr>
            <p:cNvPr id="7375" name="Freeform 342"/>
            <p:cNvSpPr>
              <a:spLocks/>
            </p:cNvSpPr>
            <p:nvPr/>
          </p:nvSpPr>
          <p:spPr bwMode="auto">
            <a:xfrm>
              <a:off x="3283" y="2583"/>
              <a:ext cx="100" cy="50"/>
            </a:xfrm>
            <a:custGeom>
              <a:avLst/>
              <a:gdLst>
                <a:gd name="T0" fmla="*/ 0 w 201"/>
                <a:gd name="T1" fmla="*/ 20 h 99"/>
                <a:gd name="T2" fmla="*/ 3 w 201"/>
                <a:gd name="T3" fmla="*/ 21 h 99"/>
                <a:gd name="T4" fmla="*/ 6 w 201"/>
                <a:gd name="T5" fmla="*/ 22 h 99"/>
                <a:gd name="T6" fmla="*/ 9 w 201"/>
                <a:gd name="T7" fmla="*/ 23 h 99"/>
                <a:gd name="T8" fmla="*/ 13 w 201"/>
                <a:gd name="T9" fmla="*/ 24 h 99"/>
                <a:gd name="T10" fmla="*/ 17 w 201"/>
                <a:gd name="T11" fmla="*/ 25 h 99"/>
                <a:gd name="T12" fmla="*/ 20 w 201"/>
                <a:gd name="T13" fmla="*/ 25 h 99"/>
                <a:gd name="T14" fmla="*/ 24 w 201"/>
                <a:gd name="T15" fmla="*/ 25 h 99"/>
                <a:gd name="T16" fmla="*/ 28 w 201"/>
                <a:gd name="T17" fmla="*/ 25 h 99"/>
                <a:gd name="T18" fmla="*/ 31 w 201"/>
                <a:gd name="T19" fmla="*/ 24 h 99"/>
                <a:gd name="T20" fmla="*/ 35 w 201"/>
                <a:gd name="T21" fmla="*/ 24 h 99"/>
                <a:gd name="T22" fmla="*/ 38 w 201"/>
                <a:gd name="T23" fmla="*/ 23 h 99"/>
                <a:gd name="T24" fmla="*/ 41 w 201"/>
                <a:gd name="T25" fmla="*/ 21 h 99"/>
                <a:gd name="T26" fmla="*/ 43 w 201"/>
                <a:gd name="T27" fmla="*/ 20 h 99"/>
                <a:gd name="T28" fmla="*/ 46 w 201"/>
                <a:gd name="T29" fmla="*/ 17 h 99"/>
                <a:gd name="T30" fmla="*/ 47 w 201"/>
                <a:gd name="T31" fmla="*/ 15 h 99"/>
                <a:gd name="T32" fmla="*/ 49 w 201"/>
                <a:gd name="T33" fmla="*/ 12 h 99"/>
                <a:gd name="T34" fmla="*/ 50 w 201"/>
                <a:gd name="T35" fmla="*/ 7 h 99"/>
                <a:gd name="T36" fmla="*/ 49 w 201"/>
                <a:gd name="T37" fmla="*/ 3 h 99"/>
                <a:gd name="T38" fmla="*/ 46 w 201"/>
                <a:gd name="T39" fmla="*/ 1 h 99"/>
                <a:gd name="T40" fmla="*/ 42 w 201"/>
                <a:gd name="T41" fmla="*/ 0 h 99"/>
                <a:gd name="T42" fmla="*/ 38 w 201"/>
                <a:gd name="T43" fmla="*/ 1 h 99"/>
                <a:gd name="T44" fmla="*/ 34 w 201"/>
                <a:gd name="T45" fmla="*/ 3 h 99"/>
                <a:gd name="T46" fmla="*/ 30 w 201"/>
                <a:gd name="T47" fmla="*/ 5 h 99"/>
                <a:gd name="T48" fmla="*/ 27 w 201"/>
                <a:gd name="T49" fmla="*/ 10 h 99"/>
                <a:gd name="T50" fmla="*/ 24 w 201"/>
                <a:gd name="T51" fmla="*/ 13 h 99"/>
                <a:gd name="T52" fmla="*/ 20 w 201"/>
                <a:gd name="T53" fmla="*/ 16 h 99"/>
                <a:gd name="T54" fmla="*/ 16 w 201"/>
                <a:gd name="T55" fmla="*/ 18 h 99"/>
                <a:gd name="T56" fmla="*/ 11 w 201"/>
                <a:gd name="T57" fmla="*/ 19 h 99"/>
                <a:gd name="T58" fmla="*/ 7 w 201"/>
                <a:gd name="T59" fmla="*/ 19 h 99"/>
                <a:gd name="T60" fmla="*/ 3 w 201"/>
                <a:gd name="T61" fmla="*/ 20 h 99"/>
                <a:gd name="T62" fmla="*/ 1 w 201"/>
                <a:gd name="T63" fmla="*/ 20 h 99"/>
                <a:gd name="T64" fmla="*/ 0 w 201"/>
                <a:gd name="T65" fmla="*/ 20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1"/>
                <a:gd name="T100" fmla="*/ 0 h 99"/>
                <a:gd name="T101" fmla="*/ 201 w 201"/>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FF0000"/>
            </a:solidFill>
            <a:ln w="9525">
              <a:noFill/>
              <a:round/>
              <a:headEnd/>
              <a:tailEnd/>
            </a:ln>
          </p:spPr>
          <p:txBody>
            <a:bodyPr/>
            <a:lstStyle/>
            <a:p>
              <a:endParaRPr lang="en-US"/>
            </a:p>
          </p:txBody>
        </p:sp>
        <p:sp>
          <p:nvSpPr>
            <p:cNvPr id="7376" name="Freeform 343"/>
            <p:cNvSpPr>
              <a:spLocks/>
            </p:cNvSpPr>
            <p:nvPr/>
          </p:nvSpPr>
          <p:spPr bwMode="auto">
            <a:xfrm>
              <a:off x="3281" y="2628"/>
              <a:ext cx="99" cy="50"/>
            </a:xfrm>
            <a:custGeom>
              <a:avLst/>
              <a:gdLst>
                <a:gd name="T0" fmla="*/ 0 w 198"/>
                <a:gd name="T1" fmla="*/ 0 h 100"/>
                <a:gd name="T2" fmla="*/ 4 w 198"/>
                <a:gd name="T3" fmla="*/ 6 h 100"/>
                <a:gd name="T4" fmla="*/ 9 w 198"/>
                <a:gd name="T5" fmla="*/ 11 h 100"/>
                <a:gd name="T6" fmla="*/ 14 w 198"/>
                <a:gd name="T7" fmla="*/ 17 h 100"/>
                <a:gd name="T8" fmla="*/ 20 w 198"/>
                <a:gd name="T9" fmla="*/ 21 h 100"/>
                <a:gd name="T10" fmla="*/ 26 w 198"/>
                <a:gd name="T11" fmla="*/ 24 h 100"/>
                <a:gd name="T12" fmla="*/ 33 w 198"/>
                <a:gd name="T13" fmla="*/ 25 h 100"/>
                <a:gd name="T14" fmla="*/ 39 w 198"/>
                <a:gd name="T15" fmla="*/ 25 h 100"/>
                <a:gd name="T16" fmla="*/ 45 w 198"/>
                <a:gd name="T17" fmla="*/ 23 h 100"/>
                <a:gd name="T18" fmla="*/ 48 w 198"/>
                <a:gd name="T19" fmla="*/ 19 h 100"/>
                <a:gd name="T20" fmla="*/ 50 w 198"/>
                <a:gd name="T21" fmla="*/ 15 h 100"/>
                <a:gd name="T22" fmla="*/ 49 w 198"/>
                <a:gd name="T23" fmla="*/ 12 h 100"/>
                <a:gd name="T24" fmla="*/ 46 w 198"/>
                <a:gd name="T25" fmla="*/ 9 h 100"/>
                <a:gd name="T26" fmla="*/ 43 w 198"/>
                <a:gd name="T27" fmla="*/ 6 h 100"/>
                <a:gd name="T28" fmla="*/ 38 w 198"/>
                <a:gd name="T29" fmla="*/ 6 h 100"/>
                <a:gd name="T30" fmla="*/ 33 w 198"/>
                <a:gd name="T31" fmla="*/ 6 h 100"/>
                <a:gd name="T32" fmla="*/ 28 w 198"/>
                <a:gd name="T33" fmla="*/ 7 h 100"/>
                <a:gd name="T34" fmla="*/ 24 w 198"/>
                <a:gd name="T35" fmla="*/ 9 h 100"/>
                <a:gd name="T36" fmla="*/ 20 w 198"/>
                <a:gd name="T37" fmla="*/ 9 h 100"/>
                <a:gd name="T38" fmla="*/ 14 w 198"/>
                <a:gd name="T39" fmla="*/ 7 h 100"/>
                <a:gd name="T40" fmla="*/ 11 w 198"/>
                <a:gd name="T41" fmla="*/ 6 h 100"/>
                <a:gd name="T42" fmla="*/ 6 w 198"/>
                <a:gd name="T43" fmla="*/ 4 h 100"/>
                <a:gd name="T44" fmla="*/ 3 w 198"/>
                <a:gd name="T45" fmla="*/ 2 h 100"/>
                <a:gd name="T46" fmla="*/ 1 w 198"/>
                <a:gd name="T47" fmla="*/ 1 h 100"/>
                <a:gd name="T48" fmla="*/ 0 w 198"/>
                <a:gd name="T49" fmla="*/ 0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100"/>
                <a:gd name="T77" fmla="*/ 198 w 198"/>
                <a:gd name="T78" fmla="*/ 100 h 1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FF0000"/>
            </a:solidFill>
            <a:ln w="9525">
              <a:noFill/>
              <a:round/>
              <a:headEnd/>
              <a:tailEnd/>
            </a:ln>
          </p:spPr>
          <p:txBody>
            <a:bodyPr/>
            <a:lstStyle/>
            <a:p>
              <a:endParaRPr lang="en-US"/>
            </a:p>
          </p:txBody>
        </p:sp>
        <p:sp>
          <p:nvSpPr>
            <p:cNvPr id="7377" name="Freeform 344"/>
            <p:cNvSpPr>
              <a:spLocks/>
            </p:cNvSpPr>
            <p:nvPr/>
          </p:nvSpPr>
          <p:spPr bwMode="auto">
            <a:xfrm>
              <a:off x="3273" y="2637"/>
              <a:ext cx="68" cy="87"/>
            </a:xfrm>
            <a:custGeom>
              <a:avLst/>
              <a:gdLst>
                <a:gd name="T0" fmla="*/ 0 w 136"/>
                <a:gd name="T1" fmla="*/ 0 h 174"/>
                <a:gd name="T2" fmla="*/ 0 w 136"/>
                <a:gd name="T3" fmla="*/ 7 h 174"/>
                <a:gd name="T4" fmla="*/ 1 w 136"/>
                <a:gd name="T5" fmla="*/ 14 h 174"/>
                <a:gd name="T6" fmla="*/ 2 w 136"/>
                <a:gd name="T7" fmla="*/ 22 h 174"/>
                <a:gd name="T8" fmla="*/ 5 w 136"/>
                <a:gd name="T9" fmla="*/ 28 h 174"/>
                <a:gd name="T10" fmla="*/ 9 w 136"/>
                <a:gd name="T11" fmla="*/ 35 h 174"/>
                <a:gd name="T12" fmla="*/ 13 w 136"/>
                <a:gd name="T13" fmla="*/ 40 h 174"/>
                <a:gd name="T14" fmla="*/ 18 w 136"/>
                <a:gd name="T15" fmla="*/ 43 h 174"/>
                <a:gd name="T16" fmla="*/ 25 w 136"/>
                <a:gd name="T17" fmla="*/ 44 h 174"/>
                <a:gd name="T18" fmla="*/ 29 w 136"/>
                <a:gd name="T19" fmla="*/ 43 h 174"/>
                <a:gd name="T20" fmla="*/ 33 w 136"/>
                <a:gd name="T21" fmla="*/ 41 h 174"/>
                <a:gd name="T22" fmla="*/ 34 w 136"/>
                <a:gd name="T23" fmla="*/ 37 h 174"/>
                <a:gd name="T24" fmla="*/ 34 w 136"/>
                <a:gd name="T25" fmla="*/ 33 h 174"/>
                <a:gd name="T26" fmla="*/ 31 w 136"/>
                <a:gd name="T27" fmla="*/ 29 h 174"/>
                <a:gd name="T28" fmla="*/ 28 w 136"/>
                <a:gd name="T29" fmla="*/ 25 h 174"/>
                <a:gd name="T30" fmla="*/ 24 w 136"/>
                <a:gd name="T31" fmla="*/ 23 h 174"/>
                <a:gd name="T32" fmla="*/ 19 w 136"/>
                <a:gd name="T33" fmla="*/ 22 h 174"/>
                <a:gd name="T34" fmla="*/ 15 w 136"/>
                <a:gd name="T35" fmla="*/ 21 h 174"/>
                <a:gd name="T36" fmla="*/ 11 w 136"/>
                <a:gd name="T37" fmla="*/ 19 h 174"/>
                <a:gd name="T38" fmla="*/ 8 w 136"/>
                <a:gd name="T39" fmla="*/ 15 h 174"/>
                <a:gd name="T40" fmla="*/ 5 w 136"/>
                <a:gd name="T41" fmla="*/ 11 h 174"/>
                <a:gd name="T42" fmla="*/ 3 w 136"/>
                <a:gd name="T43" fmla="*/ 6 h 174"/>
                <a:gd name="T44" fmla="*/ 1 w 136"/>
                <a:gd name="T45" fmla="*/ 3 h 174"/>
                <a:gd name="T46" fmla="*/ 1 w 136"/>
                <a:gd name="T47" fmla="*/ 1 h 174"/>
                <a:gd name="T48" fmla="*/ 0 w 136"/>
                <a:gd name="T49" fmla="*/ 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174"/>
                <a:gd name="T77" fmla="*/ 136 w 136"/>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FF0000"/>
            </a:solidFill>
            <a:ln w="9525">
              <a:noFill/>
              <a:round/>
              <a:headEnd/>
              <a:tailEnd/>
            </a:ln>
          </p:spPr>
          <p:txBody>
            <a:bodyPr/>
            <a:lstStyle/>
            <a:p>
              <a:endParaRPr lang="en-US"/>
            </a:p>
          </p:txBody>
        </p:sp>
        <p:sp>
          <p:nvSpPr>
            <p:cNvPr id="7378" name="Freeform 345"/>
            <p:cNvSpPr>
              <a:spLocks/>
            </p:cNvSpPr>
            <p:nvPr/>
          </p:nvSpPr>
          <p:spPr bwMode="auto">
            <a:xfrm>
              <a:off x="3028" y="2593"/>
              <a:ext cx="234" cy="81"/>
            </a:xfrm>
            <a:custGeom>
              <a:avLst/>
              <a:gdLst>
                <a:gd name="T0" fmla="*/ 2 w 469"/>
                <a:gd name="T1" fmla="*/ 1 h 163"/>
                <a:gd name="T2" fmla="*/ 0 w 469"/>
                <a:gd name="T3" fmla="*/ 0 h 163"/>
                <a:gd name="T4" fmla="*/ 0 w 469"/>
                <a:gd name="T5" fmla="*/ 0 h 163"/>
                <a:gd name="T6" fmla="*/ 1 w 469"/>
                <a:gd name="T7" fmla="*/ 2 h 163"/>
                <a:gd name="T8" fmla="*/ 4 w 469"/>
                <a:gd name="T9" fmla="*/ 4 h 163"/>
                <a:gd name="T10" fmla="*/ 8 w 469"/>
                <a:gd name="T11" fmla="*/ 8 h 163"/>
                <a:gd name="T12" fmla="*/ 13 w 469"/>
                <a:gd name="T13" fmla="*/ 12 h 163"/>
                <a:gd name="T14" fmla="*/ 19 w 469"/>
                <a:gd name="T15" fmla="*/ 16 h 163"/>
                <a:gd name="T16" fmla="*/ 26 w 469"/>
                <a:gd name="T17" fmla="*/ 21 h 163"/>
                <a:gd name="T18" fmla="*/ 34 w 469"/>
                <a:gd name="T19" fmla="*/ 26 h 163"/>
                <a:gd name="T20" fmla="*/ 43 w 469"/>
                <a:gd name="T21" fmla="*/ 30 h 163"/>
                <a:gd name="T22" fmla="*/ 52 w 469"/>
                <a:gd name="T23" fmla="*/ 34 h 163"/>
                <a:gd name="T24" fmla="*/ 62 w 469"/>
                <a:gd name="T25" fmla="*/ 37 h 163"/>
                <a:gd name="T26" fmla="*/ 71 w 469"/>
                <a:gd name="T27" fmla="*/ 39 h 163"/>
                <a:gd name="T28" fmla="*/ 81 w 469"/>
                <a:gd name="T29" fmla="*/ 40 h 163"/>
                <a:gd name="T30" fmla="*/ 91 w 469"/>
                <a:gd name="T31" fmla="*/ 40 h 163"/>
                <a:gd name="T32" fmla="*/ 101 w 469"/>
                <a:gd name="T33" fmla="*/ 38 h 163"/>
                <a:gd name="T34" fmla="*/ 106 w 469"/>
                <a:gd name="T35" fmla="*/ 36 h 163"/>
                <a:gd name="T36" fmla="*/ 110 w 469"/>
                <a:gd name="T37" fmla="*/ 33 h 163"/>
                <a:gd name="T38" fmla="*/ 112 w 469"/>
                <a:gd name="T39" fmla="*/ 30 h 163"/>
                <a:gd name="T40" fmla="*/ 115 w 469"/>
                <a:gd name="T41" fmla="*/ 26 h 163"/>
                <a:gd name="T42" fmla="*/ 116 w 469"/>
                <a:gd name="T43" fmla="*/ 22 h 163"/>
                <a:gd name="T44" fmla="*/ 117 w 469"/>
                <a:gd name="T45" fmla="*/ 20 h 163"/>
                <a:gd name="T46" fmla="*/ 117 w 469"/>
                <a:gd name="T47" fmla="*/ 18 h 163"/>
                <a:gd name="T48" fmla="*/ 117 w 469"/>
                <a:gd name="T49" fmla="*/ 17 h 163"/>
                <a:gd name="T50" fmla="*/ 117 w 469"/>
                <a:gd name="T51" fmla="*/ 17 h 163"/>
                <a:gd name="T52" fmla="*/ 116 w 469"/>
                <a:gd name="T53" fmla="*/ 19 h 163"/>
                <a:gd name="T54" fmla="*/ 115 w 469"/>
                <a:gd name="T55" fmla="*/ 21 h 163"/>
                <a:gd name="T56" fmla="*/ 113 w 469"/>
                <a:gd name="T57" fmla="*/ 24 h 163"/>
                <a:gd name="T58" fmla="*/ 111 w 469"/>
                <a:gd name="T59" fmla="*/ 27 h 163"/>
                <a:gd name="T60" fmla="*/ 108 w 469"/>
                <a:gd name="T61" fmla="*/ 30 h 163"/>
                <a:gd name="T62" fmla="*/ 103 w 469"/>
                <a:gd name="T63" fmla="*/ 32 h 163"/>
                <a:gd name="T64" fmla="*/ 98 w 469"/>
                <a:gd name="T65" fmla="*/ 34 h 163"/>
                <a:gd name="T66" fmla="*/ 91 w 469"/>
                <a:gd name="T67" fmla="*/ 36 h 163"/>
                <a:gd name="T68" fmla="*/ 83 w 469"/>
                <a:gd name="T69" fmla="*/ 36 h 163"/>
                <a:gd name="T70" fmla="*/ 74 w 469"/>
                <a:gd name="T71" fmla="*/ 35 h 163"/>
                <a:gd name="T72" fmla="*/ 63 w 469"/>
                <a:gd name="T73" fmla="*/ 32 h 163"/>
                <a:gd name="T74" fmla="*/ 51 w 469"/>
                <a:gd name="T75" fmla="*/ 28 h 163"/>
                <a:gd name="T76" fmla="*/ 36 w 469"/>
                <a:gd name="T77" fmla="*/ 21 h 163"/>
                <a:gd name="T78" fmla="*/ 20 w 469"/>
                <a:gd name="T79" fmla="*/ 12 h 163"/>
                <a:gd name="T80" fmla="*/ 2 w 469"/>
                <a:gd name="T81" fmla="*/ 1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9"/>
                <a:gd name="T124" fmla="*/ 0 h 163"/>
                <a:gd name="T125" fmla="*/ 469 w 469"/>
                <a:gd name="T126" fmla="*/ 163 h 1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FF0000"/>
            </a:solidFill>
            <a:ln w="9525">
              <a:noFill/>
              <a:round/>
              <a:headEnd/>
              <a:tailEnd/>
            </a:ln>
          </p:spPr>
          <p:txBody>
            <a:bodyPr/>
            <a:lstStyle/>
            <a:p>
              <a:endParaRPr lang="en-US"/>
            </a:p>
          </p:txBody>
        </p:sp>
        <p:sp>
          <p:nvSpPr>
            <p:cNvPr id="7379" name="Freeform 346"/>
            <p:cNvSpPr>
              <a:spLocks/>
            </p:cNvSpPr>
            <p:nvPr/>
          </p:nvSpPr>
          <p:spPr bwMode="auto">
            <a:xfrm>
              <a:off x="3125" y="2508"/>
              <a:ext cx="71" cy="73"/>
            </a:xfrm>
            <a:custGeom>
              <a:avLst/>
              <a:gdLst>
                <a:gd name="T0" fmla="*/ 21 w 142"/>
                <a:gd name="T1" fmla="*/ 34 h 145"/>
                <a:gd name="T2" fmla="*/ 17 w 142"/>
                <a:gd name="T3" fmla="*/ 37 h 145"/>
                <a:gd name="T4" fmla="*/ 12 w 142"/>
                <a:gd name="T5" fmla="*/ 35 h 145"/>
                <a:gd name="T6" fmla="*/ 9 w 142"/>
                <a:gd name="T7" fmla="*/ 31 h 145"/>
                <a:gd name="T8" fmla="*/ 7 w 142"/>
                <a:gd name="T9" fmla="*/ 29 h 145"/>
                <a:gd name="T10" fmla="*/ 5 w 142"/>
                <a:gd name="T11" fmla="*/ 29 h 145"/>
                <a:gd name="T12" fmla="*/ 3 w 142"/>
                <a:gd name="T13" fmla="*/ 27 h 145"/>
                <a:gd name="T14" fmla="*/ 1 w 142"/>
                <a:gd name="T15" fmla="*/ 26 h 145"/>
                <a:gd name="T16" fmla="*/ 0 w 142"/>
                <a:gd name="T17" fmla="*/ 22 h 145"/>
                <a:gd name="T18" fmla="*/ 2 w 142"/>
                <a:gd name="T19" fmla="*/ 17 h 145"/>
                <a:gd name="T20" fmla="*/ 3 w 142"/>
                <a:gd name="T21" fmla="*/ 14 h 145"/>
                <a:gd name="T22" fmla="*/ 3 w 142"/>
                <a:gd name="T23" fmla="*/ 8 h 145"/>
                <a:gd name="T24" fmla="*/ 5 w 142"/>
                <a:gd name="T25" fmla="*/ 5 h 145"/>
                <a:gd name="T26" fmla="*/ 7 w 142"/>
                <a:gd name="T27" fmla="*/ 4 h 145"/>
                <a:gd name="T28" fmla="*/ 9 w 142"/>
                <a:gd name="T29" fmla="*/ 4 h 145"/>
                <a:gd name="T30" fmla="*/ 12 w 142"/>
                <a:gd name="T31" fmla="*/ 5 h 145"/>
                <a:gd name="T32" fmla="*/ 14 w 142"/>
                <a:gd name="T33" fmla="*/ 3 h 145"/>
                <a:gd name="T34" fmla="*/ 19 w 142"/>
                <a:gd name="T35" fmla="*/ 0 h 145"/>
                <a:gd name="T36" fmla="*/ 24 w 142"/>
                <a:gd name="T37" fmla="*/ 1 h 145"/>
                <a:gd name="T38" fmla="*/ 26 w 142"/>
                <a:gd name="T39" fmla="*/ 6 h 145"/>
                <a:gd name="T40" fmla="*/ 28 w 142"/>
                <a:gd name="T41" fmla="*/ 8 h 145"/>
                <a:gd name="T42" fmla="*/ 31 w 142"/>
                <a:gd name="T43" fmla="*/ 8 h 145"/>
                <a:gd name="T44" fmla="*/ 34 w 142"/>
                <a:gd name="T45" fmla="*/ 9 h 145"/>
                <a:gd name="T46" fmla="*/ 35 w 142"/>
                <a:gd name="T47" fmla="*/ 11 h 145"/>
                <a:gd name="T48" fmla="*/ 36 w 142"/>
                <a:gd name="T49" fmla="*/ 15 h 145"/>
                <a:gd name="T50" fmla="*/ 34 w 142"/>
                <a:gd name="T51" fmla="*/ 19 h 145"/>
                <a:gd name="T52" fmla="*/ 33 w 142"/>
                <a:gd name="T53" fmla="*/ 23 h 145"/>
                <a:gd name="T54" fmla="*/ 33 w 142"/>
                <a:gd name="T55" fmla="*/ 28 h 145"/>
                <a:gd name="T56" fmla="*/ 31 w 142"/>
                <a:gd name="T57" fmla="*/ 31 h 145"/>
                <a:gd name="T58" fmla="*/ 28 w 142"/>
                <a:gd name="T59" fmla="*/ 33 h 145"/>
                <a:gd name="T60" fmla="*/ 26 w 142"/>
                <a:gd name="T61" fmla="*/ 33 h 145"/>
                <a:gd name="T62" fmla="*/ 23 w 142"/>
                <a:gd name="T63" fmla="*/ 32 h 1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2"/>
                <a:gd name="T97" fmla="*/ 0 h 145"/>
                <a:gd name="T98" fmla="*/ 142 w 142"/>
                <a:gd name="T99" fmla="*/ 145 h 1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FF0000"/>
            </a:solidFill>
            <a:ln w="9525">
              <a:noFill/>
              <a:round/>
              <a:headEnd/>
              <a:tailEnd/>
            </a:ln>
          </p:spPr>
          <p:txBody>
            <a:bodyPr/>
            <a:lstStyle/>
            <a:p>
              <a:endParaRPr lang="en-US"/>
            </a:p>
          </p:txBody>
        </p:sp>
        <p:sp>
          <p:nvSpPr>
            <p:cNvPr id="7380" name="Freeform 347"/>
            <p:cNvSpPr>
              <a:spLocks/>
            </p:cNvSpPr>
            <p:nvPr/>
          </p:nvSpPr>
          <p:spPr bwMode="auto">
            <a:xfrm>
              <a:off x="3149" y="2534"/>
              <a:ext cx="21" cy="20"/>
            </a:xfrm>
            <a:custGeom>
              <a:avLst/>
              <a:gdLst>
                <a:gd name="T0" fmla="*/ 10 w 40"/>
                <a:gd name="T1" fmla="*/ 4 h 39"/>
                <a:gd name="T2" fmla="*/ 10 w 40"/>
                <a:gd name="T3" fmla="*/ 2 h 39"/>
                <a:gd name="T4" fmla="*/ 8 w 40"/>
                <a:gd name="T5" fmla="*/ 1 h 39"/>
                <a:gd name="T6" fmla="*/ 6 w 40"/>
                <a:gd name="T7" fmla="*/ 0 h 39"/>
                <a:gd name="T8" fmla="*/ 4 w 40"/>
                <a:gd name="T9" fmla="*/ 1 h 39"/>
                <a:gd name="T10" fmla="*/ 2 w 40"/>
                <a:gd name="T11" fmla="*/ 1 h 39"/>
                <a:gd name="T12" fmla="*/ 1 w 40"/>
                <a:gd name="T13" fmla="*/ 3 h 39"/>
                <a:gd name="T14" fmla="*/ 0 w 40"/>
                <a:gd name="T15" fmla="*/ 5 h 39"/>
                <a:gd name="T16" fmla="*/ 1 w 40"/>
                <a:gd name="T17" fmla="*/ 7 h 39"/>
                <a:gd name="T18" fmla="*/ 2 w 40"/>
                <a:gd name="T19" fmla="*/ 8 h 39"/>
                <a:gd name="T20" fmla="*/ 3 w 40"/>
                <a:gd name="T21" fmla="*/ 10 h 39"/>
                <a:gd name="T22" fmla="*/ 5 w 40"/>
                <a:gd name="T23" fmla="*/ 10 h 39"/>
                <a:gd name="T24" fmla="*/ 7 w 40"/>
                <a:gd name="T25" fmla="*/ 10 h 39"/>
                <a:gd name="T26" fmla="*/ 9 w 40"/>
                <a:gd name="T27" fmla="*/ 9 h 39"/>
                <a:gd name="T28" fmla="*/ 10 w 40"/>
                <a:gd name="T29" fmla="*/ 8 h 39"/>
                <a:gd name="T30" fmla="*/ 11 w 40"/>
                <a:gd name="T31" fmla="*/ 6 h 39"/>
                <a:gd name="T32" fmla="*/ 10 w 40"/>
                <a:gd name="T33" fmla="*/ 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9"/>
                <a:gd name="T53" fmla="*/ 40 w 40"/>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FF0000"/>
            </a:solidFill>
            <a:ln w="9525">
              <a:noFill/>
              <a:round/>
              <a:headEnd/>
              <a:tailEnd/>
            </a:ln>
          </p:spPr>
          <p:txBody>
            <a:bodyPr/>
            <a:lstStyle/>
            <a:p>
              <a:endParaRPr lang="en-US"/>
            </a:p>
          </p:txBody>
        </p:sp>
        <p:sp>
          <p:nvSpPr>
            <p:cNvPr id="7381" name="Freeform 348"/>
            <p:cNvSpPr>
              <a:spLocks/>
            </p:cNvSpPr>
            <p:nvPr/>
          </p:nvSpPr>
          <p:spPr bwMode="auto">
            <a:xfrm>
              <a:off x="2944" y="2499"/>
              <a:ext cx="26" cy="26"/>
            </a:xfrm>
            <a:custGeom>
              <a:avLst/>
              <a:gdLst>
                <a:gd name="T0" fmla="*/ 7 w 52"/>
                <a:gd name="T1" fmla="*/ 14 h 50"/>
                <a:gd name="T2" fmla="*/ 10 w 52"/>
                <a:gd name="T3" fmla="*/ 13 h 50"/>
                <a:gd name="T4" fmla="*/ 12 w 52"/>
                <a:gd name="T5" fmla="*/ 11 h 50"/>
                <a:gd name="T6" fmla="*/ 13 w 52"/>
                <a:gd name="T7" fmla="*/ 9 h 50"/>
                <a:gd name="T8" fmla="*/ 13 w 52"/>
                <a:gd name="T9" fmla="*/ 7 h 50"/>
                <a:gd name="T10" fmla="*/ 13 w 52"/>
                <a:gd name="T11" fmla="*/ 4 h 50"/>
                <a:gd name="T12" fmla="*/ 12 w 52"/>
                <a:gd name="T13" fmla="*/ 2 h 50"/>
                <a:gd name="T14" fmla="*/ 10 w 52"/>
                <a:gd name="T15" fmla="*/ 1 h 50"/>
                <a:gd name="T16" fmla="*/ 7 w 52"/>
                <a:gd name="T17" fmla="*/ 0 h 50"/>
                <a:gd name="T18" fmla="*/ 4 w 52"/>
                <a:gd name="T19" fmla="*/ 1 h 50"/>
                <a:gd name="T20" fmla="*/ 2 w 52"/>
                <a:gd name="T21" fmla="*/ 2 h 50"/>
                <a:gd name="T22" fmla="*/ 1 w 52"/>
                <a:gd name="T23" fmla="*/ 4 h 50"/>
                <a:gd name="T24" fmla="*/ 0 w 52"/>
                <a:gd name="T25" fmla="*/ 7 h 50"/>
                <a:gd name="T26" fmla="*/ 1 w 52"/>
                <a:gd name="T27" fmla="*/ 9 h 50"/>
                <a:gd name="T28" fmla="*/ 2 w 52"/>
                <a:gd name="T29" fmla="*/ 11 h 50"/>
                <a:gd name="T30" fmla="*/ 4 w 52"/>
                <a:gd name="T31" fmla="*/ 13 h 50"/>
                <a:gd name="T32" fmla="*/ 7 w 52"/>
                <a:gd name="T33" fmla="*/ 14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0"/>
                <a:gd name="T53" fmla="*/ 52 w 52"/>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FF0000"/>
            </a:solidFill>
            <a:ln w="9525">
              <a:noFill/>
              <a:round/>
              <a:headEnd/>
              <a:tailEnd/>
            </a:ln>
          </p:spPr>
          <p:txBody>
            <a:bodyPr/>
            <a:lstStyle/>
            <a:p>
              <a:endParaRPr lang="en-US"/>
            </a:p>
          </p:txBody>
        </p:sp>
        <p:sp>
          <p:nvSpPr>
            <p:cNvPr id="7382" name="Freeform 349"/>
            <p:cNvSpPr>
              <a:spLocks/>
            </p:cNvSpPr>
            <p:nvPr/>
          </p:nvSpPr>
          <p:spPr bwMode="auto">
            <a:xfrm>
              <a:off x="2930" y="2414"/>
              <a:ext cx="56" cy="78"/>
            </a:xfrm>
            <a:custGeom>
              <a:avLst/>
              <a:gdLst>
                <a:gd name="T0" fmla="*/ 17 w 113"/>
                <a:gd name="T1" fmla="*/ 39 h 156"/>
                <a:gd name="T2" fmla="*/ 11 w 113"/>
                <a:gd name="T3" fmla="*/ 39 h 156"/>
                <a:gd name="T4" fmla="*/ 9 w 113"/>
                <a:gd name="T5" fmla="*/ 38 h 156"/>
                <a:gd name="T6" fmla="*/ 7 w 113"/>
                <a:gd name="T7" fmla="*/ 33 h 156"/>
                <a:gd name="T8" fmla="*/ 4 w 113"/>
                <a:gd name="T9" fmla="*/ 26 h 156"/>
                <a:gd name="T10" fmla="*/ 1 w 113"/>
                <a:gd name="T11" fmla="*/ 20 h 156"/>
                <a:gd name="T12" fmla="*/ 0 w 113"/>
                <a:gd name="T13" fmla="*/ 12 h 156"/>
                <a:gd name="T14" fmla="*/ 1 w 113"/>
                <a:gd name="T15" fmla="*/ 6 h 156"/>
                <a:gd name="T16" fmla="*/ 5 w 113"/>
                <a:gd name="T17" fmla="*/ 2 h 156"/>
                <a:gd name="T18" fmla="*/ 13 w 113"/>
                <a:gd name="T19" fmla="*/ 0 h 156"/>
                <a:gd name="T20" fmla="*/ 22 w 113"/>
                <a:gd name="T21" fmla="*/ 2 h 156"/>
                <a:gd name="T22" fmla="*/ 27 w 113"/>
                <a:gd name="T23" fmla="*/ 6 h 156"/>
                <a:gd name="T24" fmla="*/ 28 w 113"/>
                <a:gd name="T25" fmla="*/ 12 h 156"/>
                <a:gd name="T26" fmla="*/ 26 w 113"/>
                <a:gd name="T27" fmla="*/ 20 h 156"/>
                <a:gd name="T28" fmla="*/ 24 w 113"/>
                <a:gd name="T29" fmla="*/ 26 h 156"/>
                <a:gd name="T30" fmla="*/ 21 w 113"/>
                <a:gd name="T31" fmla="*/ 33 h 156"/>
                <a:gd name="T32" fmla="*/ 18 w 113"/>
                <a:gd name="T33" fmla="*/ 38 h 156"/>
                <a:gd name="T34" fmla="*/ 17 w 113"/>
                <a:gd name="T35" fmla="*/ 39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FF0000"/>
            </a:solidFill>
            <a:ln w="9525">
              <a:noFill/>
              <a:round/>
              <a:headEnd/>
              <a:tailEnd/>
            </a:ln>
          </p:spPr>
          <p:txBody>
            <a:bodyPr/>
            <a:lstStyle/>
            <a:p>
              <a:endParaRPr lang="en-US"/>
            </a:p>
          </p:txBody>
        </p:sp>
        <p:sp>
          <p:nvSpPr>
            <p:cNvPr id="7383" name="Freeform 350"/>
            <p:cNvSpPr>
              <a:spLocks/>
            </p:cNvSpPr>
            <p:nvPr/>
          </p:nvSpPr>
          <p:spPr bwMode="auto">
            <a:xfrm>
              <a:off x="2930" y="2414"/>
              <a:ext cx="56" cy="78"/>
            </a:xfrm>
            <a:custGeom>
              <a:avLst/>
              <a:gdLst>
                <a:gd name="T0" fmla="*/ 17 w 113"/>
                <a:gd name="T1" fmla="*/ 39 h 156"/>
                <a:gd name="T2" fmla="*/ 11 w 113"/>
                <a:gd name="T3" fmla="*/ 39 h 156"/>
                <a:gd name="T4" fmla="*/ 9 w 113"/>
                <a:gd name="T5" fmla="*/ 38 h 156"/>
                <a:gd name="T6" fmla="*/ 7 w 113"/>
                <a:gd name="T7" fmla="*/ 33 h 156"/>
                <a:gd name="T8" fmla="*/ 4 w 113"/>
                <a:gd name="T9" fmla="*/ 26 h 156"/>
                <a:gd name="T10" fmla="*/ 1 w 113"/>
                <a:gd name="T11" fmla="*/ 20 h 156"/>
                <a:gd name="T12" fmla="*/ 0 w 113"/>
                <a:gd name="T13" fmla="*/ 12 h 156"/>
                <a:gd name="T14" fmla="*/ 1 w 113"/>
                <a:gd name="T15" fmla="*/ 6 h 156"/>
                <a:gd name="T16" fmla="*/ 5 w 113"/>
                <a:gd name="T17" fmla="*/ 2 h 156"/>
                <a:gd name="T18" fmla="*/ 13 w 113"/>
                <a:gd name="T19" fmla="*/ 0 h 156"/>
                <a:gd name="T20" fmla="*/ 22 w 113"/>
                <a:gd name="T21" fmla="*/ 2 h 156"/>
                <a:gd name="T22" fmla="*/ 27 w 113"/>
                <a:gd name="T23" fmla="*/ 6 h 156"/>
                <a:gd name="T24" fmla="*/ 28 w 113"/>
                <a:gd name="T25" fmla="*/ 12 h 156"/>
                <a:gd name="T26" fmla="*/ 26 w 113"/>
                <a:gd name="T27" fmla="*/ 20 h 156"/>
                <a:gd name="T28" fmla="*/ 24 w 113"/>
                <a:gd name="T29" fmla="*/ 26 h 156"/>
                <a:gd name="T30" fmla="*/ 21 w 113"/>
                <a:gd name="T31" fmla="*/ 33 h 156"/>
                <a:gd name="T32" fmla="*/ 18 w 113"/>
                <a:gd name="T33" fmla="*/ 38 h 156"/>
                <a:gd name="T34" fmla="*/ 17 w 113"/>
                <a:gd name="T35" fmla="*/ 39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FF0000"/>
            </a:solidFill>
            <a:ln w="9525">
              <a:noFill/>
              <a:round/>
              <a:headEnd/>
              <a:tailEnd/>
            </a:ln>
          </p:spPr>
          <p:txBody>
            <a:bodyPr/>
            <a:lstStyle/>
            <a:p>
              <a:endParaRPr lang="en-US"/>
            </a:p>
          </p:txBody>
        </p:sp>
        <p:sp>
          <p:nvSpPr>
            <p:cNvPr id="7384" name="Freeform 351"/>
            <p:cNvSpPr>
              <a:spLocks/>
            </p:cNvSpPr>
            <p:nvPr/>
          </p:nvSpPr>
          <p:spPr bwMode="auto">
            <a:xfrm>
              <a:off x="2972" y="2447"/>
              <a:ext cx="76" cy="61"/>
            </a:xfrm>
            <a:custGeom>
              <a:avLst/>
              <a:gdLst>
                <a:gd name="T0" fmla="*/ 3 w 152"/>
                <a:gd name="T1" fmla="*/ 30 h 123"/>
                <a:gd name="T2" fmla="*/ 0 w 152"/>
                <a:gd name="T3" fmla="*/ 25 h 123"/>
                <a:gd name="T4" fmla="*/ 1 w 152"/>
                <a:gd name="T5" fmla="*/ 23 h 123"/>
                <a:gd name="T6" fmla="*/ 3 w 152"/>
                <a:gd name="T7" fmla="*/ 18 h 123"/>
                <a:gd name="T8" fmla="*/ 7 w 152"/>
                <a:gd name="T9" fmla="*/ 13 h 123"/>
                <a:gd name="T10" fmla="*/ 12 w 152"/>
                <a:gd name="T11" fmla="*/ 6 h 123"/>
                <a:gd name="T12" fmla="*/ 18 w 152"/>
                <a:gd name="T13" fmla="*/ 2 h 123"/>
                <a:gd name="T14" fmla="*/ 23 w 152"/>
                <a:gd name="T15" fmla="*/ 0 h 123"/>
                <a:gd name="T16" fmla="*/ 29 w 152"/>
                <a:gd name="T17" fmla="*/ 1 h 123"/>
                <a:gd name="T18" fmla="*/ 36 w 152"/>
                <a:gd name="T19" fmla="*/ 8 h 123"/>
                <a:gd name="T20" fmla="*/ 38 w 152"/>
                <a:gd name="T21" fmla="*/ 12 h 123"/>
                <a:gd name="T22" fmla="*/ 38 w 152"/>
                <a:gd name="T23" fmla="*/ 16 h 123"/>
                <a:gd name="T24" fmla="*/ 38 w 152"/>
                <a:gd name="T25" fmla="*/ 19 h 123"/>
                <a:gd name="T26" fmla="*/ 37 w 152"/>
                <a:gd name="T27" fmla="*/ 22 h 123"/>
                <a:gd name="T28" fmla="*/ 35 w 152"/>
                <a:gd name="T29" fmla="*/ 24 h 123"/>
                <a:gd name="T30" fmla="*/ 32 w 152"/>
                <a:gd name="T31" fmla="*/ 26 h 123"/>
                <a:gd name="T32" fmla="*/ 28 w 152"/>
                <a:gd name="T33" fmla="*/ 28 h 123"/>
                <a:gd name="T34" fmla="*/ 25 w 152"/>
                <a:gd name="T35" fmla="*/ 29 h 123"/>
                <a:gd name="T36" fmla="*/ 21 w 152"/>
                <a:gd name="T37" fmla="*/ 30 h 123"/>
                <a:gd name="T38" fmla="*/ 18 w 152"/>
                <a:gd name="T39" fmla="*/ 30 h 123"/>
                <a:gd name="T40" fmla="*/ 13 w 152"/>
                <a:gd name="T41" fmla="*/ 30 h 123"/>
                <a:gd name="T42" fmla="*/ 10 w 152"/>
                <a:gd name="T43" fmla="*/ 30 h 123"/>
                <a:gd name="T44" fmla="*/ 7 w 152"/>
                <a:gd name="T45" fmla="*/ 30 h 123"/>
                <a:gd name="T46" fmla="*/ 5 w 152"/>
                <a:gd name="T47" fmla="*/ 30 h 123"/>
                <a:gd name="T48" fmla="*/ 4 w 152"/>
                <a:gd name="T49" fmla="*/ 30 h 123"/>
                <a:gd name="T50" fmla="*/ 3 w 152"/>
                <a:gd name="T51" fmla="*/ 30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FF0000"/>
            </a:solidFill>
            <a:ln w="9525">
              <a:noFill/>
              <a:round/>
              <a:headEnd/>
              <a:tailEnd/>
            </a:ln>
          </p:spPr>
          <p:txBody>
            <a:bodyPr/>
            <a:lstStyle/>
            <a:p>
              <a:endParaRPr lang="en-US"/>
            </a:p>
          </p:txBody>
        </p:sp>
        <p:sp>
          <p:nvSpPr>
            <p:cNvPr id="7385" name="Freeform 352"/>
            <p:cNvSpPr>
              <a:spLocks/>
            </p:cNvSpPr>
            <p:nvPr/>
          </p:nvSpPr>
          <p:spPr bwMode="auto">
            <a:xfrm>
              <a:off x="2972" y="2517"/>
              <a:ext cx="76" cy="61"/>
            </a:xfrm>
            <a:custGeom>
              <a:avLst/>
              <a:gdLst>
                <a:gd name="T0" fmla="*/ 0 w 153"/>
                <a:gd name="T1" fmla="*/ 6 h 122"/>
                <a:gd name="T2" fmla="*/ 3 w 153"/>
                <a:gd name="T3" fmla="*/ 1 h 122"/>
                <a:gd name="T4" fmla="*/ 3 w 153"/>
                <a:gd name="T5" fmla="*/ 1 h 122"/>
                <a:gd name="T6" fmla="*/ 5 w 153"/>
                <a:gd name="T7" fmla="*/ 1 h 122"/>
                <a:gd name="T8" fmla="*/ 7 w 153"/>
                <a:gd name="T9" fmla="*/ 0 h 122"/>
                <a:gd name="T10" fmla="*/ 10 w 153"/>
                <a:gd name="T11" fmla="*/ 0 h 122"/>
                <a:gd name="T12" fmla="*/ 13 w 153"/>
                <a:gd name="T13" fmla="*/ 1 h 122"/>
                <a:gd name="T14" fmla="*/ 17 w 153"/>
                <a:gd name="T15" fmla="*/ 1 h 122"/>
                <a:gd name="T16" fmla="*/ 21 w 153"/>
                <a:gd name="T17" fmla="*/ 1 h 122"/>
                <a:gd name="T18" fmla="*/ 24 w 153"/>
                <a:gd name="T19" fmla="*/ 2 h 122"/>
                <a:gd name="T20" fmla="*/ 28 w 153"/>
                <a:gd name="T21" fmla="*/ 3 h 122"/>
                <a:gd name="T22" fmla="*/ 31 w 153"/>
                <a:gd name="T23" fmla="*/ 4 h 122"/>
                <a:gd name="T24" fmla="*/ 34 w 153"/>
                <a:gd name="T25" fmla="*/ 6 h 122"/>
                <a:gd name="T26" fmla="*/ 36 w 153"/>
                <a:gd name="T27" fmla="*/ 8 h 122"/>
                <a:gd name="T28" fmla="*/ 38 w 153"/>
                <a:gd name="T29" fmla="*/ 11 h 122"/>
                <a:gd name="T30" fmla="*/ 38 w 153"/>
                <a:gd name="T31" fmla="*/ 14 h 122"/>
                <a:gd name="T32" fmla="*/ 37 w 153"/>
                <a:gd name="T33" fmla="*/ 18 h 122"/>
                <a:gd name="T34" fmla="*/ 35 w 153"/>
                <a:gd name="T35" fmla="*/ 23 h 122"/>
                <a:gd name="T36" fmla="*/ 29 w 153"/>
                <a:gd name="T37" fmla="*/ 29 h 122"/>
                <a:gd name="T38" fmla="*/ 23 w 153"/>
                <a:gd name="T39" fmla="*/ 31 h 122"/>
                <a:gd name="T40" fmla="*/ 17 w 153"/>
                <a:gd name="T41" fmla="*/ 29 h 122"/>
                <a:gd name="T42" fmla="*/ 12 w 153"/>
                <a:gd name="T43" fmla="*/ 24 h 122"/>
                <a:gd name="T44" fmla="*/ 7 w 153"/>
                <a:gd name="T45" fmla="*/ 18 h 122"/>
                <a:gd name="T46" fmla="*/ 3 w 153"/>
                <a:gd name="T47" fmla="*/ 12 h 122"/>
                <a:gd name="T48" fmla="*/ 1 w 153"/>
                <a:gd name="T49" fmla="*/ 8 h 122"/>
                <a:gd name="T50" fmla="*/ 0 w 153"/>
                <a:gd name="T51" fmla="*/ 6 h 1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22"/>
                <a:gd name="T80" fmla="*/ 153 w 153"/>
                <a:gd name="T81" fmla="*/ 122 h 1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FF0000"/>
            </a:solidFill>
            <a:ln w="9525">
              <a:noFill/>
              <a:round/>
              <a:headEnd/>
              <a:tailEnd/>
            </a:ln>
          </p:spPr>
          <p:txBody>
            <a:bodyPr/>
            <a:lstStyle/>
            <a:p>
              <a:endParaRPr lang="en-US"/>
            </a:p>
          </p:txBody>
        </p:sp>
        <p:sp>
          <p:nvSpPr>
            <p:cNvPr id="7386" name="Freeform 353"/>
            <p:cNvSpPr>
              <a:spLocks/>
            </p:cNvSpPr>
            <p:nvPr/>
          </p:nvSpPr>
          <p:spPr bwMode="auto">
            <a:xfrm>
              <a:off x="2930" y="2532"/>
              <a:ext cx="55" cy="78"/>
            </a:xfrm>
            <a:custGeom>
              <a:avLst/>
              <a:gdLst>
                <a:gd name="T0" fmla="*/ 10 w 112"/>
                <a:gd name="T1" fmla="*/ 0 h 156"/>
                <a:gd name="T2" fmla="*/ 16 w 112"/>
                <a:gd name="T3" fmla="*/ 0 h 156"/>
                <a:gd name="T4" fmla="*/ 18 w 112"/>
                <a:gd name="T5" fmla="*/ 2 h 156"/>
                <a:gd name="T6" fmla="*/ 20 w 112"/>
                <a:gd name="T7" fmla="*/ 6 h 156"/>
                <a:gd name="T8" fmla="*/ 23 w 112"/>
                <a:gd name="T9" fmla="*/ 12 h 156"/>
                <a:gd name="T10" fmla="*/ 26 w 112"/>
                <a:gd name="T11" fmla="*/ 20 h 156"/>
                <a:gd name="T12" fmla="*/ 27 w 112"/>
                <a:gd name="T13" fmla="*/ 26 h 156"/>
                <a:gd name="T14" fmla="*/ 26 w 112"/>
                <a:gd name="T15" fmla="*/ 33 h 156"/>
                <a:gd name="T16" fmla="*/ 22 w 112"/>
                <a:gd name="T17" fmla="*/ 38 h 156"/>
                <a:gd name="T18" fmla="*/ 14 w 112"/>
                <a:gd name="T19" fmla="*/ 39 h 156"/>
                <a:gd name="T20" fmla="*/ 5 w 112"/>
                <a:gd name="T21" fmla="*/ 38 h 156"/>
                <a:gd name="T22" fmla="*/ 1 w 112"/>
                <a:gd name="T23" fmla="*/ 33 h 156"/>
                <a:gd name="T24" fmla="*/ 0 w 112"/>
                <a:gd name="T25" fmla="*/ 26 h 156"/>
                <a:gd name="T26" fmla="*/ 1 w 112"/>
                <a:gd name="T27" fmla="*/ 20 h 156"/>
                <a:gd name="T28" fmla="*/ 3 w 112"/>
                <a:gd name="T29" fmla="*/ 12 h 156"/>
                <a:gd name="T30" fmla="*/ 7 w 112"/>
                <a:gd name="T31" fmla="*/ 6 h 156"/>
                <a:gd name="T32" fmla="*/ 9 w 112"/>
                <a:gd name="T33" fmla="*/ 2 h 156"/>
                <a:gd name="T34" fmla="*/ 10 w 112"/>
                <a:gd name="T35" fmla="*/ 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2"/>
                <a:gd name="T55" fmla="*/ 0 h 156"/>
                <a:gd name="T56" fmla="*/ 112 w 112"/>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FF0000"/>
            </a:solidFill>
            <a:ln w="9525">
              <a:noFill/>
              <a:round/>
              <a:headEnd/>
              <a:tailEnd/>
            </a:ln>
          </p:spPr>
          <p:txBody>
            <a:bodyPr/>
            <a:lstStyle/>
            <a:p>
              <a:endParaRPr lang="en-US"/>
            </a:p>
          </p:txBody>
        </p:sp>
        <p:sp>
          <p:nvSpPr>
            <p:cNvPr id="7387" name="Freeform 354"/>
            <p:cNvSpPr>
              <a:spLocks/>
            </p:cNvSpPr>
            <p:nvPr/>
          </p:nvSpPr>
          <p:spPr bwMode="auto">
            <a:xfrm>
              <a:off x="2868" y="2515"/>
              <a:ext cx="75" cy="62"/>
            </a:xfrm>
            <a:custGeom>
              <a:avLst/>
              <a:gdLst>
                <a:gd name="T0" fmla="*/ 34 w 151"/>
                <a:gd name="T1" fmla="*/ 1 h 123"/>
                <a:gd name="T2" fmla="*/ 37 w 151"/>
                <a:gd name="T3" fmla="*/ 6 h 123"/>
                <a:gd name="T4" fmla="*/ 36 w 151"/>
                <a:gd name="T5" fmla="*/ 8 h 123"/>
                <a:gd name="T6" fmla="*/ 34 w 151"/>
                <a:gd name="T7" fmla="*/ 12 h 123"/>
                <a:gd name="T8" fmla="*/ 30 w 151"/>
                <a:gd name="T9" fmla="*/ 18 h 123"/>
                <a:gd name="T10" fmla="*/ 25 w 151"/>
                <a:gd name="T11" fmla="*/ 24 h 123"/>
                <a:gd name="T12" fmla="*/ 20 w 151"/>
                <a:gd name="T13" fmla="*/ 29 h 123"/>
                <a:gd name="T14" fmla="*/ 14 w 151"/>
                <a:gd name="T15" fmla="*/ 31 h 123"/>
                <a:gd name="T16" fmla="*/ 8 w 151"/>
                <a:gd name="T17" fmla="*/ 30 h 123"/>
                <a:gd name="T18" fmla="*/ 2 w 151"/>
                <a:gd name="T19" fmla="*/ 23 h 123"/>
                <a:gd name="T20" fmla="*/ 0 w 151"/>
                <a:gd name="T21" fmla="*/ 18 h 123"/>
                <a:gd name="T22" fmla="*/ 0 w 151"/>
                <a:gd name="T23" fmla="*/ 15 h 123"/>
                <a:gd name="T24" fmla="*/ 0 w 151"/>
                <a:gd name="T25" fmla="*/ 11 h 123"/>
                <a:gd name="T26" fmla="*/ 1 w 151"/>
                <a:gd name="T27" fmla="*/ 8 h 123"/>
                <a:gd name="T28" fmla="*/ 3 w 151"/>
                <a:gd name="T29" fmla="*/ 6 h 123"/>
                <a:gd name="T30" fmla="*/ 6 w 151"/>
                <a:gd name="T31" fmla="*/ 4 h 123"/>
                <a:gd name="T32" fmla="*/ 9 w 151"/>
                <a:gd name="T33" fmla="*/ 3 h 123"/>
                <a:gd name="T34" fmla="*/ 13 w 151"/>
                <a:gd name="T35" fmla="*/ 2 h 123"/>
                <a:gd name="T36" fmla="*/ 16 w 151"/>
                <a:gd name="T37" fmla="*/ 1 h 123"/>
                <a:gd name="T38" fmla="*/ 20 w 151"/>
                <a:gd name="T39" fmla="*/ 1 h 123"/>
                <a:gd name="T40" fmla="*/ 24 w 151"/>
                <a:gd name="T41" fmla="*/ 1 h 123"/>
                <a:gd name="T42" fmla="*/ 27 w 151"/>
                <a:gd name="T43" fmla="*/ 0 h 123"/>
                <a:gd name="T44" fmla="*/ 30 w 151"/>
                <a:gd name="T45" fmla="*/ 0 h 123"/>
                <a:gd name="T46" fmla="*/ 32 w 151"/>
                <a:gd name="T47" fmla="*/ 1 h 123"/>
                <a:gd name="T48" fmla="*/ 34 w 151"/>
                <a:gd name="T49" fmla="*/ 1 h 123"/>
                <a:gd name="T50" fmla="*/ 34 w 151"/>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1"/>
                <a:gd name="T79" fmla="*/ 0 h 123"/>
                <a:gd name="T80" fmla="*/ 151 w 151"/>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FF0000"/>
            </a:solidFill>
            <a:ln w="9525">
              <a:noFill/>
              <a:round/>
              <a:headEnd/>
              <a:tailEnd/>
            </a:ln>
          </p:spPr>
          <p:txBody>
            <a:bodyPr/>
            <a:lstStyle/>
            <a:p>
              <a:endParaRPr lang="en-US"/>
            </a:p>
          </p:txBody>
        </p:sp>
        <p:sp>
          <p:nvSpPr>
            <p:cNvPr id="7388" name="Freeform 355"/>
            <p:cNvSpPr>
              <a:spLocks/>
            </p:cNvSpPr>
            <p:nvPr/>
          </p:nvSpPr>
          <p:spPr bwMode="auto">
            <a:xfrm>
              <a:off x="2867" y="2446"/>
              <a:ext cx="76" cy="62"/>
            </a:xfrm>
            <a:custGeom>
              <a:avLst/>
              <a:gdLst>
                <a:gd name="T0" fmla="*/ 38 w 152"/>
                <a:gd name="T1" fmla="*/ 25 h 123"/>
                <a:gd name="T2" fmla="*/ 35 w 152"/>
                <a:gd name="T3" fmla="*/ 31 h 123"/>
                <a:gd name="T4" fmla="*/ 35 w 152"/>
                <a:gd name="T5" fmla="*/ 31 h 123"/>
                <a:gd name="T6" fmla="*/ 33 w 152"/>
                <a:gd name="T7" fmla="*/ 31 h 123"/>
                <a:gd name="T8" fmla="*/ 30 w 152"/>
                <a:gd name="T9" fmla="*/ 31 h 123"/>
                <a:gd name="T10" fmla="*/ 27 w 152"/>
                <a:gd name="T11" fmla="*/ 31 h 123"/>
                <a:gd name="T12" fmla="*/ 24 w 152"/>
                <a:gd name="T13" fmla="*/ 31 h 123"/>
                <a:gd name="T14" fmla="*/ 21 w 152"/>
                <a:gd name="T15" fmla="*/ 31 h 123"/>
                <a:gd name="T16" fmla="*/ 17 w 152"/>
                <a:gd name="T17" fmla="*/ 30 h 123"/>
                <a:gd name="T18" fmla="*/ 13 w 152"/>
                <a:gd name="T19" fmla="*/ 29 h 123"/>
                <a:gd name="T20" fmla="*/ 10 w 152"/>
                <a:gd name="T21" fmla="*/ 28 h 123"/>
                <a:gd name="T22" fmla="*/ 6 w 152"/>
                <a:gd name="T23" fmla="*/ 27 h 123"/>
                <a:gd name="T24" fmla="*/ 4 w 152"/>
                <a:gd name="T25" fmla="*/ 25 h 123"/>
                <a:gd name="T26" fmla="*/ 2 w 152"/>
                <a:gd name="T27" fmla="*/ 23 h 123"/>
                <a:gd name="T28" fmla="*/ 1 w 152"/>
                <a:gd name="T29" fmla="*/ 20 h 123"/>
                <a:gd name="T30" fmla="*/ 0 w 152"/>
                <a:gd name="T31" fmla="*/ 17 h 123"/>
                <a:gd name="T32" fmla="*/ 1 w 152"/>
                <a:gd name="T33" fmla="*/ 13 h 123"/>
                <a:gd name="T34" fmla="*/ 3 w 152"/>
                <a:gd name="T35" fmla="*/ 9 h 123"/>
                <a:gd name="T36" fmla="*/ 9 w 152"/>
                <a:gd name="T37" fmla="*/ 2 h 123"/>
                <a:gd name="T38" fmla="*/ 14 w 152"/>
                <a:gd name="T39" fmla="*/ 0 h 123"/>
                <a:gd name="T40" fmla="*/ 21 w 152"/>
                <a:gd name="T41" fmla="*/ 2 h 123"/>
                <a:gd name="T42" fmla="*/ 26 w 152"/>
                <a:gd name="T43" fmla="*/ 7 h 123"/>
                <a:gd name="T44" fmla="*/ 31 w 152"/>
                <a:gd name="T45" fmla="*/ 13 h 123"/>
                <a:gd name="T46" fmla="*/ 35 w 152"/>
                <a:gd name="T47" fmla="*/ 19 h 123"/>
                <a:gd name="T48" fmla="*/ 37 w 152"/>
                <a:gd name="T49" fmla="*/ 23 h 123"/>
                <a:gd name="T50" fmla="*/ 38 w 152"/>
                <a:gd name="T51" fmla="*/ 25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FF0000"/>
            </a:solidFill>
            <a:ln w="9525">
              <a:noFill/>
              <a:round/>
              <a:headEnd/>
              <a:tailEnd/>
            </a:ln>
          </p:spPr>
          <p:txBody>
            <a:bodyPr/>
            <a:lstStyle/>
            <a:p>
              <a:endParaRPr lang="en-US"/>
            </a:p>
          </p:txBody>
        </p:sp>
        <p:sp>
          <p:nvSpPr>
            <p:cNvPr id="7389" name="Freeform 356"/>
            <p:cNvSpPr>
              <a:spLocks/>
            </p:cNvSpPr>
            <p:nvPr/>
          </p:nvSpPr>
          <p:spPr bwMode="auto">
            <a:xfrm>
              <a:off x="2555" y="2447"/>
              <a:ext cx="68" cy="74"/>
            </a:xfrm>
            <a:custGeom>
              <a:avLst/>
              <a:gdLst>
                <a:gd name="T0" fmla="*/ 1 w 136"/>
                <a:gd name="T1" fmla="*/ 17 h 148"/>
                <a:gd name="T2" fmla="*/ 0 w 136"/>
                <a:gd name="T3" fmla="*/ 12 h 148"/>
                <a:gd name="T4" fmla="*/ 2 w 136"/>
                <a:gd name="T5" fmla="*/ 9 h 148"/>
                <a:gd name="T6" fmla="*/ 4 w 136"/>
                <a:gd name="T7" fmla="*/ 7 h 148"/>
                <a:gd name="T8" fmla="*/ 6 w 136"/>
                <a:gd name="T9" fmla="*/ 6 h 148"/>
                <a:gd name="T10" fmla="*/ 9 w 136"/>
                <a:gd name="T11" fmla="*/ 6 h 148"/>
                <a:gd name="T12" fmla="*/ 11 w 136"/>
                <a:gd name="T13" fmla="*/ 4 h 148"/>
                <a:gd name="T14" fmla="*/ 14 w 136"/>
                <a:gd name="T15" fmla="*/ 1 h 148"/>
                <a:gd name="T16" fmla="*/ 20 w 136"/>
                <a:gd name="T17" fmla="*/ 1 h 148"/>
                <a:gd name="T18" fmla="*/ 23 w 136"/>
                <a:gd name="T19" fmla="*/ 4 h 148"/>
                <a:gd name="T20" fmla="*/ 25 w 136"/>
                <a:gd name="T21" fmla="*/ 6 h 148"/>
                <a:gd name="T22" fmla="*/ 28 w 136"/>
                <a:gd name="T23" fmla="*/ 6 h 148"/>
                <a:gd name="T24" fmla="*/ 30 w 136"/>
                <a:gd name="T25" fmla="*/ 6 h 148"/>
                <a:gd name="T26" fmla="*/ 33 w 136"/>
                <a:gd name="T27" fmla="*/ 8 h 148"/>
                <a:gd name="T28" fmla="*/ 34 w 136"/>
                <a:gd name="T29" fmla="*/ 11 h 148"/>
                <a:gd name="T30" fmla="*/ 33 w 136"/>
                <a:gd name="T31" fmla="*/ 17 h 148"/>
                <a:gd name="T32" fmla="*/ 33 w 136"/>
                <a:gd name="T33" fmla="*/ 20 h 148"/>
                <a:gd name="T34" fmla="*/ 34 w 136"/>
                <a:gd name="T35" fmla="*/ 25 h 148"/>
                <a:gd name="T36" fmla="*/ 33 w 136"/>
                <a:gd name="T37" fmla="*/ 29 h 148"/>
                <a:gd name="T38" fmla="*/ 30 w 136"/>
                <a:gd name="T39" fmla="*/ 30 h 148"/>
                <a:gd name="T40" fmla="*/ 28 w 136"/>
                <a:gd name="T41" fmla="*/ 31 h 148"/>
                <a:gd name="T42" fmla="*/ 25 w 136"/>
                <a:gd name="T43" fmla="*/ 30 h 148"/>
                <a:gd name="T44" fmla="*/ 23 w 136"/>
                <a:gd name="T45" fmla="*/ 33 h 148"/>
                <a:gd name="T46" fmla="*/ 20 w 136"/>
                <a:gd name="T47" fmla="*/ 37 h 148"/>
                <a:gd name="T48" fmla="*/ 15 w 136"/>
                <a:gd name="T49" fmla="*/ 37 h 148"/>
                <a:gd name="T50" fmla="*/ 11 w 136"/>
                <a:gd name="T51" fmla="*/ 33 h 148"/>
                <a:gd name="T52" fmla="*/ 9 w 136"/>
                <a:gd name="T53" fmla="*/ 31 h 148"/>
                <a:gd name="T54" fmla="*/ 6 w 136"/>
                <a:gd name="T55" fmla="*/ 31 h 148"/>
                <a:gd name="T56" fmla="*/ 4 w 136"/>
                <a:gd name="T57" fmla="*/ 30 h 148"/>
                <a:gd name="T58" fmla="*/ 2 w 136"/>
                <a:gd name="T59" fmla="*/ 29 h 148"/>
                <a:gd name="T60" fmla="*/ 1 w 136"/>
                <a:gd name="T61" fmla="*/ 25 h 148"/>
                <a:gd name="T62" fmla="*/ 2 w 136"/>
                <a:gd name="T63" fmla="*/ 21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8"/>
                <a:gd name="T98" fmla="*/ 136 w 136"/>
                <a:gd name="T99" fmla="*/ 148 h 1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FF0000"/>
            </a:solidFill>
            <a:ln w="9525">
              <a:noFill/>
              <a:round/>
              <a:headEnd/>
              <a:tailEnd/>
            </a:ln>
          </p:spPr>
          <p:txBody>
            <a:bodyPr/>
            <a:lstStyle/>
            <a:p>
              <a:endParaRPr lang="en-US"/>
            </a:p>
          </p:txBody>
        </p:sp>
        <p:sp>
          <p:nvSpPr>
            <p:cNvPr id="7390" name="Freeform 357"/>
            <p:cNvSpPr>
              <a:spLocks/>
            </p:cNvSpPr>
            <p:nvPr/>
          </p:nvSpPr>
          <p:spPr bwMode="auto">
            <a:xfrm>
              <a:off x="2579" y="2473"/>
              <a:ext cx="20" cy="21"/>
            </a:xfrm>
            <a:custGeom>
              <a:avLst/>
              <a:gdLst>
                <a:gd name="T0" fmla="*/ 5 w 39"/>
                <a:gd name="T1" fmla="*/ 11 h 40"/>
                <a:gd name="T2" fmla="*/ 7 w 39"/>
                <a:gd name="T3" fmla="*/ 10 h 40"/>
                <a:gd name="T4" fmla="*/ 9 w 39"/>
                <a:gd name="T5" fmla="*/ 9 h 40"/>
                <a:gd name="T6" fmla="*/ 10 w 39"/>
                <a:gd name="T7" fmla="*/ 7 h 40"/>
                <a:gd name="T8" fmla="*/ 10 w 39"/>
                <a:gd name="T9" fmla="*/ 6 h 40"/>
                <a:gd name="T10" fmla="*/ 10 w 39"/>
                <a:gd name="T11" fmla="*/ 3 h 40"/>
                <a:gd name="T12" fmla="*/ 9 w 39"/>
                <a:gd name="T13" fmla="*/ 2 h 40"/>
                <a:gd name="T14" fmla="*/ 7 w 39"/>
                <a:gd name="T15" fmla="*/ 1 h 40"/>
                <a:gd name="T16" fmla="*/ 5 w 39"/>
                <a:gd name="T17" fmla="*/ 0 h 40"/>
                <a:gd name="T18" fmla="*/ 3 w 39"/>
                <a:gd name="T19" fmla="*/ 1 h 40"/>
                <a:gd name="T20" fmla="*/ 2 w 39"/>
                <a:gd name="T21" fmla="*/ 2 h 40"/>
                <a:gd name="T22" fmla="*/ 1 w 39"/>
                <a:gd name="T23" fmla="*/ 3 h 40"/>
                <a:gd name="T24" fmla="*/ 0 w 39"/>
                <a:gd name="T25" fmla="*/ 6 h 40"/>
                <a:gd name="T26" fmla="*/ 1 w 39"/>
                <a:gd name="T27" fmla="*/ 7 h 40"/>
                <a:gd name="T28" fmla="*/ 2 w 39"/>
                <a:gd name="T29" fmla="*/ 9 h 40"/>
                <a:gd name="T30" fmla="*/ 3 w 39"/>
                <a:gd name="T31" fmla="*/ 10 h 40"/>
                <a:gd name="T32" fmla="*/ 5 w 39"/>
                <a:gd name="T33" fmla="*/ 1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FF0000"/>
            </a:solidFill>
            <a:ln w="9525">
              <a:noFill/>
              <a:round/>
              <a:headEnd/>
              <a:tailEnd/>
            </a:ln>
          </p:spPr>
          <p:txBody>
            <a:bodyPr/>
            <a:lstStyle/>
            <a:p>
              <a:endParaRPr lang="en-US"/>
            </a:p>
          </p:txBody>
        </p:sp>
        <p:sp>
          <p:nvSpPr>
            <p:cNvPr id="7391" name="Freeform 358"/>
            <p:cNvSpPr>
              <a:spLocks/>
            </p:cNvSpPr>
            <p:nvPr/>
          </p:nvSpPr>
          <p:spPr bwMode="auto">
            <a:xfrm>
              <a:off x="2642" y="1923"/>
              <a:ext cx="68" cy="74"/>
            </a:xfrm>
            <a:custGeom>
              <a:avLst/>
              <a:gdLst>
                <a:gd name="T0" fmla="*/ 1 w 136"/>
                <a:gd name="T1" fmla="*/ 17 h 147"/>
                <a:gd name="T2" fmla="*/ 0 w 136"/>
                <a:gd name="T3" fmla="*/ 12 h 147"/>
                <a:gd name="T4" fmla="*/ 2 w 136"/>
                <a:gd name="T5" fmla="*/ 9 h 147"/>
                <a:gd name="T6" fmla="*/ 4 w 136"/>
                <a:gd name="T7" fmla="*/ 7 h 147"/>
                <a:gd name="T8" fmla="*/ 6 w 136"/>
                <a:gd name="T9" fmla="*/ 6 h 147"/>
                <a:gd name="T10" fmla="*/ 9 w 136"/>
                <a:gd name="T11" fmla="*/ 7 h 147"/>
                <a:gd name="T12" fmla="*/ 11 w 136"/>
                <a:gd name="T13" fmla="*/ 4 h 147"/>
                <a:gd name="T14" fmla="*/ 14 w 136"/>
                <a:gd name="T15" fmla="*/ 1 h 147"/>
                <a:gd name="T16" fmla="*/ 20 w 136"/>
                <a:gd name="T17" fmla="*/ 1 h 147"/>
                <a:gd name="T18" fmla="*/ 23 w 136"/>
                <a:gd name="T19" fmla="*/ 4 h 147"/>
                <a:gd name="T20" fmla="*/ 25 w 136"/>
                <a:gd name="T21" fmla="*/ 6 h 147"/>
                <a:gd name="T22" fmla="*/ 28 w 136"/>
                <a:gd name="T23" fmla="*/ 6 h 147"/>
                <a:gd name="T24" fmla="*/ 30 w 136"/>
                <a:gd name="T25" fmla="*/ 7 h 147"/>
                <a:gd name="T26" fmla="*/ 33 w 136"/>
                <a:gd name="T27" fmla="*/ 8 h 147"/>
                <a:gd name="T28" fmla="*/ 34 w 136"/>
                <a:gd name="T29" fmla="*/ 12 h 147"/>
                <a:gd name="T30" fmla="*/ 33 w 136"/>
                <a:gd name="T31" fmla="*/ 17 h 147"/>
                <a:gd name="T32" fmla="*/ 33 w 136"/>
                <a:gd name="T33" fmla="*/ 20 h 147"/>
                <a:gd name="T34" fmla="*/ 34 w 136"/>
                <a:gd name="T35" fmla="*/ 25 h 147"/>
                <a:gd name="T36" fmla="*/ 33 w 136"/>
                <a:gd name="T37" fmla="*/ 29 h 147"/>
                <a:gd name="T38" fmla="*/ 30 w 136"/>
                <a:gd name="T39" fmla="*/ 31 h 147"/>
                <a:gd name="T40" fmla="*/ 28 w 136"/>
                <a:gd name="T41" fmla="*/ 31 h 147"/>
                <a:gd name="T42" fmla="*/ 25 w 136"/>
                <a:gd name="T43" fmla="*/ 31 h 147"/>
                <a:gd name="T44" fmla="*/ 23 w 136"/>
                <a:gd name="T45" fmla="*/ 33 h 147"/>
                <a:gd name="T46" fmla="*/ 20 w 136"/>
                <a:gd name="T47" fmla="*/ 37 h 147"/>
                <a:gd name="T48" fmla="*/ 15 w 136"/>
                <a:gd name="T49" fmla="*/ 37 h 147"/>
                <a:gd name="T50" fmla="*/ 11 w 136"/>
                <a:gd name="T51" fmla="*/ 33 h 147"/>
                <a:gd name="T52" fmla="*/ 9 w 136"/>
                <a:gd name="T53" fmla="*/ 31 h 147"/>
                <a:gd name="T54" fmla="*/ 6 w 136"/>
                <a:gd name="T55" fmla="*/ 31 h 147"/>
                <a:gd name="T56" fmla="*/ 4 w 136"/>
                <a:gd name="T57" fmla="*/ 31 h 147"/>
                <a:gd name="T58" fmla="*/ 2 w 136"/>
                <a:gd name="T59" fmla="*/ 29 h 147"/>
                <a:gd name="T60" fmla="*/ 1 w 136"/>
                <a:gd name="T61" fmla="*/ 26 h 147"/>
                <a:gd name="T62" fmla="*/ 2 w 136"/>
                <a:gd name="T63" fmla="*/ 21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7"/>
                <a:gd name="T98" fmla="*/ 136 w 136"/>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FF0000"/>
            </a:solidFill>
            <a:ln w="9525">
              <a:noFill/>
              <a:round/>
              <a:headEnd/>
              <a:tailEnd/>
            </a:ln>
          </p:spPr>
          <p:txBody>
            <a:bodyPr/>
            <a:lstStyle/>
            <a:p>
              <a:endParaRPr lang="en-US"/>
            </a:p>
          </p:txBody>
        </p:sp>
        <p:sp>
          <p:nvSpPr>
            <p:cNvPr id="7392" name="Freeform 359"/>
            <p:cNvSpPr>
              <a:spLocks/>
            </p:cNvSpPr>
            <p:nvPr/>
          </p:nvSpPr>
          <p:spPr bwMode="auto">
            <a:xfrm>
              <a:off x="2667" y="1949"/>
              <a:ext cx="20" cy="20"/>
            </a:xfrm>
            <a:custGeom>
              <a:avLst/>
              <a:gdLst>
                <a:gd name="T0" fmla="*/ 5 w 39"/>
                <a:gd name="T1" fmla="*/ 10 h 39"/>
                <a:gd name="T2" fmla="*/ 7 w 39"/>
                <a:gd name="T3" fmla="*/ 10 h 39"/>
                <a:gd name="T4" fmla="*/ 9 w 39"/>
                <a:gd name="T5" fmla="*/ 9 h 39"/>
                <a:gd name="T6" fmla="*/ 10 w 39"/>
                <a:gd name="T7" fmla="*/ 7 h 39"/>
                <a:gd name="T8" fmla="*/ 10 w 39"/>
                <a:gd name="T9" fmla="*/ 5 h 39"/>
                <a:gd name="T10" fmla="*/ 10 w 39"/>
                <a:gd name="T11" fmla="*/ 3 h 39"/>
                <a:gd name="T12" fmla="*/ 9 w 39"/>
                <a:gd name="T13" fmla="*/ 2 h 39"/>
                <a:gd name="T14" fmla="*/ 7 w 39"/>
                <a:gd name="T15" fmla="*/ 1 h 39"/>
                <a:gd name="T16" fmla="*/ 5 w 39"/>
                <a:gd name="T17" fmla="*/ 0 h 39"/>
                <a:gd name="T18" fmla="*/ 4 w 39"/>
                <a:gd name="T19" fmla="*/ 1 h 39"/>
                <a:gd name="T20" fmla="*/ 2 w 39"/>
                <a:gd name="T21" fmla="*/ 2 h 39"/>
                <a:gd name="T22" fmla="*/ 1 w 39"/>
                <a:gd name="T23" fmla="*/ 3 h 39"/>
                <a:gd name="T24" fmla="*/ 0 w 39"/>
                <a:gd name="T25" fmla="*/ 5 h 39"/>
                <a:gd name="T26" fmla="*/ 1 w 39"/>
                <a:gd name="T27" fmla="*/ 7 h 39"/>
                <a:gd name="T28" fmla="*/ 2 w 39"/>
                <a:gd name="T29" fmla="*/ 9 h 39"/>
                <a:gd name="T30" fmla="*/ 4 w 39"/>
                <a:gd name="T31" fmla="*/ 10 h 39"/>
                <a:gd name="T32" fmla="*/ 5 w 39"/>
                <a:gd name="T33" fmla="*/ 1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0000"/>
            </a:solidFill>
            <a:ln w="9525">
              <a:noFill/>
              <a:round/>
              <a:headEnd/>
              <a:tailEnd/>
            </a:ln>
          </p:spPr>
          <p:txBody>
            <a:bodyPr/>
            <a:lstStyle/>
            <a:p>
              <a:endParaRPr lang="en-US"/>
            </a:p>
          </p:txBody>
        </p:sp>
        <p:sp>
          <p:nvSpPr>
            <p:cNvPr id="7393" name="Freeform 360"/>
            <p:cNvSpPr>
              <a:spLocks/>
            </p:cNvSpPr>
            <p:nvPr/>
          </p:nvSpPr>
          <p:spPr bwMode="auto">
            <a:xfrm>
              <a:off x="2593" y="1695"/>
              <a:ext cx="30" cy="30"/>
            </a:xfrm>
            <a:custGeom>
              <a:avLst/>
              <a:gdLst>
                <a:gd name="T0" fmla="*/ 15 w 60"/>
                <a:gd name="T1" fmla="*/ 8 h 59"/>
                <a:gd name="T2" fmla="*/ 15 w 60"/>
                <a:gd name="T3" fmla="*/ 6 h 59"/>
                <a:gd name="T4" fmla="*/ 15 w 60"/>
                <a:gd name="T5" fmla="*/ 5 h 59"/>
                <a:gd name="T6" fmla="*/ 14 w 60"/>
                <a:gd name="T7" fmla="*/ 4 h 59"/>
                <a:gd name="T8" fmla="*/ 13 w 60"/>
                <a:gd name="T9" fmla="*/ 3 h 59"/>
                <a:gd name="T10" fmla="*/ 12 w 60"/>
                <a:gd name="T11" fmla="*/ 2 h 59"/>
                <a:gd name="T12" fmla="*/ 11 w 60"/>
                <a:gd name="T13" fmla="*/ 1 h 59"/>
                <a:gd name="T14" fmla="*/ 9 w 60"/>
                <a:gd name="T15" fmla="*/ 1 h 59"/>
                <a:gd name="T16" fmla="*/ 8 w 60"/>
                <a:gd name="T17" fmla="*/ 0 h 59"/>
                <a:gd name="T18" fmla="*/ 5 w 60"/>
                <a:gd name="T19" fmla="*/ 1 h 59"/>
                <a:gd name="T20" fmla="*/ 3 w 60"/>
                <a:gd name="T21" fmla="*/ 3 h 59"/>
                <a:gd name="T22" fmla="*/ 1 w 60"/>
                <a:gd name="T23" fmla="*/ 5 h 59"/>
                <a:gd name="T24" fmla="*/ 0 w 60"/>
                <a:gd name="T25" fmla="*/ 8 h 59"/>
                <a:gd name="T26" fmla="*/ 1 w 60"/>
                <a:gd name="T27" fmla="*/ 9 h 59"/>
                <a:gd name="T28" fmla="*/ 1 w 60"/>
                <a:gd name="T29" fmla="*/ 11 h 59"/>
                <a:gd name="T30" fmla="*/ 2 w 60"/>
                <a:gd name="T31" fmla="*/ 12 h 59"/>
                <a:gd name="T32" fmla="*/ 3 w 60"/>
                <a:gd name="T33" fmla="*/ 13 h 59"/>
                <a:gd name="T34" fmla="*/ 4 w 60"/>
                <a:gd name="T35" fmla="*/ 14 h 59"/>
                <a:gd name="T36" fmla="*/ 5 w 60"/>
                <a:gd name="T37" fmla="*/ 15 h 59"/>
                <a:gd name="T38" fmla="*/ 7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FF0000"/>
            </a:solidFill>
            <a:ln w="9525">
              <a:noFill/>
              <a:round/>
              <a:headEnd/>
              <a:tailEnd/>
            </a:ln>
          </p:spPr>
          <p:txBody>
            <a:bodyPr/>
            <a:lstStyle/>
            <a:p>
              <a:endParaRPr lang="en-US"/>
            </a:p>
          </p:txBody>
        </p:sp>
        <p:sp>
          <p:nvSpPr>
            <p:cNvPr id="7394" name="Freeform 361"/>
            <p:cNvSpPr>
              <a:spLocks/>
            </p:cNvSpPr>
            <p:nvPr/>
          </p:nvSpPr>
          <p:spPr bwMode="auto">
            <a:xfrm>
              <a:off x="2601" y="1702"/>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7395" name="Freeform 362"/>
            <p:cNvSpPr>
              <a:spLocks/>
            </p:cNvSpPr>
            <p:nvPr/>
          </p:nvSpPr>
          <p:spPr bwMode="auto">
            <a:xfrm>
              <a:off x="2352" y="1812"/>
              <a:ext cx="30" cy="30"/>
            </a:xfrm>
            <a:custGeom>
              <a:avLst/>
              <a:gdLst>
                <a:gd name="T0" fmla="*/ 15 w 60"/>
                <a:gd name="T1" fmla="*/ 8 h 60"/>
                <a:gd name="T2" fmla="*/ 15 w 60"/>
                <a:gd name="T3" fmla="*/ 7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2 w 60"/>
                <a:gd name="T21" fmla="*/ 3 h 60"/>
                <a:gd name="T22" fmla="*/ 1 w 60"/>
                <a:gd name="T23" fmla="*/ 5 h 60"/>
                <a:gd name="T24" fmla="*/ 0 w 60"/>
                <a:gd name="T25" fmla="*/ 8 h 60"/>
                <a:gd name="T26" fmla="*/ 0 w 60"/>
                <a:gd name="T27" fmla="*/ 9 h 60"/>
                <a:gd name="T28" fmla="*/ 1 w 60"/>
                <a:gd name="T29" fmla="*/ 11 h 60"/>
                <a:gd name="T30" fmla="*/ 1 w 60"/>
                <a:gd name="T31" fmla="*/ 12 h 60"/>
                <a:gd name="T32" fmla="*/ 2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FF0000"/>
            </a:solidFill>
            <a:ln w="9525">
              <a:noFill/>
              <a:round/>
              <a:headEnd/>
              <a:tailEnd/>
            </a:ln>
          </p:spPr>
          <p:txBody>
            <a:bodyPr/>
            <a:lstStyle/>
            <a:p>
              <a:endParaRPr lang="en-US"/>
            </a:p>
          </p:txBody>
        </p:sp>
        <p:sp>
          <p:nvSpPr>
            <p:cNvPr id="7396" name="Freeform 363"/>
            <p:cNvSpPr>
              <a:spLocks/>
            </p:cNvSpPr>
            <p:nvPr/>
          </p:nvSpPr>
          <p:spPr bwMode="auto">
            <a:xfrm>
              <a:off x="2359" y="1819"/>
              <a:ext cx="15" cy="15"/>
            </a:xfrm>
            <a:custGeom>
              <a:avLst/>
              <a:gdLst>
                <a:gd name="T0" fmla="*/ 4 w 29"/>
                <a:gd name="T1" fmla="*/ 8 h 30"/>
                <a:gd name="T2" fmla="*/ 3 w 29"/>
                <a:gd name="T3" fmla="*/ 8 h 30"/>
                <a:gd name="T4" fmla="*/ 3 w 29"/>
                <a:gd name="T5" fmla="*/ 8 h 30"/>
                <a:gd name="T6" fmla="*/ 2 w 29"/>
                <a:gd name="T7" fmla="*/ 7 h 30"/>
                <a:gd name="T8" fmla="*/ 1 w 29"/>
                <a:gd name="T9" fmla="*/ 7 h 30"/>
                <a:gd name="T10" fmla="*/ 1 w 29"/>
                <a:gd name="T11" fmla="*/ 6 h 30"/>
                <a:gd name="T12" fmla="*/ 1 w 29"/>
                <a:gd name="T13" fmla="*/ 6 h 30"/>
                <a:gd name="T14" fmla="*/ 0 w 29"/>
                <a:gd name="T15" fmla="*/ 5 h 30"/>
                <a:gd name="T16" fmla="*/ 0 w 29"/>
                <a:gd name="T17" fmla="*/ 4 h 30"/>
                <a:gd name="T18" fmla="*/ 0 w 29"/>
                <a:gd name="T19" fmla="*/ 4 h 30"/>
                <a:gd name="T20" fmla="*/ 1 w 29"/>
                <a:gd name="T21" fmla="*/ 3 h 30"/>
                <a:gd name="T22" fmla="*/ 1 w 29"/>
                <a:gd name="T23" fmla="*/ 2 h 30"/>
                <a:gd name="T24" fmla="*/ 1 w 29"/>
                <a:gd name="T25" fmla="*/ 2 h 30"/>
                <a:gd name="T26" fmla="*/ 2 w 29"/>
                <a:gd name="T27" fmla="*/ 1 h 30"/>
                <a:gd name="T28" fmla="*/ 3 w 29"/>
                <a:gd name="T29" fmla="*/ 1 h 30"/>
                <a:gd name="T30" fmla="*/ 3 w 29"/>
                <a:gd name="T31" fmla="*/ 0 h 30"/>
                <a:gd name="T32" fmla="*/ 4 w 29"/>
                <a:gd name="T33" fmla="*/ 0 h 30"/>
                <a:gd name="T34" fmla="*/ 5 w 29"/>
                <a:gd name="T35" fmla="*/ 0 h 30"/>
                <a:gd name="T36" fmla="*/ 6 w 29"/>
                <a:gd name="T37" fmla="*/ 1 h 30"/>
                <a:gd name="T38" fmla="*/ 6 w 29"/>
                <a:gd name="T39" fmla="*/ 1 h 30"/>
                <a:gd name="T40" fmla="*/ 7 w 29"/>
                <a:gd name="T41" fmla="*/ 2 h 30"/>
                <a:gd name="T42" fmla="*/ 7 w 29"/>
                <a:gd name="T43" fmla="*/ 2 h 30"/>
                <a:gd name="T44" fmla="*/ 7 w 29"/>
                <a:gd name="T45" fmla="*/ 3 h 30"/>
                <a:gd name="T46" fmla="*/ 8 w 29"/>
                <a:gd name="T47" fmla="*/ 4 h 30"/>
                <a:gd name="T48" fmla="*/ 8 w 29"/>
                <a:gd name="T49" fmla="*/ 4 h 30"/>
                <a:gd name="T50" fmla="*/ 7 w 29"/>
                <a:gd name="T51" fmla="*/ 6 h 30"/>
                <a:gd name="T52" fmla="*/ 7 w 29"/>
                <a:gd name="T53" fmla="*/ 7 h 30"/>
                <a:gd name="T54" fmla="*/ 6 w 29"/>
                <a:gd name="T55" fmla="*/ 8 h 30"/>
                <a:gd name="T56" fmla="*/ 4 w 29"/>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7397" name="Freeform 364"/>
            <p:cNvSpPr>
              <a:spLocks/>
            </p:cNvSpPr>
            <p:nvPr/>
          </p:nvSpPr>
          <p:spPr bwMode="auto">
            <a:xfrm>
              <a:off x="2336" y="1607"/>
              <a:ext cx="30" cy="29"/>
            </a:xfrm>
            <a:custGeom>
              <a:avLst/>
              <a:gdLst>
                <a:gd name="T0" fmla="*/ 15 w 60"/>
                <a:gd name="T1" fmla="*/ 7 h 59"/>
                <a:gd name="T2" fmla="*/ 15 w 60"/>
                <a:gd name="T3" fmla="*/ 6 h 59"/>
                <a:gd name="T4" fmla="*/ 15 w 60"/>
                <a:gd name="T5" fmla="*/ 4 h 59"/>
                <a:gd name="T6" fmla="*/ 14 w 60"/>
                <a:gd name="T7" fmla="*/ 3 h 59"/>
                <a:gd name="T8" fmla="*/ 13 w 60"/>
                <a:gd name="T9" fmla="*/ 2 h 59"/>
                <a:gd name="T10" fmla="*/ 12 w 60"/>
                <a:gd name="T11" fmla="*/ 1 h 59"/>
                <a:gd name="T12" fmla="*/ 11 w 60"/>
                <a:gd name="T13" fmla="*/ 0 h 59"/>
                <a:gd name="T14" fmla="*/ 9 w 60"/>
                <a:gd name="T15" fmla="*/ 0 h 59"/>
                <a:gd name="T16" fmla="*/ 8 w 60"/>
                <a:gd name="T17" fmla="*/ 0 h 59"/>
                <a:gd name="T18" fmla="*/ 5 w 60"/>
                <a:gd name="T19" fmla="*/ 0 h 59"/>
                <a:gd name="T20" fmla="*/ 3 w 60"/>
                <a:gd name="T21" fmla="*/ 2 h 59"/>
                <a:gd name="T22" fmla="*/ 1 w 60"/>
                <a:gd name="T23" fmla="*/ 4 h 59"/>
                <a:gd name="T24" fmla="*/ 0 w 60"/>
                <a:gd name="T25" fmla="*/ 7 h 59"/>
                <a:gd name="T26" fmla="*/ 1 w 60"/>
                <a:gd name="T27" fmla="*/ 9 h 59"/>
                <a:gd name="T28" fmla="*/ 1 w 60"/>
                <a:gd name="T29" fmla="*/ 10 h 59"/>
                <a:gd name="T30" fmla="*/ 2 w 60"/>
                <a:gd name="T31" fmla="*/ 11 h 59"/>
                <a:gd name="T32" fmla="*/ 3 w 60"/>
                <a:gd name="T33" fmla="*/ 12 h 59"/>
                <a:gd name="T34" fmla="*/ 4 w 60"/>
                <a:gd name="T35" fmla="*/ 13 h 59"/>
                <a:gd name="T36" fmla="*/ 5 w 60"/>
                <a:gd name="T37" fmla="*/ 14 h 59"/>
                <a:gd name="T38" fmla="*/ 6 w 60"/>
                <a:gd name="T39" fmla="*/ 14 h 59"/>
                <a:gd name="T40" fmla="*/ 8 w 60"/>
                <a:gd name="T41" fmla="*/ 14 h 59"/>
                <a:gd name="T42" fmla="*/ 9 w 60"/>
                <a:gd name="T43" fmla="*/ 14 h 59"/>
                <a:gd name="T44" fmla="*/ 11 w 60"/>
                <a:gd name="T45" fmla="*/ 14 h 59"/>
                <a:gd name="T46" fmla="*/ 12 w 60"/>
                <a:gd name="T47" fmla="*/ 13 h 59"/>
                <a:gd name="T48" fmla="*/ 13 w 60"/>
                <a:gd name="T49" fmla="*/ 12 h 59"/>
                <a:gd name="T50" fmla="*/ 14 w 60"/>
                <a:gd name="T51" fmla="*/ 11 h 59"/>
                <a:gd name="T52" fmla="*/ 15 w 60"/>
                <a:gd name="T53" fmla="*/ 10 h 59"/>
                <a:gd name="T54" fmla="*/ 15 w 60"/>
                <a:gd name="T55" fmla="*/ 9 h 59"/>
                <a:gd name="T56" fmla="*/ 15 w 60"/>
                <a:gd name="T57" fmla="*/ 7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FF0000"/>
            </a:solidFill>
            <a:ln w="9525">
              <a:noFill/>
              <a:round/>
              <a:headEnd/>
              <a:tailEnd/>
            </a:ln>
          </p:spPr>
          <p:txBody>
            <a:bodyPr/>
            <a:lstStyle/>
            <a:p>
              <a:endParaRPr lang="en-US"/>
            </a:p>
          </p:txBody>
        </p:sp>
        <p:sp>
          <p:nvSpPr>
            <p:cNvPr id="7398" name="Freeform 365"/>
            <p:cNvSpPr>
              <a:spLocks/>
            </p:cNvSpPr>
            <p:nvPr/>
          </p:nvSpPr>
          <p:spPr bwMode="auto">
            <a:xfrm>
              <a:off x="2343" y="1614"/>
              <a:ext cx="15" cy="15"/>
            </a:xfrm>
            <a:custGeom>
              <a:avLst/>
              <a:gdLst>
                <a:gd name="T0" fmla="*/ 4 w 30"/>
                <a:gd name="T1" fmla="*/ 8 h 29"/>
                <a:gd name="T2" fmla="*/ 3 w 30"/>
                <a:gd name="T3" fmla="*/ 8 h 29"/>
                <a:gd name="T4" fmla="*/ 3 w 30"/>
                <a:gd name="T5" fmla="*/ 7 h 29"/>
                <a:gd name="T6" fmla="*/ 2 w 30"/>
                <a:gd name="T7" fmla="*/ 7 h 29"/>
                <a:gd name="T8" fmla="*/ 1 w 30"/>
                <a:gd name="T9" fmla="*/ 7 h 29"/>
                <a:gd name="T10" fmla="*/ 1 w 30"/>
                <a:gd name="T11" fmla="*/ 6 h 29"/>
                <a:gd name="T12" fmla="*/ 1 w 30"/>
                <a:gd name="T13" fmla="*/ 5 h 29"/>
                <a:gd name="T14" fmla="*/ 0 w 30"/>
                <a:gd name="T15" fmla="*/ 5 h 29"/>
                <a:gd name="T16" fmla="*/ 0 w 30"/>
                <a:gd name="T17" fmla="*/ 4 h 29"/>
                <a:gd name="T18" fmla="*/ 0 w 30"/>
                <a:gd name="T19" fmla="*/ 3 h 29"/>
                <a:gd name="T20" fmla="*/ 1 w 30"/>
                <a:gd name="T21" fmla="*/ 3 h 29"/>
                <a:gd name="T22" fmla="*/ 1 w 30"/>
                <a:gd name="T23" fmla="*/ 2 h 29"/>
                <a:gd name="T24" fmla="*/ 1 w 30"/>
                <a:gd name="T25" fmla="*/ 1 h 29"/>
                <a:gd name="T26" fmla="*/ 2 w 30"/>
                <a:gd name="T27" fmla="*/ 1 h 29"/>
                <a:gd name="T28" fmla="*/ 3 w 30"/>
                <a:gd name="T29" fmla="*/ 1 h 29"/>
                <a:gd name="T30" fmla="*/ 3 w 30"/>
                <a:gd name="T31" fmla="*/ 0 h 29"/>
                <a:gd name="T32" fmla="*/ 4 w 30"/>
                <a:gd name="T33" fmla="*/ 0 h 29"/>
                <a:gd name="T34" fmla="*/ 5 w 30"/>
                <a:gd name="T35" fmla="*/ 0 h 29"/>
                <a:gd name="T36" fmla="*/ 5 w 30"/>
                <a:gd name="T37" fmla="*/ 1 h 29"/>
                <a:gd name="T38" fmla="*/ 6 w 30"/>
                <a:gd name="T39" fmla="*/ 1 h 29"/>
                <a:gd name="T40" fmla="*/ 7 w 30"/>
                <a:gd name="T41" fmla="*/ 1 h 29"/>
                <a:gd name="T42" fmla="*/ 7 w 30"/>
                <a:gd name="T43" fmla="*/ 2 h 29"/>
                <a:gd name="T44" fmla="*/ 7 w 30"/>
                <a:gd name="T45" fmla="*/ 3 h 29"/>
                <a:gd name="T46" fmla="*/ 8 w 30"/>
                <a:gd name="T47" fmla="*/ 3 h 29"/>
                <a:gd name="T48" fmla="*/ 8 w 30"/>
                <a:gd name="T49" fmla="*/ 4 h 29"/>
                <a:gd name="T50" fmla="*/ 7 w 30"/>
                <a:gd name="T51" fmla="*/ 6 h 29"/>
                <a:gd name="T52" fmla="*/ 7 w 30"/>
                <a:gd name="T53" fmla="*/ 7 h 29"/>
                <a:gd name="T54" fmla="*/ 5 w 30"/>
                <a:gd name="T55" fmla="*/ 7 h 29"/>
                <a:gd name="T56" fmla="*/ 4 w 30"/>
                <a:gd name="T57" fmla="*/ 8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FF0000"/>
            </a:solidFill>
            <a:ln w="9525">
              <a:noFill/>
              <a:round/>
              <a:headEnd/>
              <a:tailEnd/>
            </a:ln>
          </p:spPr>
          <p:txBody>
            <a:bodyPr/>
            <a:lstStyle/>
            <a:p>
              <a:endParaRPr lang="en-US"/>
            </a:p>
          </p:txBody>
        </p:sp>
        <p:sp>
          <p:nvSpPr>
            <p:cNvPr id="7399" name="Freeform 366"/>
            <p:cNvSpPr>
              <a:spLocks/>
            </p:cNvSpPr>
            <p:nvPr/>
          </p:nvSpPr>
          <p:spPr bwMode="auto">
            <a:xfrm>
              <a:off x="2456" y="1929"/>
              <a:ext cx="30" cy="30"/>
            </a:xfrm>
            <a:custGeom>
              <a:avLst/>
              <a:gdLst>
                <a:gd name="T0" fmla="*/ 15 w 60"/>
                <a:gd name="T1" fmla="*/ 8 h 60"/>
                <a:gd name="T2" fmla="*/ 15 w 60"/>
                <a:gd name="T3" fmla="*/ 6 h 60"/>
                <a:gd name="T4" fmla="*/ 15 w 60"/>
                <a:gd name="T5" fmla="*/ 5 h 60"/>
                <a:gd name="T6" fmla="*/ 14 w 60"/>
                <a:gd name="T7" fmla="*/ 4 h 60"/>
                <a:gd name="T8" fmla="*/ 13 w 60"/>
                <a:gd name="T9" fmla="*/ 2 h 60"/>
                <a:gd name="T10" fmla="*/ 12 w 60"/>
                <a:gd name="T11" fmla="*/ 2 h 60"/>
                <a:gd name="T12" fmla="*/ 11 w 60"/>
                <a:gd name="T13" fmla="*/ 1 h 60"/>
                <a:gd name="T14" fmla="*/ 9 w 60"/>
                <a:gd name="T15" fmla="*/ 0 h 60"/>
                <a:gd name="T16" fmla="*/ 8 w 60"/>
                <a:gd name="T17" fmla="*/ 0 h 60"/>
                <a:gd name="T18" fmla="*/ 5 w 60"/>
                <a:gd name="T19" fmla="*/ 1 h 60"/>
                <a:gd name="T20" fmla="*/ 3 w 60"/>
                <a:gd name="T21" fmla="*/ 2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7400" name="Freeform 367"/>
            <p:cNvSpPr>
              <a:spLocks/>
            </p:cNvSpPr>
            <p:nvPr/>
          </p:nvSpPr>
          <p:spPr bwMode="auto">
            <a:xfrm>
              <a:off x="2463" y="1937"/>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7401" name="Freeform 368"/>
            <p:cNvSpPr>
              <a:spLocks/>
            </p:cNvSpPr>
            <p:nvPr/>
          </p:nvSpPr>
          <p:spPr bwMode="auto">
            <a:xfrm>
              <a:off x="2357" y="1988"/>
              <a:ext cx="30" cy="29"/>
            </a:xfrm>
            <a:custGeom>
              <a:avLst/>
              <a:gdLst>
                <a:gd name="T0" fmla="*/ 15 w 60"/>
                <a:gd name="T1" fmla="*/ 7 h 59"/>
                <a:gd name="T2" fmla="*/ 15 w 60"/>
                <a:gd name="T3" fmla="*/ 6 h 59"/>
                <a:gd name="T4" fmla="*/ 15 w 60"/>
                <a:gd name="T5" fmla="*/ 4 h 59"/>
                <a:gd name="T6" fmla="*/ 14 w 60"/>
                <a:gd name="T7" fmla="*/ 3 h 59"/>
                <a:gd name="T8" fmla="*/ 13 w 60"/>
                <a:gd name="T9" fmla="*/ 2 h 59"/>
                <a:gd name="T10" fmla="*/ 12 w 60"/>
                <a:gd name="T11" fmla="*/ 1 h 59"/>
                <a:gd name="T12" fmla="*/ 11 w 60"/>
                <a:gd name="T13" fmla="*/ 0 h 59"/>
                <a:gd name="T14" fmla="*/ 9 w 60"/>
                <a:gd name="T15" fmla="*/ 0 h 59"/>
                <a:gd name="T16" fmla="*/ 8 w 60"/>
                <a:gd name="T17" fmla="*/ 0 h 59"/>
                <a:gd name="T18" fmla="*/ 5 w 60"/>
                <a:gd name="T19" fmla="*/ 0 h 59"/>
                <a:gd name="T20" fmla="*/ 3 w 60"/>
                <a:gd name="T21" fmla="*/ 2 h 59"/>
                <a:gd name="T22" fmla="*/ 1 w 60"/>
                <a:gd name="T23" fmla="*/ 4 h 59"/>
                <a:gd name="T24" fmla="*/ 0 w 60"/>
                <a:gd name="T25" fmla="*/ 7 h 59"/>
                <a:gd name="T26" fmla="*/ 1 w 60"/>
                <a:gd name="T27" fmla="*/ 8 h 59"/>
                <a:gd name="T28" fmla="*/ 1 w 60"/>
                <a:gd name="T29" fmla="*/ 10 h 59"/>
                <a:gd name="T30" fmla="*/ 2 w 60"/>
                <a:gd name="T31" fmla="*/ 11 h 59"/>
                <a:gd name="T32" fmla="*/ 3 w 60"/>
                <a:gd name="T33" fmla="*/ 12 h 59"/>
                <a:gd name="T34" fmla="*/ 4 w 60"/>
                <a:gd name="T35" fmla="*/ 13 h 59"/>
                <a:gd name="T36" fmla="*/ 5 w 60"/>
                <a:gd name="T37" fmla="*/ 14 h 59"/>
                <a:gd name="T38" fmla="*/ 6 w 60"/>
                <a:gd name="T39" fmla="*/ 14 h 59"/>
                <a:gd name="T40" fmla="*/ 8 w 60"/>
                <a:gd name="T41" fmla="*/ 14 h 59"/>
                <a:gd name="T42" fmla="*/ 9 w 60"/>
                <a:gd name="T43" fmla="*/ 14 h 59"/>
                <a:gd name="T44" fmla="*/ 11 w 60"/>
                <a:gd name="T45" fmla="*/ 14 h 59"/>
                <a:gd name="T46" fmla="*/ 12 w 60"/>
                <a:gd name="T47" fmla="*/ 13 h 59"/>
                <a:gd name="T48" fmla="*/ 13 w 60"/>
                <a:gd name="T49" fmla="*/ 12 h 59"/>
                <a:gd name="T50" fmla="*/ 14 w 60"/>
                <a:gd name="T51" fmla="*/ 11 h 59"/>
                <a:gd name="T52" fmla="*/ 15 w 60"/>
                <a:gd name="T53" fmla="*/ 10 h 59"/>
                <a:gd name="T54" fmla="*/ 15 w 60"/>
                <a:gd name="T55" fmla="*/ 8 h 59"/>
                <a:gd name="T56" fmla="*/ 15 w 60"/>
                <a:gd name="T57" fmla="*/ 7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FF0000"/>
            </a:solidFill>
            <a:ln w="9525">
              <a:noFill/>
              <a:round/>
              <a:headEnd/>
              <a:tailEnd/>
            </a:ln>
          </p:spPr>
          <p:txBody>
            <a:bodyPr/>
            <a:lstStyle/>
            <a:p>
              <a:endParaRPr lang="en-US"/>
            </a:p>
          </p:txBody>
        </p:sp>
        <p:sp>
          <p:nvSpPr>
            <p:cNvPr id="7402" name="Freeform 369"/>
            <p:cNvSpPr>
              <a:spLocks/>
            </p:cNvSpPr>
            <p:nvPr/>
          </p:nvSpPr>
          <p:spPr bwMode="auto">
            <a:xfrm>
              <a:off x="2365" y="1995"/>
              <a:ext cx="15" cy="15"/>
            </a:xfrm>
            <a:custGeom>
              <a:avLst/>
              <a:gdLst>
                <a:gd name="T0" fmla="*/ 4 w 30"/>
                <a:gd name="T1" fmla="*/ 8 h 29"/>
                <a:gd name="T2" fmla="*/ 4 w 30"/>
                <a:gd name="T3" fmla="*/ 8 h 29"/>
                <a:gd name="T4" fmla="*/ 3 w 30"/>
                <a:gd name="T5" fmla="*/ 7 h 29"/>
                <a:gd name="T6" fmla="*/ 2 w 30"/>
                <a:gd name="T7" fmla="*/ 7 h 29"/>
                <a:gd name="T8" fmla="*/ 2 w 30"/>
                <a:gd name="T9" fmla="*/ 7 h 29"/>
                <a:gd name="T10" fmla="*/ 1 w 30"/>
                <a:gd name="T11" fmla="*/ 6 h 29"/>
                <a:gd name="T12" fmla="*/ 1 w 30"/>
                <a:gd name="T13" fmla="*/ 5 h 29"/>
                <a:gd name="T14" fmla="*/ 0 w 30"/>
                <a:gd name="T15" fmla="*/ 5 h 29"/>
                <a:gd name="T16" fmla="*/ 0 w 30"/>
                <a:gd name="T17" fmla="*/ 4 h 29"/>
                <a:gd name="T18" fmla="*/ 0 w 30"/>
                <a:gd name="T19" fmla="*/ 3 h 29"/>
                <a:gd name="T20" fmla="*/ 1 w 30"/>
                <a:gd name="T21" fmla="*/ 3 h 29"/>
                <a:gd name="T22" fmla="*/ 1 w 30"/>
                <a:gd name="T23" fmla="*/ 2 h 29"/>
                <a:gd name="T24" fmla="*/ 2 w 30"/>
                <a:gd name="T25" fmla="*/ 1 h 29"/>
                <a:gd name="T26" fmla="*/ 2 w 30"/>
                <a:gd name="T27" fmla="*/ 1 h 29"/>
                <a:gd name="T28" fmla="*/ 3 w 30"/>
                <a:gd name="T29" fmla="*/ 1 h 29"/>
                <a:gd name="T30" fmla="*/ 4 w 30"/>
                <a:gd name="T31" fmla="*/ 0 h 29"/>
                <a:gd name="T32" fmla="*/ 4 w 30"/>
                <a:gd name="T33" fmla="*/ 0 h 29"/>
                <a:gd name="T34" fmla="*/ 5 w 30"/>
                <a:gd name="T35" fmla="*/ 0 h 29"/>
                <a:gd name="T36" fmla="*/ 6 w 30"/>
                <a:gd name="T37" fmla="*/ 1 h 29"/>
                <a:gd name="T38" fmla="*/ 6 w 30"/>
                <a:gd name="T39" fmla="*/ 1 h 29"/>
                <a:gd name="T40" fmla="*/ 7 w 30"/>
                <a:gd name="T41" fmla="*/ 1 h 29"/>
                <a:gd name="T42" fmla="*/ 7 w 30"/>
                <a:gd name="T43" fmla="*/ 2 h 29"/>
                <a:gd name="T44" fmla="*/ 8 w 30"/>
                <a:gd name="T45" fmla="*/ 3 h 29"/>
                <a:gd name="T46" fmla="*/ 8 w 30"/>
                <a:gd name="T47" fmla="*/ 3 h 29"/>
                <a:gd name="T48" fmla="*/ 8 w 30"/>
                <a:gd name="T49" fmla="*/ 4 h 29"/>
                <a:gd name="T50" fmla="*/ 8 w 30"/>
                <a:gd name="T51" fmla="*/ 5 h 29"/>
                <a:gd name="T52" fmla="*/ 7 w 30"/>
                <a:gd name="T53" fmla="*/ 7 h 29"/>
                <a:gd name="T54" fmla="*/ 6 w 30"/>
                <a:gd name="T55" fmla="*/ 7 h 29"/>
                <a:gd name="T56" fmla="*/ 4 w 30"/>
                <a:gd name="T57" fmla="*/ 8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0000"/>
            </a:solidFill>
            <a:ln w="9525">
              <a:noFill/>
              <a:round/>
              <a:headEnd/>
              <a:tailEnd/>
            </a:ln>
          </p:spPr>
          <p:txBody>
            <a:bodyPr/>
            <a:lstStyle/>
            <a:p>
              <a:endParaRPr lang="en-US"/>
            </a:p>
          </p:txBody>
        </p:sp>
        <p:sp>
          <p:nvSpPr>
            <p:cNvPr id="7403" name="Freeform 370"/>
            <p:cNvSpPr>
              <a:spLocks/>
            </p:cNvSpPr>
            <p:nvPr/>
          </p:nvSpPr>
          <p:spPr bwMode="auto">
            <a:xfrm>
              <a:off x="2658" y="2044"/>
              <a:ext cx="30" cy="30"/>
            </a:xfrm>
            <a:custGeom>
              <a:avLst/>
              <a:gdLst>
                <a:gd name="T0" fmla="*/ 15 w 59"/>
                <a:gd name="T1" fmla="*/ 8 h 60"/>
                <a:gd name="T2" fmla="*/ 15 w 59"/>
                <a:gd name="T3" fmla="*/ 7 h 60"/>
                <a:gd name="T4" fmla="*/ 15 w 59"/>
                <a:gd name="T5" fmla="*/ 5 h 60"/>
                <a:gd name="T6" fmla="*/ 14 w 59"/>
                <a:gd name="T7" fmla="*/ 4 h 60"/>
                <a:gd name="T8" fmla="*/ 13 w 59"/>
                <a:gd name="T9" fmla="*/ 3 h 60"/>
                <a:gd name="T10" fmla="*/ 12 w 59"/>
                <a:gd name="T11" fmla="*/ 2 h 60"/>
                <a:gd name="T12" fmla="*/ 11 w 59"/>
                <a:gd name="T13" fmla="*/ 1 h 60"/>
                <a:gd name="T14" fmla="*/ 9 w 59"/>
                <a:gd name="T15" fmla="*/ 1 h 60"/>
                <a:gd name="T16" fmla="*/ 8 w 59"/>
                <a:gd name="T17" fmla="*/ 0 h 60"/>
                <a:gd name="T18" fmla="*/ 5 w 59"/>
                <a:gd name="T19" fmla="*/ 1 h 60"/>
                <a:gd name="T20" fmla="*/ 3 w 59"/>
                <a:gd name="T21" fmla="*/ 3 h 60"/>
                <a:gd name="T22" fmla="*/ 1 w 59"/>
                <a:gd name="T23" fmla="*/ 5 h 60"/>
                <a:gd name="T24" fmla="*/ 0 w 59"/>
                <a:gd name="T25" fmla="*/ 8 h 60"/>
                <a:gd name="T26" fmla="*/ 1 w 59"/>
                <a:gd name="T27" fmla="*/ 9 h 60"/>
                <a:gd name="T28" fmla="*/ 1 w 59"/>
                <a:gd name="T29" fmla="*/ 11 h 60"/>
                <a:gd name="T30" fmla="*/ 2 w 59"/>
                <a:gd name="T31" fmla="*/ 12 h 60"/>
                <a:gd name="T32" fmla="*/ 3 w 59"/>
                <a:gd name="T33" fmla="*/ 13 h 60"/>
                <a:gd name="T34" fmla="*/ 4 w 59"/>
                <a:gd name="T35" fmla="*/ 14 h 60"/>
                <a:gd name="T36" fmla="*/ 5 w 59"/>
                <a:gd name="T37" fmla="*/ 15 h 60"/>
                <a:gd name="T38" fmla="*/ 6 w 59"/>
                <a:gd name="T39" fmla="*/ 15 h 60"/>
                <a:gd name="T40" fmla="*/ 8 w 59"/>
                <a:gd name="T41" fmla="*/ 15 h 60"/>
                <a:gd name="T42" fmla="*/ 9 w 59"/>
                <a:gd name="T43" fmla="*/ 15 h 60"/>
                <a:gd name="T44" fmla="*/ 11 w 59"/>
                <a:gd name="T45" fmla="*/ 15 h 60"/>
                <a:gd name="T46" fmla="*/ 12 w 59"/>
                <a:gd name="T47" fmla="*/ 14 h 60"/>
                <a:gd name="T48" fmla="*/ 13 w 59"/>
                <a:gd name="T49" fmla="*/ 13 h 60"/>
                <a:gd name="T50" fmla="*/ 14 w 59"/>
                <a:gd name="T51" fmla="*/ 12 h 60"/>
                <a:gd name="T52" fmla="*/ 15 w 59"/>
                <a:gd name="T53" fmla="*/ 11 h 60"/>
                <a:gd name="T54" fmla="*/ 15 w 59"/>
                <a:gd name="T55" fmla="*/ 9 h 60"/>
                <a:gd name="T56" fmla="*/ 15 w 59"/>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FF0000"/>
            </a:solidFill>
            <a:ln w="9525">
              <a:noFill/>
              <a:round/>
              <a:headEnd/>
              <a:tailEnd/>
            </a:ln>
          </p:spPr>
          <p:txBody>
            <a:bodyPr/>
            <a:lstStyle/>
            <a:p>
              <a:endParaRPr lang="en-US"/>
            </a:p>
          </p:txBody>
        </p:sp>
        <p:sp>
          <p:nvSpPr>
            <p:cNvPr id="7404" name="Freeform 371"/>
            <p:cNvSpPr>
              <a:spLocks/>
            </p:cNvSpPr>
            <p:nvPr/>
          </p:nvSpPr>
          <p:spPr bwMode="auto">
            <a:xfrm>
              <a:off x="2666" y="2051"/>
              <a:ext cx="15" cy="15"/>
            </a:xfrm>
            <a:custGeom>
              <a:avLst/>
              <a:gdLst>
                <a:gd name="T0" fmla="*/ 4 w 30"/>
                <a:gd name="T1" fmla="*/ 8 h 30"/>
                <a:gd name="T2" fmla="*/ 3 w 30"/>
                <a:gd name="T3" fmla="*/ 8 h 30"/>
                <a:gd name="T4" fmla="*/ 3 w 30"/>
                <a:gd name="T5" fmla="*/ 8 h 30"/>
                <a:gd name="T6" fmla="*/ 2 w 30"/>
                <a:gd name="T7" fmla="*/ 7 h 30"/>
                <a:gd name="T8" fmla="*/ 1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1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5 w 30"/>
                <a:gd name="T37" fmla="*/ 1 h 30"/>
                <a:gd name="T38" fmla="*/ 6 w 30"/>
                <a:gd name="T39" fmla="*/ 1 h 30"/>
                <a:gd name="T40" fmla="*/ 7 w 30"/>
                <a:gd name="T41" fmla="*/ 2 h 30"/>
                <a:gd name="T42" fmla="*/ 7 w 30"/>
                <a:gd name="T43" fmla="*/ 2 h 30"/>
                <a:gd name="T44" fmla="*/ 7 w 30"/>
                <a:gd name="T45" fmla="*/ 3 h 30"/>
                <a:gd name="T46" fmla="*/ 8 w 30"/>
                <a:gd name="T47" fmla="*/ 3 h 30"/>
                <a:gd name="T48" fmla="*/ 8 w 30"/>
                <a:gd name="T49" fmla="*/ 4 h 30"/>
                <a:gd name="T50" fmla="*/ 7 w 30"/>
                <a:gd name="T51" fmla="*/ 6 h 30"/>
                <a:gd name="T52" fmla="*/ 7 w 30"/>
                <a:gd name="T53" fmla="*/ 7 h 30"/>
                <a:gd name="T54" fmla="*/ 5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0000"/>
            </a:solidFill>
            <a:ln w="9525">
              <a:noFill/>
              <a:round/>
              <a:headEnd/>
              <a:tailEnd/>
            </a:ln>
          </p:spPr>
          <p:txBody>
            <a:bodyPr/>
            <a:lstStyle/>
            <a:p>
              <a:endParaRPr lang="en-US"/>
            </a:p>
          </p:txBody>
        </p:sp>
        <p:sp>
          <p:nvSpPr>
            <p:cNvPr id="7405" name="Freeform 372"/>
            <p:cNvSpPr>
              <a:spLocks/>
            </p:cNvSpPr>
            <p:nvPr/>
          </p:nvSpPr>
          <p:spPr bwMode="auto">
            <a:xfrm>
              <a:off x="2674" y="1787"/>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FF0000"/>
            </a:solidFill>
            <a:ln w="9525">
              <a:noFill/>
              <a:round/>
              <a:headEnd/>
              <a:tailEnd/>
            </a:ln>
          </p:spPr>
          <p:txBody>
            <a:bodyPr/>
            <a:lstStyle/>
            <a:p>
              <a:endParaRPr lang="en-US"/>
            </a:p>
          </p:txBody>
        </p:sp>
        <p:sp>
          <p:nvSpPr>
            <p:cNvPr id="7406" name="Freeform 373"/>
            <p:cNvSpPr>
              <a:spLocks/>
            </p:cNvSpPr>
            <p:nvPr/>
          </p:nvSpPr>
          <p:spPr bwMode="auto">
            <a:xfrm>
              <a:off x="2682" y="1795"/>
              <a:ext cx="15" cy="15"/>
            </a:xfrm>
            <a:custGeom>
              <a:avLst/>
              <a:gdLst>
                <a:gd name="T0" fmla="*/ 4 w 30"/>
                <a:gd name="T1" fmla="*/ 8 h 30"/>
                <a:gd name="T2" fmla="*/ 3 w 30"/>
                <a:gd name="T3" fmla="*/ 8 h 30"/>
                <a:gd name="T4" fmla="*/ 3 w 30"/>
                <a:gd name="T5" fmla="*/ 8 h 30"/>
                <a:gd name="T6" fmla="*/ 2 w 30"/>
                <a:gd name="T7" fmla="*/ 7 h 30"/>
                <a:gd name="T8" fmla="*/ 1 w 30"/>
                <a:gd name="T9" fmla="*/ 7 h 30"/>
                <a:gd name="T10" fmla="*/ 1 w 30"/>
                <a:gd name="T11" fmla="*/ 6 h 30"/>
                <a:gd name="T12" fmla="*/ 1 w 30"/>
                <a:gd name="T13" fmla="*/ 6 h 30"/>
                <a:gd name="T14" fmla="*/ 0 w 30"/>
                <a:gd name="T15" fmla="*/ 5 h 30"/>
                <a:gd name="T16" fmla="*/ 0 w 30"/>
                <a:gd name="T17" fmla="*/ 4 h 30"/>
                <a:gd name="T18" fmla="*/ 0 w 30"/>
                <a:gd name="T19" fmla="*/ 4 h 30"/>
                <a:gd name="T20" fmla="*/ 1 w 30"/>
                <a:gd name="T21" fmla="*/ 3 h 30"/>
                <a:gd name="T22" fmla="*/ 1 w 30"/>
                <a:gd name="T23" fmla="*/ 2 h 30"/>
                <a:gd name="T24" fmla="*/ 1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4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FF0000"/>
            </a:solidFill>
            <a:ln w="9525">
              <a:noFill/>
              <a:round/>
              <a:headEnd/>
              <a:tailEnd/>
            </a:ln>
          </p:spPr>
          <p:txBody>
            <a:bodyPr/>
            <a:lstStyle/>
            <a:p>
              <a:endParaRPr lang="en-US"/>
            </a:p>
          </p:txBody>
        </p:sp>
        <p:sp>
          <p:nvSpPr>
            <p:cNvPr id="7407" name="Freeform 374"/>
            <p:cNvSpPr>
              <a:spLocks/>
            </p:cNvSpPr>
            <p:nvPr/>
          </p:nvSpPr>
          <p:spPr bwMode="auto">
            <a:xfrm>
              <a:off x="2677" y="2164"/>
              <a:ext cx="30" cy="29"/>
            </a:xfrm>
            <a:custGeom>
              <a:avLst/>
              <a:gdLst>
                <a:gd name="T0" fmla="*/ 16 w 58"/>
                <a:gd name="T1" fmla="*/ 7 h 60"/>
                <a:gd name="T2" fmla="*/ 16 w 58"/>
                <a:gd name="T3" fmla="*/ 6 h 60"/>
                <a:gd name="T4" fmla="*/ 15 w 58"/>
                <a:gd name="T5" fmla="*/ 4 h 60"/>
                <a:gd name="T6" fmla="*/ 14 w 58"/>
                <a:gd name="T7" fmla="*/ 3 h 60"/>
                <a:gd name="T8" fmla="*/ 13 w 58"/>
                <a:gd name="T9" fmla="*/ 2 h 60"/>
                <a:gd name="T10" fmla="*/ 12 w 58"/>
                <a:gd name="T11" fmla="*/ 1 h 60"/>
                <a:gd name="T12" fmla="*/ 11 w 58"/>
                <a:gd name="T13" fmla="*/ 0 h 60"/>
                <a:gd name="T14" fmla="*/ 9 w 58"/>
                <a:gd name="T15" fmla="*/ 0 h 60"/>
                <a:gd name="T16" fmla="*/ 7 w 58"/>
                <a:gd name="T17" fmla="*/ 0 h 60"/>
                <a:gd name="T18" fmla="*/ 5 w 58"/>
                <a:gd name="T19" fmla="*/ 0 h 60"/>
                <a:gd name="T20" fmla="*/ 2 w 58"/>
                <a:gd name="T21" fmla="*/ 2 h 60"/>
                <a:gd name="T22" fmla="*/ 1 w 58"/>
                <a:gd name="T23" fmla="*/ 4 h 60"/>
                <a:gd name="T24" fmla="*/ 0 w 58"/>
                <a:gd name="T25" fmla="*/ 7 h 60"/>
                <a:gd name="T26" fmla="*/ 0 w 58"/>
                <a:gd name="T27" fmla="*/ 8 h 60"/>
                <a:gd name="T28" fmla="*/ 1 w 58"/>
                <a:gd name="T29" fmla="*/ 10 h 60"/>
                <a:gd name="T30" fmla="*/ 1 w 58"/>
                <a:gd name="T31" fmla="*/ 11 h 60"/>
                <a:gd name="T32" fmla="*/ 2 w 58"/>
                <a:gd name="T33" fmla="*/ 12 h 60"/>
                <a:gd name="T34" fmla="*/ 3 w 58"/>
                <a:gd name="T35" fmla="*/ 13 h 60"/>
                <a:gd name="T36" fmla="*/ 5 w 58"/>
                <a:gd name="T37" fmla="*/ 14 h 60"/>
                <a:gd name="T38" fmla="*/ 6 w 58"/>
                <a:gd name="T39" fmla="*/ 14 h 60"/>
                <a:gd name="T40" fmla="*/ 7 w 58"/>
                <a:gd name="T41" fmla="*/ 14 h 60"/>
                <a:gd name="T42" fmla="*/ 9 w 58"/>
                <a:gd name="T43" fmla="*/ 14 h 60"/>
                <a:gd name="T44" fmla="*/ 11 w 58"/>
                <a:gd name="T45" fmla="*/ 14 h 60"/>
                <a:gd name="T46" fmla="*/ 12 w 58"/>
                <a:gd name="T47" fmla="*/ 13 h 60"/>
                <a:gd name="T48" fmla="*/ 13 w 58"/>
                <a:gd name="T49" fmla="*/ 12 h 60"/>
                <a:gd name="T50" fmla="*/ 14 w 58"/>
                <a:gd name="T51" fmla="*/ 11 h 60"/>
                <a:gd name="T52" fmla="*/ 15 w 58"/>
                <a:gd name="T53" fmla="*/ 10 h 60"/>
                <a:gd name="T54" fmla="*/ 16 w 58"/>
                <a:gd name="T55" fmla="*/ 8 h 60"/>
                <a:gd name="T56" fmla="*/ 16 w 58"/>
                <a:gd name="T57" fmla="*/ 7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FF0000"/>
            </a:solidFill>
            <a:ln w="9525">
              <a:noFill/>
              <a:round/>
              <a:headEnd/>
              <a:tailEnd/>
            </a:ln>
          </p:spPr>
          <p:txBody>
            <a:bodyPr/>
            <a:lstStyle/>
            <a:p>
              <a:endParaRPr lang="en-US"/>
            </a:p>
          </p:txBody>
        </p:sp>
        <p:sp>
          <p:nvSpPr>
            <p:cNvPr id="7408" name="Freeform 375"/>
            <p:cNvSpPr>
              <a:spLocks/>
            </p:cNvSpPr>
            <p:nvPr/>
          </p:nvSpPr>
          <p:spPr bwMode="auto">
            <a:xfrm>
              <a:off x="2685" y="2171"/>
              <a:ext cx="14" cy="15"/>
            </a:xfrm>
            <a:custGeom>
              <a:avLst/>
              <a:gdLst>
                <a:gd name="T0" fmla="*/ 4 w 28"/>
                <a:gd name="T1" fmla="*/ 8 h 30"/>
                <a:gd name="T2" fmla="*/ 3 w 28"/>
                <a:gd name="T3" fmla="*/ 8 h 30"/>
                <a:gd name="T4" fmla="*/ 3 w 28"/>
                <a:gd name="T5" fmla="*/ 8 h 30"/>
                <a:gd name="T6" fmla="*/ 2 w 28"/>
                <a:gd name="T7" fmla="*/ 7 h 30"/>
                <a:gd name="T8" fmla="*/ 1 w 28"/>
                <a:gd name="T9" fmla="*/ 7 h 30"/>
                <a:gd name="T10" fmla="*/ 1 w 28"/>
                <a:gd name="T11" fmla="*/ 6 h 30"/>
                <a:gd name="T12" fmla="*/ 1 w 28"/>
                <a:gd name="T13" fmla="*/ 6 h 30"/>
                <a:gd name="T14" fmla="*/ 0 w 28"/>
                <a:gd name="T15" fmla="*/ 5 h 30"/>
                <a:gd name="T16" fmla="*/ 0 w 28"/>
                <a:gd name="T17" fmla="*/ 4 h 30"/>
                <a:gd name="T18" fmla="*/ 0 w 28"/>
                <a:gd name="T19" fmla="*/ 4 h 30"/>
                <a:gd name="T20" fmla="*/ 1 w 28"/>
                <a:gd name="T21" fmla="*/ 3 h 30"/>
                <a:gd name="T22" fmla="*/ 1 w 28"/>
                <a:gd name="T23" fmla="*/ 2 h 30"/>
                <a:gd name="T24" fmla="*/ 1 w 28"/>
                <a:gd name="T25" fmla="*/ 2 h 30"/>
                <a:gd name="T26" fmla="*/ 2 w 28"/>
                <a:gd name="T27" fmla="*/ 1 h 30"/>
                <a:gd name="T28" fmla="*/ 3 w 28"/>
                <a:gd name="T29" fmla="*/ 1 h 30"/>
                <a:gd name="T30" fmla="*/ 3 w 28"/>
                <a:gd name="T31" fmla="*/ 0 h 30"/>
                <a:gd name="T32" fmla="*/ 4 w 28"/>
                <a:gd name="T33" fmla="*/ 0 h 30"/>
                <a:gd name="T34" fmla="*/ 5 w 28"/>
                <a:gd name="T35" fmla="*/ 0 h 30"/>
                <a:gd name="T36" fmla="*/ 5 w 28"/>
                <a:gd name="T37" fmla="*/ 1 h 30"/>
                <a:gd name="T38" fmla="*/ 6 w 28"/>
                <a:gd name="T39" fmla="*/ 1 h 30"/>
                <a:gd name="T40" fmla="*/ 7 w 28"/>
                <a:gd name="T41" fmla="*/ 2 h 30"/>
                <a:gd name="T42" fmla="*/ 7 w 28"/>
                <a:gd name="T43" fmla="*/ 2 h 30"/>
                <a:gd name="T44" fmla="*/ 7 w 28"/>
                <a:gd name="T45" fmla="*/ 3 h 30"/>
                <a:gd name="T46" fmla="*/ 7 w 28"/>
                <a:gd name="T47" fmla="*/ 4 h 30"/>
                <a:gd name="T48" fmla="*/ 7 w 28"/>
                <a:gd name="T49" fmla="*/ 4 h 30"/>
                <a:gd name="T50" fmla="*/ 7 w 28"/>
                <a:gd name="T51" fmla="*/ 6 h 30"/>
                <a:gd name="T52" fmla="*/ 7 w 28"/>
                <a:gd name="T53" fmla="*/ 7 h 30"/>
                <a:gd name="T54" fmla="*/ 5 w 28"/>
                <a:gd name="T55" fmla="*/ 8 h 30"/>
                <a:gd name="T56" fmla="*/ 4 w 28"/>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0000"/>
            </a:solidFill>
            <a:ln w="9525">
              <a:noFill/>
              <a:round/>
              <a:headEnd/>
              <a:tailEnd/>
            </a:ln>
          </p:spPr>
          <p:txBody>
            <a:bodyPr/>
            <a:lstStyle/>
            <a:p>
              <a:endParaRPr lang="en-US"/>
            </a:p>
          </p:txBody>
        </p:sp>
        <p:sp>
          <p:nvSpPr>
            <p:cNvPr id="7409" name="Freeform 376"/>
            <p:cNvSpPr>
              <a:spLocks/>
            </p:cNvSpPr>
            <p:nvPr/>
          </p:nvSpPr>
          <p:spPr bwMode="auto">
            <a:xfrm>
              <a:off x="2539" y="2259"/>
              <a:ext cx="29" cy="30"/>
            </a:xfrm>
            <a:custGeom>
              <a:avLst/>
              <a:gdLst>
                <a:gd name="T0" fmla="*/ 14 w 60"/>
                <a:gd name="T1" fmla="*/ 8 h 60"/>
                <a:gd name="T2" fmla="*/ 14 w 60"/>
                <a:gd name="T3" fmla="*/ 6 h 60"/>
                <a:gd name="T4" fmla="*/ 14 w 60"/>
                <a:gd name="T5" fmla="*/ 5 h 60"/>
                <a:gd name="T6" fmla="*/ 13 w 60"/>
                <a:gd name="T7" fmla="*/ 4 h 60"/>
                <a:gd name="T8" fmla="*/ 12 w 60"/>
                <a:gd name="T9" fmla="*/ 2 h 60"/>
                <a:gd name="T10" fmla="*/ 11 w 60"/>
                <a:gd name="T11" fmla="*/ 2 h 60"/>
                <a:gd name="T12" fmla="*/ 10 w 60"/>
                <a:gd name="T13" fmla="*/ 1 h 60"/>
                <a:gd name="T14" fmla="*/ 8 w 60"/>
                <a:gd name="T15" fmla="*/ 1 h 60"/>
                <a:gd name="T16" fmla="*/ 7 w 60"/>
                <a:gd name="T17" fmla="*/ 0 h 60"/>
                <a:gd name="T18" fmla="*/ 4 w 60"/>
                <a:gd name="T19" fmla="*/ 1 h 60"/>
                <a:gd name="T20" fmla="*/ 2 w 60"/>
                <a:gd name="T21" fmla="*/ 2 h 60"/>
                <a:gd name="T22" fmla="*/ 0 w 60"/>
                <a:gd name="T23" fmla="*/ 5 h 60"/>
                <a:gd name="T24" fmla="*/ 0 w 60"/>
                <a:gd name="T25" fmla="*/ 8 h 60"/>
                <a:gd name="T26" fmla="*/ 0 w 60"/>
                <a:gd name="T27" fmla="*/ 9 h 60"/>
                <a:gd name="T28" fmla="*/ 0 w 60"/>
                <a:gd name="T29" fmla="*/ 11 h 60"/>
                <a:gd name="T30" fmla="*/ 1 w 60"/>
                <a:gd name="T31" fmla="*/ 12 h 60"/>
                <a:gd name="T32" fmla="*/ 2 w 60"/>
                <a:gd name="T33" fmla="*/ 13 h 60"/>
                <a:gd name="T34" fmla="*/ 3 w 60"/>
                <a:gd name="T35" fmla="*/ 14 h 60"/>
                <a:gd name="T36" fmla="*/ 4 w 60"/>
                <a:gd name="T37" fmla="*/ 15 h 60"/>
                <a:gd name="T38" fmla="*/ 6 w 60"/>
                <a:gd name="T39" fmla="*/ 15 h 60"/>
                <a:gd name="T40" fmla="*/ 7 w 60"/>
                <a:gd name="T41" fmla="*/ 15 h 60"/>
                <a:gd name="T42" fmla="*/ 8 w 60"/>
                <a:gd name="T43" fmla="*/ 15 h 60"/>
                <a:gd name="T44" fmla="*/ 10 w 60"/>
                <a:gd name="T45" fmla="*/ 15 h 60"/>
                <a:gd name="T46" fmla="*/ 11 w 60"/>
                <a:gd name="T47" fmla="*/ 14 h 60"/>
                <a:gd name="T48" fmla="*/ 12 w 60"/>
                <a:gd name="T49" fmla="*/ 13 h 60"/>
                <a:gd name="T50" fmla="*/ 13 w 60"/>
                <a:gd name="T51" fmla="*/ 12 h 60"/>
                <a:gd name="T52" fmla="*/ 14 w 60"/>
                <a:gd name="T53" fmla="*/ 11 h 60"/>
                <a:gd name="T54" fmla="*/ 14 w 60"/>
                <a:gd name="T55" fmla="*/ 9 h 60"/>
                <a:gd name="T56" fmla="*/ 14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7410" name="Freeform 377"/>
            <p:cNvSpPr>
              <a:spLocks/>
            </p:cNvSpPr>
            <p:nvPr/>
          </p:nvSpPr>
          <p:spPr bwMode="auto">
            <a:xfrm>
              <a:off x="2546" y="2267"/>
              <a:ext cx="15" cy="15"/>
            </a:xfrm>
            <a:custGeom>
              <a:avLst/>
              <a:gdLst>
                <a:gd name="T0" fmla="*/ 4 w 30"/>
                <a:gd name="T1" fmla="*/ 8 h 30"/>
                <a:gd name="T2" fmla="*/ 3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7411" name="Freeform 378"/>
            <p:cNvSpPr>
              <a:spLocks/>
            </p:cNvSpPr>
            <p:nvPr/>
          </p:nvSpPr>
          <p:spPr bwMode="auto">
            <a:xfrm>
              <a:off x="2416" y="2291"/>
              <a:ext cx="30" cy="30"/>
            </a:xfrm>
            <a:custGeom>
              <a:avLst/>
              <a:gdLst>
                <a:gd name="T0" fmla="*/ 15 w 60"/>
                <a:gd name="T1" fmla="*/ 8 h 59"/>
                <a:gd name="T2" fmla="*/ 15 w 60"/>
                <a:gd name="T3" fmla="*/ 6 h 59"/>
                <a:gd name="T4" fmla="*/ 15 w 60"/>
                <a:gd name="T5" fmla="*/ 5 h 59"/>
                <a:gd name="T6" fmla="*/ 14 w 60"/>
                <a:gd name="T7" fmla="*/ 4 h 59"/>
                <a:gd name="T8" fmla="*/ 13 w 60"/>
                <a:gd name="T9" fmla="*/ 3 h 59"/>
                <a:gd name="T10" fmla="*/ 12 w 60"/>
                <a:gd name="T11" fmla="*/ 2 h 59"/>
                <a:gd name="T12" fmla="*/ 11 w 60"/>
                <a:gd name="T13" fmla="*/ 1 h 59"/>
                <a:gd name="T14" fmla="*/ 9 w 60"/>
                <a:gd name="T15" fmla="*/ 1 h 59"/>
                <a:gd name="T16" fmla="*/ 8 w 60"/>
                <a:gd name="T17" fmla="*/ 0 h 59"/>
                <a:gd name="T18" fmla="*/ 5 w 60"/>
                <a:gd name="T19" fmla="*/ 1 h 59"/>
                <a:gd name="T20" fmla="*/ 3 w 60"/>
                <a:gd name="T21" fmla="*/ 3 h 59"/>
                <a:gd name="T22" fmla="*/ 1 w 60"/>
                <a:gd name="T23" fmla="*/ 5 h 59"/>
                <a:gd name="T24" fmla="*/ 0 w 60"/>
                <a:gd name="T25" fmla="*/ 8 h 59"/>
                <a:gd name="T26" fmla="*/ 1 w 60"/>
                <a:gd name="T27" fmla="*/ 9 h 59"/>
                <a:gd name="T28" fmla="*/ 1 w 60"/>
                <a:gd name="T29" fmla="*/ 11 h 59"/>
                <a:gd name="T30" fmla="*/ 1 w 60"/>
                <a:gd name="T31" fmla="*/ 12 h 59"/>
                <a:gd name="T32" fmla="*/ 2 w 60"/>
                <a:gd name="T33" fmla="*/ 13 h 59"/>
                <a:gd name="T34" fmla="*/ 3 w 60"/>
                <a:gd name="T35" fmla="*/ 14 h 59"/>
                <a:gd name="T36" fmla="*/ 5 w 60"/>
                <a:gd name="T37" fmla="*/ 15 h 59"/>
                <a:gd name="T38" fmla="*/ 6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FF0000"/>
            </a:solidFill>
            <a:ln w="9525">
              <a:noFill/>
              <a:round/>
              <a:headEnd/>
              <a:tailEnd/>
            </a:ln>
          </p:spPr>
          <p:txBody>
            <a:bodyPr/>
            <a:lstStyle/>
            <a:p>
              <a:endParaRPr lang="en-US"/>
            </a:p>
          </p:txBody>
        </p:sp>
        <p:sp>
          <p:nvSpPr>
            <p:cNvPr id="7412" name="Freeform 379"/>
            <p:cNvSpPr>
              <a:spLocks/>
            </p:cNvSpPr>
            <p:nvPr/>
          </p:nvSpPr>
          <p:spPr bwMode="auto">
            <a:xfrm>
              <a:off x="2423" y="2298"/>
              <a:ext cx="15" cy="15"/>
            </a:xfrm>
            <a:custGeom>
              <a:avLst/>
              <a:gdLst>
                <a:gd name="T0" fmla="*/ 4 w 30"/>
                <a:gd name="T1" fmla="*/ 8 h 30"/>
                <a:gd name="T2" fmla="*/ 3 w 30"/>
                <a:gd name="T3" fmla="*/ 8 h 30"/>
                <a:gd name="T4" fmla="*/ 3 w 30"/>
                <a:gd name="T5" fmla="*/ 7 h 30"/>
                <a:gd name="T6" fmla="*/ 2 w 30"/>
                <a:gd name="T7" fmla="*/ 7 h 30"/>
                <a:gd name="T8" fmla="*/ 1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1 w 30"/>
                <a:gd name="T25" fmla="*/ 1 h 30"/>
                <a:gd name="T26" fmla="*/ 2 w 30"/>
                <a:gd name="T27" fmla="*/ 1 h 30"/>
                <a:gd name="T28" fmla="*/ 3 w 30"/>
                <a:gd name="T29" fmla="*/ 1 h 30"/>
                <a:gd name="T30" fmla="*/ 3 w 30"/>
                <a:gd name="T31" fmla="*/ 0 h 30"/>
                <a:gd name="T32" fmla="*/ 4 w 30"/>
                <a:gd name="T33" fmla="*/ 0 h 30"/>
                <a:gd name="T34" fmla="*/ 5 w 30"/>
                <a:gd name="T35" fmla="*/ 0 h 30"/>
                <a:gd name="T36" fmla="*/ 5 w 30"/>
                <a:gd name="T37" fmla="*/ 1 h 30"/>
                <a:gd name="T38" fmla="*/ 6 w 30"/>
                <a:gd name="T39" fmla="*/ 1 h 30"/>
                <a:gd name="T40" fmla="*/ 7 w 30"/>
                <a:gd name="T41" fmla="*/ 1 h 30"/>
                <a:gd name="T42" fmla="*/ 7 w 30"/>
                <a:gd name="T43" fmla="*/ 2 h 30"/>
                <a:gd name="T44" fmla="*/ 7 w 30"/>
                <a:gd name="T45" fmla="*/ 3 h 30"/>
                <a:gd name="T46" fmla="*/ 8 w 30"/>
                <a:gd name="T47" fmla="*/ 3 h 30"/>
                <a:gd name="T48" fmla="*/ 8 w 30"/>
                <a:gd name="T49" fmla="*/ 4 h 30"/>
                <a:gd name="T50" fmla="*/ 7 w 30"/>
                <a:gd name="T51" fmla="*/ 5 h 30"/>
                <a:gd name="T52" fmla="*/ 7 w 30"/>
                <a:gd name="T53" fmla="*/ 7 h 30"/>
                <a:gd name="T54" fmla="*/ 5 w 30"/>
                <a:gd name="T55" fmla="*/ 7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FF0000"/>
            </a:solidFill>
            <a:ln w="9525">
              <a:noFill/>
              <a:round/>
              <a:headEnd/>
              <a:tailEnd/>
            </a:ln>
          </p:spPr>
          <p:txBody>
            <a:bodyPr/>
            <a:lstStyle/>
            <a:p>
              <a:endParaRPr lang="en-US"/>
            </a:p>
          </p:txBody>
        </p:sp>
        <p:sp>
          <p:nvSpPr>
            <p:cNvPr id="7413" name="Freeform 380"/>
            <p:cNvSpPr>
              <a:spLocks/>
            </p:cNvSpPr>
            <p:nvPr/>
          </p:nvSpPr>
          <p:spPr bwMode="auto">
            <a:xfrm>
              <a:off x="2344" y="2212"/>
              <a:ext cx="30" cy="29"/>
            </a:xfrm>
            <a:custGeom>
              <a:avLst/>
              <a:gdLst>
                <a:gd name="T0" fmla="*/ 15 w 60"/>
                <a:gd name="T1" fmla="*/ 7 h 57"/>
                <a:gd name="T2" fmla="*/ 15 w 60"/>
                <a:gd name="T3" fmla="*/ 6 h 57"/>
                <a:gd name="T4" fmla="*/ 15 w 60"/>
                <a:gd name="T5" fmla="*/ 5 h 57"/>
                <a:gd name="T6" fmla="*/ 14 w 60"/>
                <a:gd name="T7" fmla="*/ 3 h 57"/>
                <a:gd name="T8" fmla="*/ 13 w 60"/>
                <a:gd name="T9" fmla="*/ 2 h 57"/>
                <a:gd name="T10" fmla="*/ 12 w 60"/>
                <a:gd name="T11" fmla="*/ 1 h 57"/>
                <a:gd name="T12" fmla="*/ 11 w 60"/>
                <a:gd name="T13" fmla="*/ 1 h 57"/>
                <a:gd name="T14" fmla="*/ 9 w 60"/>
                <a:gd name="T15" fmla="*/ 0 h 57"/>
                <a:gd name="T16" fmla="*/ 8 w 60"/>
                <a:gd name="T17" fmla="*/ 0 h 57"/>
                <a:gd name="T18" fmla="*/ 5 w 60"/>
                <a:gd name="T19" fmla="*/ 1 h 57"/>
                <a:gd name="T20" fmla="*/ 3 w 60"/>
                <a:gd name="T21" fmla="*/ 2 h 57"/>
                <a:gd name="T22" fmla="*/ 1 w 60"/>
                <a:gd name="T23" fmla="*/ 5 h 57"/>
                <a:gd name="T24" fmla="*/ 0 w 60"/>
                <a:gd name="T25" fmla="*/ 7 h 57"/>
                <a:gd name="T26" fmla="*/ 1 w 60"/>
                <a:gd name="T27" fmla="*/ 9 h 57"/>
                <a:gd name="T28" fmla="*/ 1 w 60"/>
                <a:gd name="T29" fmla="*/ 10 h 57"/>
                <a:gd name="T30" fmla="*/ 1 w 60"/>
                <a:gd name="T31" fmla="*/ 12 h 57"/>
                <a:gd name="T32" fmla="*/ 2 w 60"/>
                <a:gd name="T33" fmla="*/ 13 h 57"/>
                <a:gd name="T34" fmla="*/ 3 w 60"/>
                <a:gd name="T35" fmla="*/ 14 h 57"/>
                <a:gd name="T36" fmla="*/ 5 w 60"/>
                <a:gd name="T37" fmla="*/ 14 h 57"/>
                <a:gd name="T38" fmla="*/ 6 w 60"/>
                <a:gd name="T39" fmla="*/ 15 h 57"/>
                <a:gd name="T40" fmla="*/ 8 w 60"/>
                <a:gd name="T41" fmla="*/ 15 h 57"/>
                <a:gd name="T42" fmla="*/ 9 w 60"/>
                <a:gd name="T43" fmla="*/ 15 h 57"/>
                <a:gd name="T44" fmla="*/ 11 w 60"/>
                <a:gd name="T45" fmla="*/ 14 h 57"/>
                <a:gd name="T46" fmla="*/ 12 w 60"/>
                <a:gd name="T47" fmla="*/ 14 h 57"/>
                <a:gd name="T48" fmla="*/ 13 w 60"/>
                <a:gd name="T49" fmla="*/ 13 h 57"/>
                <a:gd name="T50" fmla="*/ 14 w 60"/>
                <a:gd name="T51" fmla="*/ 12 h 57"/>
                <a:gd name="T52" fmla="*/ 15 w 60"/>
                <a:gd name="T53" fmla="*/ 10 h 57"/>
                <a:gd name="T54" fmla="*/ 15 w 60"/>
                <a:gd name="T55" fmla="*/ 9 h 57"/>
                <a:gd name="T56" fmla="*/ 15 w 60"/>
                <a:gd name="T57" fmla="*/ 7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FF0000"/>
            </a:solidFill>
            <a:ln w="9525">
              <a:noFill/>
              <a:round/>
              <a:headEnd/>
              <a:tailEnd/>
            </a:ln>
          </p:spPr>
          <p:txBody>
            <a:bodyPr/>
            <a:lstStyle/>
            <a:p>
              <a:endParaRPr lang="en-US"/>
            </a:p>
          </p:txBody>
        </p:sp>
        <p:sp>
          <p:nvSpPr>
            <p:cNvPr id="7414" name="Freeform 381"/>
            <p:cNvSpPr>
              <a:spLocks/>
            </p:cNvSpPr>
            <p:nvPr/>
          </p:nvSpPr>
          <p:spPr bwMode="auto">
            <a:xfrm>
              <a:off x="2351" y="2219"/>
              <a:ext cx="15" cy="14"/>
            </a:xfrm>
            <a:custGeom>
              <a:avLst/>
              <a:gdLst>
                <a:gd name="T0" fmla="*/ 4 w 30"/>
                <a:gd name="T1" fmla="*/ 7 h 27"/>
                <a:gd name="T2" fmla="*/ 3 w 30"/>
                <a:gd name="T3" fmla="*/ 7 h 27"/>
                <a:gd name="T4" fmla="*/ 3 w 30"/>
                <a:gd name="T5" fmla="*/ 7 h 27"/>
                <a:gd name="T6" fmla="*/ 2 w 30"/>
                <a:gd name="T7" fmla="*/ 7 h 27"/>
                <a:gd name="T8" fmla="*/ 1 w 30"/>
                <a:gd name="T9" fmla="*/ 6 h 27"/>
                <a:gd name="T10" fmla="*/ 1 w 30"/>
                <a:gd name="T11" fmla="*/ 6 h 27"/>
                <a:gd name="T12" fmla="*/ 1 w 30"/>
                <a:gd name="T13" fmla="*/ 5 h 27"/>
                <a:gd name="T14" fmla="*/ 0 w 30"/>
                <a:gd name="T15" fmla="*/ 4 h 27"/>
                <a:gd name="T16" fmla="*/ 0 w 30"/>
                <a:gd name="T17" fmla="*/ 3 h 27"/>
                <a:gd name="T18" fmla="*/ 0 w 30"/>
                <a:gd name="T19" fmla="*/ 3 h 27"/>
                <a:gd name="T20" fmla="*/ 1 w 30"/>
                <a:gd name="T21" fmla="*/ 2 h 27"/>
                <a:gd name="T22" fmla="*/ 1 w 30"/>
                <a:gd name="T23" fmla="*/ 1 h 27"/>
                <a:gd name="T24" fmla="*/ 1 w 30"/>
                <a:gd name="T25" fmla="*/ 1 h 27"/>
                <a:gd name="T26" fmla="*/ 2 w 30"/>
                <a:gd name="T27" fmla="*/ 1 h 27"/>
                <a:gd name="T28" fmla="*/ 3 w 30"/>
                <a:gd name="T29" fmla="*/ 0 h 27"/>
                <a:gd name="T30" fmla="*/ 3 w 30"/>
                <a:gd name="T31" fmla="*/ 0 h 27"/>
                <a:gd name="T32" fmla="*/ 4 w 30"/>
                <a:gd name="T33" fmla="*/ 0 h 27"/>
                <a:gd name="T34" fmla="*/ 5 w 30"/>
                <a:gd name="T35" fmla="*/ 0 h 27"/>
                <a:gd name="T36" fmla="*/ 5 w 30"/>
                <a:gd name="T37" fmla="*/ 0 h 27"/>
                <a:gd name="T38" fmla="*/ 6 w 30"/>
                <a:gd name="T39" fmla="*/ 1 h 27"/>
                <a:gd name="T40" fmla="*/ 7 w 30"/>
                <a:gd name="T41" fmla="*/ 1 h 27"/>
                <a:gd name="T42" fmla="*/ 7 w 30"/>
                <a:gd name="T43" fmla="*/ 1 h 27"/>
                <a:gd name="T44" fmla="*/ 8 w 30"/>
                <a:gd name="T45" fmla="*/ 2 h 27"/>
                <a:gd name="T46" fmla="*/ 8 w 30"/>
                <a:gd name="T47" fmla="*/ 3 h 27"/>
                <a:gd name="T48" fmla="*/ 8 w 30"/>
                <a:gd name="T49" fmla="*/ 3 h 27"/>
                <a:gd name="T50" fmla="*/ 8 w 30"/>
                <a:gd name="T51" fmla="*/ 5 h 27"/>
                <a:gd name="T52" fmla="*/ 7 w 30"/>
                <a:gd name="T53" fmla="*/ 6 h 27"/>
                <a:gd name="T54" fmla="*/ 5 w 30"/>
                <a:gd name="T55" fmla="*/ 7 h 27"/>
                <a:gd name="T56" fmla="*/ 4 w 30"/>
                <a:gd name="T57" fmla="*/ 7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0000"/>
            </a:solidFill>
            <a:ln w="9525">
              <a:noFill/>
              <a:round/>
              <a:headEnd/>
              <a:tailEnd/>
            </a:ln>
          </p:spPr>
          <p:txBody>
            <a:bodyPr/>
            <a:lstStyle/>
            <a:p>
              <a:endParaRPr lang="en-US"/>
            </a:p>
          </p:txBody>
        </p:sp>
        <p:sp>
          <p:nvSpPr>
            <p:cNvPr id="7415" name="Freeform 382"/>
            <p:cNvSpPr>
              <a:spLocks/>
            </p:cNvSpPr>
            <p:nvPr/>
          </p:nvSpPr>
          <p:spPr bwMode="auto">
            <a:xfrm>
              <a:off x="2458" y="2403"/>
              <a:ext cx="30" cy="30"/>
            </a:xfrm>
            <a:custGeom>
              <a:avLst/>
              <a:gdLst>
                <a:gd name="T0" fmla="*/ 15 w 60"/>
                <a:gd name="T1" fmla="*/ 8 h 60"/>
                <a:gd name="T2" fmla="*/ 15 w 60"/>
                <a:gd name="T3" fmla="*/ 6 h 60"/>
                <a:gd name="T4" fmla="*/ 15 w 60"/>
                <a:gd name="T5" fmla="*/ 5 h 60"/>
                <a:gd name="T6" fmla="*/ 14 w 60"/>
                <a:gd name="T7" fmla="*/ 4 h 60"/>
                <a:gd name="T8" fmla="*/ 13 w 60"/>
                <a:gd name="T9" fmla="*/ 2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2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7416" name="Freeform 383"/>
            <p:cNvSpPr>
              <a:spLocks/>
            </p:cNvSpPr>
            <p:nvPr/>
          </p:nvSpPr>
          <p:spPr bwMode="auto">
            <a:xfrm>
              <a:off x="2466" y="2411"/>
              <a:ext cx="15" cy="15"/>
            </a:xfrm>
            <a:custGeom>
              <a:avLst/>
              <a:gdLst>
                <a:gd name="T0" fmla="*/ 4 w 30"/>
                <a:gd name="T1" fmla="*/ 8 h 30"/>
                <a:gd name="T2" fmla="*/ 3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7417" name="Freeform 384"/>
            <p:cNvSpPr>
              <a:spLocks/>
            </p:cNvSpPr>
            <p:nvPr/>
          </p:nvSpPr>
          <p:spPr bwMode="auto">
            <a:xfrm>
              <a:off x="2403" y="2539"/>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2 w 60"/>
                <a:gd name="T21" fmla="*/ 3 h 60"/>
                <a:gd name="T22" fmla="*/ 1 w 60"/>
                <a:gd name="T23" fmla="*/ 5 h 60"/>
                <a:gd name="T24" fmla="*/ 0 w 60"/>
                <a:gd name="T25" fmla="*/ 8 h 60"/>
                <a:gd name="T26" fmla="*/ 0 w 60"/>
                <a:gd name="T27" fmla="*/ 9 h 60"/>
                <a:gd name="T28" fmla="*/ 1 w 60"/>
                <a:gd name="T29" fmla="*/ 11 h 60"/>
                <a:gd name="T30" fmla="*/ 2 w 60"/>
                <a:gd name="T31" fmla="*/ 12 h 60"/>
                <a:gd name="T32" fmla="*/ 2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FF0000"/>
            </a:solidFill>
            <a:ln w="9525">
              <a:noFill/>
              <a:round/>
              <a:headEnd/>
              <a:tailEnd/>
            </a:ln>
          </p:spPr>
          <p:txBody>
            <a:bodyPr/>
            <a:lstStyle/>
            <a:p>
              <a:endParaRPr lang="en-US"/>
            </a:p>
          </p:txBody>
        </p:sp>
        <p:sp>
          <p:nvSpPr>
            <p:cNvPr id="7418" name="Freeform 385"/>
            <p:cNvSpPr>
              <a:spLocks/>
            </p:cNvSpPr>
            <p:nvPr/>
          </p:nvSpPr>
          <p:spPr bwMode="auto">
            <a:xfrm>
              <a:off x="2410" y="2546"/>
              <a:ext cx="15" cy="15"/>
            </a:xfrm>
            <a:custGeom>
              <a:avLst/>
              <a:gdLst>
                <a:gd name="T0" fmla="*/ 4 w 29"/>
                <a:gd name="T1" fmla="*/ 8 h 30"/>
                <a:gd name="T2" fmla="*/ 3 w 29"/>
                <a:gd name="T3" fmla="*/ 8 h 30"/>
                <a:gd name="T4" fmla="*/ 3 w 29"/>
                <a:gd name="T5" fmla="*/ 8 h 30"/>
                <a:gd name="T6" fmla="*/ 2 w 29"/>
                <a:gd name="T7" fmla="*/ 7 h 30"/>
                <a:gd name="T8" fmla="*/ 2 w 29"/>
                <a:gd name="T9" fmla="*/ 7 h 30"/>
                <a:gd name="T10" fmla="*/ 1 w 29"/>
                <a:gd name="T11" fmla="*/ 6 h 30"/>
                <a:gd name="T12" fmla="*/ 1 w 29"/>
                <a:gd name="T13" fmla="*/ 6 h 30"/>
                <a:gd name="T14" fmla="*/ 0 w 29"/>
                <a:gd name="T15" fmla="*/ 5 h 30"/>
                <a:gd name="T16" fmla="*/ 0 w 29"/>
                <a:gd name="T17" fmla="*/ 4 h 30"/>
                <a:gd name="T18" fmla="*/ 0 w 29"/>
                <a:gd name="T19" fmla="*/ 3 h 30"/>
                <a:gd name="T20" fmla="*/ 1 w 29"/>
                <a:gd name="T21" fmla="*/ 3 h 30"/>
                <a:gd name="T22" fmla="*/ 1 w 29"/>
                <a:gd name="T23" fmla="*/ 2 h 30"/>
                <a:gd name="T24" fmla="*/ 2 w 29"/>
                <a:gd name="T25" fmla="*/ 2 h 30"/>
                <a:gd name="T26" fmla="*/ 2 w 29"/>
                <a:gd name="T27" fmla="*/ 1 h 30"/>
                <a:gd name="T28" fmla="*/ 3 w 29"/>
                <a:gd name="T29" fmla="*/ 1 h 30"/>
                <a:gd name="T30" fmla="*/ 3 w 29"/>
                <a:gd name="T31" fmla="*/ 0 h 30"/>
                <a:gd name="T32" fmla="*/ 4 w 29"/>
                <a:gd name="T33" fmla="*/ 0 h 30"/>
                <a:gd name="T34" fmla="*/ 5 w 29"/>
                <a:gd name="T35" fmla="*/ 0 h 30"/>
                <a:gd name="T36" fmla="*/ 6 w 29"/>
                <a:gd name="T37" fmla="*/ 1 h 30"/>
                <a:gd name="T38" fmla="*/ 6 w 29"/>
                <a:gd name="T39" fmla="*/ 1 h 30"/>
                <a:gd name="T40" fmla="*/ 7 w 29"/>
                <a:gd name="T41" fmla="*/ 2 h 30"/>
                <a:gd name="T42" fmla="*/ 7 w 29"/>
                <a:gd name="T43" fmla="*/ 2 h 30"/>
                <a:gd name="T44" fmla="*/ 7 w 29"/>
                <a:gd name="T45" fmla="*/ 3 h 30"/>
                <a:gd name="T46" fmla="*/ 8 w 29"/>
                <a:gd name="T47" fmla="*/ 3 h 30"/>
                <a:gd name="T48" fmla="*/ 8 w 29"/>
                <a:gd name="T49" fmla="*/ 4 h 30"/>
                <a:gd name="T50" fmla="*/ 7 w 29"/>
                <a:gd name="T51" fmla="*/ 6 h 30"/>
                <a:gd name="T52" fmla="*/ 7 w 29"/>
                <a:gd name="T53" fmla="*/ 7 h 30"/>
                <a:gd name="T54" fmla="*/ 6 w 29"/>
                <a:gd name="T55" fmla="*/ 8 h 30"/>
                <a:gd name="T56" fmla="*/ 4 w 29"/>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FF0000"/>
            </a:solidFill>
            <a:ln w="9525">
              <a:noFill/>
              <a:round/>
              <a:headEnd/>
              <a:tailEnd/>
            </a:ln>
          </p:spPr>
          <p:txBody>
            <a:bodyPr/>
            <a:lstStyle/>
            <a:p>
              <a:endParaRPr lang="en-US"/>
            </a:p>
          </p:txBody>
        </p:sp>
        <p:sp>
          <p:nvSpPr>
            <p:cNvPr id="7419" name="Freeform 386"/>
            <p:cNvSpPr>
              <a:spLocks/>
            </p:cNvSpPr>
            <p:nvPr/>
          </p:nvSpPr>
          <p:spPr bwMode="auto">
            <a:xfrm>
              <a:off x="2480" y="2665"/>
              <a:ext cx="30" cy="29"/>
            </a:xfrm>
            <a:custGeom>
              <a:avLst/>
              <a:gdLst>
                <a:gd name="T0" fmla="*/ 15 w 59"/>
                <a:gd name="T1" fmla="*/ 7 h 59"/>
                <a:gd name="T2" fmla="*/ 15 w 59"/>
                <a:gd name="T3" fmla="*/ 5 h 59"/>
                <a:gd name="T4" fmla="*/ 15 w 59"/>
                <a:gd name="T5" fmla="*/ 4 h 59"/>
                <a:gd name="T6" fmla="*/ 14 w 59"/>
                <a:gd name="T7" fmla="*/ 3 h 59"/>
                <a:gd name="T8" fmla="*/ 13 w 59"/>
                <a:gd name="T9" fmla="*/ 2 h 59"/>
                <a:gd name="T10" fmla="*/ 12 w 59"/>
                <a:gd name="T11" fmla="*/ 1 h 59"/>
                <a:gd name="T12" fmla="*/ 11 w 59"/>
                <a:gd name="T13" fmla="*/ 0 h 59"/>
                <a:gd name="T14" fmla="*/ 9 w 59"/>
                <a:gd name="T15" fmla="*/ 0 h 59"/>
                <a:gd name="T16" fmla="*/ 8 w 59"/>
                <a:gd name="T17" fmla="*/ 0 h 59"/>
                <a:gd name="T18" fmla="*/ 5 w 59"/>
                <a:gd name="T19" fmla="*/ 0 h 59"/>
                <a:gd name="T20" fmla="*/ 3 w 59"/>
                <a:gd name="T21" fmla="*/ 2 h 59"/>
                <a:gd name="T22" fmla="*/ 1 w 59"/>
                <a:gd name="T23" fmla="*/ 4 h 59"/>
                <a:gd name="T24" fmla="*/ 0 w 59"/>
                <a:gd name="T25" fmla="*/ 7 h 59"/>
                <a:gd name="T26" fmla="*/ 1 w 59"/>
                <a:gd name="T27" fmla="*/ 8 h 59"/>
                <a:gd name="T28" fmla="*/ 1 w 59"/>
                <a:gd name="T29" fmla="*/ 10 h 59"/>
                <a:gd name="T30" fmla="*/ 2 w 59"/>
                <a:gd name="T31" fmla="*/ 11 h 59"/>
                <a:gd name="T32" fmla="*/ 3 w 59"/>
                <a:gd name="T33" fmla="*/ 12 h 59"/>
                <a:gd name="T34" fmla="*/ 4 w 59"/>
                <a:gd name="T35" fmla="*/ 13 h 59"/>
                <a:gd name="T36" fmla="*/ 5 w 59"/>
                <a:gd name="T37" fmla="*/ 14 h 59"/>
                <a:gd name="T38" fmla="*/ 6 w 59"/>
                <a:gd name="T39" fmla="*/ 14 h 59"/>
                <a:gd name="T40" fmla="*/ 8 w 59"/>
                <a:gd name="T41" fmla="*/ 14 h 59"/>
                <a:gd name="T42" fmla="*/ 9 w 59"/>
                <a:gd name="T43" fmla="*/ 14 h 59"/>
                <a:gd name="T44" fmla="*/ 11 w 59"/>
                <a:gd name="T45" fmla="*/ 14 h 59"/>
                <a:gd name="T46" fmla="*/ 12 w 59"/>
                <a:gd name="T47" fmla="*/ 13 h 59"/>
                <a:gd name="T48" fmla="*/ 13 w 59"/>
                <a:gd name="T49" fmla="*/ 12 h 59"/>
                <a:gd name="T50" fmla="*/ 14 w 59"/>
                <a:gd name="T51" fmla="*/ 11 h 59"/>
                <a:gd name="T52" fmla="*/ 15 w 59"/>
                <a:gd name="T53" fmla="*/ 10 h 59"/>
                <a:gd name="T54" fmla="*/ 15 w 59"/>
                <a:gd name="T55" fmla="*/ 8 h 59"/>
                <a:gd name="T56" fmla="*/ 15 w 59"/>
                <a:gd name="T57" fmla="*/ 7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59"/>
                <a:gd name="T89" fmla="*/ 59 w 59"/>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FF0000"/>
            </a:solidFill>
            <a:ln w="9525">
              <a:noFill/>
              <a:round/>
              <a:headEnd/>
              <a:tailEnd/>
            </a:ln>
          </p:spPr>
          <p:txBody>
            <a:bodyPr/>
            <a:lstStyle/>
            <a:p>
              <a:endParaRPr lang="en-US"/>
            </a:p>
          </p:txBody>
        </p:sp>
        <p:sp>
          <p:nvSpPr>
            <p:cNvPr id="7420" name="Freeform 387"/>
            <p:cNvSpPr>
              <a:spLocks/>
            </p:cNvSpPr>
            <p:nvPr/>
          </p:nvSpPr>
          <p:spPr bwMode="auto">
            <a:xfrm>
              <a:off x="2487" y="2672"/>
              <a:ext cx="15" cy="14"/>
            </a:xfrm>
            <a:custGeom>
              <a:avLst/>
              <a:gdLst>
                <a:gd name="T0" fmla="*/ 4 w 29"/>
                <a:gd name="T1" fmla="*/ 7 h 29"/>
                <a:gd name="T2" fmla="*/ 3 w 29"/>
                <a:gd name="T3" fmla="*/ 7 h 29"/>
                <a:gd name="T4" fmla="*/ 3 w 29"/>
                <a:gd name="T5" fmla="*/ 7 h 29"/>
                <a:gd name="T6" fmla="*/ 2 w 29"/>
                <a:gd name="T7" fmla="*/ 6 h 29"/>
                <a:gd name="T8" fmla="*/ 1 w 29"/>
                <a:gd name="T9" fmla="*/ 6 h 29"/>
                <a:gd name="T10" fmla="*/ 1 w 29"/>
                <a:gd name="T11" fmla="*/ 5 h 29"/>
                <a:gd name="T12" fmla="*/ 1 w 29"/>
                <a:gd name="T13" fmla="*/ 5 h 29"/>
                <a:gd name="T14" fmla="*/ 0 w 29"/>
                <a:gd name="T15" fmla="*/ 4 h 29"/>
                <a:gd name="T16" fmla="*/ 0 w 29"/>
                <a:gd name="T17" fmla="*/ 3 h 29"/>
                <a:gd name="T18" fmla="*/ 0 w 29"/>
                <a:gd name="T19" fmla="*/ 3 h 29"/>
                <a:gd name="T20" fmla="*/ 1 w 29"/>
                <a:gd name="T21" fmla="*/ 2 h 29"/>
                <a:gd name="T22" fmla="*/ 1 w 29"/>
                <a:gd name="T23" fmla="*/ 1 h 29"/>
                <a:gd name="T24" fmla="*/ 1 w 29"/>
                <a:gd name="T25" fmla="*/ 1 h 29"/>
                <a:gd name="T26" fmla="*/ 2 w 29"/>
                <a:gd name="T27" fmla="*/ 0 h 29"/>
                <a:gd name="T28" fmla="*/ 3 w 29"/>
                <a:gd name="T29" fmla="*/ 0 h 29"/>
                <a:gd name="T30" fmla="*/ 3 w 29"/>
                <a:gd name="T31" fmla="*/ 0 h 29"/>
                <a:gd name="T32" fmla="*/ 4 w 29"/>
                <a:gd name="T33" fmla="*/ 0 h 29"/>
                <a:gd name="T34" fmla="*/ 5 w 29"/>
                <a:gd name="T35" fmla="*/ 0 h 29"/>
                <a:gd name="T36" fmla="*/ 5 w 29"/>
                <a:gd name="T37" fmla="*/ 0 h 29"/>
                <a:gd name="T38" fmla="*/ 6 w 29"/>
                <a:gd name="T39" fmla="*/ 0 h 29"/>
                <a:gd name="T40" fmla="*/ 7 w 29"/>
                <a:gd name="T41" fmla="*/ 1 h 29"/>
                <a:gd name="T42" fmla="*/ 7 w 29"/>
                <a:gd name="T43" fmla="*/ 1 h 29"/>
                <a:gd name="T44" fmla="*/ 7 w 29"/>
                <a:gd name="T45" fmla="*/ 2 h 29"/>
                <a:gd name="T46" fmla="*/ 8 w 29"/>
                <a:gd name="T47" fmla="*/ 3 h 29"/>
                <a:gd name="T48" fmla="*/ 8 w 29"/>
                <a:gd name="T49" fmla="*/ 3 h 29"/>
                <a:gd name="T50" fmla="*/ 7 w 29"/>
                <a:gd name="T51" fmla="*/ 5 h 29"/>
                <a:gd name="T52" fmla="*/ 7 w 29"/>
                <a:gd name="T53" fmla="*/ 6 h 29"/>
                <a:gd name="T54" fmla="*/ 5 w 29"/>
                <a:gd name="T55" fmla="*/ 7 h 29"/>
                <a:gd name="T56" fmla="*/ 4 w 29"/>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FF0000"/>
            </a:solidFill>
            <a:ln w="9525">
              <a:noFill/>
              <a:round/>
              <a:headEnd/>
              <a:tailEnd/>
            </a:ln>
          </p:spPr>
          <p:txBody>
            <a:bodyPr/>
            <a:lstStyle/>
            <a:p>
              <a:endParaRPr lang="en-US"/>
            </a:p>
          </p:txBody>
        </p:sp>
        <p:sp>
          <p:nvSpPr>
            <p:cNvPr id="7421" name="Freeform 388"/>
            <p:cNvSpPr>
              <a:spLocks/>
            </p:cNvSpPr>
            <p:nvPr/>
          </p:nvSpPr>
          <p:spPr bwMode="auto">
            <a:xfrm>
              <a:off x="2624" y="2585"/>
              <a:ext cx="30" cy="29"/>
            </a:xfrm>
            <a:custGeom>
              <a:avLst/>
              <a:gdLst>
                <a:gd name="T0" fmla="*/ 15 w 60"/>
                <a:gd name="T1" fmla="*/ 7 h 59"/>
                <a:gd name="T2" fmla="*/ 15 w 60"/>
                <a:gd name="T3" fmla="*/ 6 h 59"/>
                <a:gd name="T4" fmla="*/ 15 w 60"/>
                <a:gd name="T5" fmla="*/ 4 h 59"/>
                <a:gd name="T6" fmla="*/ 14 w 60"/>
                <a:gd name="T7" fmla="*/ 3 h 59"/>
                <a:gd name="T8" fmla="*/ 13 w 60"/>
                <a:gd name="T9" fmla="*/ 2 h 59"/>
                <a:gd name="T10" fmla="*/ 12 w 60"/>
                <a:gd name="T11" fmla="*/ 1 h 59"/>
                <a:gd name="T12" fmla="*/ 11 w 60"/>
                <a:gd name="T13" fmla="*/ 0 h 59"/>
                <a:gd name="T14" fmla="*/ 9 w 60"/>
                <a:gd name="T15" fmla="*/ 0 h 59"/>
                <a:gd name="T16" fmla="*/ 8 w 60"/>
                <a:gd name="T17" fmla="*/ 0 h 59"/>
                <a:gd name="T18" fmla="*/ 5 w 60"/>
                <a:gd name="T19" fmla="*/ 0 h 59"/>
                <a:gd name="T20" fmla="*/ 3 w 60"/>
                <a:gd name="T21" fmla="*/ 2 h 59"/>
                <a:gd name="T22" fmla="*/ 1 w 60"/>
                <a:gd name="T23" fmla="*/ 4 h 59"/>
                <a:gd name="T24" fmla="*/ 0 w 60"/>
                <a:gd name="T25" fmla="*/ 7 h 59"/>
                <a:gd name="T26" fmla="*/ 1 w 60"/>
                <a:gd name="T27" fmla="*/ 9 h 59"/>
                <a:gd name="T28" fmla="*/ 1 w 60"/>
                <a:gd name="T29" fmla="*/ 10 h 59"/>
                <a:gd name="T30" fmla="*/ 2 w 60"/>
                <a:gd name="T31" fmla="*/ 11 h 59"/>
                <a:gd name="T32" fmla="*/ 3 w 60"/>
                <a:gd name="T33" fmla="*/ 12 h 59"/>
                <a:gd name="T34" fmla="*/ 4 w 60"/>
                <a:gd name="T35" fmla="*/ 13 h 59"/>
                <a:gd name="T36" fmla="*/ 5 w 60"/>
                <a:gd name="T37" fmla="*/ 14 h 59"/>
                <a:gd name="T38" fmla="*/ 7 w 60"/>
                <a:gd name="T39" fmla="*/ 14 h 59"/>
                <a:gd name="T40" fmla="*/ 8 w 60"/>
                <a:gd name="T41" fmla="*/ 14 h 59"/>
                <a:gd name="T42" fmla="*/ 9 w 60"/>
                <a:gd name="T43" fmla="*/ 14 h 59"/>
                <a:gd name="T44" fmla="*/ 11 w 60"/>
                <a:gd name="T45" fmla="*/ 14 h 59"/>
                <a:gd name="T46" fmla="*/ 12 w 60"/>
                <a:gd name="T47" fmla="*/ 13 h 59"/>
                <a:gd name="T48" fmla="*/ 13 w 60"/>
                <a:gd name="T49" fmla="*/ 12 h 59"/>
                <a:gd name="T50" fmla="*/ 14 w 60"/>
                <a:gd name="T51" fmla="*/ 11 h 59"/>
                <a:gd name="T52" fmla="*/ 15 w 60"/>
                <a:gd name="T53" fmla="*/ 10 h 59"/>
                <a:gd name="T54" fmla="*/ 15 w 60"/>
                <a:gd name="T55" fmla="*/ 9 h 59"/>
                <a:gd name="T56" fmla="*/ 15 w 60"/>
                <a:gd name="T57" fmla="*/ 7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FF0000"/>
            </a:solidFill>
            <a:ln w="9525">
              <a:noFill/>
              <a:round/>
              <a:headEnd/>
              <a:tailEnd/>
            </a:ln>
          </p:spPr>
          <p:txBody>
            <a:bodyPr/>
            <a:lstStyle/>
            <a:p>
              <a:endParaRPr lang="en-US"/>
            </a:p>
          </p:txBody>
        </p:sp>
        <p:sp>
          <p:nvSpPr>
            <p:cNvPr id="7422" name="Freeform 389"/>
            <p:cNvSpPr>
              <a:spLocks/>
            </p:cNvSpPr>
            <p:nvPr/>
          </p:nvSpPr>
          <p:spPr bwMode="auto">
            <a:xfrm>
              <a:off x="2631" y="2592"/>
              <a:ext cx="15" cy="14"/>
            </a:xfrm>
            <a:custGeom>
              <a:avLst/>
              <a:gdLst>
                <a:gd name="T0" fmla="*/ 4 w 30"/>
                <a:gd name="T1" fmla="*/ 7 h 29"/>
                <a:gd name="T2" fmla="*/ 3 w 30"/>
                <a:gd name="T3" fmla="*/ 7 h 29"/>
                <a:gd name="T4" fmla="*/ 3 w 30"/>
                <a:gd name="T5" fmla="*/ 7 h 29"/>
                <a:gd name="T6" fmla="*/ 2 w 30"/>
                <a:gd name="T7" fmla="*/ 6 h 29"/>
                <a:gd name="T8" fmla="*/ 2 w 30"/>
                <a:gd name="T9" fmla="*/ 6 h 29"/>
                <a:gd name="T10" fmla="*/ 1 w 30"/>
                <a:gd name="T11" fmla="*/ 5 h 29"/>
                <a:gd name="T12" fmla="*/ 1 w 30"/>
                <a:gd name="T13" fmla="*/ 5 h 29"/>
                <a:gd name="T14" fmla="*/ 0 w 30"/>
                <a:gd name="T15" fmla="*/ 4 h 29"/>
                <a:gd name="T16" fmla="*/ 0 w 30"/>
                <a:gd name="T17" fmla="*/ 3 h 29"/>
                <a:gd name="T18" fmla="*/ 0 w 30"/>
                <a:gd name="T19" fmla="*/ 2 h 29"/>
                <a:gd name="T20" fmla="*/ 1 w 30"/>
                <a:gd name="T21" fmla="*/ 2 h 29"/>
                <a:gd name="T22" fmla="*/ 1 w 30"/>
                <a:gd name="T23" fmla="*/ 1 h 29"/>
                <a:gd name="T24" fmla="*/ 2 w 30"/>
                <a:gd name="T25" fmla="*/ 1 h 29"/>
                <a:gd name="T26" fmla="*/ 2 w 30"/>
                <a:gd name="T27" fmla="*/ 0 h 29"/>
                <a:gd name="T28" fmla="*/ 3 w 30"/>
                <a:gd name="T29" fmla="*/ 0 h 29"/>
                <a:gd name="T30" fmla="*/ 3 w 30"/>
                <a:gd name="T31" fmla="*/ 0 h 29"/>
                <a:gd name="T32" fmla="*/ 4 w 30"/>
                <a:gd name="T33" fmla="*/ 0 h 29"/>
                <a:gd name="T34" fmla="*/ 5 w 30"/>
                <a:gd name="T35" fmla="*/ 0 h 29"/>
                <a:gd name="T36" fmla="*/ 6 w 30"/>
                <a:gd name="T37" fmla="*/ 0 h 29"/>
                <a:gd name="T38" fmla="*/ 6 w 30"/>
                <a:gd name="T39" fmla="*/ 0 h 29"/>
                <a:gd name="T40" fmla="*/ 7 w 30"/>
                <a:gd name="T41" fmla="*/ 1 h 29"/>
                <a:gd name="T42" fmla="*/ 7 w 30"/>
                <a:gd name="T43" fmla="*/ 1 h 29"/>
                <a:gd name="T44" fmla="*/ 8 w 30"/>
                <a:gd name="T45" fmla="*/ 2 h 29"/>
                <a:gd name="T46" fmla="*/ 8 w 30"/>
                <a:gd name="T47" fmla="*/ 2 h 29"/>
                <a:gd name="T48" fmla="*/ 8 w 30"/>
                <a:gd name="T49" fmla="*/ 3 h 29"/>
                <a:gd name="T50" fmla="*/ 8 w 30"/>
                <a:gd name="T51" fmla="*/ 5 h 29"/>
                <a:gd name="T52" fmla="*/ 7 w 30"/>
                <a:gd name="T53" fmla="*/ 6 h 29"/>
                <a:gd name="T54" fmla="*/ 6 w 30"/>
                <a:gd name="T55" fmla="*/ 7 h 29"/>
                <a:gd name="T56" fmla="*/ 4 w 30"/>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FF0000"/>
            </a:solidFill>
            <a:ln w="9525">
              <a:noFill/>
              <a:round/>
              <a:headEnd/>
              <a:tailEnd/>
            </a:ln>
          </p:spPr>
          <p:txBody>
            <a:bodyPr/>
            <a:lstStyle/>
            <a:p>
              <a:endParaRPr lang="en-US"/>
            </a:p>
          </p:txBody>
        </p:sp>
        <p:sp>
          <p:nvSpPr>
            <p:cNvPr id="7423" name="Freeform 390"/>
            <p:cNvSpPr>
              <a:spLocks/>
            </p:cNvSpPr>
            <p:nvPr/>
          </p:nvSpPr>
          <p:spPr bwMode="auto">
            <a:xfrm>
              <a:off x="2621" y="2333"/>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FF0000"/>
            </a:solidFill>
            <a:ln w="9525">
              <a:noFill/>
              <a:round/>
              <a:headEnd/>
              <a:tailEnd/>
            </a:ln>
          </p:spPr>
          <p:txBody>
            <a:bodyPr/>
            <a:lstStyle/>
            <a:p>
              <a:endParaRPr lang="en-US"/>
            </a:p>
          </p:txBody>
        </p:sp>
        <p:sp>
          <p:nvSpPr>
            <p:cNvPr id="7424" name="Freeform 391"/>
            <p:cNvSpPr>
              <a:spLocks/>
            </p:cNvSpPr>
            <p:nvPr/>
          </p:nvSpPr>
          <p:spPr bwMode="auto">
            <a:xfrm>
              <a:off x="2628" y="2341"/>
              <a:ext cx="15" cy="15"/>
            </a:xfrm>
            <a:custGeom>
              <a:avLst/>
              <a:gdLst>
                <a:gd name="T0" fmla="*/ 4 w 30"/>
                <a:gd name="T1" fmla="*/ 8 h 29"/>
                <a:gd name="T2" fmla="*/ 3 w 30"/>
                <a:gd name="T3" fmla="*/ 8 h 29"/>
                <a:gd name="T4" fmla="*/ 3 w 30"/>
                <a:gd name="T5" fmla="*/ 7 h 29"/>
                <a:gd name="T6" fmla="*/ 2 w 30"/>
                <a:gd name="T7" fmla="*/ 7 h 29"/>
                <a:gd name="T8" fmla="*/ 1 w 30"/>
                <a:gd name="T9" fmla="*/ 6 h 29"/>
                <a:gd name="T10" fmla="*/ 1 w 30"/>
                <a:gd name="T11" fmla="*/ 6 h 29"/>
                <a:gd name="T12" fmla="*/ 1 w 30"/>
                <a:gd name="T13" fmla="*/ 5 h 29"/>
                <a:gd name="T14" fmla="*/ 0 w 30"/>
                <a:gd name="T15" fmla="*/ 5 h 29"/>
                <a:gd name="T16" fmla="*/ 0 w 30"/>
                <a:gd name="T17" fmla="*/ 4 h 29"/>
                <a:gd name="T18" fmla="*/ 0 w 30"/>
                <a:gd name="T19" fmla="*/ 3 h 29"/>
                <a:gd name="T20" fmla="*/ 1 w 30"/>
                <a:gd name="T21" fmla="*/ 2 h 29"/>
                <a:gd name="T22" fmla="*/ 1 w 30"/>
                <a:gd name="T23" fmla="*/ 2 h 29"/>
                <a:gd name="T24" fmla="*/ 1 w 30"/>
                <a:gd name="T25" fmla="*/ 1 h 29"/>
                <a:gd name="T26" fmla="*/ 2 w 30"/>
                <a:gd name="T27" fmla="*/ 1 h 29"/>
                <a:gd name="T28" fmla="*/ 3 w 30"/>
                <a:gd name="T29" fmla="*/ 1 h 29"/>
                <a:gd name="T30" fmla="*/ 3 w 30"/>
                <a:gd name="T31" fmla="*/ 0 h 29"/>
                <a:gd name="T32" fmla="*/ 4 w 30"/>
                <a:gd name="T33" fmla="*/ 0 h 29"/>
                <a:gd name="T34" fmla="*/ 5 w 30"/>
                <a:gd name="T35" fmla="*/ 0 h 29"/>
                <a:gd name="T36" fmla="*/ 5 w 30"/>
                <a:gd name="T37" fmla="*/ 1 h 29"/>
                <a:gd name="T38" fmla="*/ 6 w 30"/>
                <a:gd name="T39" fmla="*/ 1 h 29"/>
                <a:gd name="T40" fmla="*/ 7 w 30"/>
                <a:gd name="T41" fmla="*/ 1 h 29"/>
                <a:gd name="T42" fmla="*/ 7 w 30"/>
                <a:gd name="T43" fmla="*/ 2 h 29"/>
                <a:gd name="T44" fmla="*/ 7 w 30"/>
                <a:gd name="T45" fmla="*/ 2 h 29"/>
                <a:gd name="T46" fmla="*/ 8 w 30"/>
                <a:gd name="T47" fmla="*/ 3 h 29"/>
                <a:gd name="T48" fmla="*/ 8 w 30"/>
                <a:gd name="T49" fmla="*/ 4 h 29"/>
                <a:gd name="T50" fmla="*/ 7 w 30"/>
                <a:gd name="T51" fmla="*/ 5 h 29"/>
                <a:gd name="T52" fmla="*/ 7 w 30"/>
                <a:gd name="T53" fmla="*/ 6 h 29"/>
                <a:gd name="T54" fmla="*/ 5 w 30"/>
                <a:gd name="T55" fmla="*/ 7 h 29"/>
                <a:gd name="T56" fmla="*/ 4 w 30"/>
                <a:gd name="T57" fmla="*/ 8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FF0000"/>
            </a:solidFill>
            <a:ln w="9525">
              <a:noFill/>
              <a:round/>
              <a:headEnd/>
              <a:tailEnd/>
            </a:ln>
          </p:spPr>
          <p:txBody>
            <a:bodyPr/>
            <a:lstStyle/>
            <a:p>
              <a:endParaRPr lang="en-US"/>
            </a:p>
          </p:txBody>
        </p:sp>
        <p:sp>
          <p:nvSpPr>
            <p:cNvPr id="7425" name="Freeform 392"/>
            <p:cNvSpPr>
              <a:spLocks/>
            </p:cNvSpPr>
            <p:nvPr/>
          </p:nvSpPr>
          <p:spPr bwMode="auto">
            <a:xfrm>
              <a:off x="2709" y="2526"/>
              <a:ext cx="30" cy="30"/>
            </a:xfrm>
            <a:custGeom>
              <a:avLst/>
              <a:gdLst>
                <a:gd name="T0" fmla="*/ 15 w 60"/>
                <a:gd name="T1" fmla="*/ 8 h 59"/>
                <a:gd name="T2" fmla="*/ 15 w 60"/>
                <a:gd name="T3" fmla="*/ 6 h 59"/>
                <a:gd name="T4" fmla="*/ 15 w 60"/>
                <a:gd name="T5" fmla="*/ 5 h 59"/>
                <a:gd name="T6" fmla="*/ 14 w 60"/>
                <a:gd name="T7" fmla="*/ 3 h 59"/>
                <a:gd name="T8" fmla="*/ 13 w 60"/>
                <a:gd name="T9" fmla="*/ 2 h 59"/>
                <a:gd name="T10" fmla="*/ 12 w 60"/>
                <a:gd name="T11" fmla="*/ 1 h 59"/>
                <a:gd name="T12" fmla="*/ 11 w 60"/>
                <a:gd name="T13" fmla="*/ 1 h 59"/>
                <a:gd name="T14" fmla="*/ 9 w 60"/>
                <a:gd name="T15" fmla="*/ 1 h 59"/>
                <a:gd name="T16" fmla="*/ 8 w 60"/>
                <a:gd name="T17" fmla="*/ 0 h 59"/>
                <a:gd name="T18" fmla="*/ 5 w 60"/>
                <a:gd name="T19" fmla="*/ 1 h 59"/>
                <a:gd name="T20" fmla="*/ 3 w 60"/>
                <a:gd name="T21" fmla="*/ 2 h 59"/>
                <a:gd name="T22" fmla="*/ 1 w 60"/>
                <a:gd name="T23" fmla="*/ 5 h 59"/>
                <a:gd name="T24" fmla="*/ 0 w 60"/>
                <a:gd name="T25" fmla="*/ 8 h 59"/>
                <a:gd name="T26" fmla="*/ 1 w 60"/>
                <a:gd name="T27" fmla="*/ 9 h 59"/>
                <a:gd name="T28" fmla="*/ 1 w 60"/>
                <a:gd name="T29" fmla="*/ 11 h 59"/>
                <a:gd name="T30" fmla="*/ 2 w 60"/>
                <a:gd name="T31" fmla="*/ 12 h 59"/>
                <a:gd name="T32" fmla="*/ 3 w 60"/>
                <a:gd name="T33" fmla="*/ 13 h 59"/>
                <a:gd name="T34" fmla="*/ 4 w 60"/>
                <a:gd name="T35" fmla="*/ 14 h 59"/>
                <a:gd name="T36" fmla="*/ 5 w 60"/>
                <a:gd name="T37" fmla="*/ 15 h 59"/>
                <a:gd name="T38" fmla="*/ 6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FF0000"/>
            </a:solidFill>
            <a:ln w="9525">
              <a:noFill/>
              <a:round/>
              <a:headEnd/>
              <a:tailEnd/>
            </a:ln>
          </p:spPr>
          <p:txBody>
            <a:bodyPr/>
            <a:lstStyle/>
            <a:p>
              <a:endParaRPr lang="en-US"/>
            </a:p>
          </p:txBody>
        </p:sp>
        <p:sp>
          <p:nvSpPr>
            <p:cNvPr id="7426" name="Freeform 393"/>
            <p:cNvSpPr>
              <a:spLocks/>
            </p:cNvSpPr>
            <p:nvPr/>
          </p:nvSpPr>
          <p:spPr bwMode="auto">
            <a:xfrm>
              <a:off x="2716" y="2533"/>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7427" name="Freeform 394"/>
            <p:cNvSpPr>
              <a:spLocks/>
            </p:cNvSpPr>
            <p:nvPr/>
          </p:nvSpPr>
          <p:spPr bwMode="auto">
            <a:xfrm>
              <a:off x="2821" y="2427"/>
              <a:ext cx="30" cy="30"/>
            </a:xfrm>
            <a:custGeom>
              <a:avLst/>
              <a:gdLst>
                <a:gd name="T0" fmla="*/ 16 w 58"/>
                <a:gd name="T1" fmla="*/ 7 h 58"/>
                <a:gd name="T2" fmla="*/ 16 w 58"/>
                <a:gd name="T3" fmla="*/ 6 h 58"/>
                <a:gd name="T4" fmla="*/ 15 w 58"/>
                <a:gd name="T5" fmla="*/ 5 h 58"/>
                <a:gd name="T6" fmla="*/ 14 w 58"/>
                <a:gd name="T7" fmla="*/ 3 h 58"/>
                <a:gd name="T8" fmla="*/ 13 w 58"/>
                <a:gd name="T9" fmla="*/ 2 h 58"/>
                <a:gd name="T10" fmla="*/ 12 w 58"/>
                <a:gd name="T11" fmla="*/ 1 h 58"/>
                <a:gd name="T12" fmla="*/ 11 w 58"/>
                <a:gd name="T13" fmla="*/ 1 h 58"/>
                <a:gd name="T14" fmla="*/ 9 w 58"/>
                <a:gd name="T15" fmla="*/ 0 h 58"/>
                <a:gd name="T16" fmla="*/ 7 w 58"/>
                <a:gd name="T17" fmla="*/ 0 h 58"/>
                <a:gd name="T18" fmla="*/ 5 w 58"/>
                <a:gd name="T19" fmla="*/ 1 h 58"/>
                <a:gd name="T20" fmla="*/ 2 w 58"/>
                <a:gd name="T21" fmla="*/ 2 h 58"/>
                <a:gd name="T22" fmla="*/ 1 w 58"/>
                <a:gd name="T23" fmla="*/ 5 h 58"/>
                <a:gd name="T24" fmla="*/ 0 w 58"/>
                <a:gd name="T25" fmla="*/ 7 h 58"/>
                <a:gd name="T26" fmla="*/ 0 w 58"/>
                <a:gd name="T27" fmla="*/ 9 h 58"/>
                <a:gd name="T28" fmla="*/ 1 w 58"/>
                <a:gd name="T29" fmla="*/ 11 h 58"/>
                <a:gd name="T30" fmla="*/ 1 w 58"/>
                <a:gd name="T31" fmla="*/ 12 h 58"/>
                <a:gd name="T32" fmla="*/ 2 w 58"/>
                <a:gd name="T33" fmla="*/ 13 h 58"/>
                <a:gd name="T34" fmla="*/ 3 w 58"/>
                <a:gd name="T35" fmla="*/ 14 h 58"/>
                <a:gd name="T36" fmla="*/ 5 w 58"/>
                <a:gd name="T37" fmla="*/ 15 h 58"/>
                <a:gd name="T38" fmla="*/ 6 w 58"/>
                <a:gd name="T39" fmla="*/ 16 h 58"/>
                <a:gd name="T40" fmla="*/ 7 w 58"/>
                <a:gd name="T41" fmla="*/ 16 h 58"/>
                <a:gd name="T42" fmla="*/ 9 w 58"/>
                <a:gd name="T43" fmla="*/ 16 h 58"/>
                <a:gd name="T44" fmla="*/ 11 w 58"/>
                <a:gd name="T45" fmla="*/ 15 h 58"/>
                <a:gd name="T46" fmla="*/ 12 w 58"/>
                <a:gd name="T47" fmla="*/ 14 h 58"/>
                <a:gd name="T48" fmla="*/ 13 w 58"/>
                <a:gd name="T49" fmla="*/ 13 h 58"/>
                <a:gd name="T50" fmla="*/ 14 w 58"/>
                <a:gd name="T51" fmla="*/ 12 h 58"/>
                <a:gd name="T52" fmla="*/ 15 w 58"/>
                <a:gd name="T53" fmla="*/ 11 h 58"/>
                <a:gd name="T54" fmla="*/ 16 w 58"/>
                <a:gd name="T55" fmla="*/ 9 h 58"/>
                <a:gd name="T56" fmla="*/ 16 w 58"/>
                <a:gd name="T57" fmla="*/ 7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8"/>
                <a:gd name="T89" fmla="*/ 58 w 58"/>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FF0000"/>
            </a:solidFill>
            <a:ln w="9525">
              <a:noFill/>
              <a:round/>
              <a:headEnd/>
              <a:tailEnd/>
            </a:ln>
          </p:spPr>
          <p:txBody>
            <a:bodyPr/>
            <a:lstStyle/>
            <a:p>
              <a:endParaRPr lang="en-US"/>
            </a:p>
          </p:txBody>
        </p:sp>
        <p:sp>
          <p:nvSpPr>
            <p:cNvPr id="7428" name="Freeform 395"/>
            <p:cNvSpPr>
              <a:spLocks/>
            </p:cNvSpPr>
            <p:nvPr/>
          </p:nvSpPr>
          <p:spPr bwMode="auto">
            <a:xfrm>
              <a:off x="2829" y="2435"/>
              <a:ext cx="14" cy="14"/>
            </a:xfrm>
            <a:custGeom>
              <a:avLst/>
              <a:gdLst>
                <a:gd name="T0" fmla="*/ 3 w 29"/>
                <a:gd name="T1" fmla="*/ 7 h 28"/>
                <a:gd name="T2" fmla="*/ 3 w 29"/>
                <a:gd name="T3" fmla="*/ 7 h 28"/>
                <a:gd name="T4" fmla="*/ 2 w 29"/>
                <a:gd name="T5" fmla="*/ 7 h 28"/>
                <a:gd name="T6" fmla="*/ 1 w 29"/>
                <a:gd name="T7" fmla="*/ 7 h 28"/>
                <a:gd name="T8" fmla="*/ 1 w 29"/>
                <a:gd name="T9" fmla="*/ 6 h 28"/>
                <a:gd name="T10" fmla="*/ 0 w 29"/>
                <a:gd name="T11" fmla="*/ 6 h 28"/>
                <a:gd name="T12" fmla="*/ 0 w 29"/>
                <a:gd name="T13" fmla="*/ 5 h 28"/>
                <a:gd name="T14" fmla="*/ 0 w 29"/>
                <a:gd name="T15" fmla="*/ 5 h 28"/>
                <a:gd name="T16" fmla="*/ 0 w 29"/>
                <a:gd name="T17" fmla="*/ 4 h 28"/>
                <a:gd name="T18" fmla="*/ 0 w 29"/>
                <a:gd name="T19" fmla="*/ 3 h 28"/>
                <a:gd name="T20" fmla="*/ 0 w 29"/>
                <a:gd name="T21" fmla="*/ 2 h 28"/>
                <a:gd name="T22" fmla="*/ 0 w 29"/>
                <a:gd name="T23" fmla="*/ 2 h 28"/>
                <a:gd name="T24" fmla="*/ 1 w 29"/>
                <a:gd name="T25" fmla="*/ 1 h 28"/>
                <a:gd name="T26" fmla="*/ 1 w 29"/>
                <a:gd name="T27" fmla="*/ 1 h 28"/>
                <a:gd name="T28" fmla="*/ 2 w 29"/>
                <a:gd name="T29" fmla="*/ 1 h 28"/>
                <a:gd name="T30" fmla="*/ 3 w 29"/>
                <a:gd name="T31" fmla="*/ 0 h 28"/>
                <a:gd name="T32" fmla="*/ 3 w 29"/>
                <a:gd name="T33" fmla="*/ 0 h 28"/>
                <a:gd name="T34" fmla="*/ 4 w 29"/>
                <a:gd name="T35" fmla="*/ 0 h 28"/>
                <a:gd name="T36" fmla="*/ 5 w 29"/>
                <a:gd name="T37" fmla="*/ 1 h 28"/>
                <a:gd name="T38" fmla="*/ 6 w 29"/>
                <a:gd name="T39" fmla="*/ 1 h 28"/>
                <a:gd name="T40" fmla="*/ 6 w 29"/>
                <a:gd name="T41" fmla="*/ 1 h 28"/>
                <a:gd name="T42" fmla="*/ 6 w 29"/>
                <a:gd name="T43" fmla="*/ 2 h 28"/>
                <a:gd name="T44" fmla="*/ 7 w 29"/>
                <a:gd name="T45" fmla="*/ 2 h 28"/>
                <a:gd name="T46" fmla="*/ 7 w 29"/>
                <a:gd name="T47" fmla="*/ 3 h 28"/>
                <a:gd name="T48" fmla="*/ 7 w 29"/>
                <a:gd name="T49" fmla="*/ 4 h 28"/>
                <a:gd name="T50" fmla="*/ 7 w 29"/>
                <a:gd name="T51" fmla="*/ 5 h 28"/>
                <a:gd name="T52" fmla="*/ 6 w 29"/>
                <a:gd name="T53" fmla="*/ 6 h 28"/>
                <a:gd name="T54" fmla="*/ 5 w 29"/>
                <a:gd name="T55" fmla="*/ 7 h 28"/>
                <a:gd name="T56" fmla="*/ 3 w 29"/>
                <a:gd name="T57" fmla="*/ 7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FF0000"/>
            </a:solidFill>
            <a:ln w="9525">
              <a:noFill/>
              <a:round/>
              <a:headEnd/>
              <a:tailEnd/>
            </a:ln>
          </p:spPr>
          <p:txBody>
            <a:bodyPr/>
            <a:lstStyle/>
            <a:p>
              <a:endParaRPr lang="en-US"/>
            </a:p>
          </p:txBody>
        </p:sp>
        <p:sp>
          <p:nvSpPr>
            <p:cNvPr id="7429" name="Freeform 396"/>
            <p:cNvSpPr>
              <a:spLocks/>
            </p:cNvSpPr>
            <p:nvPr/>
          </p:nvSpPr>
          <p:spPr bwMode="auto">
            <a:xfrm>
              <a:off x="2818" y="2606"/>
              <a:ext cx="30" cy="30"/>
            </a:xfrm>
            <a:custGeom>
              <a:avLst/>
              <a:gdLst>
                <a:gd name="T0" fmla="*/ 15 w 60"/>
                <a:gd name="T1" fmla="*/ 8 h 60"/>
                <a:gd name="T2" fmla="*/ 15 w 60"/>
                <a:gd name="T3" fmla="*/ 6 h 60"/>
                <a:gd name="T4" fmla="*/ 15 w 60"/>
                <a:gd name="T5" fmla="*/ 5 h 60"/>
                <a:gd name="T6" fmla="*/ 14 w 60"/>
                <a:gd name="T7" fmla="*/ 3 h 60"/>
                <a:gd name="T8" fmla="*/ 13 w 60"/>
                <a:gd name="T9" fmla="*/ 2 h 60"/>
                <a:gd name="T10" fmla="*/ 12 w 60"/>
                <a:gd name="T11" fmla="*/ 1 h 60"/>
                <a:gd name="T12" fmla="*/ 11 w 60"/>
                <a:gd name="T13" fmla="*/ 1 h 60"/>
                <a:gd name="T14" fmla="*/ 9 w 60"/>
                <a:gd name="T15" fmla="*/ 0 h 60"/>
                <a:gd name="T16" fmla="*/ 8 w 60"/>
                <a:gd name="T17" fmla="*/ 0 h 60"/>
                <a:gd name="T18" fmla="*/ 5 w 60"/>
                <a:gd name="T19" fmla="*/ 1 h 60"/>
                <a:gd name="T20" fmla="*/ 3 w 60"/>
                <a:gd name="T21" fmla="*/ 2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FF0000"/>
            </a:solidFill>
            <a:ln w="9525">
              <a:noFill/>
              <a:round/>
              <a:headEnd/>
              <a:tailEnd/>
            </a:ln>
          </p:spPr>
          <p:txBody>
            <a:bodyPr/>
            <a:lstStyle/>
            <a:p>
              <a:endParaRPr lang="en-US"/>
            </a:p>
          </p:txBody>
        </p:sp>
        <p:sp>
          <p:nvSpPr>
            <p:cNvPr id="7430" name="Freeform 397"/>
            <p:cNvSpPr>
              <a:spLocks/>
            </p:cNvSpPr>
            <p:nvPr/>
          </p:nvSpPr>
          <p:spPr bwMode="auto">
            <a:xfrm>
              <a:off x="2826" y="2613"/>
              <a:ext cx="15" cy="15"/>
            </a:xfrm>
            <a:custGeom>
              <a:avLst/>
              <a:gdLst>
                <a:gd name="T0" fmla="*/ 4 w 30"/>
                <a:gd name="T1" fmla="*/ 8 h 28"/>
                <a:gd name="T2" fmla="*/ 3 w 30"/>
                <a:gd name="T3" fmla="*/ 8 h 28"/>
                <a:gd name="T4" fmla="*/ 3 w 30"/>
                <a:gd name="T5" fmla="*/ 8 h 28"/>
                <a:gd name="T6" fmla="*/ 2 w 30"/>
                <a:gd name="T7" fmla="*/ 8 h 28"/>
                <a:gd name="T8" fmla="*/ 1 w 30"/>
                <a:gd name="T9" fmla="*/ 7 h 28"/>
                <a:gd name="T10" fmla="*/ 1 w 30"/>
                <a:gd name="T11" fmla="*/ 6 h 28"/>
                <a:gd name="T12" fmla="*/ 1 w 30"/>
                <a:gd name="T13" fmla="*/ 5 h 28"/>
                <a:gd name="T14" fmla="*/ 0 w 30"/>
                <a:gd name="T15" fmla="*/ 5 h 28"/>
                <a:gd name="T16" fmla="*/ 0 w 30"/>
                <a:gd name="T17" fmla="*/ 4 h 28"/>
                <a:gd name="T18" fmla="*/ 0 w 30"/>
                <a:gd name="T19" fmla="*/ 3 h 28"/>
                <a:gd name="T20" fmla="*/ 1 w 30"/>
                <a:gd name="T21" fmla="*/ 3 h 28"/>
                <a:gd name="T22" fmla="*/ 1 w 30"/>
                <a:gd name="T23" fmla="*/ 2 h 28"/>
                <a:gd name="T24" fmla="*/ 1 w 30"/>
                <a:gd name="T25" fmla="*/ 1 h 28"/>
                <a:gd name="T26" fmla="*/ 2 w 30"/>
                <a:gd name="T27" fmla="*/ 1 h 28"/>
                <a:gd name="T28" fmla="*/ 3 w 30"/>
                <a:gd name="T29" fmla="*/ 1 h 28"/>
                <a:gd name="T30" fmla="*/ 3 w 30"/>
                <a:gd name="T31" fmla="*/ 0 h 28"/>
                <a:gd name="T32" fmla="*/ 4 w 30"/>
                <a:gd name="T33" fmla="*/ 0 h 28"/>
                <a:gd name="T34" fmla="*/ 5 w 30"/>
                <a:gd name="T35" fmla="*/ 0 h 28"/>
                <a:gd name="T36" fmla="*/ 5 w 30"/>
                <a:gd name="T37" fmla="*/ 1 h 28"/>
                <a:gd name="T38" fmla="*/ 6 w 30"/>
                <a:gd name="T39" fmla="*/ 1 h 28"/>
                <a:gd name="T40" fmla="*/ 7 w 30"/>
                <a:gd name="T41" fmla="*/ 1 h 28"/>
                <a:gd name="T42" fmla="*/ 7 w 30"/>
                <a:gd name="T43" fmla="*/ 2 h 28"/>
                <a:gd name="T44" fmla="*/ 8 w 30"/>
                <a:gd name="T45" fmla="*/ 3 h 28"/>
                <a:gd name="T46" fmla="*/ 8 w 30"/>
                <a:gd name="T47" fmla="*/ 3 h 28"/>
                <a:gd name="T48" fmla="*/ 8 w 30"/>
                <a:gd name="T49" fmla="*/ 4 h 28"/>
                <a:gd name="T50" fmla="*/ 8 w 30"/>
                <a:gd name="T51" fmla="*/ 6 h 28"/>
                <a:gd name="T52" fmla="*/ 7 w 30"/>
                <a:gd name="T53" fmla="*/ 7 h 28"/>
                <a:gd name="T54" fmla="*/ 5 w 30"/>
                <a:gd name="T55" fmla="*/ 8 h 28"/>
                <a:gd name="T56" fmla="*/ 4 w 30"/>
                <a:gd name="T57" fmla="*/ 8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FF0000"/>
            </a:solidFill>
            <a:ln w="9525">
              <a:noFill/>
              <a:round/>
              <a:headEnd/>
              <a:tailEnd/>
            </a:ln>
          </p:spPr>
          <p:txBody>
            <a:bodyPr/>
            <a:lstStyle/>
            <a:p>
              <a:endParaRPr lang="en-US"/>
            </a:p>
          </p:txBody>
        </p:sp>
        <p:sp>
          <p:nvSpPr>
            <p:cNvPr id="7431" name="Freeform 398"/>
            <p:cNvSpPr>
              <a:spLocks/>
            </p:cNvSpPr>
            <p:nvPr/>
          </p:nvSpPr>
          <p:spPr bwMode="auto">
            <a:xfrm>
              <a:off x="2802" y="2723"/>
              <a:ext cx="30" cy="30"/>
            </a:xfrm>
            <a:custGeom>
              <a:avLst/>
              <a:gdLst>
                <a:gd name="T0" fmla="*/ 15 w 59"/>
                <a:gd name="T1" fmla="*/ 8 h 60"/>
                <a:gd name="T2" fmla="*/ 15 w 59"/>
                <a:gd name="T3" fmla="*/ 7 h 60"/>
                <a:gd name="T4" fmla="*/ 15 w 59"/>
                <a:gd name="T5" fmla="*/ 5 h 60"/>
                <a:gd name="T6" fmla="*/ 14 w 59"/>
                <a:gd name="T7" fmla="*/ 4 h 60"/>
                <a:gd name="T8" fmla="*/ 13 w 59"/>
                <a:gd name="T9" fmla="*/ 3 h 60"/>
                <a:gd name="T10" fmla="*/ 12 w 59"/>
                <a:gd name="T11" fmla="*/ 2 h 60"/>
                <a:gd name="T12" fmla="*/ 11 w 59"/>
                <a:gd name="T13" fmla="*/ 1 h 60"/>
                <a:gd name="T14" fmla="*/ 9 w 59"/>
                <a:gd name="T15" fmla="*/ 1 h 60"/>
                <a:gd name="T16" fmla="*/ 8 w 59"/>
                <a:gd name="T17" fmla="*/ 0 h 60"/>
                <a:gd name="T18" fmla="*/ 5 w 59"/>
                <a:gd name="T19" fmla="*/ 1 h 60"/>
                <a:gd name="T20" fmla="*/ 3 w 59"/>
                <a:gd name="T21" fmla="*/ 3 h 60"/>
                <a:gd name="T22" fmla="*/ 1 w 59"/>
                <a:gd name="T23" fmla="*/ 5 h 60"/>
                <a:gd name="T24" fmla="*/ 0 w 59"/>
                <a:gd name="T25" fmla="*/ 8 h 60"/>
                <a:gd name="T26" fmla="*/ 1 w 59"/>
                <a:gd name="T27" fmla="*/ 9 h 60"/>
                <a:gd name="T28" fmla="*/ 1 w 59"/>
                <a:gd name="T29" fmla="*/ 11 h 60"/>
                <a:gd name="T30" fmla="*/ 2 w 59"/>
                <a:gd name="T31" fmla="*/ 12 h 60"/>
                <a:gd name="T32" fmla="*/ 3 w 59"/>
                <a:gd name="T33" fmla="*/ 13 h 60"/>
                <a:gd name="T34" fmla="*/ 4 w 59"/>
                <a:gd name="T35" fmla="*/ 14 h 60"/>
                <a:gd name="T36" fmla="*/ 5 w 59"/>
                <a:gd name="T37" fmla="*/ 15 h 60"/>
                <a:gd name="T38" fmla="*/ 6 w 59"/>
                <a:gd name="T39" fmla="*/ 15 h 60"/>
                <a:gd name="T40" fmla="*/ 8 w 59"/>
                <a:gd name="T41" fmla="*/ 15 h 60"/>
                <a:gd name="T42" fmla="*/ 9 w 59"/>
                <a:gd name="T43" fmla="*/ 15 h 60"/>
                <a:gd name="T44" fmla="*/ 11 w 59"/>
                <a:gd name="T45" fmla="*/ 15 h 60"/>
                <a:gd name="T46" fmla="*/ 12 w 59"/>
                <a:gd name="T47" fmla="*/ 14 h 60"/>
                <a:gd name="T48" fmla="*/ 13 w 59"/>
                <a:gd name="T49" fmla="*/ 13 h 60"/>
                <a:gd name="T50" fmla="*/ 14 w 59"/>
                <a:gd name="T51" fmla="*/ 12 h 60"/>
                <a:gd name="T52" fmla="*/ 15 w 59"/>
                <a:gd name="T53" fmla="*/ 11 h 60"/>
                <a:gd name="T54" fmla="*/ 15 w 59"/>
                <a:gd name="T55" fmla="*/ 9 h 60"/>
                <a:gd name="T56" fmla="*/ 15 w 59"/>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FF0000"/>
            </a:solidFill>
            <a:ln w="9525">
              <a:noFill/>
              <a:round/>
              <a:headEnd/>
              <a:tailEnd/>
            </a:ln>
          </p:spPr>
          <p:txBody>
            <a:bodyPr/>
            <a:lstStyle/>
            <a:p>
              <a:endParaRPr lang="en-US"/>
            </a:p>
          </p:txBody>
        </p:sp>
        <p:sp>
          <p:nvSpPr>
            <p:cNvPr id="7432" name="Freeform 399"/>
            <p:cNvSpPr>
              <a:spLocks/>
            </p:cNvSpPr>
            <p:nvPr/>
          </p:nvSpPr>
          <p:spPr bwMode="auto">
            <a:xfrm>
              <a:off x="2810" y="2730"/>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6 h 30"/>
                <a:gd name="T14" fmla="*/ 0 w 30"/>
                <a:gd name="T15" fmla="*/ 5 h 30"/>
                <a:gd name="T16" fmla="*/ 0 w 30"/>
                <a:gd name="T17" fmla="*/ 4 h 30"/>
                <a:gd name="T18" fmla="*/ 0 w 30"/>
                <a:gd name="T19" fmla="*/ 4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4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7433" name="Freeform 400"/>
            <p:cNvSpPr>
              <a:spLocks/>
            </p:cNvSpPr>
            <p:nvPr/>
          </p:nvSpPr>
          <p:spPr bwMode="auto">
            <a:xfrm>
              <a:off x="3018" y="2652"/>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FF0000"/>
            </a:solidFill>
            <a:ln w="9525">
              <a:noFill/>
              <a:round/>
              <a:headEnd/>
              <a:tailEnd/>
            </a:ln>
          </p:spPr>
          <p:txBody>
            <a:bodyPr/>
            <a:lstStyle/>
            <a:p>
              <a:endParaRPr lang="en-US"/>
            </a:p>
          </p:txBody>
        </p:sp>
        <p:sp>
          <p:nvSpPr>
            <p:cNvPr id="7434" name="Freeform 401"/>
            <p:cNvSpPr>
              <a:spLocks/>
            </p:cNvSpPr>
            <p:nvPr/>
          </p:nvSpPr>
          <p:spPr bwMode="auto">
            <a:xfrm>
              <a:off x="3025" y="2660"/>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1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1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FF0000"/>
            </a:solidFill>
            <a:ln w="9525">
              <a:noFill/>
              <a:round/>
              <a:headEnd/>
              <a:tailEnd/>
            </a:ln>
          </p:spPr>
          <p:txBody>
            <a:bodyPr/>
            <a:lstStyle/>
            <a:p>
              <a:endParaRPr lang="en-US"/>
            </a:p>
          </p:txBody>
        </p:sp>
        <p:sp>
          <p:nvSpPr>
            <p:cNvPr id="7435" name="Freeform 402"/>
            <p:cNvSpPr>
              <a:spLocks/>
            </p:cNvSpPr>
            <p:nvPr/>
          </p:nvSpPr>
          <p:spPr bwMode="auto">
            <a:xfrm>
              <a:off x="3124" y="2731"/>
              <a:ext cx="30" cy="30"/>
            </a:xfrm>
            <a:custGeom>
              <a:avLst/>
              <a:gdLst>
                <a:gd name="T0" fmla="*/ 15 w 60"/>
                <a:gd name="T1" fmla="*/ 8 h 59"/>
                <a:gd name="T2" fmla="*/ 15 w 60"/>
                <a:gd name="T3" fmla="*/ 6 h 59"/>
                <a:gd name="T4" fmla="*/ 15 w 60"/>
                <a:gd name="T5" fmla="*/ 5 h 59"/>
                <a:gd name="T6" fmla="*/ 14 w 60"/>
                <a:gd name="T7" fmla="*/ 4 h 59"/>
                <a:gd name="T8" fmla="*/ 13 w 60"/>
                <a:gd name="T9" fmla="*/ 3 h 59"/>
                <a:gd name="T10" fmla="*/ 12 w 60"/>
                <a:gd name="T11" fmla="*/ 2 h 59"/>
                <a:gd name="T12" fmla="*/ 11 w 60"/>
                <a:gd name="T13" fmla="*/ 1 h 59"/>
                <a:gd name="T14" fmla="*/ 9 w 60"/>
                <a:gd name="T15" fmla="*/ 1 h 59"/>
                <a:gd name="T16" fmla="*/ 8 w 60"/>
                <a:gd name="T17" fmla="*/ 0 h 59"/>
                <a:gd name="T18" fmla="*/ 5 w 60"/>
                <a:gd name="T19" fmla="*/ 1 h 59"/>
                <a:gd name="T20" fmla="*/ 3 w 60"/>
                <a:gd name="T21" fmla="*/ 3 h 59"/>
                <a:gd name="T22" fmla="*/ 1 w 60"/>
                <a:gd name="T23" fmla="*/ 5 h 59"/>
                <a:gd name="T24" fmla="*/ 0 w 60"/>
                <a:gd name="T25" fmla="*/ 8 h 59"/>
                <a:gd name="T26" fmla="*/ 1 w 60"/>
                <a:gd name="T27" fmla="*/ 9 h 59"/>
                <a:gd name="T28" fmla="*/ 1 w 60"/>
                <a:gd name="T29" fmla="*/ 11 h 59"/>
                <a:gd name="T30" fmla="*/ 2 w 60"/>
                <a:gd name="T31" fmla="*/ 12 h 59"/>
                <a:gd name="T32" fmla="*/ 3 w 60"/>
                <a:gd name="T33" fmla="*/ 13 h 59"/>
                <a:gd name="T34" fmla="*/ 4 w 60"/>
                <a:gd name="T35" fmla="*/ 14 h 59"/>
                <a:gd name="T36" fmla="*/ 5 w 60"/>
                <a:gd name="T37" fmla="*/ 15 h 59"/>
                <a:gd name="T38" fmla="*/ 7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FF0000"/>
            </a:solidFill>
            <a:ln w="9525">
              <a:noFill/>
              <a:round/>
              <a:headEnd/>
              <a:tailEnd/>
            </a:ln>
          </p:spPr>
          <p:txBody>
            <a:bodyPr/>
            <a:lstStyle/>
            <a:p>
              <a:endParaRPr lang="en-US"/>
            </a:p>
          </p:txBody>
        </p:sp>
        <p:sp>
          <p:nvSpPr>
            <p:cNvPr id="7436" name="Freeform 403"/>
            <p:cNvSpPr>
              <a:spLocks/>
            </p:cNvSpPr>
            <p:nvPr/>
          </p:nvSpPr>
          <p:spPr bwMode="auto">
            <a:xfrm>
              <a:off x="3132" y="2738"/>
              <a:ext cx="15" cy="15"/>
            </a:xfrm>
            <a:custGeom>
              <a:avLst/>
              <a:gdLst>
                <a:gd name="T0" fmla="*/ 4 w 30"/>
                <a:gd name="T1" fmla="*/ 8 h 29"/>
                <a:gd name="T2" fmla="*/ 4 w 30"/>
                <a:gd name="T3" fmla="*/ 8 h 29"/>
                <a:gd name="T4" fmla="*/ 3 w 30"/>
                <a:gd name="T5" fmla="*/ 7 h 29"/>
                <a:gd name="T6" fmla="*/ 2 w 30"/>
                <a:gd name="T7" fmla="*/ 7 h 29"/>
                <a:gd name="T8" fmla="*/ 2 w 30"/>
                <a:gd name="T9" fmla="*/ 7 h 29"/>
                <a:gd name="T10" fmla="*/ 1 w 30"/>
                <a:gd name="T11" fmla="*/ 6 h 29"/>
                <a:gd name="T12" fmla="*/ 1 w 30"/>
                <a:gd name="T13" fmla="*/ 5 h 29"/>
                <a:gd name="T14" fmla="*/ 0 w 30"/>
                <a:gd name="T15" fmla="*/ 5 h 29"/>
                <a:gd name="T16" fmla="*/ 0 w 30"/>
                <a:gd name="T17" fmla="*/ 4 h 29"/>
                <a:gd name="T18" fmla="*/ 0 w 30"/>
                <a:gd name="T19" fmla="*/ 3 h 29"/>
                <a:gd name="T20" fmla="*/ 1 w 30"/>
                <a:gd name="T21" fmla="*/ 3 h 29"/>
                <a:gd name="T22" fmla="*/ 1 w 30"/>
                <a:gd name="T23" fmla="*/ 2 h 29"/>
                <a:gd name="T24" fmla="*/ 2 w 30"/>
                <a:gd name="T25" fmla="*/ 1 h 29"/>
                <a:gd name="T26" fmla="*/ 2 w 30"/>
                <a:gd name="T27" fmla="*/ 1 h 29"/>
                <a:gd name="T28" fmla="*/ 3 w 30"/>
                <a:gd name="T29" fmla="*/ 1 h 29"/>
                <a:gd name="T30" fmla="*/ 4 w 30"/>
                <a:gd name="T31" fmla="*/ 0 h 29"/>
                <a:gd name="T32" fmla="*/ 4 w 30"/>
                <a:gd name="T33" fmla="*/ 0 h 29"/>
                <a:gd name="T34" fmla="*/ 5 w 30"/>
                <a:gd name="T35" fmla="*/ 0 h 29"/>
                <a:gd name="T36" fmla="*/ 6 w 30"/>
                <a:gd name="T37" fmla="*/ 1 h 29"/>
                <a:gd name="T38" fmla="*/ 6 w 30"/>
                <a:gd name="T39" fmla="*/ 1 h 29"/>
                <a:gd name="T40" fmla="*/ 7 w 30"/>
                <a:gd name="T41" fmla="*/ 1 h 29"/>
                <a:gd name="T42" fmla="*/ 7 w 30"/>
                <a:gd name="T43" fmla="*/ 2 h 29"/>
                <a:gd name="T44" fmla="*/ 8 w 30"/>
                <a:gd name="T45" fmla="*/ 3 h 29"/>
                <a:gd name="T46" fmla="*/ 8 w 30"/>
                <a:gd name="T47" fmla="*/ 3 h 29"/>
                <a:gd name="T48" fmla="*/ 8 w 30"/>
                <a:gd name="T49" fmla="*/ 4 h 29"/>
                <a:gd name="T50" fmla="*/ 8 w 30"/>
                <a:gd name="T51" fmla="*/ 5 h 29"/>
                <a:gd name="T52" fmla="*/ 7 w 30"/>
                <a:gd name="T53" fmla="*/ 7 h 29"/>
                <a:gd name="T54" fmla="*/ 6 w 30"/>
                <a:gd name="T55" fmla="*/ 7 h 29"/>
                <a:gd name="T56" fmla="*/ 4 w 30"/>
                <a:gd name="T57" fmla="*/ 8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FF0000"/>
            </a:solidFill>
            <a:ln w="9525">
              <a:noFill/>
              <a:round/>
              <a:headEnd/>
              <a:tailEnd/>
            </a:ln>
          </p:spPr>
          <p:txBody>
            <a:bodyPr/>
            <a:lstStyle/>
            <a:p>
              <a:endParaRPr lang="en-US"/>
            </a:p>
          </p:txBody>
        </p:sp>
        <p:sp>
          <p:nvSpPr>
            <p:cNvPr id="7437" name="Freeform 404"/>
            <p:cNvSpPr>
              <a:spLocks/>
            </p:cNvSpPr>
            <p:nvPr/>
          </p:nvSpPr>
          <p:spPr bwMode="auto">
            <a:xfrm>
              <a:off x="3079" y="2462"/>
              <a:ext cx="30" cy="30"/>
            </a:xfrm>
            <a:custGeom>
              <a:avLst/>
              <a:gdLst>
                <a:gd name="T0" fmla="*/ 15 w 59"/>
                <a:gd name="T1" fmla="*/ 8 h 60"/>
                <a:gd name="T2" fmla="*/ 15 w 59"/>
                <a:gd name="T3" fmla="*/ 6 h 60"/>
                <a:gd name="T4" fmla="*/ 15 w 59"/>
                <a:gd name="T5" fmla="*/ 5 h 60"/>
                <a:gd name="T6" fmla="*/ 14 w 59"/>
                <a:gd name="T7" fmla="*/ 3 h 60"/>
                <a:gd name="T8" fmla="*/ 13 w 59"/>
                <a:gd name="T9" fmla="*/ 2 h 60"/>
                <a:gd name="T10" fmla="*/ 12 w 59"/>
                <a:gd name="T11" fmla="*/ 1 h 60"/>
                <a:gd name="T12" fmla="*/ 11 w 59"/>
                <a:gd name="T13" fmla="*/ 1 h 60"/>
                <a:gd name="T14" fmla="*/ 9 w 59"/>
                <a:gd name="T15" fmla="*/ 0 h 60"/>
                <a:gd name="T16" fmla="*/ 8 w 59"/>
                <a:gd name="T17" fmla="*/ 0 h 60"/>
                <a:gd name="T18" fmla="*/ 5 w 59"/>
                <a:gd name="T19" fmla="*/ 1 h 60"/>
                <a:gd name="T20" fmla="*/ 3 w 59"/>
                <a:gd name="T21" fmla="*/ 2 h 60"/>
                <a:gd name="T22" fmla="*/ 1 w 59"/>
                <a:gd name="T23" fmla="*/ 5 h 60"/>
                <a:gd name="T24" fmla="*/ 0 w 59"/>
                <a:gd name="T25" fmla="*/ 8 h 60"/>
                <a:gd name="T26" fmla="*/ 0 w 59"/>
                <a:gd name="T27" fmla="*/ 9 h 60"/>
                <a:gd name="T28" fmla="*/ 1 w 59"/>
                <a:gd name="T29" fmla="*/ 11 h 60"/>
                <a:gd name="T30" fmla="*/ 2 w 59"/>
                <a:gd name="T31" fmla="*/ 12 h 60"/>
                <a:gd name="T32" fmla="*/ 3 w 59"/>
                <a:gd name="T33" fmla="*/ 13 h 60"/>
                <a:gd name="T34" fmla="*/ 4 w 59"/>
                <a:gd name="T35" fmla="*/ 14 h 60"/>
                <a:gd name="T36" fmla="*/ 5 w 59"/>
                <a:gd name="T37" fmla="*/ 15 h 60"/>
                <a:gd name="T38" fmla="*/ 7 w 59"/>
                <a:gd name="T39" fmla="*/ 15 h 60"/>
                <a:gd name="T40" fmla="*/ 8 w 59"/>
                <a:gd name="T41" fmla="*/ 15 h 60"/>
                <a:gd name="T42" fmla="*/ 9 w 59"/>
                <a:gd name="T43" fmla="*/ 15 h 60"/>
                <a:gd name="T44" fmla="*/ 11 w 59"/>
                <a:gd name="T45" fmla="*/ 15 h 60"/>
                <a:gd name="T46" fmla="*/ 12 w 59"/>
                <a:gd name="T47" fmla="*/ 14 h 60"/>
                <a:gd name="T48" fmla="*/ 13 w 59"/>
                <a:gd name="T49" fmla="*/ 13 h 60"/>
                <a:gd name="T50" fmla="*/ 14 w 59"/>
                <a:gd name="T51" fmla="*/ 12 h 60"/>
                <a:gd name="T52" fmla="*/ 15 w 59"/>
                <a:gd name="T53" fmla="*/ 11 h 60"/>
                <a:gd name="T54" fmla="*/ 15 w 59"/>
                <a:gd name="T55" fmla="*/ 9 h 60"/>
                <a:gd name="T56" fmla="*/ 15 w 59"/>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FF0000"/>
            </a:solidFill>
            <a:ln w="9525">
              <a:noFill/>
              <a:round/>
              <a:headEnd/>
              <a:tailEnd/>
            </a:ln>
          </p:spPr>
          <p:txBody>
            <a:bodyPr/>
            <a:lstStyle/>
            <a:p>
              <a:endParaRPr lang="en-US"/>
            </a:p>
          </p:txBody>
        </p:sp>
        <p:sp>
          <p:nvSpPr>
            <p:cNvPr id="7438" name="Freeform 405"/>
            <p:cNvSpPr>
              <a:spLocks/>
            </p:cNvSpPr>
            <p:nvPr/>
          </p:nvSpPr>
          <p:spPr bwMode="auto">
            <a:xfrm>
              <a:off x="3087" y="2469"/>
              <a:ext cx="14" cy="15"/>
            </a:xfrm>
            <a:custGeom>
              <a:avLst/>
              <a:gdLst>
                <a:gd name="T0" fmla="*/ 3 w 29"/>
                <a:gd name="T1" fmla="*/ 8 h 28"/>
                <a:gd name="T2" fmla="*/ 3 w 29"/>
                <a:gd name="T3" fmla="*/ 8 h 28"/>
                <a:gd name="T4" fmla="*/ 2 w 29"/>
                <a:gd name="T5" fmla="*/ 8 h 28"/>
                <a:gd name="T6" fmla="*/ 1 w 29"/>
                <a:gd name="T7" fmla="*/ 8 h 28"/>
                <a:gd name="T8" fmla="*/ 1 w 29"/>
                <a:gd name="T9" fmla="*/ 7 h 28"/>
                <a:gd name="T10" fmla="*/ 0 w 29"/>
                <a:gd name="T11" fmla="*/ 6 h 28"/>
                <a:gd name="T12" fmla="*/ 0 w 29"/>
                <a:gd name="T13" fmla="*/ 5 h 28"/>
                <a:gd name="T14" fmla="*/ 0 w 29"/>
                <a:gd name="T15" fmla="*/ 5 h 28"/>
                <a:gd name="T16" fmla="*/ 0 w 29"/>
                <a:gd name="T17" fmla="*/ 4 h 28"/>
                <a:gd name="T18" fmla="*/ 0 w 29"/>
                <a:gd name="T19" fmla="*/ 3 h 28"/>
                <a:gd name="T20" fmla="*/ 0 w 29"/>
                <a:gd name="T21" fmla="*/ 3 h 28"/>
                <a:gd name="T22" fmla="*/ 0 w 29"/>
                <a:gd name="T23" fmla="*/ 2 h 28"/>
                <a:gd name="T24" fmla="*/ 1 w 29"/>
                <a:gd name="T25" fmla="*/ 1 h 28"/>
                <a:gd name="T26" fmla="*/ 1 w 29"/>
                <a:gd name="T27" fmla="*/ 1 h 28"/>
                <a:gd name="T28" fmla="*/ 2 w 29"/>
                <a:gd name="T29" fmla="*/ 1 h 28"/>
                <a:gd name="T30" fmla="*/ 3 w 29"/>
                <a:gd name="T31" fmla="*/ 0 h 28"/>
                <a:gd name="T32" fmla="*/ 3 w 29"/>
                <a:gd name="T33" fmla="*/ 0 h 28"/>
                <a:gd name="T34" fmla="*/ 4 w 29"/>
                <a:gd name="T35" fmla="*/ 0 h 28"/>
                <a:gd name="T36" fmla="*/ 5 w 29"/>
                <a:gd name="T37" fmla="*/ 1 h 28"/>
                <a:gd name="T38" fmla="*/ 5 w 29"/>
                <a:gd name="T39" fmla="*/ 1 h 28"/>
                <a:gd name="T40" fmla="*/ 6 w 29"/>
                <a:gd name="T41" fmla="*/ 1 h 28"/>
                <a:gd name="T42" fmla="*/ 6 w 29"/>
                <a:gd name="T43" fmla="*/ 2 h 28"/>
                <a:gd name="T44" fmla="*/ 7 w 29"/>
                <a:gd name="T45" fmla="*/ 3 h 28"/>
                <a:gd name="T46" fmla="*/ 7 w 29"/>
                <a:gd name="T47" fmla="*/ 3 h 28"/>
                <a:gd name="T48" fmla="*/ 7 w 29"/>
                <a:gd name="T49" fmla="*/ 4 h 28"/>
                <a:gd name="T50" fmla="*/ 7 w 29"/>
                <a:gd name="T51" fmla="*/ 6 h 28"/>
                <a:gd name="T52" fmla="*/ 6 w 29"/>
                <a:gd name="T53" fmla="*/ 7 h 28"/>
                <a:gd name="T54" fmla="*/ 5 w 29"/>
                <a:gd name="T55" fmla="*/ 8 h 28"/>
                <a:gd name="T56" fmla="*/ 3 w 29"/>
                <a:gd name="T57" fmla="*/ 8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FF0000"/>
            </a:solidFill>
            <a:ln w="9525">
              <a:noFill/>
              <a:round/>
              <a:headEnd/>
              <a:tailEnd/>
            </a:ln>
          </p:spPr>
          <p:txBody>
            <a:bodyPr/>
            <a:lstStyle/>
            <a:p>
              <a:endParaRPr lang="en-US"/>
            </a:p>
          </p:txBody>
        </p:sp>
        <p:sp>
          <p:nvSpPr>
            <p:cNvPr id="7439" name="Freeform 406"/>
            <p:cNvSpPr>
              <a:spLocks/>
            </p:cNvSpPr>
            <p:nvPr/>
          </p:nvSpPr>
          <p:spPr bwMode="auto">
            <a:xfrm>
              <a:off x="3234" y="2443"/>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FF0000"/>
            </a:solidFill>
            <a:ln w="9525">
              <a:noFill/>
              <a:round/>
              <a:headEnd/>
              <a:tailEnd/>
            </a:ln>
          </p:spPr>
          <p:txBody>
            <a:bodyPr/>
            <a:lstStyle/>
            <a:p>
              <a:endParaRPr lang="en-US"/>
            </a:p>
          </p:txBody>
        </p:sp>
        <p:sp>
          <p:nvSpPr>
            <p:cNvPr id="7440" name="Freeform 407"/>
            <p:cNvSpPr>
              <a:spLocks/>
            </p:cNvSpPr>
            <p:nvPr/>
          </p:nvSpPr>
          <p:spPr bwMode="auto">
            <a:xfrm>
              <a:off x="3241" y="2450"/>
              <a:ext cx="15" cy="15"/>
            </a:xfrm>
            <a:custGeom>
              <a:avLst/>
              <a:gdLst>
                <a:gd name="T0" fmla="*/ 4 w 30"/>
                <a:gd name="T1" fmla="*/ 8 h 30"/>
                <a:gd name="T2" fmla="*/ 4 w 30"/>
                <a:gd name="T3" fmla="*/ 8 h 30"/>
                <a:gd name="T4" fmla="*/ 3 w 30"/>
                <a:gd name="T5" fmla="*/ 7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1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1 h 30"/>
                <a:gd name="T42" fmla="*/ 7 w 30"/>
                <a:gd name="T43" fmla="*/ 2 h 30"/>
                <a:gd name="T44" fmla="*/ 8 w 30"/>
                <a:gd name="T45" fmla="*/ 3 h 30"/>
                <a:gd name="T46" fmla="*/ 8 w 30"/>
                <a:gd name="T47" fmla="*/ 3 h 30"/>
                <a:gd name="T48" fmla="*/ 8 w 30"/>
                <a:gd name="T49" fmla="*/ 4 h 30"/>
                <a:gd name="T50" fmla="*/ 8 w 30"/>
                <a:gd name="T51" fmla="*/ 5 h 30"/>
                <a:gd name="T52" fmla="*/ 7 w 30"/>
                <a:gd name="T53" fmla="*/ 7 h 30"/>
                <a:gd name="T54" fmla="*/ 6 w 30"/>
                <a:gd name="T55" fmla="*/ 7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FF0000"/>
            </a:solidFill>
            <a:ln w="9525">
              <a:noFill/>
              <a:round/>
              <a:headEnd/>
              <a:tailEnd/>
            </a:ln>
          </p:spPr>
          <p:txBody>
            <a:bodyPr/>
            <a:lstStyle/>
            <a:p>
              <a:endParaRPr lang="en-US"/>
            </a:p>
          </p:txBody>
        </p:sp>
        <p:sp>
          <p:nvSpPr>
            <p:cNvPr id="7441" name="Freeform 408"/>
            <p:cNvSpPr>
              <a:spLocks/>
            </p:cNvSpPr>
            <p:nvPr/>
          </p:nvSpPr>
          <p:spPr bwMode="auto">
            <a:xfrm>
              <a:off x="3207" y="2590"/>
              <a:ext cx="30" cy="30"/>
            </a:xfrm>
            <a:custGeom>
              <a:avLst/>
              <a:gdLst>
                <a:gd name="T0" fmla="*/ 15 w 60"/>
                <a:gd name="T1" fmla="*/ 8 h 60"/>
                <a:gd name="T2" fmla="*/ 15 w 60"/>
                <a:gd name="T3" fmla="*/ 7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2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7442" name="Freeform 409"/>
            <p:cNvSpPr>
              <a:spLocks/>
            </p:cNvSpPr>
            <p:nvPr/>
          </p:nvSpPr>
          <p:spPr bwMode="auto">
            <a:xfrm>
              <a:off x="3215" y="2597"/>
              <a:ext cx="15" cy="15"/>
            </a:xfrm>
            <a:custGeom>
              <a:avLst/>
              <a:gdLst>
                <a:gd name="T0" fmla="*/ 4 w 30"/>
                <a:gd name="T1" fmla="*/ 8 h 30"/>
                <a:gd name="T2" fmla="*/ 3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7443" name="Freeform 410"/>
            <p:cNvSpPr>
              <a:spLocks/>
            </p:cNvSpPr>
            <p:nvPr/>
          </p:nvSpPr>
          <p:spPr bwMode="auto">
            <a:xfrm>
              <a:off x="3231" y="2715"/>
              <a:ext cx="30" cy="30"/>
            </a:xfrm>
            <a:custGeom>
              <a:avLst/>
              <a:gdLst>
                <a:gd name="T0" fmla="*/ 16 w 58"/>
                <a:gd name="T1" fmla="*/ 8 h 59"/>
                <a:gd name="T2" fmla="*/ 16 w 58"/>
                <a:gd name="T3" fmla="*/ 6 h 59"/>
                <a:gd name="T4" fmla="*/ 15 w 58"/>
                <a:gd name="T5" fmla="*/ 5 h 59"/>
                <a:gd name="T6" fmla="*/ 14 w 58"/>
                <a:gd name="T7" fmla="*/ 4 h 59"/>
                <a:gd name="T8" fmla="*/ 13 w 58"/>
                <a:gd name="T9" fmla="*/ 3 h 59"/>
                <a:gd name="T10" fmla="*/ 12 w 58"/>
                <a:gd name="T11" fmla="*/ 2 h 59"/>
                <a:gd name="T12" fmla="*/ 11 w 58"/>
                <a:gd name="T13" fmla="*/ 1 h 59"/>
                <a:gd name="T14" fmla="*/ 9 w 58"/>
                <a:gd name="T15" fmla="*/ 0 h 59"/>
                <a:gd name="T16" fmla="*/ 7 w 58"/>
                <a:gd name="T17" fmla="*/ 0 h 59"/>
                <a:gd name="T18" fmla="*/ 5 w 58"/>
                <a:gd name="T19" fmla="*/ 1 h 59"/>
                <a:gd name="T20" fmla="*/ 2 w 58"/>
                <a:gd name="T21" fmla="*/ 3 h 59"/>
                <a:gd name="T22" fmla="*/ 1 w 58"/>
                <a:gd name="T23" fmla="*/ 5 h 59"/>
                <a:gd name="T24" fmla="*/ 0 w 58"/>
                <a:gd name="T25" fmla="*/ 8 h 59"/>
                <a:gd name="T26" fmla="*/ 0 w 58"/>
                <a:gd name="T27" fmla="*/ 9 h 59"/>
                <a:gd name="T28" fmla="*/ 1 w 58"/>
                <a:gd name="T29" fmla="*/ 11 h 59"/>
                <a:gd name="T30" fmla="*/ 1 w 58"/>
                <a:gd name="T31" fmla="*/ 12 h 59"/>
                <a:gd name="T32" fmla="*/ 2 w 58"/>
                <a:gd name="T33" fmla="*/ 13 h 59"/>
                <a:gd name="T34" fmla="*/ 3 w 58"/>
                <a:gd name="T35" fmla="*/ 14 h 59"/>
                <a:gd name="T36" fmla="*/ 5 w 58"/>
                <a:gd name="T37" fmla="*/ 15 h 59"/>
                <a:gd name="T38" fmla="*/ 6 w 58"/>
                <a:gd name="T39" fmla="*/ 15 h 59"/>
                <a:gd name="T40" fmla="*/ 7 w 58"/>
                <a:gd name="T41" fmla="*/ 15 h 59"/>
                <a:gd name="T42" fmla="*/ 9 w 58"/>
                <a:gd name="T43" fmla="*/ 15 h 59"/>
                <a:gd name="T44" fmla="*/ 11 w 58"/>
                <a:gd name="T45" fmla="*/ 15 h 59"/>
                <a:gd name="T46" fmla="*/ 12 w 58"/>
                <a:gd name="T47" fmla="*/ 14 h 59"/>
                <a:gd name="T48" fmla="*/ 13 w 58"/>
                <a:gd name="T49" fmla="*/ 13 h 59"/>
                <a:gd name="T50" fmla="*/ 14 w 58"/>
                <a:gd name="T51" fmla="*/ 12 h 59"/>
                <a:gd name="T52" fmla="*/ 15 w 58"/>
                <a:gd name="T53" fmla="*/ 11 h 59"/>
                <a:gd name="T54" fmla="*/ 16 w 58"/>
                <a:gd name="T55" fmla="*/ 9 h 59"/>
                <a:gd name="T56" fmla="*/ 16 w 58"/>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FF0000"/>
            </a:solidFill>
            <a:ln w="9525">
              <a:noFill/>
              <a:round/>
              <a:headEnd/>
              <a:tailEnd/>
            </a:ln>
          </p:spPr>
          <p:txBody>
            <a:bodyPr/>
            <a:lstStyle/>
            <a:p>
              <a:endParaRPr lang="en-US"/>
            </a:p>
          </p:txBody>
        </p:sp>
        <p:sp>
          <p:nvSpPr>
            <p:cNvPr id="7444" name="Freeform 411"/>
            <p:cNvSpPr>
              <a:spLocks/>
            </p:cNvSpPr>
            <p:nvPr/>
          </p:nvSpPr>
          <p:spPr bwMode="auto">
            <a:xfrm>
              <a:off x="3239" y="2723"/>
              <a:ext cx="14" cy="14"/>
            </a:xfrm>
            <a:custGeom>
              <a:avLst/>
              <a:gdLst>
                <a:gd name="T0" fmla="*/ 4 w 28"/>
                <a:gd name="T1" fmla="*/ 7 h 29"/>
                <a:gd name="T2" fmla="*/ 3 w 28"/>
                <a:gd name="T3" fmla="*/ 7 h 29"/>
                <a:gd name="T4" fmla="*/ 3 w 28"/>
                <a:gd name="T5" fmla="*/ 7 h 29"/>
                <a:gd name="T6" fmla="*/ 2 w 28"/>
                <a:gd name="T7" fmla="*/ 6 h 29"/>
                <a:gd name="T8" fmla="*/ 1 w 28"/>
                <a:gd name="T9" fmla="*/ 6 h 29"/>
                <a:gd name="T10" fmla="*/ 1 w 28"/>
                <a:gd name="T11" fmla="*/ 5 h 29"/>
                <a:gd name="T12" fmla="*/ 1 w 28"/>
                <a:gd name="T13" fmla="*/ 5 h 29"/>
                <a:gd name="T14" fmla="*/ 0 w 28"/>
                <a:gd name="T15" fmla="*/ 4 h 29"/>
                <a:gd name="T16" fmla="*/ 0 w 28"/>
                <a:gd name="T17" fmla="*/ 3 h 29"/>
                <a:gd name="T18" fmla="*/ 0 w 28"/>
                <a:gd name="T19" fmla="*/ 3 h 29"/>
                <a:gd name="T20" fmla="*/ 1 w 28"/>
                <a:gd name="T21" fmla="*/ 2 h 29"/>
                <a:gd name="T22" fmla="*/ 1 w 28"/>
                <a:gd name="T23" fmla="*/ 1 h 29"/>
                <a:gd name="T24" fmla="*/ 1 w 28"/>
                <a:gd name="T25" fmla="*/ 1 h 29"/>
                <a:gd name="T26" fmla="*/ 2 w 28"/>
                <a:gd name="T27" fmla="*/ 0 h 29"/>
                <a:gd name="T28" fmla="*/ 3 w 28"/>
                <a:gd name="T29" fmla="*/ 0 h 29"/>
                <a:gd name="T30" fmla="*/ 3 w 28"/>
                <a:gd name="T31" fmla="*/ 0 h 29"/>
                <a:gd name="T32" fmla="*/ 4 w 28"/>
                <a:gd name="T33" fmla="*/ 0 h 29"/>
                <a:gd name="T34" fmla="*/ 5 w 28"/>
                <a:gd name="T35" fmla="*/ 0 h 29"/>
                <a:gd name="T36" fmla="*/ 5 w 28"/>
                <a:gd name="T37" fmla="*/ 0 h 29"/>
                <a:gd name="T38" fmla="*/ 6 w 28"/>
                <a:gd name="T39" fmla="*/ 0 h 29"/>
                <a:gd name="T40" fmla="*/ 7 w 28"/>
                <a:gd name="T41" fmla="*/ 1 h 29"/>
                <a:gd name="T42" fmla="*/ 7 w 28"/>
                <a:gd name="T43" fmla="*/ 1 h 29"/>
                <a:gd name="T44" fmla="*/ 7 w 28"/>
                <a:gd name="T45" fmla="*/ 2 h 29"/>
                <a:gd name="T46" fmla="*/ 7 w 28"/>
                <a:gd name="T47" fmla="*/ 3 h 29"/>
                <a:gd name="T48" fmla="*/ 7 w 28"/>
                <a:gd name="T49" fmla="*/ 3 h 29"/>
                <a:gd name="T50" fmla="*/ 7 w 28"/>
                <a:gd name="T51" fmla="*/ 5 h 29"/>
                <a:gd name="T52" fmla="*/ 7 w 28"/>
                <a:gd name="T53" fmla="*/ 6 h 29"/>
                <a:gd name="T54" fmla="*/ 5 w 28"/>
                <a:gd name="T55" fmla="*/ 7 h 29"/>
                <a:gd name="T56" fmla="*/ 4 w 28"/>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29"/>
                <a:gd name="T89" fmla="*/ 28 w 28"/>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FF0000"/>
            </a:solidFill>
            <a:ln w="9525">
              <a:noFill/>
              <a:round/>
              <a:headEnd/>
              <a:tailEnd/>
            </a:ln>
          </p:spPr>
          <p:txBody>
            <a:bodyPr/>
            <a:lstStyle/>
            <a:p>
              <a:endParaRPr lang="en-US"/>
            </a:p>
          </p:txBody>
        </p:sp>
        <p:sp>
          <p:nvSpPr>
            <p:cNvPr id="7445" name="Freeform 412"/>
            <p:cNvSpPr>
              <a:spLocks/>
            </p:cNvSpPr>
            <p:nvPr/>
          </p:nvSpPr>
          <p:spPr bwMode="auto">
            <a:xfrm>
              <a:off x="3380" y="2742"/>
              <a:ext cx="30" cy="30"/>
            </a:xfrm>
            <a:custGeom>
              <a:avLst/>
              <a:gdLst>
                <a:gd name="T0" fmla="*/ 15 w 60"/>
                <a:gd name="T1" fmla="*/ 8 h 58"/>
                <a:gd name="T2" fmla="*/ 15 w 60"/>
                <a:gd name="T3" fmla="*/ 6 h 58"/>
                <a:gd name="T4" fmla="*/ 15 w 60"/>
                <a:gd name="T5" fmla="*/ 5 h 58"/>
                <a:gd name="T6" fmla="*/ 14 w 60"/>
                <a:gd name="T7" fmla="*/ 3 h 58"/>
                <a:gd name="T8" fmla="*/ 13 w 60"/>
                <a:gd name="T9" fmla="*/ 2 h 58"/>
                <a:gd name="T10" fmla="*/ 12 w 60"/>
                <a:gd name="T11" fmla="*/ 1 h 58"/>
                <a:gd name="T12" fmla="*/ 11 w 60"/>
                <a:gd name="T13" fmla="*/ 1 h 58"/>
                <a:gd name="T14" fmla="*/ 9 w 60"/>
                <a:gd name="T15" fmla="*/ 0 h 58"/>
                <a:gd name="T16" fmla="*/ 8 w 60"/>
                <a:gd name="T17" fmla="*/ 0 h 58"/>
                <a:gd name="T18" fmla="*/ 5 w 60"/>
                <a:gd name="T19" fmla="*/ 1 h 58"/>
                <a:gd name="T20" fmla="*/ 2 w 60"/>
                <a:gd name="T21" fmla="*/ 2 h 58"/>
                <a:gd name="T22" fmla="*/ 1 w 60"/>
                <a:gd name="T23" fmla="*/ 5 h 58"/>
                <a:gd name="T24" fmla="*/ 0 w 60"/>
                <a:gd name="T25" fmla="*/ 8 h 58"/>
                <a:gd name="T26" fmla="*/ 1 w 60"/>
                <a:gd name="T27" fmla="*/ 9 h 58"/>
                <a:gd name="T28" fmla="*/ 1 w 60"/>
                <a:gd name="T29" fmla="*/ 11 h 58"/>
                <a:gd name="T30" fmla="*/ 1 w 60"/>
                <a:gd name="T31" fmla="*/ 12 h 58"/>
                <a:gd name="T32" fmla="*/ 2 w 60"/>
                <a:gd name="T33" fmla="*/ 13 h 58"/>
                <a:gd name="T34" fmla="*/ 3 w 60"/>
                <a:gd name="T35" fmla="*/ 14 h 58"/>
                <a:gd name="T36" fmla="*/ 5 w 60"/>
                <a:gd name="T37" fmla="*/ 15 h 58"/>
                <a:gd name="T38" fmla="*/ 6 w 60"/>
                <a:gd name="T39" fmla="*/ 16 h 58"/>
                <a:gd name="T40" fmla="*/ 8 w 60"/>
                <a:gd name="T41" fmla="*/ 16 h 58"/>
                <a:gd name="T42" fmla="*/ 9 w 60"/>
                <a:gd name="T43" fmla="*/ 16 h 58"/>
                <a:gd name="T44" fmla="*/ 11 w 60"/>
                <a:gd name="T45" fmla="*/ 15 h 58"/>
                <a:gd name="T46" fmla="*/ 12 w 60"/>
                <a:gd name="T47" fmla="*/ 14 h 58"/>
                <a:gd name="T48" fmla="*/ 13 w 60"/>
                <a:gd name="T49" fmla="*/ 13 h 58"/>
                <a:gd name="T50" fmla="*/ 14 w 60"/>
                <a:gd name="T51" fmla="*/ 12 h 58"/>
                <a:gd name="T52" fmla="*/ 15 w 60"/>
                <a:gd name="T53" fmla="*/ 11 h 58"/>
                <a:gd name="T54" fmla="*/ 15 w 60"/>
                <a:gd name="T55" fmla="*/ 9 h 58"/>
                <a:gd name="T56" fmla="*/ 15 w 60"/>
                <a:gd name="T57" fmla="*/ 8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8"/>
                <a:gd name="T89" fmla="*/ 60 w 60"/>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FF0000"/>
            </a:solidFill>
            <a:ln w="9525">
              <a:noFill/>
              <a:round/>
              <a:headEnd/>
              <a:tailEnd/>
            </a:ln>
          </p:spPr>
          <p:txBody>
            <a:bodyPr/>
            <a:lstStyle/>
            <a:p>
              <a:endParaRPr lang="en-US"/>
            </a:p>
          </p:txBody>
        </p:sp>
        <p:sp>
          <p:nvSpPr>
            <p:cNvPr id="7446" name="Freeform 413"/>
            <p:cNvSpPr>
              <a:spLocks/>
            </p:cNvSpPr>
            <p:nvPr/>
          </p:nvSpPr>
          <p:spPr bwMode="auto">
            <a:xfrm>
              <a:off x="3388" y="2750"/>
              <a:ext cx="15" cy="14"/>
            </a:xfrm>
            <a:custGeom>
              <a:avLst/>
              <a:gdLst>
                <a:gd name="T0" fmla="*/ 4 w 30"/>
                <a:gd name="T1" fmla="*/ 7 h 28"/>
                <a:gd name="T2" fmla="*/ 3 w 30"/>
                <a:gd name="T3" fmla="*/ 7 h 28"/>
                <a:gd name="T4" fmla="*/ 3 w 30"/>
                <a:gd name="T5" fmla="*/ 7 h 28"/>
                <a:gd name="T6" fmla="*/ 2 w 30"/>
                <a:gd name="T7" fmla="*/ 7 h 28"/>
                <a:gd name="T8" fmla="*/ 1 w 30"/>
                <a:gd name="T9" fmla="*/ 7 h 28"/>
                <a:gd name="T10" fmla="*/ 1 w 30"/>
                <a:gd name="T11" fmla="*/ 6 h 28"/>
                <a:gd name="T12" fmla="*/ 1 w 30"/>
                <a:gd name="T13" fmla="*/ 5 h 28"/>
                <a:gd name="T14" fmla="*/ 0 w 30"/>
                <a:gd name="T15" fmla="*/ 5 h 28"/>
                <a:gd name="T16" fmla="*/ 0 w 30"/>
                <a:gd name="T17" fmla="*/ 4 h 28"/>
                <a:gd name="T18" fmla="*/ 0 w 30"/>
                <a:gd name="T19" fmla="*/ 3 h 28"/>
                <a:gd name="T20" fmla="*/ 1 w 30"/>
                <a:gd name="T21" fmla="*/ 3 h 28"/>
                <a:gd name="T22" fmla="*/ 1 w 30"/>
                <a:gd name="T23" fmla="*/ 2 h 28"/>
                <a:gd name="T24" fmla="*/ 1 w 30"/>
                <a:gd name="T25" fmla="*/ 1 h 28"/>
                <a:gd name="T26" fmla="*/ 2 w 30"/>
                <a:gd name="T27" fmla="*/ 1 h 28"/>
                <a:gd name="T28" fmla="*/ 3 w 30"/>
                <a:gd name="T29" fmla="*/ 1 h 28"/>
                <a:gd name="T30" fmla="*/ 3 w 30"/>
                <a:gd name="T31" fmla="*/ 0 h 28"/>
                <a:gd name="T32" fmla="*/ 4 w 30"/>
                <a:gd name="T33" fmla="*/ 0 h 28"/>
                <a:gd name="T34" fmla="*/ 5 w 30"/>
                <a:gd name="T35" fmla="*/ 0 h 28"/>
                <a:gd name="T36" fmla="*/ 6 w 30"/>
                <a:gd name="T37" fmla="*/ 1 h 28"/>
                <a:gd name="T38" fmla="*/ 6 w 30"/>
                <a:gd name="T39" fmla="*/ 1 h 28"/>
                <a:gd name="T40" fmla="*/ 7 w 30"/>
                <a:gd name="T41" fmla="*/ 1 h 28"/>
                <a:gd name="T42" fmla="*/ 7 w 30"/>
                <a:gd name="T43" fmla="*/ 2 h 28"/>
                <a:gd name="T44" fmla="*/ 8 w 30"/>
                <a:gd name="T45" fmla="*/ 3 h 28"/>
                <a:gd name="T46" fmla="*/ 8 w 30"/>
                <a:gd name="T47" fmla="*/ 3 h 28"/>
                <a:gd name="T48" fmla="*/ 8 w 30"/>
                <a:gd name="T49" fmla="*/ 4 h 28"/>
                <a:gd name="T50" fmla="*/ 8 w 30"/>
                <a:gd name="T51" fmla="*/ 5 h 28"/>
                <a:gd name="T52" fmla="*/ 7 w 30"/>
                <a:gd name="T53" fmla="*/ 7 h 28"/>
                <a:gd name="T54" fmla="*/ 6 w 30"/>
                <a:gd name="T55" fmla="*/ 7 h 28"/>
                <a:gd name="T56" fmla="*/ 4 w 30"/>
                <a:gd name="T57" fmla="*/ 7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FF0000"/>
            </a:solidFill>
            <a:ln w="9525">
              <a:noFill/>
              <a:round/>
              <a:headEnd/>
              <a:tailEnd/>
            </a:ln>
          </p:spPr>
          <p:txBody>
            <a:bodyPr/>
            <a:lstStyle/>
            <a:p>
              <a:endParaRPr lang="en-US"/>
            </a:p>
          </p:txBody>
        </p:sp>
        <p:sp>
          <p:nvSpPr>
            <p:cNvPr id="7447" name="Freeform 414"/>
            <p:cNvSpPr>
              <a:spLocks/>
            </p:cNvSpPr>
            <p:nvPr/>
          </p:nvSpPr>
          <p:spPr bwMode="auto">
            <a:xfrm>
              <a:off x="3407" y="2643"/>
              <a:ext cx="30" cy="30"/>
            </a:xfrm>
            <a:custGeom>
              <a:avLst/>
              <a:gdLst>
                <a:gd name="T0" fmla="*/ 15 w 60"/>
                <a:gd name="T1" fmla="*/ 8 h 59"/>
                <a:gd name="T2" fmla="*/ 15 w 60"/>
                <a:gd name="T3" fmla="*/ 6 h 59"/>
                <a:gd name="T4" fmla="*/ 15 w 60"/>
                <a:gd name="T5" fmla="*/ 5 h 59"/>
                <a:gd name="T6" fmla="*/ 14 w 60"/>
                <a:gd name="T7" fmla="*/ 4 h 59"/>
                <a:gd name="T8" fmla="*/ 13 w 60"/>
                <a:gd name="T9" fmla="*/ 3 h 59"/>
                <a:gd name="T10" fmla="*/ 12 w 60"/>
                <a:gd name="T11" fmla="*/ 2 h 59"/>
                <a:gd name="T12" fmla="*/ 11 w 60"/>
                <a:gd name="T13" fmla="*/ 1 h 59"/>
                <a:gd name="T14" fmla="*/ 9 w 60"/>
                <a:gd name="T15" fmla="*/ 0 h 59"/>
                <a:gd name="T16" fmla="*/ 8 w 60"/>
                <a:gd name="T17" fmla="*/ 0 h 59"/>
                <a:gd name="T18" fmla="*/ 5 w 60"/>
                <a:gd name="T19" fmla="*/ 1 h 59"/>
                <a:gd name="T20" fmla="*/ 3 w 60"/>
                <a:gd name="T21" fmla="*/ 3 h 59"/>
                <a:gd name="T22" fmla="*/ 1 w 60"/>
                <a:gd name="T23" fmla="*/ 5 h 59"/>
                <a:gd name="T24" fmla="*/ 0 w 60"/>
                <a:gd name="T25" fmla="*/ 8 h 59"/>
                <a:gd name="T26" fmla="*/ 1 w 60"/>
                <a:gd name="T27" fmla="*/ 9 h 59"/>
                <a:gd name="T28" fmla="*/ 1 w 60"/>
                <a:gd name="T29" fmla="*/ 11 h 59"/>
                <a:gd name="T30" fmla="*/ 2 w 60"/>
                <a:gd name="T31" fmla="*/ 12 h 59"/>
                <a:gd name="T32" fmla="*/ 3 w 60"/>
                <a:gd name="T33" fmla="*/ 13 h 59"/>
                <a:gd name="T34" fmla="*/ 4 w 60"/>
                <a:gd name="T35" fmla="*/ 14 h 59"/>
                <a:gd name="T36" fmla="*/ 5 w 60"/>
                <a:gd name="T37" fmla="*/ 15 h 59"/>
                <a:gd name="T38" fmla="*/ 6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FF0000"/>
            </a:solidFill>
            <a:ln w="9525">
              <a:noFill/>
              <a:round/>
              <a:headEnd/>
              <a:tailEnd/>
            </a:ln>
          </p:spPr>
          <p:txBody>
            <a:bodyPr/>
            <a:lstStyle/>
            <a:p>
              <a:endParaRPr lang="en-US"/>
            </a:p>
          </p:txBody>
        </p:sp>
        <p:sp>
          <p:nvSpPr>
            <p:cNvPr id="7448" name="Freeform 415"/>
            <p:cNvSpPr>
              <a:spLocks/>
            </p:cNvSpPr>
            <p:nvPr/>
          </p:nvSpPr>
          <p:spPr bwMode="auto">
            <a:xfrm>
              <a:off x="3414" y="2651"/>
              <a:ext cx="15" cy="14"/>
            </a:xfrm>
            <a:custGeom>
              <a:avLst/>
              <a:gdLst>
                <a:gd name="T0" fmla="*/ 4 w 30"/>
                <a:gd name="T1" fmla="*/ 7 h 29"/>
                <a:gd name="T2" fmla="*/ 3 w 30"/>
                <a:gd name="T3" fmla="*/ 7 h 29"/>
                <a:gd name="T4" fmla="*/ 3 w 30"/>
                <a:gd name="T5" fmla="*/ 7 h 29"/>
                <a:gd name="T6" fmla="*/ 2 w 30"/>
                <a:gd name="T7" fmla="*/ 6 h 29"/>
                <a:gd name="T8" fmla="*/ 1 w 30"/>
                <a:gd name="T9" fmla="*/ 6 h 29"/>
                <a:gd name="T10" fmla="*/ 1 w 30"/>
                <a:gd name="T11" fmla="*/ 5 h 29"/>
                <a:gd name="T12" fmla="*/ 1 w 30"/>
                <a:gd name="T13" fmla="*/ 5 h 29"/>
                <a:gd name="T14" fmla="*/ 0 w 30"/>
                <a:gd name="T15" fmla="*/ 4 h 29"/>
                <a:gd name="T16" fmla="*/ 0 w 30"/>
                <a:gd name="T17" fmla="*/ 3 h 29"/>
                <a:gd name="T18" fmla="*/ 0 w 30"/>
                <a:gd name="T19" fmla="*/ 3 h 29"/>
                <a:gd name="T20" fmla="*/ 1 w 30"/>
                <a:gd name="T21" fmla="*/ 2 h 29"/>
                <a:gd name="T22" fmla="*/ 1 w 30"/>
                <a:gd name="T23" fmla="*/ 1 h 29"/>
                <a:gd name="T24" fmla="*/ 1 w 30"/>
                <a:gd name="T25" fmla="*/ 1 h 29"/>
                <a:gd name="T26" fmla="*/ 2 w 30"/>
                <a:gd name="T27" fmla="*/ 0 h 29"/>
                <a:gd name="T28" fmla="*/ 3 w 30"/>
                <a:gd name="T29" fmla="*/ 0 h 29"/>
                <a:gd name="T30" fmla="*/ 3 w 30"/>
                <a:gd name="T31" fmla="*/ 0 h 29"/>
                <a:gd name="T32" fmla="*/ 4 w 30"/>
                <a:gd name="T33" fmla="*/ 0 h 29"/>
                <a:gd name="T34" fmla="*/ 5 w 30"/>
                <a:gd name="T35" fmla="*/ 0 h 29"/>
                <a:gd name="T36" fmla="*/ 6 w 30"/>
                <a:gd name="T37" fmla="*/ 0 h 29"/>
                <a:gd name="T38" fmla="*/ 6 w 30"/>
                <a:gd name="T39" fmla="*/ 0 h 29"/>
                <a:gd name="T40" fmla="*/ 7 w 30"/>
                <a:gd name="T41" fmla="*/ 1 h 29"/>
                <a:gd name="T42" fmla="*/ 7 w 30"/>
                <a:gd name="T43" fmla="*/ 1 h 29"/>
                <a:gd name="T44" fmla="*/ 8 w 30"/>
                <a:gd name="T45" fmla="*/ 2 h 29"/>
                <a:gd name="T46" fmla="*/ 8 w 30"/>
                <a:gd name="T47" fmla="*/ 3 h 29"/>
                <a:gd name="T48" fmla="*/ 8 w 30"/>
                <a:gd name="T49" fmla="*/ 3 h 29"/>
                <a:gd name="T50" fmla="*/ 8 w 30"/>
                <a:gd name="T51" fmla="*/ 5 h 29"/>
                <a:gd name="T52" fmla="*/ 7 w 30"/>
                <a:gd name="T53" fmla="*/ 6 h 29"/>
                <a:gd name="T54" fmla="*/ 6 w 30"/>
                <a:gd name="T55" fmla="*/ 7 h 29"/>
                <a:gd name="T56" fmla="*/ 4 w 30"/>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FF0000"/>
            </a:solidFill>
            <a:ln w="9525">
              <a:noFill/>
              <a:round/>
              <a:headEnd/>
              <a:tailEnd/>
            </a:ln>
          </p:spPr>
          <p:txBody>
            <a:bodyPr/>
            <a:lstStyle/>
            <a:p>
              <a:endParaRPr lang="en-US"/>
            </a:p>
          </p:txBody>
        </p:sp>
        <p:sp>
          <p:nvSpPr>
            <p:cNvPr id="7449" name="Freeform 416"/>
            <p:cNvSpPr>
              <a:spLocks/>
            </p:cNvSpPr>
            <p:nvPr/>
          </p:nvSpPr>
          <p:spPr bwMode="auto">
            <a:xfrm>
              <a:off x="3407" y="2515"/>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FF0000"/>
            </a:solidFill>
            <a:ln w="9525">
              <a:noFill/>
              <a:round/>
              <a:headEnd/>
              <a:tailEnd/>
            </a:ln>
          </p:spPr>
          <p:txBody>
            <a:bodyPr/>
            <a:lstStyle/>
            <a:p>
              <a:endParaRPr lang="en-US"/>
            </a:p>
          </p:txBody>
        </p:sp>
        <p:sp>
          <p:nvSpPr>
            <p:cNvPr id="7450" name="Freeform 417"/>
            <p:cNvSpPr>
              <a:spLocks/>
            </p:cNvSpPr>
            <p:nvPr/>
          </p:nvSpPr>
          <p:spPr bwMode="auto">
            <a:xfrm>
              <a:off x="3414" y="2522"/>
              <a:ext cx="15" cy="15"/>
            </a:xfrm>
            <a:custGeom>
              <a:avLst/>
              <a:gdLst>
                <a:gd name="T0" fmla="*/ 4 w 30"/>
                <a:gd name="T1" fmla="*/ 8 h 30"/>
                <a:gd name="T2" fmla="*/ 3 w 30"/>
                <a:gd name="T3" fmla="*/ 8 h 30"/>
                <a:gd name="T4" fmla="*/ 3 w 30"/>
                <a:gd name="T5" fmla="*/ 7 h 30"/>
                <a:gd name="T6" fmla="*/ 2 w 30"/>
                <a:gd name="T7" fmla="*/ 7 h 30"/>
                <a:gd name="T8" fmla="*/ 1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1 w 30"/>
                <a:gd name="T25" fmla="*/ 1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1 h 30"/>
                <a:gd name="T42" fmla="*/ 7 w 30"/>
                <a:gd name="T43" fmla="*/ 2 h 30"/>
                <a:gd name="T44" fmla="*/ 8 w 30"/>
                <a:gd name="T45" fmla="*/ 3 h 30"/>
                <a:gd name="T46" fmla="*/ 8 w 30"/>
                <a:gd name="T47" fmla="*/ 3 h 30"/>
                <a:gd name="T48" fmla="*/ 8 w 30"/>
                <a:gd name="T49" fmla="*/ 4 h 30"/>
                <a:gd name="T50" fmla="*/ 8 w 30"/>
                <a:gd name="T51" fmla="*/ 5 h 30"/>
                <a:gd name="T52" fmla="*/ 7 w 30"/>
                <a:gd name="T53" fmla="*/ 7 h 30"/>
                <a:gd name="T54" fmla="*/ 6 w 30"/>
                <a:gd name="T55" fmla="*/ 7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FF0000"/>
            </a:solidFill>
            <a:ln w="9525">
              <a:noFill/>
              <a:round/>
              <a:headEnd/>
              <a:tailEnd/>
            </a:ln>
          </p:spPr>
          <p:txBody>
            <a:bodyPr/>
            <a:lstStyle/>
            <a:p>
              <a:endParaRPr lang="en-US"/>
            </a:p>
          </p:txBody>
        </p:sp>
        <p:sp>
          <p:nvSpPr>
            <p:cNvPr id="7451" name="Freeform 418"/>
            <p:cNvSpPr>
              <a:spLocks/>
            </p:cNvSpPr>
            <p:nvPr/>
          </p:nvSpPr>
          <p:spPr bwMode="auto">
            <a:xfrm>
              <a:off x="2347" y="2643"/>
              <a:ext cx="29" cy="30"/>
            </a:xfrm>
            <a:custGeom>
              <a:avLst/>
              <a:gdLst>
                <a:gd name="T0" fmla="*/ 15 w 58"/>
                <a:gd name="T1" fmla="*/ 8 h 59"/>
                <a:gd name="T2" fmla="*/ 15 w 58"/>
                <a:gd name="T3" fmla="*/ 6 h 59"/>
                <a:gd name="T4" fmla="*/ 14 w 58"/>
                <a:gd name="T5" fmla="*/ 5 h 59"/>
                <a:gd name="T6" fmla="*/ 14 w 58"/>
                <a:gd name="T7" fmla="*/ 4 h 59"/>
                <a:gd name="T8" fmla="*/ 13 w 58"/>
                <a:gd name="T9" fmla="*/ 3 h 59"/>
                <a:gd name="T10" fmla="*/ 12 w 58"/>
                <a:gd name="T11" fmla="*/ 2 h 59"/>
                <a:gd name="T12" fmla="*/ 10 w 58"/>
                <a:gd name="T13" fmla="*/ 1 h 59"/>
                <a:gd name="T14" fmla="*/ 9 w 58"/>
                <a:gd name="T15" fmla="*/ 0 h 59"/>
                <a:gd name="T16" fmla="*/ 7 w 58"/>
                <a:gd name="T17" fmla="*/ 0 h 59"/>
                <a:gd name="T18" fmla="*/ 5 w 58"/>
                <a:gd name="T19" fmla="*/ 1 h 59"/>
                <a:gd name="T20" fmla="*/ 2 w 58"/>
                <a:gd name="T21" fmla="*/ 3 h 59"/>
                <a:gd name="T22" fmla="*/ 1 w 58"/>
                <a:gd name="T23" fmla="*/ 5 h 59"/>
                <a:gd name="T24" fmla="*/ 0 w 58"/>
                <a:gd name="T25" fmla="*/ 8 h 59"/>
                <a:gd name="T26" fmla="*/ 0 w 58"/>
                <a:gd name="T27" fmla="*/ 9 h 59"/>
                <a:gd name="T28" fmla="*/ 1 w 58"/>
                <a:gd name="T29" fmla="*/ 11 h 59"/>
                <a:gd name="T30" fmla="*/ 1 w 58"/>
                <a:gd name="T31" fmla="*/ 12 h 59"/>
                <a:gd name="T32" fmla="*/ 2 w 58"/>
                <a:gd name="T33" fmla="*/ 13 h 59"/>
                <a:gd name="T34" fmla="*/ 3 w 58"/>
                <a:gd name="T35" fmla="*/ 14 h 59"/>
                <a:gd name="T36" fmla="*/ 5 w 58"/>
                <a:gd name="T37" fmla="*/ 15 h 59"/>
                <a:gd name="T38" fmla="*/ 6 w 58"/>
                <a:gd name="T39" fmla="*/ 15 h 59"/>
                <a:gd name="T40" fmla="*/ 7 w 58"/>
                <a:gd name="T41" fmla="*/ 15 h 59"/>
                <a:gd name="T42" fmla="*/ 9 w 58"/>
                <a:gd name="T43" fmla="*/ 15 h 59"/>
                <a:gd name="T44" fmla="*/ 10 w 58"/>
                <a:gd name="T45" fmla="*/ 15 h 59"/>
                <a:gd name="T46" fmla="*/ 12 w 58"/>
                <a:gd name="T47" fmla="*/ 14 h 59"/>
                <a:gd name="T48" fmla="*/ 13 w 58"/>
                <a:gd name="T49" fmla="*/ 13 h 59"/>
                <a:gd name="T50" fmla="*/ 14 w 58"/>
                <a:gd name="T51" fmla="*/ 12 h 59"/>
                <a:gd name="T52" fmla="*/ 14 w 58"/>
                <a:gd name="T53" fmla="*/ 11 h 59"/>
                <a:gd name="T54" fmla="*/ 15 w 58"/>
                <a:gd name="T55" fmla="*/ 9 h 59"/>
                <a:gd name="T56" fmla="*/ 15 w 58"/>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FF0000"/>
            </a:solidFill>
            <a:ln w="9525">
              <a:noFill/>
              <a:round/>
              <a:headEnd/>
              <a:tailEnd/>
            </a:ln>
          </p:spPr>
          <p:txBody>
            <a:bodyPr/>
            <a:lstStyle/>
            <a:p>
              <a:endParaRPr lang="en-US"/>
            </a:p>
          </p:txBody>
        </p:sp>
        <p:sp>
          <p:nvSpPr>
            <p:cNvPr id="7452" name="Freeform 419"/>
            <p:cNvSpPr>
              <a:spLocks/>
            </p:cNvSpPr>
            <p:nvPr/>
          </p:nvSpPr>
          <p:spPr bwMode="auto">
            <a:xfrm>
              <a:off x="2354" y="2651"/>
              <a:ext cx="15" cy="14"/>
            </a:xfrm>
            <a:custGeom>
              <a:avLst/>
              <a:gdLst>
                <a:gd name="T0" fmla="*/ 4 w 29"/>
                <a:gd name="T1" fmla="*/ 7 h 29"/>
                <a:gd name="T2" fmla="*/ 3 w 29"/>
                <a:gd name="T3" fmla="*/ 7 h 29"/>
                <a:gd name="T4" fmla="*/ 3 w 29"/>
                <a:gd name="T5" fmla="*/ 7 h 29"/>
                <a:gd name="T6" fmla="*/ 2 w 29"/>
                <a:gd name="T7" fmla="*/ 6 h 29"/>
                <a:gd name="T8" fmla="*/ 1 w 29"/>
                <a:gd name="T9" fmla="*/ 6 h 29"/>
                <a:gd name="T10" fmla="*/ 1 w 29"/>
                <a:gd name="T11" fmla="*/ 5 h 29"/>
                <a:gd name="T12" fmla="*/ 1 w 29"/>
                <a:gd name="T13" fmla="*/ 5 h 29"/>
                <a:gd name="T14" fmla="*/ 0 w 29"/>
                <a:gd name="T15" fmla="*/ 4 h 29"/>
                <a:gd name="T16" fmla="*/ 0 w 29"/>
                <a:gd name="T17" fmla="*/ 3 h 29"/>
                <a:gd name="T18" fmla="*/ 0 w 29"/>
                <a:gd name="T19" fmla="*/ 3 h 29"/>
                <a:gd name="T20" fmla="*/ 1 w 29"/>
                <a:gd name="T21" fmla="*/ 2 h 29"/>
                <a:gd name="T22" fmla="*/ 1 w 29"/>
                <a:gd name="T23" fmla="*/ 1 h 29"/>
                <a:gd name="T24" fmla="*/ 1 w 29"/>
                <a:gd name="T25" fmla="*/ 1 h 29"/>
                <a:gd name="T26" fmla="*/ 2 w 29"/>
                <a:gd name="T27" fmla="*/ 0 h 29"/>
                <a:gd name="T28" fmla="*/ 3 w 29"/>
                <a:gd name="T29" fmla="*/ 0 h 29"/>
                <a:gd name="T30" fmla="*/ 3 w 29"/>
                <a:gd name="T31" fmla="*/ 0 h 29"/>
                <a:gd name="T32" fmla="*/ 4 w 29"/>
                <a:gd name="T33" fmla="*/ 0 h 29"/>
                <a:gd name="T34" fmla="*/ 5 w 29"/>
                <a:gd name="T35" fmla="*/ 0 h 29"/>
                <a:gd name="T36" fmla="*/ 5 w 29"/>
                <a:gd name="T37" fmla="*/ 0 h 29"/>
                <a:gd name="T38" fmla="*/ 6 w 29"/>
                <a:gd name="T39" fmla="*/ 0 h 29"/>
                <a:gd name="T40" fmla="*/ 7 w 29"/>
                <a:gd name="T41" fmla="*/ 1 h 29"/>
                <a:gd name="T42" fmla="*/ 7 w 29"/>
                <a:gd name="T43" fmla="*/ 1 h 29"/>
                <a:gd name="T44" fmla="*/ 7 w 29"/>
                <a:gd name="T45" fmla="*/ 2 h 29"/>
                <a:gd name="T46" fmla="*/ 8 w 29"/>
                <a:gd name="T47" fmla="*/ 3 h 29"/>
                <a:gd name="T48" fmla="*/ 8 w 29"/>
                <a:gd name="T49" fmla="*/ 3 h 29"/>
                <a:gd name="T50" fmla="*/ 7 w 29"/>
                <a:gd name="T51" fmla="*/ 5 h 29"/>
                <a:gd name="T52" fmla="*/ 7 w 29"/>
                <a:gd name="T53" fmla="*/ 6 h 29"/>
                <a:gd name="T54" fmla="*/ 5 w 29"/>
                <a:gd name="T55" fmla="*/ 7 h 29"/>
                <a:gd name="T56" fmla="*/ 4 w 29"/>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FF0000"/>
            </a:solidFill>
            <a:ln w="9525">
              <a:noFill/>
              <a:round/>
              <a:headEnd/>
              <a:tailEnd/>
            </a:ln>
          </p:spPr>
          <p:txBody>
            <a:bodyPr/>
            <a:lstStyle/>
            <a:p>
              <a:endParaRPr lang="en-US"/>
            </a:p>
          </p:txBody>
        </p:sp>
        <p:sp>
          <p:nvSpPr>
            <p:cNvPr id="7453" name="Freeform 420"/>
            <p:cNvSpPr>
              <a:spLocks/>
            </p:cNvSpPr>
            <p:nvPr/>
          </p:nvSpPr>
          <p:spPr bwMode="auto">
            <a:xfrm>
              <a:off x="2485" y="1569"/>
              <a:ext cx="30" cy="30"/>
            </a:xfrm>
            <a:custGeom>
              <a:avLst/>
              <a:gdLst>
                <a:gd name="T0" fmla="*/ 15 w 60"/>
                <a:gd name="T1" fmla="*/ 8 h 60"/>
                <a:gd name="T2" fmla="*/ 15 w 60"/>
                <a:gd name="T3" fmla="*/ 7 h 60"/>
                <a:gd name="T4" fmla="*/ 15 w 60"/>
                <a:gd name="T5" fmla="*/ 5 h 60"/>
                <a:gd name="T6" fmla="*/ 14 w 60"/>
                <a:gd name="T7" fmla="*/ 4 h 60"/>
                <a:gd name="T8" fmla="*/ 13 w 60"/>
                <a:gd name="T9" fmla="*/ 2 h 60"/>
                <a:gd name="T10" fmla="*/ 12 w 60"/>
                <a:gd name="T11" fmla="*/ 2 h 60"/>
                <a:gd name="T12" fmla="*/ 11 w 60"/>
                <a:gd name="T13" fmla="*/ 1 h 60"/>
                <a:gd name="T14" fmla="*/ 9 w 60"/>
                <a:gd name="T15" fmla="*/ 0 h 60"/>
                <a:gd name="T16" fmla="*/ 8 w 60"/>
                <a:gd name="T17" fmla="*/ 0 h 60"/>
                <a:gd name="T18" fmla="*/ 5 w 60"/>
                <a:gd name="T19" fmla="*/ 1 h 60"/>
                <a:gd name="T20" fmla="*/ 3 w 60"/>
                <a:gd name="T21" fmla="*/ 2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7454" name="Freeform 421"/>
            <p:cNvSpPr>
              <a:spLocks/>
            </p:cNvSpPr>
            <p:nvPr/>
          </p:nvSpPr>
          <p:spPr bwMode="auto">
            <a:xfrm>
              <a:off x="2492" y="1577"/>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grpSp>
      <p:grpSp>
        <p:nvGrpSpPr>
          <p:cNvPr id="7173" name="Group 422"/>
          <p:cNvGrpSpPr>
            <a:grpSpLocks/>
          </p:cNvGrpSpPr>
          <p:nvPr/>
        </p:nvGrpSpPr>
        <p:grpSpPr bwMode="auto">
          <a:xfrm rot="10800000">
            <a:off x="7051675" y="44450"/>
            <a:ext cx="1912938" cy="2119313"/>
            <a:chOff x="2332" y="1554"/>
            <a:chExt cx="1105" cy="1218"/>
          </a:xfrm>
        </p:grpSpPr>
        <p:sp>
          <p:nvSpPr>
            <p:cNvPr id="7177" name="Freeform 423"/>
            <p:cNvSpPr>
              <a:spLocks/>
            </p:cNvSpPr>
            <p:nvPr/>
          </p:nvSpPr>
          <p:spPr bwMode="auto">
            <a:xfrm>
              <a:off x="2450" y="2113"/>
              <a:ext cx="30" cy="30"/>
            </a:xfrm>
            <a:custGeom>
              <a:avLst/>
              <a:gdLst>
                <a:gd name="T0" fmla="*/ 7 w 61"/>
                <a:gd name="T1" fmla="*/ 15 h 60"/>
                <a:gd name="T2" fmla="*/ 4 w 61"/>
                <a:gd name="T3" fmla="*/ 15 h 60"/>
                <a:gd name="T4" fmla="*/ 2 w 61"/>
                <a:gd name="T5" fmla="*/ 13 h 60"/>
                <a:gd name="T6" fmla="*/ 0 w 61"/>
                <a:gd name="T7" fmla="*/ 11 h 60"/>
                <a:gd name="T8" fmla="*/ 0 w 61"/>
                <a:gd name="T9" fmla="*/ 8 h 60"/>
                <a:gd name="T10" fmla="*/ 0 w 61"/>
                <a:gd name="T11" fmla="*/ 5 h 60"/>
                <a:gd name="T12" fmla="*/ 2 w 61"/>
                <a:gd name="T13" fmla="*/ 2 h 60"/>
                <a:gd name="T14" fmla="*/ 4 w 61"/>
                <a:gd name="T15" fmla="*/ 1 h 60"/>
                <a:gd name="T16" fmla="*/ 7 w 61"/>
                <a:gd name="T17" fmla="*/ 0 h 60"/>
                <a:gd name="T18" fmla="*/ 10 w 61"/>
                <a:gd name="T19" fmla="*/ 1 h 60"/>
                <a:gd name="T20" fmla="*/ 13 w 61"/>
                <a:gd name="T21" fmla="*/ 2 h 60"/>
                <a:gd name="T22" fmla="*/ 14 w 61"/>
                <a:gd name="T23" fmla="*/ 5 h 60"/>
                <a:gd name="T24" fmla="*/ 15 w 61"/>
                <a:gd name="T25" fmla="*/ 8 h 60"/>
                <a:gd name="T26" fmla="*/ 14 w 61"/>
                <a:gd name="T27" fmla="*/ 11 h 60"/>
                <a:gd name="T28" fmla="*/ 13 w 61"/>
                <a:gd name="T29" fmla="*/ 13 h 60"/>
                <a:gd name="T30" fmla="*/ 10 w 61"/>
                <a:gd name="T31" fmla="*/ 15 h 60"/>
                <a:gd name="T32" fmla="*/ 7 w 61"/>
                <a:gd name="T33" fmla="*/ 15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0000"/>
            </a:solidFill>
            <a:ln w="9525">
              <a:noFill/>
              <a:round/>
              <a:headEnd/>
              <a:tailEnd/>
            </a:ln>
          </p:spPr>
          <p:txBody>
            <a:bodyPr/>
            <a:lstStyle/>
            <a:p>
              <a:endParaRPr lang="en-US"/>
            </a:p>
          </p:txBody>
        </p:sp>
        <p:sp>
          <p:nvSpPr>
            <p:cNvPr id="7178" name="Freeform 424"/>
            <p:cNvSpPr>
              <a:spLocks/>
            </p:cNvSpPr>
            <p:nvPr/>
          </p:nvSpPr>
          <p:spPr bwMode="auto">
            <a:xfrm>
              <a:off x="2431" y="2013"/>
              <a:ext cx="67" cy="91"/>
            </a:xfrm>
            <a:custGeom>
              <a:avLst/>
              <a:gdLst>
                <a:gd name="T0" fmla="*/ 13 w 132"/>
                <a:gd name="T1" fmla="*/ 46 h 182"/>
                <a:gd name="T2" fmla="*/ 21 w 132"/>
                <a:gd name="T3" fmla="*/ 46 h 182"/>
                <a:gd name="T4" fmla="*/ 22 w 132"/>
                <a:gd name="T5" fmla="*/ 44 h 182"/>
                <a:gd name="T6" fmla="*/ 25 w 132"/>
                <a:gd name="T7" fmla="*/ 39 h 182"/>
                <a:gd name="T8" fmla="*/ 29 w 132"/>
                <a:gd name="T9" fmla="*/ 31 h 182"/>
                <a:gd name="T10" fmla="*/ 32 w 132"/>
                <a:gd name="T11" fmla="*/ 23 h 182"/>
                <a:gd name="T12" fmla="*/ 34 w 132"/>
                <a:gd name="T13" fmla="*/ 14 h 182"/>
                <a:gd name="T14" fmla="*/ 33 w 132"/>
                <a:gd name="T15" fmla="*/ 7 h 182"/>
                <a:gd name="T16" fmla="*/ 27 w 132"/>
                <a:gd name="T17" fmla="*/ 3 h 182"/>
                <a:gd name="T18" fmla="*/ 17 w 132"/>
                <a:gd name="T19" fmla="*/ 0 h 182"/>
                <a:gd name="T20" fmla="*/ 7 w 132"/>
                <a:gd name="T21" fmla="*/ 3 h 182"/>
                <a:gd name="T22" fmla="*/ 1 w 132"/>
                <a:gd name="T23" fmla="*/ 7 h 182"/>
                <a:gd name="T24" fmla="*/ 0 w 132"/>
                <a:gd name="T25" fmla="*/ 14 h 182"/>
                <a:gd name="T26" fmla="*/ 2 w 132"/>
                <a:gd name="T27" fmla="*/ 23 h 182"/>
                <a:gd name="T28" fmla="*/ 5 w 132"/>
                <a:gd name="T29" fmla="*/ 31 h 182"/>
                <a:gd name="T30" fmla="*/ 9 w 132"/>
                <a:gd name="T31" fmla="*/ 39 h 182"/>
                <a:gd name="T32" fmla="*/ 12 w 132"/>
                <a:gd name="T33" fmla="*/ 44 h 182"/>
                <a:gd name="T34" fmla="*/ 13 w 132"/>
                <a:gd name="T35" fmla="*/ 46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FF0000"/>
            </a:solidFill>
            <a:ln w="9525">
              <a:noFill/>
              <a:round/>
              <a:headEnd/>
              <a:tailEnd/>
            </a:ln>
          </p:spPr>
          <p:txBody>
            <a:bodyPr/>
            <a:lstStyle/>
            <a:p>
              <a:endParaRPr lang="en-US"/>
            </a:p>
          </p:txBody>
        </p:sp>
        <p:sp>
          <p:nvSpPr>
            <p:cNvPr id="7179" name="Freeform 425"/>
            <p:cNvSpPr>
              <a:spLocks/>
            </p:cNvSpPr>
            <p:nvPr/>
          </p:nvSpPr>
          <p:spPr bwMode="auto">
            <a:xfrm>
              <a:off x="2431" y="2013"/>
              <a:ext cx="67" cy="91"/>
            </a:xfrm>
            <a:custGeom>
              <a:avLst/>
              <a:gdLst>
                <a:gd name="T0" fmla="*/ 13 w 132"/>
                <a:gd name="T1" fmla="*/ 46 h 182"/>
                <a:gd name="T2" fmla="*/ 21 w 132"/>
                <a:gd name="T3" fmla="*/ 46 h 182"/>
                <a:gd name="T4" fmla="*/ 22 w 132"/>
                <a:gd name="T5" fmla="*/ 44 h 182"/>
                <a:gd name="T6" fmla="*/ 25 w 132"/>
                <a:gd name="T7" fmla="*/ 39 h 182"/>
                <a:gd name="T8" fmla="*/ 29 w 132"/>
                <a:gd name="T9" fmla="*/ 31 h 182"/>
                <a:gd name="T10" fmla="*/ 32 w 132"/>
                <a:gd name="T11" fmla="*/ 23 h 182"/>
                <a:gd name="T12" fmla="*/ 34 w 132"/>
                <a:gd name="T13" fmla="*/ 14 h 182"/>
                <a:gd name="T14" fmla="*/ 33 w 132"/>
                <a:gd name="T15" fmla="*/ 7 h 182"/>
                <a:gd name="T16" fmla="*/ 27 w 132"/>
                <a:gd name="T17" fmla="*/ 3 h 182"/>
                <a:gd name="T18" fmla="*/ 17 w 132"/>
                <a:gd name="T19" fmla="*/ 0 h 182"/>
                <a:gd name="T20" fmla="*/ 7 w 132"/>
                <a:gd name="T21" fmla="*/ 3 h 182"/>
                <a:gd name="T22" fmla="*/ 1 w 132"/>
                <a:gd name="T23" fmla="*/ 7 h 182"/>
                <a:gd name="T24" fmla="*/ 0 w 132"/>
                <a:gd name="T25" fmla="*/ 14 h 182"/>
                <a:gd name="T26" fmla="*/ 2 w 132"/>
                <a:gd name="T27" fmla="*/ 23 h 182"/>
                <a:gd name="T28" fmla="*/ 5 w 132"/>
                <a:gd name="T29" fmla="*/ 31 h 182"/>
                <a:gd name="T30" fmla="*/ 9 w 132"/>
                <a:gd name="T31" fmla="*/ 39 h 182"/>
                <a:gd name="T32" fmla="*/ 12 w 132"/>
                <a:gd name="T33" fmla="*/ 44 h 182"/>
                <a:gd name="T34" fmla="*/ 13 w 132"/>
                <a:gd name="T35" fmla="*/ 46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FF0000"/>
            </a:solidFill>
            <a:ln w="9525">
              <a:noFill/>
              <a:round/>
              <a:headEnd/>
              <a:tailEnd/>
            </a:ln>
          </p:spPr>
          <p:txBody>
            <a:bodyPr/>
            <a:lstStyle/>
            <a:p>
              <a:endParaRPr lang="en-US"/>
            </a:p>
          </p:txBody>
        </p:sp>
        <p:sp>
          <p:nvSpPr>
            <p:cNvPr id="7180" name="Freeform 426"/>
            <p:cNvSpPr>
              <a:spLocks/>
            </p:cNvSpPr>
            <p:nvPr/>
          </p:nvSpPr>
          <p:spPr bwMode="auto">
            <a:xfrm>
              <a:off x="2359" y="2051"/>
              <a:ext cx="89" cy="73"/>
            </a:xfrm>
            <a:custGeom>
              <a:avLst/>
              <a:gdLst>
                <a:gd name="T0" fmla="*/ 41 w 177"/>
                <a:gd name="T1" fmla="*/ 36 h 146"/>
                <a:gd name="T2" fmla="*/ 45 w 177"/>
                <a:gd name="T3" fmla="*/ 29 h 146"/>
                <a:gd name="T4" fmla="*/ 43 w 177"/>
                <a:gd name="T5" fmla="*/ 27 h 146"/>
                <a:gd name="T6" fmla="*/ 41 w 177"/>
                <a:gd name="T7" fmla="*/ 22 h 146"/>
                <a:gd name="T8" fmla="*/ 36 w 177"/>
                <a:gd name="T9" fmla="*/ 15 h 146"/>
                <a:gd name="T10" fmla="*/ 31 w 177"/>
                <a:gd name="T11" fmla="*/ 9 h 146"/>
                <a:gd name="T12" fmla="*/ 24 w 177"/>
                <a:gd name="T13" fmla="*/ 3 h 146"/>
                <a:gd name="T14" fmla="*/ 18 w 177"/>
                <a:gd name="T15" fmla="*/ 0 h 146"/>
                <a:gd name="T16" fmla="*/ 10 w 177"/>
                <a:gd name="T17" fmla="*/ 2 h 146"/>
                <a:gd name="T18" fmla="*/ 4 w 177"/>
                <a:gd name="T19" fmla="*/ 9 h 146"/>
                <a:gd name="T20" fmla="*/ 1 w 177"/>
                <a:gd name="T21" fmla="*/ 15 h 146"/>
                <a:gd name="T22" fmla="*/ 0 w 177"/>
                <a:gd name="T23" fmla="*/ 19 h 146"/>
                <a:gd name="T24" fmla="*/ 1 w 177"/>
                <a:gd name="T25" fmla="*/ 23 h 146"/>
                <a:gd name="T26" fmla="*/ 2 w 177"/>
                <a:gd name="T27" fmla="*/ 26 h 146"/>
                <a:gd name="T28" fmla="*/ 5 w 177"/>
                <a:gd name="T29" fmla="*/ 29 h 146"/>
                <a:gd name="T30" fmla="*/ 8 w 177"/>
                <a:gd name="T31" fmla="*/ 31 h 146"/>
                <a:gd name="T32" fmla="*/ 12 w 177"/>
                <a:gd name="T33" fmla="*/ 33 h 146"/>
                <a:gd name="T34" fmla="*/ 16 w 177"/>
                <a:gd name="T35" fmla="*/ 35 h 146"/>
                <a:gd name="T36" fmla="*/ 20 w 177"/>
                <a:gd name="T37" fmla="*/ 36 h 146"/>
                <a:gd name="T38" fmla="*/ 25 w 177"/>
                <a:gd name="T39" fmla="*/ 36 h 146"/>
                <a:gd name="T40" fmla="*/ 29 w 177"/>
                <a:gd name="T41" fmla="*/ 36 h 146"/>
                <a:gd name="T42" fmla="*/ 33 w 177"/>
                <a:gd name="T43" fmla="*/ 37 h 146"/>
                <a:gd name="T44" fmla="*/ 36 w 177"/>
                <a:gd name="T45" fmla="*/ 37 h 146"/>
                <a:gd name="T46" fmla="*/ 39 w 177"/>
                <a:gd name="T47" fmla="*/ 36 h 146"/>
                <a:gd name="T48" fmla="*/ 41 w 177"/>
                <a:gd name="T49" fmla="*/ 36 h 146"/>
                <a:gd name="T50" fmla="*/ 41 w 177"/>
                <a:gd name="T51" fmla="*/ 36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FF0000"/>
            </a:solidFill>
            <a:ln w="9525">
              <a:noFill/>
              <a:round/>
              <a:headEnd/>
              <a:tailEnd/>
            </a:ln>
          </p:spPr>
          <p:txBody>
            <a:bodyPr/>
            <a:lstStyle/>
            <a:p>
              <a:endParaRPr lang="en-US"/>
            </a:p>
          </p:txBody>
        </p:sp>
        <p:sp>
          <p:nvSpPr>
            <p:cNvPr id="7181" name="Freeform 427"/>
            <p:cNvSpPr>
              <a:spLocks/>
            </p:cNvSpPr>
            <p:nvPr/>
          </p:nvSpPr>
          <p:spPr bwMode="auto">
            <a:xfrm>
              <a:off x="2359" y="2133"/>
              <a:ext cx="89" cy="71"/>
            </a:xfrm>
            <a:custGeom>
              <a:avLst/>
              <a:gdLst>
                <a:gd name="T0" fmla="*/ 45 w 178"/>
                <a:gd name="T1" fmla="*/ 6 h 143"/>
                <a:gd name="T2" fmla="*/ 41 w 178"/>
                <a:gd name="T3" fmla="*/ 0 h 143"/>
                <a:gd name="T4" fmla="*/ 41 w 178"/>
                <a:gd name="T5" fmla="*/ 0 h 143"/>
                <a:gd name="T6" fmla="*/ 39 w 178"/>
                <a:gd name="T7" fmla="*/ 0 h 143"/>
                <a:gd name="T8" fmla="*/ 37 w 178"/>
                <a:gd name="T9" fmla="*/ 0 h 143"/>
                <a:gd name="T10" fmla="*/ 33 w 178"/>
                <a:gd name="T11" fmla="*/ 0 h 143"/>
                <a:gd name="T12" fmla="*/ 29 w 178"/>
                <a:gd name="T13" fmla="*/ 0 h 143"/>
                <a:gd name="T14" fmla="*/ 25 w 178"/>
                <a:gd name="T15" fmla="*/ 0 h 143"/>
                <a:gd name="T16" fmla="*/ 20 w 178"/>
                <a:gd name="T17" fmla="*/ 1 h 143"/>
                <a:gd name="T18" fmla="*/ 16 w 178"/>
                <a:gd name="T19" fmla="*/ 1 h 143"/>
                <a:gd name="T20" fmla="*/ 11 w 178"/>
                <a:gd name="T21" fmla="*/ 3 h 143"/>
                <a:gd name="T22" fmla="*/ 8 w 178"/>
                <a:gd name="T23" fmla="*/ 4 h 143"/>
                <a:gd name="T24" fmla="*/ 5 w 178"/>
                <a:gd name="T25" fmla="*/ 6 h 143"/>
                <a:gd name="T26" fmla="*/ 2 w 178"/>
                <a:gd name="T27" fmla="*/ 9 h 143"/>
                <a:gd name="T28" fmla="*/ 1 w 178"/>
                <a:gd name="T29" fmla="*/ 12 h 143"/>
                <a:gd name="T30" fmla="*/ 0 w 178"/>
                <a:gd name="T31" fmla="*/ 16 h 143"/>
                <a:gd name="T32" fmla="*/ 1 w 178"/>
                <a:gd name="T33" fmla="*/ 20 h 143"/>
                <a:gd name="T34" fmla="*/ 3 w 178"/>
                <a:gd name="T35" fmla="*/ 26 h 143"/>
                <a:gd name="T36" fmla="*/ 11 w 178"/>
                <a:gd name="T37" fmla="*/ 33 h 143"/>
                <a:gd name="T38" fmla="*/ 18 w 178"/>
                <a:gd name="T39" fmla="*/ 35 h 143"/>
                <a:gd name="T40" fmla="*/ 24 w 178"/>
                <a:gd name="T41" fmla="*/ 33 h 143"/>
                <a:gd name="T42" fmla="*/ 30 w 178"/>
                <a:gd name="T43" fmla="*/ 27 h 143"/>
                <a:gd name="T44" fmla="*/ 37 w 178"/>
                <a:gd name="T45" fmla="*/ 20 h 143"/>
                <a:gd name="T46" fmla="*/ 41 w 178"/>
                <a:gd name="T47" fmla="*/ 13 h 143"/>
                <a:gd name="T48" fmla="*/ 44 w 178"/>
                <a:gd name="T49" fmla="*/ 8 h 143"/>
                <a:gd name="T50" fmla="*/ 45 w 178"/>
                <a:gd name="T51" fmla="*/ 6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FF0000"/>
            </a:solidFill>
            <a:ln w="9525">
              <a:noFill/>
              <a:round/>
              <a:headEnd/>
              <a:tailEnd/>
            </a:ln>
          </p:spPr>
          <p:txBody>
            <a:bodyPr/>
            <a:lstStyle/>
            <a:p>
              <a:endParaRPr lang="en-US"/>
            </a:p>
          </p:txBody>
        </p:sp>
        <p:sp>
          <p:nvSpPr>
            <p:cNvPr id="7182" name="Freeform 428"/>
            <p:cNvSpPr>
              <a:spLocks/>
            </p:cNvSpPr>
            <p:nvPr/>
          </p:nvSpPr>
          <p:spPr bwMode="auto">
            <a:xfrm>
              <a:off x="2432" y="2151"/>
              <a:ext cx="66" cy="90"/>
            </a:xfrm>
            <a:custGeom>
              <a:avLst/>
              <a:gdLst>
                <a:gd name="T0" fmla="*/ 20 w 132"/>
                <a:gd name="T1" fmla="*/ 0 h 181"/>
                <a:gd name="T2" fmla="*/ 13 w 132"/>
                <a:gd name="T3" fmla="*/ 0 h 181"/>
                <a:gd name="T4" fmla="*/ 12 w 132"/>
                <a:gd name="T5" fmla="*/ 2 h 181"/>
                <a:gd name="T6" fmla="*/ 9 w 132"/>
                <a:gd name="T7" fmla="*/ 7 h 181"/>
                <a:gd name="T8" fmla="*/ 5 w 132"/>
                <a:gd name="T9" fmla="*/ 14 h 181"/>
                <a:gd name="T10" fmla="*/ 2 w 132"/>
                <a:gd name="T11" fmla="*/ 22 h 181"/>
                <a:gd name="T12" fmla="*/ 0 w 132"/>
                <a:gd name="T13" fmla="*/ 30 h 181"/>
                <a:gd name="T14" fmla="*/ 1 w 132"/>
                <a:gd name="T15" fmla="*/ 38 h 181"/>
                <a:gd name="T16" fmla="*/ 6 w 132"/>
                <a:gd name="T17" fmla="*/ 43 h 181"/>
                <a:gd name="T18" fmla="*/ 16 w 132"/>
                <a:gd name="T19" fmla="*/ 45 h 181"/>
                <a:gd name="T20" fmla="*/ 26 w 132"/>
                <a:gd name="T21" fmla="*/ 43 h 181"/>
                <a:gd name="T22" fmla="*/ 32 w 132"/>
                <a:gd name="T23" fmla="*/ 38 h 181"/>
                <a:gd name="T24" fmla="*/ 33 w 132"/>
                <a:gd name="T25" fmla="*/ 30 h 181"/>
                <a:gd name="T26" fmla="*/ 32 w 132"/>
                <a:gd name="T27" fmla="*/ 22 h 181"/>
                <a:gd name="T28" fmla="*/ 28 w 132"/>
                <a:gd name="T29" fmla="*/ 14 h 181"/>
                <a:gd name="T30" fmla="*/ 25 w 132"/>
                <a:gd name="T31" fmla="*/ 7 h 181"/>
                <a:gd name="T32" fmla="*/ 21 w 132"/>
                <a:gd name="T33" fmla="*/ 2 h 181"/>
                <a:gd name="T34" fmla="*/ 20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FF0000"/>
            </a:solidFill>
            <a:ln w="9525">
              <a:noFill/>
              <a:round/>
              <a:headEnd/>
              <a:tailEnd/>
            </a:ln>
          </p:spPr>
          <p:txBody>
            <a:bodyPr/>
            <a:lstStyle/>
            <a:p>
              <a:endParaRPr lang="en-US"/>
            </a:p>
          </p:txBody>
        </p:sp>
        <p:sp>
          <p:nvSpPr>
            <p:cNvPr id="7183" name="Freeform 429"/>
            <p:cNvSpPr>
              <a:spLocks/>
            </p:cNvSpPr>
            <p:nvPr/>
          </p:nvSpPr>
          <p:spPr bwMode="auto">
            <a:xfrm>
              <a:off x="2482" y="2132"/>
              <a:ext cx="88" cy="72"/>
            </a:xfrm>
            <a:custGeom>
              <a:avLst/>
              <a:gdLst>
                <a:gd name="T0" fmla="*/ 3 w 177"/>
                <a:gd name="T1" fmla="*/ 1 h 144"/>
                <a:gd name="T2" fmla="*/ 0 w 177"/>
                <a:gd name="T3" fmla="*/ 6 h 144"/>
                <a:gd name="T4" fmla="*/ 1 w 177"/>
                <a:gd name="T5" fmla="*/ 9 h 144"/>
                <a:gd name="T6" fmla="*/ 4 w 177"/>
                <a:gd name="T7" fmla="*/ 14 h 144"/>
                <a:gd name="T8" fmla="*/ 8 w 177"/>
                <a:gd name="T9" fmla="*/ 21 h 144"/>
                <a:gd name="T10" fmla="*/ 14 w 177"/>
                <a:gd name="T11" fmla="*/ 27 h 144"/>
                <a:gd name="T12" fmla="*/ 20 w 177"/>
                <a:gd name="T13" fmla="*/ 33 h 144"/>
                <a:gd name="T14" fmla="*/ 27 w 177"/>
                <a:gd name="T15" fmla="*/ 36 h 144"/>
                <a:gd name="T16" fmla="*/ 34 w 177"/>
                <a:gd name="T17" fmla="*/ 35 h 144"/>
                <a:gd name="T18" fmla="*/ 41 w 177"/>
                <a:gd name="T19" fmla="*/ 26 h 144"/>
                <a:gd name="T20" fmla="*/ 43 w 177"/>
                <a:gd name="T21" fmla="*/ 21 h 144"/>
                <a:gd name="T22" fmla="*/ 44 w 177"/>
                <a:gd name="T23" fmla="*/ 17 h 144"/>
                <a:gd name="T24" fmla="*/ 44 w 177"/>
                <a:gd name="T25" fmla="*/ 12 h 144"/>
                <a:gd name="T26" fmla="*/ 42 w 177"/>
                <a:gd name="T27" fmla="*/ 9 h 144"/>
                <a:gd name="T28" fmla="*/ 40 w 177"/>
                <a:gd name="T29" fmla="*/ 7 h 144"/>
                <a:gd name="T30" fmla="*/ 36 w 177"/>
                <a:gd name="T31" fmla="*/ 5 h 144"/>
                <a:gd name="T32" fmla="*/ 33 w 177"/>
                <a:gd name="T33" fmla="*/ 3 h 144"/>
                <a:gd name="T34" fmla="*/ 29 w 177"/>
                <a:gd name="T35" fmla="*/ 2 h 144"/>
                <a:gd name="T36" fmla="*/ 24 w 177"/>
                <a:gd name="T37" fmla="*/ 1 h 144"/>
                <a:gd name="T38" fmla="*/ 20 w 177"/>
                <a:gd name="T39" fmla="*/ 1 h 144"/>
                <a:gd name="T40" fmla="*/ 15 w 177"/>
                <a:gd name="T41" fmla="*/ 1 h 144"/>
                <a:gd name="T42" fmla="*/ 12 w 177"/>
                <a:gd name="T43" fmla="*/ 0 h 144"/>
                <a:gd name="T44" fmla="*/ 8 w 177"/>
                <a:gd name="T45" fmla="*/ 0 h 144"/>
                <a:gd name="T46" fmla="*/ 6 w 177"/>
                <a:gd name="T47" fmla="*/ 1 h 144"/>
                <a:gd name="T48" fmla="*/ 4 w 177"/>
                <a:gd name="T49" fmla="*/ 1 h 144"/>
                <a:gd name="T50" fmla="*/ 3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FF0000"/>
            </a:solidFill>
            <a:ln w="9525">
              <a:noFill/>
              <a:round/>
              <a:headEnd/>
              <a:tailEnd/>
            </a:ln>
          </p:spPr>
          <p:txBody>
            <a:bodyPr/>
            <a:lstStyle/>
            <a:p>
              <a:endParaRPr lang="en-US"/>
            </a:p>
          </p:txBody>
        </p:sp>
        <p:sp>
          <p:nvSpPr>
            <p:cNvPr id="7184" name="Freeform 430"/>
            <p:cNvSpPr>
              <a:spLocks/>
            </p:cNvSpPr>
            <p:nvPr/>
          </p:nvSpPr>
          <p:spPr bwMode="auto">
            <a:xfrm>
              <a:off x="2481" y="2051"/>
              <a:ext cx="90" cy="72"/>
            </a:xfrm>
            <a:custGeom>
              <a:avLst/>
              <a:gdLst>
                <a:gd name="T0" fmla="*/ 0 w 180"/>
                <a:gd name="T1" fmla="*/ 29 h 143"/>
                <a:gd name="T2" fmla="*/ 4 w 180"/>
                <a:gd name="T3" fmla="*/ 36 h 143"/>
                <a:gd name="T4" fmla="*/ 5 w 180"/>
                <a:gd name="T5" fmla="*/ 36 h 143"/>
                <a:gd name="T6" fmla="*/ 6 w 180"/>
                <a:gd name="T7" fmla="*/ 36 h 143"/>
                <a:gd name="T8" fmla="*/ 9 w 180"/>
                <a:gd name="T9" fmla="*/ 36 h 143"/>
                <a:gd name="T10" fmla="*/ 12 w 180"/>
                <a:gd name="T11" fmla="*/ 36 h 143"/>
                <a:gd name="T12" fmla="*/ 16 w 180"/>
                <a:gd name="T13" fmla="*/ 36 h 143"/>
                <a:gd name="T14" fmla="*/ 20 w 180"/>
                <a:gd name="T15" fmla="*/ 36 h 143"/>
                <a:gd name="T16" fmla="*/ 25 w 180"/>
                <a:gd name="T17" fmla="*/ 35 h 143"/>
                <a:gd name="T18" fmla="*/ 29 w 180"/>
                <a:gd name="T19" fmla="*/ 34 h 143"/>
                <a:gd name="T20" fmla="*/ 34 w 180"/>
                <a:gd name="T21" fmla="*/ 33 h 143"/>
                <a:gd name="T22" fmla="*/ 37 w 180"/>
                <a:gd name="T23" fmla="*/ 32 h 143"/>
                <a:gd name="T24" fmla="*/ 41 w 180"/>
                <a:gd name="T25" fmla="*/ 30 h 143"/>
                <a:gd name="T26" fmla="*/ 43 w 180"/>
                <a:gd name="T27" fmla="*/ 27 h 143"/>
                <a:gd name="T28" fmla="*/ 45 w 180"/>
                <a:gd name="T29" fmla="*/ 24 h 143"/>
                <a:gd name="T30" fmla="*/ 45 w 180"/>
                <a:gd name="T31" fmla="*/ 20 h 143"/>
                <a:gd name="T32" fmla="*/ 44 w 180"/>
                <a:gd name="T33" fmla="*/ 15 h 143"/>
                <a:gd name="T34" fmla="*/ 42 w 180"/>
                <a:gd name="T35" fmla="*/ 10 h 143"/>
                <a:gd name="T36" fmla="*/ 35 w 180"/>
                <a:gd name="T37" fmla="*/ 2 h 143"/>
                <a:gd name="T38" fmla="*/ 27 w 180"/>
                <a:gd name="T39" fmla="*/ 0 h 143"/>
                <a:gd name="T40" fmla="*/ 21 w 180"/>
                <a:gd name="T41" fmla="*/ 3 h 143"/>
                <a:gd name="T42" fmla="*/ 14 w 180"/>
                <a:gd name="T43" fmla="*/ 8 h 143"/>
                <a:gd name="T44" fmla="*/ 9 w 180"/>
                <a:gd name="T45" fmla="*/ 15 h 143"/>
                <a:gd name="T46" fmla="*/ 4 w 180"/>
                <a:gd name="T47" fmla="*/ 22 h 143"/>
                <a:gd name="T48" fmla="*/ 1 w 180"/>
                <a:gd name="T49" fmla="*/ 27 h 143"/>
                <a:gd name="T50" fmla="*/ 0 w 180"/>
                <a:gd name="T51" fmla="*/ 29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FF0000"/>
            </a:solidFill>
            <a:ln w="9525">
              <a:noFill/>
              <a:round/>
              <a:headEnd/>
              <a:tailEnd/>
            </a:ln>
          </p:spPr>
          <p:txBody>
            <a:bodyPr/>
            <a:lstStyle/>
            <a:p>
              <a:endParaRPr lang="en-US"/>
            </a:p>
          </p:txBody>
        </p:sp>
        <p:sp>
          <p:nvSpPr>
            <p:cNvPr id="7185" name="Freeform 431"/>
            <p:cNvSpPr>
              <a:spLocks/>
            </p:cNvSpPr>
            <p:nvPr/>
          </p:nvSpPr>
          <p:spPr bwMode="auto">
            <a:xfrm>
              <a:off x="2654" y="1594"/>
              <a:ext cx="12" cy="12"/>
            </a:xfrm>
            <a:custGeom>
              <a:avLst/>
              <a:gdLst>
                <a:gd name="T0" fmla="*/ 3 w 24"/>
                <a:gd name="T1" fmla="*/ 6 h 24"/>
                <a:gd name="T2" fmla="*/ 2 w 24"/>
                <a:gd name="T3" fmla="*/ 6 h 24"/>
                <a:gd name="T4" fmla="*/ 1 w 24"/>
                <a:gd name="T5" fmla="*/ 6 h 24"/>
                <a:gd name="T6" fmla="*/ 1 w 24"/>
                <a:gd name="T7" fmla="*/ 4 h 24"/>
                <a:gd name="T8" fmla="*/ 0 w 24"/>
                <a:gd name="T9" fmla="*/ 3 h 24"/>
                <a:gd name="T10" fmla="*/ 1 w 24"/>
                <a:gd name="T11" fmla="*/ 2 h 24"/>
                <a:gd name="T12" fmla="*/ 1 w 24"/>
                <a:gd name="T13" fmla="*/ 1 h 24"/>
                <a:gd name="T14" fmla="*/ 2 w 24"/>
                <a:gd name="T15" fmla="*/ 1 h 24"/>
                <a:gd name="T16" fmla="*/ 3 w 24"/>
                <a:gd name="T17" fmla="*/ 0 h 24"/>
                <a:gd name="T18" fmla="*/ 5 w 24"/>
                <a:gd name="T19" fmla="*/ 1 h 24"/>
                <a:gd name="T20" fmla="*/ 5 w 24"/>
                <a:gd name="T21" fmla="*/ 1 h 24"/>
                <a:gd name="T22" fmla="*/ 6 w 24"/>
                <a:gd name="T23" fmla="*/ 2 h 24"/>
                <a:gd name="T24" fmla="*/ 6 w 24"/>
                <a:gd name="T25" fmla="*/ 3 h 24"/>
                <a:gd name="T26" fmla="*/ 6 w 24"/>
                <a:gd name="T27" fmla="*/ 4 h 24"/>
                <a:gd name="T28" fmla="*/ 5 w 24"/>
                <a:gd name="T29" fmla="*/ 6 h 24"/>
                <a:gd name="T30" fmla="*/ 5 w 24"/>
                <a:gd name="T31" fmla="*/ 6 h 24"/>
                <a:gd name="T32" fmla="*/ 3 w 24"/>
                <a:gd name="T33" fmla="*/ 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FF0000"/>
            </a:solidFill>
            <a:ln w="9525">
              <a:noFill/>
              <a:round/>
              <a:headEnd/>
              <a:tailEnd/>
            </a:ln>
          </p:spPr>
          <p:txBody>
            <a:bodyPr/>
            <a:lstStyle/>
            <a:p>
              <a:endParaRPr lang="en-US"/>
            </a:p>
          </p:txBody>
        </p:sp>
        <p:sp>
          <p:nvSpPr>
            <p:cNvPr id="7186" name="Freeform 432"/>
            <p:cNvSpPr>
              <a:spLocks/>
            </p:cNvSpPr>
            <p:nvPr/>
          </p:nvSpPr>
          <p:spPr bwMode="auto">
            <a:xfrm>
              <a:off x="2647" y="1554"/>
              <a:ext cx="26" cy="37"/>
            </a:xfrm>
            <a:custGeom>
              <a:avLst/>
              <a:gdLst>
                <a:gd name="T0" fmla="*/ 5 w 52"/>
                <a:gd name="T1" fmla="*/ 19 h 73"/>
                <a:gd name="T2" fmla="*/ 8 w 52"/>
                <a:gd name="T3" fmla="*/ 19 h 73"/>
                <a:gd name="T4" fmla="*/ 9 w 52"/>
                <a:gd name="T5" fmla="*/ 18 h 73"/>
                <a:gd name="T6" fmla="*/ 10 w 52"/>
                <a:gd name="T7" fmla="*/ 16 h 73"/>
                <a:gd name="T8" fmla="*/ 11 w 52"/>
                <a:gd name="T9" fmla="*/ 13 h 73"/>
                <a:gd name="T10" fmla="*/ 13 w 52"/>
                <a:gd name="T11" fmla="*/ 9 h 73"/>
                <a:gd name="T12" fmla="*/ 13 w 52"/>
                <a:gd name="T13" fmla="*/ 6 h 73"/>
                <a:gd name="T14" fmla="*/ 13 w 52"/>
                <a:gd name="T15" fmla="*/ 3 h 73"/>
                <a:gd name="T16" fmla="*/ 11 w 52"/>
                <a:gd name="T17" fmla="*/ 1 h 73"/>
                <a:gd name="T18" fmla="*/ 7 w 52"/>
                <a:gd name="T19" fmla="*/ 0 h 73"/>
                <a:gd name="T20" fmla="*/ 3 w 52"/>
                <a:gd name="T21" fmla="*/ 1 h 73"/>
                <a:gd name="T22" fmla="*/ 1 w 52"/>
                <a:gd name="T23" fmla="*/ 3 h 73"/>
                <a:gd name="T24" fmla="*/ 0 w 52"/>
                <a:gd name="T25" fmla="*/ 6 h 73"/>
                <a:gd name="T26" fmla="*/ 1 w 52"/>
                <a:gd name="T27" fmla="*/ 9 h 73"/>
                <a:gd name="T28" fmla="*/ 2 w 52"/>
                <a:gd name="T29" fmla="*/ 13 h 73"/>
                <a:gd name="T30" fmla="*/ 3 w 52"/>
                <a:gd name="T31" fmla="*/ 16 h 73"/>
                <a:gd name="T32" fmla="*/ 5 w 52"/>
                <a:gd name="T33" fmla="*/ 18 h 73"/>
                <a:gd name="T34" fmla="*/ 5 w 52"/>
                <a:gd name="T35" fmla="*/ 19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FF0000"/>
            </a:solidFill>
            <a:ln w="9525">
              <a:noFill/>
              <a:round/>
              <a:headEnd/>
              <a:tailEnd/>
            </a:ln>
          </p:spPr>
          <p:txBody>
            <a:bodyPr/>
            <a:lstStyle/>
            <a:p>
              <a:endParaRPr lang="en-US"/>
            </a:p>
          </p:txBody>
        </p:sp>
        <p:sp>
          <p:nvSpPr>
            <p:cNvPr id="7187" name="Freeform 433"/>
            <p:cNvSpPr>
              <a:spLocks/>
            </p:cNvSpPr>
            <p:nvPr/>
          </p:nvSpPr>
          <p:spPr bwMode="auto">
            <a:xfrm>
              <a:off x="2647" y="1554"/>
              <a:ext cx="26" cy="37"/>
            </a:xfrm>
            <a:custGeom>
              <a:avLst/>
              <a:gdLst>
                <a:gd name="T0" fmla="*/ 5 w 52"/>
                <a:gd name="T1" fmla="*/ 19 h 73"/>
                <a:gd name="T2" fmla="*/ 8 w 52"/>
                <a:gd name="T3" fmla="*/ 19 h 73"/>
                <a:gd name="T4" fmla="*/ 9 w 52"/>
                <a:gd name="T5" fmla="*/ 18 h 73"/>
                <a:gd name="T6" fmla="*/ 10 w 52"/>
                <a:gd name="T7" fmla="*/ 16 h 73"/>
                <a:gd name="T8" fmla="*/ 11 w 52"/>
                <a:gd name="T9" fmla="*/ 13 h 73"/>
                <a:gd name="T10" fmla="*/ 13 w 52"/>
                <a:gd name="T11" fmla="*/ 9 h 73"/>
                <a:gd name="T12" fmla="*/ 13 w 52"/>
                <a:gd name="T13" fmla="*/ 6 h 73"/>
                <a:gd name="T14" fmla="*/ 13 w 52"/>
                <a:gd name="T15" fmla="*/ 3 h 73"/>
                <a:gd name="T16" fmla="*/ 11 w 52"/>
                <a:gd name="T17" fmla="*/ 1 h 73"/>
                <a:gd name="T18" fmla="*/ 7 w 52"/>
                <a:gd name="T19" fmla="*/ 0 h 73"/>
                <a:gd name="T20" fmla="*/ 3 w 52"/>
                <a:gd name="T21" fmla="*/ 1 h 73"/>
                <a:gd name="T22" fmla="*/ 1 w 52"/>
                <a:gd name="T23" fmla="*/ 3 h 73"/>
                <a:gd name="T24" fmla="*/ 0 w 52"/>
                <a:gd name="T25" fmla="*/ 6 h 73"/>
                <a:gd name="T26" fmla="*/ 1 w 52"/>
                <a:gd name="T27" fmla="*/ 9 h 73"/>
                <a:gd name="T28" fmla="*/ 2 w 52"/>
                <a:gd name="T29" fmla="*/ 13 h 73"/>
                <a:gd name="T30" fmla="*/ 3 w 52"/>
                <a:gd name="T31" fmla="*/ 16 h 73"/>
                <a:gd name="T32" fmla="*/ 5 w 52"/>
                <a:gd name="T33" fmla="*/ 18 h 73"/>
                <a:gd name="T34" fmla="*/ 5 w 52"/>
                <a:gd name="T35" fmla="*/ 19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FF0000"/>
            </a:solidFill>
            <a:ln w="9525">
              <a:noFill/>
              <a:round/>
              <a:headEnd/>
              <a:tailEnd/>
            </a:ln>
          </p:spPr>
          <p:txBody>
            <a:bodyPr/>
            <a:lstStyle/>
            <a:p>
              <a:endParaRPr lang="en-US"/>
            </a:p>
          </p:txBody>
        </p:sp>
        <p:sp>
          <p:nvSpPr>
            <p:cNvPr id="7188" name="Freeform 434"/>
            <p:cNvSpPr>
              <a:spLocks/>
            </p:cNvSpPr>
            <p:nvPr/>
          </p:nvSpPr>
          <p:spPr bwMode="auto">
            <a:xfrm>
              <a:off x="2618" y="1569"/>
              <a:ext cx="36" cy="29"/>
            </a:xfrm>
            <a:custGeom>
              <a:avLst/>
              <a:gdLst>
                <a:gd name="T0" fmla="*/ 17 w 71"/>
                <a:gd name="T1" fmla="*/ 15 h 58"/>
                <a:gd name="T2" fmla="*/ 18 w 71"/>
                <a:gd name="T3" fmla="*/ 12 h 58"/>
                <a:gd name="T4" fmla="*/ 18 w 71"/>
                <a:gd name="T5" fmla="*/ 11 h 58"/>
                <a:gd name="T6" fmla="*/ 16 w 71"/>
                <a:gd name="T7" fmla="*/ 9 h 58"/>
                <a:gd name="T8" fmla="*/ 15 w 71"/>
                <a:gd name="T9" fmla="*/ 7 h 58"/>
                <a:gd name="T10" fmla="*/ 13 w 71"/>
                <a:gd name="T11" fmla="*/ 4 h 58"/>
                <a:gd name="T12" fmla="*/ 10 w 71"/>
                <a:gd name="T13" fmla="*/ 2 h 58"/>
                <a:gd name="T14" fmla="*/ 7 w 71"/>
                <a:gd name="T15" fmla="*/ 0 h 58"/>
                <a:gd name="T16" fmla="*/ 4 w 71"/>
                <a:gd name="T17" fmla="*/ 1 h 58"/>
                <a:gd name="T18" fmla="*/ 2 w 71"/>
                <a:gd name="T19" fmla="*/ 5 h 58"/>
                <a:gd name="T20" fmla="*/ 0 w 71"/>
                <a:gd name="T21" fmla="*/ 9 h 58"/>
                <a:gd name="T22" fmla="*/ 1 w 71"/>
                <a:gd name="T23" fmla="*/ 11 h 58"/>
                <a:gd name="T24" fmla="*/ 3 w 71"/>
                <a:gd name="T25" fmla="*/ 13 h 58"/>
                <a:gd name="T26" fmla="*/ 7 w 71"/>
                <a:gd name="T27" fmla="*/ 14 h 58"/>
                <a:gd name="T28" fmla="*/ 10 w 71"/>
                <a:gd name="T29" fmla="*/ 15 h 58"/>
                <a:gd name="T30" fmla="*/ 13 w 71"/>
                <a:gd name="T31" fmla="*/ 15 h 58"/>
                <a:gd name="T32" fmla="*/ 16 w 71"/>
                <a:gd name="T33" fmla="*/ 15 h 58"/>
                <a:gd name="T34" fmla="*/ 17 w 71"/>
                <a:gd name="T35" fmla="*/ 15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FF0000"/>
            </a:solidFill>
            <a:ln w="9525">
              <a:noFill/>
              <a:round/>
              <a:headEnd/>
              <a:tailEnd/>
            </a:ln>
          </p:spPr>
          <p:txBody>
            <a:bodyPr/>
            <a:lstStyle/>
            <a:p>
              <a:endParaRPr lang="en-US"/>
            </a:p>
          </p:txBody>
        </p:sp>
        <p:sp>
          <p:nvSpPr>
            <p:cNvPr id="7189" name="Freeform 435"/>
            <p:cNvSpPr>
              <a:spLocks/>
            </p:cNvSpPr>
            <p:nvPr/>
          </p:nvSpPr>
          <p:spPr bwMode="auto">
            <a:xfrm>
              <a:off x="2618" y="1602"/>
              <a:ext cx="36" cy="28"/>
            </a:xfrm>
            <a:custGeom>
              <a:avLst/>
              <a:gdLst>
                <a:gd name="T0" fmla="*/ 18 w 71"/>
                <a:gd name="T1" fmla="*/ 2 h 57"/>
                <a:gd name="T2" fmla="*/ 17 w 71"/>
                <a:gd name="T3" fmla="*/ 0 h 57"/>
                <a:gd name="T4" fmla="*/ 16 w 71"/>
                <a:gd name="T5" fmla="*/ 0 h 57"/>
                <a:gd name="T6" fmla="*/ 14 w 71"/>
                <a:gd name="T7" fmla="*/ 0 h 57"/>
                <a:gd name="T8" fmla="*/ 10 w 71"/>
                <a:gd name="T9" fmla="*/ 0 h 57"/>
                <a:gd name="T10" fmla="*/ 7 w 71"/>
                <a:gd name="T11" fmla="*/ 0 h 57"/>
                <a:gd name="T12" fmla="*/ 4 w 71"/>
                <a:gd name="T13" fmla="*/ 1 h 57"/>
                <a:gd name="T14" fmla="*/ 1 w 71"/>
                <a:gd name="T15" fmla="*/ 3 h 57"/>
                <a:gd name="T16" fmla="*/ 0 w 71"/>
                <a:gd name="T17" fmla="*/ 6 h 57"/>
                <a:gd name="T18" fmla="*/ 2 w 71"/>
                <a:gd name="T19" fmla="*/ 10 h 57"/>
                <a:gd name="T20" fmla="*/ 4 w 71"/>
                <a:gd name="T21" fmla="*/ 13 h 57"/>
                <a:gd name="T22" fmla="*/ 7 w 71"/>
                <a:gd name="T23" fmla="*/ 14 h 57"/>
                <a:gd name="T24" fmla="*/ 10 w 71"/>
                <a:gd name="T25" fmla="*/ 13 h 57"/>
                <a:gd name="T26" fmla="*/ 13 w 71"/>
                <a:gd name="T27" fmla="*/ 11 h 57"/>
                <a:gd name="T28" fmla="*/ 15 w 71"/>
                <a:gd name="T29" fmla="*/ 8 h 57"/>
                <a:gd name="T30" fmla="*/ 16 w 71"/>
                <a:gd name="T31" fmla="*/ 5 h 57"/>
                <a:gd name="T32" fmla="*/ 18 w 71"/>
                <a:gd name="T33" fmla="*/ 3 h 57"/>
                <a:gd name="T34" fmla="*/ 18 w 71"/>
                <a:gd name="T35" fmla="*/ 2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FF0000"/>
            </a:solidFill>
            <a:ln w="9525">
              <a:noFill/>
              <a:round/>
              <a:headEnd/>
              <a:tailEnd/>
            </a:ln>
          </p:spPr>
          <p:txBody>
            <a:bodyPr/>
            <a:lstStyle/>
            <a:p>
              <a:endParaRPr lang="en-US"/>
            </a:p>
          </p:txBody>
        </p:sp>
        <p:sp>
          <p:nvSpPr>
            <p:cNvPr id="7190" name="Freeform 436"/>
            <p:cNvSpPr>
              <a:spLocks/>
            </p:cNvSpPr>
            <p:nvPr/>
          </p:nvSpPr>
          <p:spPr bwMode="auto">
            <a:xfrm>
              <a:off x="2647" y="1610"/>
              <a:ext cx="26" cy="36"/>
            </a:xfrm>
            <a:custGeom>
              <a:avLst/>
              <a:gdLst>
                <a:gd name="T0" fmla="*/ 8 w 52"/>
                <a:gd name="T1" fmla="*/ 0 h 73"/>
                <a:gd name="T2" fmla="*/ 5 w 52"/>
                <a:gd name="T3" fmla="*/ 0 h 73"/>
                <a:gd name="T4" fmla="*/ 5 w 52"/>
                <a:gd name="T5" fmla="*/ 1 h 73"/>
                <a:gd name="T6" fmla="*/ 3 w 52"/>
                <a:gd name="T7" fmla="*/ 3 h 73"/>
                <a:gd name="T8" fmla="*/ 2 w 52"/>
                <a:gd name="T9" fmla="*/ 5 h 73"/>
                <a:gd name="T10" fmla="*/ 1 w 52"/>
                <a:gd name="T11" fmla="*/ 9 h 73"/>
                <a:gd name="T12" fmla="*/ 0 w 52"/>
                <a:gd name="T13" fmla="*/ 12 h 73"/>
                <a:gd name="T14" fmla="*/ 1 w 52"/>
                <a:gd name="T15" fmla="*/ 15 h 73"/>
                <a:gd name="T16" fmla="*/ 3 w 52"/>
                <a:gd name="T17" fmla="*/ 17 h 73"/>
                <a:gd name="T18" fmla="*/ 7 w 52"/>
                <a:gd name="T19" fmla="*/ 18 h 73"/>
                <a:gd name="T20" fmla="*/ 11 w 52"/>
                <a:gd name="T21" fmla="*/ 17 h 73"/>
                <a:gd name="T22" fmla="*/ 13 w 52"/>
                <a:gd name="T23" fmla="*/ 15 h 73"/>
                <a:gd name="T24" fmla="*/ 13 w 52"/>
                <a:gd name="T25" fmla="*/ 12 h 73"/>
                <a:gd name="T26" fmla="*/ 13 w 52"/>
                <a:gd name="T27" fmla="*/ 9 h 73"/>
                <a:gd name="T28" fmla="*/ 12 w 52"/>
                <a:gd name="T29" fmla="*/ 5 h 73"/>
                <a:gd name="T30" fmla="*/ 10 w 52"/>
                <a:gd name="T31" fmla="*/ 3 h 73"/>
                <a:gd name="T32" fmla="*/ 9 w 52"/>
                <a:gd name="T33" fmla="*/ 1 h 73"/>
                <a:gd name="T34" fmla="*/ 8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FF0000"/>
            </a:solidFill>
            <a:ln w="9525">
              <a:noFill/>
              <a:round/>
              <a:headEnd/>
              <a:tailEnd/>
            </a:ln>
          </p:spPr>
          <p:txBody>
            <a:bodyPr/>
            <a:lstStyle/>
            <a:p>
              <a:endParaRPr lang="en-US"/>
            </a:p>
          </p:txBody>
        </p:sp>
        <p:sp>
          <p:nvSpPr>
            <p:cNvPr id="7191" name="Freeform 437"/>
            <p:cNvSpPr>
              <a:spLocks/>
            </p:cNvSpPr>
            <p:nvPr/>
          </p:nvSpPr>
          <p:spPr bwMode="auto">
            <a:xfrm>
              <a:off x="2667" y="1602"/>
              <a:ext cx="36" cy="28"/>
            </a:xfrm>
            <a:custGeom>
              <a:avLst/>
              <a:gdLst>
                <a:gd name="T0" fmla="*/ 2 w 71"/>
                <a:gd name="T1" fmla="*/ 0 h 57"/>
                <a:gd name="T2" fmla="*/ 0 w 71"/>
                <a:gd name="T3" fmla="*/ 2 h 57"/>
                <a:gd name="T4" fmla="*/ 1 w 71"/>
                <a:gd name="T5" fmla="*/ 3 h 57"/>
                <a:gd name="T6" fmla="*/ 2 w 71"/>
                <a:gd name="T7" fmla="*/ 5 h 57"/>
                <a:gd name="T8" fmla="*/ 4 w 71"/>
                <a:gd name="T9" fmla="*/ 8 h 57"/>
                <a:gd name="T10" fmla="*/ 6 w 71"/>
                <a:gd name="T11" fmla="*/ 11 h 57"/>
                <a:gd name="T12" fmla="*/ 8 w 71"/>
                <a:gd name="T13" fmla="*/ 13 h 57"/>
                <a:gd name="T14" fmla="*/ 11 w 71"/>
                <a:gd name="T15" fmla="*/ 14 h 57"/>
                <a:gd name="T16" fmla="*/ 14 w 71"/>
                <a:gd name="T17" fmla="*/ 13 h 57"/>
                <a:gd name="T18" fmla="*/ 17 w 71"/>
                <a:gd name="T19" fmla="*/ 10 h 57"/>
                <a:gd name="T20" fmla="*/ 18 w 71"/>
                <a:gd name="T21" fmla="*/ 6 h 57"/>
                <a:gd name="T22" fmla="*/ 17 w 71"/>
                <a:gd name="T23" fmla="*/ 3 h 57"/>
                <a:gd name="T24" fmla="*/ 15 w 71"/>
                <a:gd name="T25" fmla="*/ 1 h 57"/>
                <a:gd name="T26" fmla="*/ 12 w 71"/>
                <a:gd name="T27" fmla="*/ 0 h 57"/>
                <a:gd name="T28" fmla="*/ 8 w 71"/>
                <a:gd name="T29" fmla="*/ 0 h 57"/>
                <a:gd name="T30" fmla="*/ 5 w 71"/>
                <a:gd name="T31" fmla="*/ 0 h 57"/>
                <a:gd name="T32" fmla="*/ 3 w 71"/>
                <a:gd name="T33" fmla="*/ 0 h 57"/>
                <a:gd name="T34" fmla="*/ 2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FF0000"/>
            </a:solidFill>
            <a:ln w="9525">
              <a:noFill/>
              <a:round/>
              <a:headEnd/>
              <a:tailEnd/>
            </a:ln>
          </p:spPr>
          <p:txBody>
            <a:bodyPr/>
            <a:lstStyle/>
            <a:p>
              <a:endParaRPr lang="en-US"/>
            </a:p>
          </p:txBody>
        </p:sp>
        <p:sp>
          <p:nvSpPr>
            <p:cNvPr id="7192" name="Freeform 438"/>
            <p:cNvSpPr>
              <a:spLocks/>
            </p:cNvSpPr>
            <p:nvPr/>
          </p:nvSpPr>
          <p:spPr bwMode="auto">
            <a:xfrm>
              <a:off x="2667" y="1569"/>
              <a:ext cx="36" cy="28"/>
            </a:xfrm>
            <a:custGeom>
              <a:avLst/>
              <a:gdLst>
                <a:gd name="T0" fmla="*/ 0 w 71"/>
                <a:gd name="T1" fmla="*/ 11 h 57"/>
                <a:gd name="T2" fmla="*/ 2 w 71"/>
                <a:gd name="T3" fmla="*/ 14 h 57"/>
                <a:gd name="T4" fmla="*/ 3 w 71"/>
                <a:gd name="T5" fmla="*/ 14 h 57"/>
                <a:gd name="T6" fmla="*/ 5 w 71"/>
                <a:gd name="T7" fmla="*/ 14 h 57"/>
                <a:gd name="T8" fmla="*/ 8 w 71"/>
                <a:gd name="T9" fmla="*/ 14 h 57"/>
                <a:gd name="T10" fmla="*/ 12 w 71"/>
                <a:gd name="T11" fmla="*/ 13 h 57"/>
                <a:gd name="T12" fmla="*/ 15 w 71"/>
                <a:gd name="T13" fmla="*/ 12 h 57"/>
                <a:gd name="T14" fmla="*/ 17 w 71"/>
                <a:gd name="T15" fmla="*/ 10 h 57"/>
                <a:gd name="T16" fmla="*/ 18 w 71"/>
                <a:gd name="T17" fmla="*/ 8 h 57"/>
                <a:gd name="T18" fmla="*/ 17 w 71"/>
                <a:gd name="T19" fmla="*/ 4 h 57"/>
                <a:gd name="T20" fmla="*/ 14 w 71"/>
                <a:gd name="T21" fmla="*/ 1 h 57"/>
                <a:gd name="T22" fmla="*/ 11 w 71"/>
                <a:gd name="T23" fmla="*/ 0 h 57"/>
                <a:gd name="T24" fmla="*/ 8 w 71"/>
                <a:gd name="T25" fmla="*/ 1 h 57"/>
                <a:gd name="T26" fmla="*/ 6 w 71"/>
                <a:gd name="T27" fmla="*/ 3 h 57"/>
                <a:gd name="T28" fmla="*/ 4 w 71"/>
                <a:gd name="T29" fmla="*/ 5 h 57"/>
                <a:gd name="T30" fmla="*/ 2 w 71"/>
                <a:gd name="T31" fmla="*/ 8 h 57"/>
                <a:gd name="T32" fmla="*/ 1 w 71"/>
                <a:gd name="T33" fmla="*/ 10 h 57"/>
                <a:gd name="T34" fmla="*/ 0 w 71"/>
                <a:gd name="T35" fmla="*/ 11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FF0000"/>
            </a:solidFill>
            <a:ln w="9525">
              <a:noFill/>
              <a:round/>
              <a:headEnd/>
              <a:tailEnd/>
            </a:ln>
          </p:spPr>
          <p:txBody>
            <a:bodyPr/>
            <a:lstStyle/>
            <a:p>
              <a:endParaRPr lang="en-US"/>
            </a:p>
          </p:txBody>
        </p:sp>
        <p:sp>
          <p:nvSpPr>
            <p:cNvPr id="7193" name="Freeform 439"/>
            <p:cNvSpPr>
              <a:spLocks/>
            </p:cNvSpPr>
            <p:nvPr/>
          </p:nvSpPr>
          <p:spPr bwMode="auto">
            <a:xfrm>
              <a:off x="3368" y="2439"/>
              <a:ext cx="12" cy="12"/>
            </a:xfrm>
            <a:custGeom>
              <a:avLst/>
              <a:gdLst>
                <a:gd name="T0" fmla="*/ 3 w 24"/>
                <a:gd name="T1" fmla="*/ 6 h 24"/>
                <a:gd name="T2" fmla="*/ 2 w 24"/>
                <a:gd name="T3" fmla="*/ 6 h 24"/>
                <a:gd name="T4" fmla="*/ 1 w 24"/>
                <a:gd name="T5" fmla="*/ 5 h 24"/>
                <a:gd name="T6" fmla="*/ 1 w 24"/>
                <a:gd name="T7" fmla="*/ 4 h 24"/>
                <a:gd name="T8" fmla="*/ 0 w 24"/>
                <a:gd name="T9" fmla="*/ 3 h 24"/>
                <a:gd name="T10" fmla="*/ 1 w 24"/>
                <a:gd name="T11" fmla="*/ 2 h 24"/>
                <a:gd name="T12" fmla="*/ 1 w 24"/>
                <a:gd name="T13" fmla="*/ 1 h 24"/>
                <a:gd name="T14" fmla="*/ 2 w 24"/>
                <a:gd name="T15" fmla="*/ 1 h 24"/>
                <a:gd name="T16" fmla="*/ 3 w 24"/>
                <a:gd name="T17" fmla="*/ 0 h 24"/>
                <a:gd name="T18" fmla="*/ 4 w 24"/>
                <a:gd name="T19" fmla="*/ 1 h 24"/>
                <a:gd name="T20" fmla="*/ 5 w 24"/>
                <a:gd name="T21" fmla="*/ 1 h 24"/>
                <a:gd name="T22" fmla="*/ 6 w 24"/>
                <a:gd name="T23" fmla="*/ 2 h 24"/>
                <a:gd name="T24" fmla="*/ 6 w 24"/>
                <a:gd name="T25" fmla="*/ 3 h 24"/>
                <a:gd name="T26" fmla="*/ 6 w 24"/>
                <a:gd name="T27" fmla="*/ 4 h 24"/>
                <a:gd name="T28" fmla="*/ 5 w 24"/>
                <a:gd name="T29" fmla="*/ 5 h 24"/>
                <a:gd name="T30" fmla="*/ 4 w 24"/>
                <a:gd name="T31" fmla="*/ 6 h 24"/>
                <a:gd name="T32" fmla="*/ 3 w 24"/>
                <a:gd name="T33" fmla="*/ 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FF0000"/>
            </a:solidFill>
            <a:ln w="9525">
              <a:noFill/>
              <a:round/>
              <a:headEnd/>
              <a:tailEnd/>
            </a:ln>
          </p:spPr>
          <p:txBody>
            <a:bodyPr/>
            <a:lstStyle/>
            <a:p>
              <a:endParaRPr lang="en-US"/>
            </a:p>
          </p:txBody>
        </p:sp>
        <p:sp>
          <p:nvSpPr>
            <p:cNvPr id="7194" name="Freeform 440"/>
            <p:cNvSpPr>
              <a:spLocks/>
            </p:cNvSpPr>
            <p:nvPr/>
          </p:nvSpPr>
          <p:spPr bwMode="auto">
            <a:xfrm>
              <a:off x="3361" y="2399"/>
              <a:ext cx="26" cy="36"/>
            </a:xfrm>
            <a:custGeom>
              <a:avLst/>
              <a:gdLst>
                <a:gd name="T0" fmla="*/ 4 w 53"/>
                <a:gd name="T1" fmla="*/ 18 h 73"/>
                <a:gd name="T2" fmla="*/ 8 w 53"/>
                <a:gd name="T3" fmla="*/ 18 h 73"/>
                <a:gd name="T4" fmla="*/ 8 w 53"/>
                <a:gd name="T5" fmla="*/ 17 h 73"/>
                <a:gd name="T6" fmla="*/ 9 w 53"/>
                <a:gd name="T7" fmla="*/ 15 h 73"/>
                <a:gd name="T8" fmla="*/ 11 w 53"/>
                <a:gd name="T9" fmla="*/ 12 h 73"/>
                <a:gd name="T10" fmla="*/ 12 w 53"/>
                <a:gd name="T11" fmla="*/ 9 h 73"/>
                <a:gd name="T12" fmla="*/ 13 w 53"/>
                <a:gd name="T13" fmla="*/ 5 h 73"/>
                <a:gd name="T14" fmla="*/ 12 w 53"/>
                <a:gd name="T15" fmla="*/ 3 h 73"/>
                <a:gd name="T16" fmla="*/ 10 w 53"/>
                <a:gd name="T17" fmla="*/ 1 h 73"/>
                <a:gd name="T18" fmla="*/ 6 w 53"/>
                <a:gd name="T19" fmla="*/ 0 h 73"/>
                <a:gd name="T20" fmla="*/ 2 w 53"/>
                <a:gd name="T21" fmla="*/ 1 h 73"/>
                <a:gd name="T22" fmla="*/ 0 w 53"/>
                <a:gd name="T23" fmla="*/ 3 h 73"/>
                <a:gd name="T24" fmla="*/ 0 w 53"/>
                <a:gd name="T25" fmla="*/ 5 h 73"/>
                <a:gd name="T26" fmla="*/ 0 w 53"/>
                <a:gd name="T27" fmla="*/ 9 h 73"/>
                <a:gd name="T28" fmla="*/ 1 w 53"/>
                <a:gd name="T29" fmla="*/ 12 h 73"/>
                <a:gd name="T30" fmla="*/ 3 w 53"/>
                <a:gd name="T31" fmla="*/ 15 h 73"/>
                <a:gd name="T32" fmla="*/ 4 w 53"/>
                <a:gd name="T33" fmla="*/ 17 h 73"/>
                <a:gd name="T34" fmla="*/ 4 w 53"/>
                <a:gd name="T35" fmla="*/ 18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FF0000"/>
            </a:solidFill>
            <a:ln w="9525">
              <a:noFill/>
              <a:round/>
              <a:headEnd/>
              <a:tailEnd/>
            </a:ln>
          </p:spPr>
          <p:txBody>
            <a:bodyPr/>
            <a:lstStyle/>
            <a:p>
              <a:endParaRPr lang="en-US"/>
            </a:p>
          </p:txBody>
        </p:sp>
        <p:sp>
          <p:nvSpPr>
            <p:cNvPr id="7195" name="Freeform 441"/>
            <p:cNvSpPr>
              <a:spLocks/>
            </p:cNvSpPr>
            <p:nvPr/>
          </p:nvSpPr>
          <p:spPr bwMode="auto">
            <a:xfrm>
              <a:off x="3361" y="2399"/>
              <a:ext cx="26" cy="36"/>
            </a:xfrm>
            <a:custGeom>
              <a:avLst/>
              <a:gdLst>
                <a:gd name="T0" fmla="*/ 4 w 53"/>
                <a:gd name="T1" fmla="*/ 18 h 73"/>
                <a:gd name="T2" fmla="*/ 8 w 53"/>
                <a:gd name="T3" fmla="*/ 18 h 73"/>
                <a:gd name="T4" fmla="*/ 8 w 53"/>
                <a:gd name="T5" fmla="*/ 17 h 73"/>
                <a:gd name="T6" fmla="*/ 9 w 53"/>
                <a:gd name="T7" fmla="*/ 15 h 73"/>
                <a:gd name="T8" fmla="*/ 11 w 53"/>
                <a:gd name="T9" fmla="*/ 12 h 73"/>
                <a:gd name="T10" fmla="*/ 12 w 53"/>
                <a:gd name="T11" fmla="*/ 9 h 73"/>
                <a:gd name="T12" fmla="*/ 13 w 53"/>
                <a:gd name="T13" fmla="*/ 5 h 73"/>
                <a:gd name="T14" fmla="*/ 12 w 53"/>
                <a:gd name="T15" fmla="*/ 3 h 73"/>
                <a:gd name="T16" fmla="*/ 10 w 53"/>
                <a:gd name="T17" fmla="*/ 1 h 73"/>
                <a:gd name="T18" fmla="*/ 6 w 53"/>
                <a:gd name="T19" fmla="*/ 0 h 73"/>
                <a:gd name="T20" fmla="*/ 2 w 53"/>
                <a:gd name="T21" fmla="*/ 1 h 73"/>
                <a:gd name="T22" fmla="*/ 0 w 53"/>
                <a:gd name="T23" fmla="*/ 3 h 73"/>
                <a:gd name="T24" fmla="*/ 0 w 53"/>
                <a:gd name="T25" fmla="*/ 5 h 73"/>
                <a:gd name="T26" fmla="*/ 0 w 53"/>
                <a:gd name="T27" fmla="*/ 9 h 73"/>
                <a:gd name="T28" fmla="*/ 1 w 53"/>
                <a:gd name="T29" fmla="*/ 12 h 73"/>
                <a:gd name="T30" fmla="*/ 3 w 53"/>
                <a:gd name="T31" fmla="*/ 15 h 73"/>
                <a:gd name="T32" fmla="*/ 4 w 53"/>
                <a:gd name="T33" fmla="*/ 17 h 73"/>
                <a:gd name="T34" fmla="*/ 4 w 53"/>
                <a:gd name="T35" fmla="*/ 18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FF0000"/>
            </a:solidFill>
            <a:ln w="9525">
              <a:noFill/>
              <a:round/>
              <a:headEnd/>
              <a:tailEnd/>
            </a:ln>
          </p:spPr>
          <p:txBody>
            <a:bodyPr/>
            <a:lstStyle/>
            <a:p>
              <a:endParaRPr lang="en-US"/>
            </a:p>
          </p:txBody>
        </p:sp>
        <p:sp>
          <p:nvSpPr>
            <p:cNvPr id="7196" name="Freeform 442"/>
            <p:cNvSpPr>
              <a:spLocks/>
            </p:cNvSpPr>
            <p:nvPr/>
          </p:nvSpPr>
          <p:spPr bwMode="auto">
            <a:xfrm>
              <a:off x="3331" y="2414"/>
              <a:ext cx="36" cy="29"/>
            </a:xfrm>
            <a:custGeom>
              <a:avLst/>
              <a:gdLst>
                <a:gd name="T0" fmla="*/ 17 w 71"/>
                <a:gd name="T1" fmla="*/ 15 h 58"/>
                <a:gd name="T2" fmla="*/ 18 w 71"/>
                <a:gd name="T3" fmla="*/ 12 h 58"/>
                <a:gd name="T4" fmla="*/ 18 w 71"/>
                <a:gd name="T5" fmla="*/ 11 h 58"/>
                <a:gd name="T6" fmla="*/ 16 w 71"/>
                <a:gd name="T7" fmla="*/ 9 h 58"/>
                <a:gd name="T8" fmla="*/ 15 w 71"/>
                <a:gd name="T9" fmla="*/ 6 h 58"/>
                <a:gd name="T10" fmla="*/ 13 w 71"/>
                <a:gd name="T11" fmla="*/ 4 h 58"/>
                <a:gd name="T12" fmla="*/ 10 w 71"/>
                <a:gd name="T13" fmla="*/ 2 h 58"/>
                <a:gd name="T14" fmla="*/ 7 w 71"/>
                <a:gd name="T15" fmla="*/ 0 h 58"/>
                <a:gd name="T16" fmla="*/ 4 w 71"/>
                <a:gd name="T17" fmla="*/ 1 h 58"/>
                <a:gd name="T18" fmla="*/ 2 w 71"/>
                <a:gd name="T19" fmla="*/ 4 h 58"/>
                <a:gd name="T20" fmla="*/ 0 w 71"/>
                <a:gd name="T21" fmla="*/ 8 h 58"/>
                <a:gd name="T22" fmla="*/ 1 w 71"/>
                <a:gd name="T23" fmla="*/ 11 h 58"/>
                <a:gd name="T24" fmla="*/ 4 w 71"/>
                <a:gd name="T25" fmla="*/ 13 h 58"/>
                <a:gd name="T26" fmla="*/ 7 w 71"/>
                <a:gd name="T27" fmla="*/ 14 h 58"/>
                <a:gd name="T28" fmla="*/ 10 w 71"/>
                <a:gd name="T29" fmla="*/ 15 h 58"/>
                <a:gd name="T30" fmla="*/ 14 w 71"/>
                <a:gd name="T31" fmla="*/ 15 h 58"/>
                <a:gd name="T32" fmla="*/ 16 w 71"/>
                <a:gd name="T33" fmla="*/ 15 h 58"/>
                <a:gd name="T34" fmla="*/ 17 w 71"/>
                <a:gd name="T35" fmla="*/ 15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FF0000"/>
            </a:solidFill>
            <a:ln w="9525">
              <a:noFill/>
              <a:round/>
              <a:headEnd/>
              <a:tailEnd/>
            </a:ln>
          </p:spPr>
          <p:txBody>
            <a:bodyPr/>
            <a:lstStyle/>
            <a:p>
              <a:endParaRPr lang="en-US"/>
            </a:p>
          </p:txBody>
        </p:sp>
        <p:sp>
          <p:nvSpPr>
            <p:cNvPr id="7197" name="Freeform 443"/>
            <p:cNvSpPr>
              <a:spLocks/>
            </p:cNvSpPr>
            <p:nvPr/>
          </p:nvSpPr>
          <p:spPr bwMode="auto">
            <a:xfrm>
              <a:off x="3331" y="2447"/>
              <a:ext cx="37" cy="28"/>
            </a:xfrm>
            <a:custGeom>
              <a:avLst/>
              <a:gdLst>
                <a:gd name="T0" fmla="*/ 19 w 72"/>
                <a:gd name="T1" fmla="*/ 3 h 56"/>
                <a:gd name="T2" fmla="*/ 17 w 72"/>
                <a:gd name="T3" fmla="*/ 0 h 56"/>
                <a:gd name="T4" fmla="*/ 16 w 72"/>
                <a:gd name="T5" fmla="*/ 0 h 56"/>
                <a:gd name="T6" fmla="*/ 14 w 72"/>
                <a:gd name="T7" fmla="*/ 0 h 56"/>
                <a:gd name="T8" fmla="*/ 11 w 72"/>
                <a:gd name="T9" fmla="*/ 0 h 56"/>
                <a:gd name="T10" fmla="*/ 7 w 72"/>
                <a:gd name="T11" fmla="*/ 1 h 56"/>
                <a:gd name="T12" fmla="*/ 4 w 72"/>
                <a:gd name="T13" fmla="*/ 2 h 56"/>
                <a:gd name="T14" fmla="*/ 1 w 72"/>
                <a:gd name="T15" fmla="*/ 4 h 56"/>
                <a:gd name="T16" fmla="*/ 0 w 72"/>
                <a:gd name="T17" fmla="*/ 7 h 56"/>
                <a:gd name="T18" fmla="*/ 2 w 72"/>
                <a:gd name="T19" fmla="*/ 11 h 56"/>
                <a:gd name="T20" fmla="*/ 5 w 72"/>
                <a:gd name="T21" fmla="*/ 14 h 56"/>
                <a:gd name="T22" fmla="*/ 8 w 72"/>
                <a:gd name="T23" fmla="*/ 14 h 56"/>
                <a:gd name="T24" fmla="*/ 10 w 72"/>
                <a:gd name="T25" fmla="*/ 14 h 56"/>
                <a:gd name="T26" fmla="*/ 13 w 72"/>
                <a:gd name="T27" fmla="*/ 11 h 56"/>
                <a:gd name="T28" fmla="*/ 15 w 72"/>
                <a:gd name="T29" fmla="*/ 9 h 56"/>
                <a:gd name="T30" fmla="*/ 17 w 72"/>
                <a:gd name="T31" fmla="*/ 6 h 56"/>
                <a:gd name="T32" fmla="*/ 19 w 72"/>
                <a:gd name="T33" fmla="*/ 4 h 56"/>
                <a:gd name="T34" fmla="*/ 19 w 72"/>
                <a:gd name="T35" fmla="*/ 3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FF0000"/>
            </a:solidFill>
            <a:ln w="9525">
              <a:noFill/>
              <a:round/>
              <a:headEnd/>
              <a:tailEnd/>
            </a:ln>
          </p:spPr>
          <p:txBody>
            <a:bodyPr/>
            <a:lstStyle/>
            <a:p>
              <a:endParaRPr lang="en-US"/>
            </a:p>
          </p:txBody>
        </p:sp>
        <p:sp>
          <p:nvSpPr>
            <p:cNvPr id="7198" name="Freeform 444"/>
            <p:cNvSpPr>
              <a:spLocks/>
            </p:cNvSpPr>
            <p:nvPr/>
          </p:nvSpPr>
          <p:spPr bwMode="auto">
            <a:xfrm>
              <a:off x="3361" y="2454"/>
              <a:ext cx="26" cy="37"/>
            </a:xfrm>
            <a:custGeom>
              <a:avLst/>
              <a:gdLst>
                <a:gd name="T0" fmla="*/ 8 w 53"/>
                <a:gd name="T1" fmla="*/ 0 h 72"/>
                <a:gd name="T2" fmla="*/ 5 w 53"/>
                <a:gd name="T3" fmla="*/ 0 h 72"/>
                <a:gd name="T4" fmla="*/ 4 w 53"/>
                <a:gd name="T5" fmla="*/ 1 h 72"/>
                <a:gd name="T6" fmla="*/ 3 w 53"/>
                <a:gd name="T7" fmla="*/ 3 h 72"/>
                <a:gd name="T8" fmla="*/ 2 w 53"/>
                <a:gd name="T9" fmla="*/ 6 h 72"/>
                <a:gd name="T10" fmla="*/ 0 w 53"/>
                <a:gd name="T11" fmla="*/ 9 h 72"/>
                <a:gd name="T12" fmla="*/ 0 w 53"/>
                <a:gd name="T13" fmla="*/ 13 h 72"/>
                <a:gd name="T14" fmla="*/ 0 w 53"/>
                <a:gd name="T15" fmla="*/ 16 h 72"/>
                <a:gd name="T16" fmla="*/ 2 w 53"/>
                <a:gd name="T17" fmla="*/ 18 h 72"/>
                <a:gd name="T18" fmla="*/ 6 w 53"/>
                <a:gd name="T19" fmla="*/ 19 h 72"/>
                <a:gd name="T20" fmla="*/ 10 w 53"/>
                <a:gd name="T21" fmla="*/ 18 h 72"/>
                <a:gd name="T22" fmla="*/ 12 w 53"/>
                <a:gd name="T23" fmla="*/ 16 h 72"/>
                <a:gd name="T24" fmla="*/ 13 w 53"/>
                <a:gd name="T25" fmla="*/ 13 h 72"/>
                <a:gd name="T26" fmla="*/ 12 w 53"/>
                <a:gd name="T27" fmla="*/ 9 h 72"/>
                <a:gd name="T28" fmla="*/ 11 w 53"/>
                <a:gd name="T29" fmla="*/ 6 h 72"/>
                <a:gd name="T30" fmla="*/ 10 w 53"/>
                <a:gd name="T31" fmla="*/ 3 h 72"/>
                <a:gd name="T32" fmla="*/ 8 w 53"/>
                <a:gd name="T33" fmla="*/ 1 h 72"/>
                <a:gd name="T34" fmla="*/ 8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FF0000"/>
            </a:solidFill>
            <a:ln w="9525">
              <a:noFill/>
              <a:round/>
              <a:headEnd/>
              <a:tailEnd/>
            </a:ln>
          </p:spPr>
          <p:txBody>
            <a:bodyPr/>
            <a:lstStyle/>
            <a:p>
              <a:endParaRPr lang="en-US"/>
            </a:p>
          </p:txBody>
        </p:sp>
        <p:sp>
          <p:nvSpPr>
            <p:cNvPr id="7199" name="Freeform 445"/>
            <p:cNvSpPr>
              <a:spLocks/>
            </p:cNvSpPr>
            <p:nvPr/>
          </p:nvSpPr>
          <p:spPr bwMode="auto">
            <a:xfrm>
              <a:off x="3381" y="2447"/>
              <a:ext cx="36" cy="28"/>
            </a:xfrm>
            <a:custGeom>
              <a:avLst/>
              <a:gdLst>
                <a:gd name="T0" fmla="*/ 2 w 71"/>
                <a:gd name="T1" fmla="*/ 0 h 56"/>
                <a:gd name="T2" fmla="*/ 0 w 71"/>
                <a:gd name="T3" fmla="*/ 3 h 56"/>
                <a:gd name="T4" fmla="*/ 1 w 71"/>
                <a:gd name="T5" fmla="*/ 4 h 56"/>
                <a:gd name="T6" fmla="*/ 2 w 71"/>
                <a:gd name="T7" fmla="*/ 6 h 56"/>
                <a:gd name="T8" fmla="*/ 4 w 71"/>
                <a:gd name="T9" fmla="*/ 9 h 56"/>
                <a:gd name="T10" fmla="*/ 6 w 71"/>
                <a:gd name="T11" fmla="*/ 11 h 56"/>
                <a:gd name="T12" fmla="*/ 8 w 71"/>
                <a:gd name="T13" fmla="*/ 14 h 56"/>
                <a:gd name="T14" fmla="*/ 11 w 71"/>
                <a:gd name="T15" fmla="*/ 14 h 56"/>
                <a:gd name="T16" fmla="*/ 14 w 71"/>
                <a:gd name="T17" fmla="*/ 14 h 56"/>
                <a:gd name="T18" fmla="*/ 17 w 71"/>
                <a:gd name="T19" fmla="*/ 11 h 56"/>
                <a:gd name="T20" fmla="*/ 18 w 71"/>
                <a:gd name="T21" fmla="*/ 7 h 56"/>
                <a:gd name="T22" fmla="*/ 17 w 71"/>
                <a:gd name="T23" fmla="*/ 4 h 56"/>
                <a:gd name="T24" fmla="*/ 15 w 71"/>
                <a:gd name="T25" fmla="*/ 2 h 56"/>
                <a:gd name="T26" fmla="*/ 12 w 71"/>
                <a:gd name="T27" fmla="*/ 1 h 56"/>
                <a:gd name="T28" fmla="*/ 8 w 71"/>
                <a:gd name="T29" fmla="*/ 0 h 56"/>
                <a:gd name="T30" fmla="*/ 5 w 71"/>
                <a:gd name="T31" fmla="*/ 0 h 56"/>
                <a:gd name="T32" fmla="*/ 3 w 71"/>
                <a:gd name="T33" fmla="*/ 0 h 56"/>
                <a:gd name="T34" fmla="*/ 2 w 71"/>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6"/>
                <a:gd name="T56" fmla="*/ 71 w 71"/>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FF0000"/>
            </a:solidFill>
            <a:ln w="9525">
              <a:noFill/>
              <a:round/>
              <a:headEnd/>
              <a:tailEnd/>
            </a:ln>
          </p:spPr>
          <p:txBody>
            <a:bodyPr/>
            <a:lstStyle/>
            <a:p>
              <a:endParaRPr lang="en-US"/>
            </a:p>
          </p:txBody>
        </p:sp>
        <p:sp>
          <p:nvSpPr>
            <p:cNvPr id="7200" name="Freeform 446"/>
            <p:cNvSpPr>
              <a:spLocks/>
            </p:cNvSpPr>
            <p:nvPr/>
          </p:nvSpPr>
          <p:spPr bwMode="auto">
            <a:xfrm>
              <a:off x="3380" y="2414"/>
              <a:ext cx="37" cy="28"/>
            </a:xfrm>
            <a:custGeom>
              <a:avLst/>
              <a:gdLst>
                <a:gd name="T0" fmla="*/ 0 w 72"/>
                <a:gd name="T1" fmla="*/ 11 h 57"/>
                <a:gd name="T2" fmla="*/ 2 w 72"/>
                <a:gd name="T3" fmla="*/ 14 h 57"/>
                <a:gd name="T4" fmla="*/ 3 w 72"/>
                <a:gd name="T5" fmla="*/ 14 h 57"/>
                <a:gd name="T6" fmla="*/ 5 w 72"/>
                <a:gd name="T7" fmla="*/ 14 h 57"/>
                <a:gd name="T8" fmla="*/ 8 w 72"/>
                <a:gd name="T9" fmla="*/ 14 h 57"/>
                <a:gd name="T10" fmla="*/ 12 w 72"/>
                <a:gd name="T11" fmla="*/ 13 h 57"/>
                <a:gd name="T12" fmla="*/ 16 w 72"/>
                <a:gd name="T13" fmla="*/ 12 h 57"/>
                <a:gd name="T14" fmla="*/ 18 w 72"/>
                <a:gd name="T15" fmla="*/ 10 h 57"/>
                <a:gd name="T16" fmla="*/ 19 w 72"/>
                <a:gd name="T17" fmla="*/ 7 h 57"/>
                <a:gd name="T18" fmla="*/ 17 w 72"/>
                <a:gd name="T19" fmla="*/ 4 h 57"/>
                <a:gd name="T20" fmla="*/ 14 w 72"/>
                <a:gd name="T21" fmla="*/ 1 h 57"/>
                <a:gd name="T22" fmla="*/ 12 w 72"/>
                <a:gd name="T23" fmla="*/ 0 h 57"/>
                <a:gd name="T24" fmla="*/ 9 w 72"/>
                <a:gd name="T25" fmla="*/ 1 h 57"/>
                <a:gd name="T26" fmla="*/ 6 w 72"/>
                <a:gd name="T27" fmla="*/ 3 h 57"/>
                <a:gd name="T28" fmla="*/ 4 w 72"/>
                <a:gd name="T29" fmla="*/ 5 h 57"/>
                <a:gd name="T30" fmla="*/ 2 w 72"/>
                <a:gd name="T31" fmla="*/ 8 h 57"/>
                <a:gd name="T32" fmla="*/ 1 w 72"/>
                <a:gd name="T33" fmla="*/ 10 h 57"/>
                <a:gd name="T34" fmla="*/ 0 w 72"/>
                <a:gd name="T35" fmla="*/ 11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FF0000"/>
            </a:solidFill>
            <a:ln w="9525">
              <a:noFill/>
              <a:round/>
              <a:headEnd/>
              <a:tailEnd/>
            </a:ln>
          </p:spPr>
          <p:txBody>
            <a:bodyPr/>
            <a:lstStyle/>
            <a:p>
              <a:endParaRPr lang="en-US"/>
            </a:p>
          </p:txBody>
        </p:sp>
        <p:sp>
          <p:nvSpPr>
            <p:cNvPr id="7201" name="Freeform 447"/>
            <p:cNvSpPr>
              <a:spLocks/>
            </p:cNvSpPr>
            <p:nvPr/>
          </p:nvSpPr>
          <p:spPr bwMode="auto">
            <a:xfrm>
              <a:off x="2672" y="2420"/>
              <a:ext cx="11" cy="12"/>
            </a:xfrm>
            <a:custGeom>
              <a:avLst/>
              <a:gdLst>
                <a:gd name="T0" fmla="*/ 3 w 23"/>
                <a:gd name="T1" fmla="*/ 6 h 24"/>
                <a:gd name="T2" fmla="*/ 1 w 23"/>
                <a:gd name="T3" fmla="*/ 6 h 24"/>
                <a:gd name="T4" fmla="*/ 1 w 23"/>
                <a:gd name="T5" fmla="*/ 5 h 24"/>
                <a:gd name="T6" fmla="*/ 0 w 23"/>
                <a:gd name="T7" fmla="*/ 5 h 24"/>
                <a:gd name="T8" fmla="*/ 0 w 23"/>
                <a:gd name="T9" fmla="*/ 3 h 24"/>
                <a:gd name="T10" fmla="*/ 0 w 23"/>
                <a:gd name="T11" fmla="*/ 2 h 24"/>
                <a:gd name="T12" fmla="*/ 1 w 23"/>
                <a:gd name="T13" fmla="*/ 1 h 24"/>
                <a:gd name="T14" fmla="*/ 1 w 23"/>
                <a:gd name="T15" fmla="*/ 1 h 24"/>
                <a:gd name="T16" fmla="*/ 3 w 23"/>
                <a:gd name="T17" fmla="*/ 0 h 24"/>
                <a:gd name="T18" fmla="*/ 4 w 23"/>
                <a:gd name="T19" fmla="*/ 1 h 24"/>
                <a:gd name="T20" fmla="*/ 5 w 23"/>
                <a:gd name="T21" fmla="*/ 1 h 24"/>
                <a:gd name="T22" fmla="*/ 5 w 23"/>
                <a:gd name="T23" fmla="*/ 2 h 24"/>
                <a:gd name="T24" fmla="*/ 5 w 23"/>
                <a:gd name="T25" fmla="*/ 3 h 24"/>
                <a:gd name="T26" fmla="*/ 5 w 23"/>
                <a:gd name="T27" fmla="*/ 5 h 24"/>
                <a:gd name="T28" fmla="*/ 5 w 23"/>
                <a:gd name="T29" fmla="*/ 5 h 24"/>
                <a:gd name="T30" fmla="*/ 4 w 23"/>
                <a:gd name="T31" fmla="*/ 6 h 24"/>
                <a:gd name="T32" fmla="*/ 3 w 23"/>
                <a:gd name="T33" fmla="*/ 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FF0000"/>
            </a:solidFill>
            <a:ln w="9525">
              <a:noFill/>
              <a:round/>
              <a:headEnd/>
              <a:tailEnd/>
            </a:ln>
          </p:spPr>
          <p:txBody>
            <a:bodyPr/>
            <a:lstStyle/>
            <a:p>
              <a:endParaRPr lang="en-US"/>
            </a:p>
          </p:txBody>
        </p:sp>
        <p:sp>
          <p:nvSpPr>
            <p:cNvPr id="7202" name="Freeform 448"/>
            <p:cNvSpPr>
              <a:spLocks/>
            </p:cNvSpPr>
            <p:nvPr/>
          </p:nvSpPr>
          <p:spPr bwMode="auto">
            <a:xfrm>
              <a:off x="2664" y="2381"/>
              <a:ext cx="26" cy="36"/>
            </a:xfrm>
            <a:custGeom>
              <a:avLst/>
              <a:gdLst>
                <a:gd name="T0" fmla="*/ 5 w 52"/>
                <a:gd name="T1" fmla="*/ 18 h 73"/>
                <a:gd name="T2" fmla="*/ 8 w 52"/>
                <a:gd name="T3" fmla="*/ 18 h 73"/>
                <a:gd name="T4" fmla="*/ 9 w 52"/>
                <a:gd name="T5" fmla="*/ 17 h 73"/>
                <a:gd name="T6" fmla="*/ 10 w 52"/>
                <a:gd name="T7" fmla="*/ 15 h 73"/>
                <a:gd name="T8" fmla="*/ 11 w 52"/>
                <a:gd name="T9" fmla="*/ 12 h 73"/>
                <a:gd name="T10" fmla="*/ 13 w 52"/>
                <a:gd name="T11" fmla="*/ 9 h 73"/>
                <a:gd name="T12" fmla="*/ 13 w 52"/>
                <a:gd name="T13" fmla="*/ 5 h 73"/>
                <a:gd name="T14" fmla="*/ 13 w 52"/>
                <a:gd name="T15" fmla="*/ 3 h 73"/>
                <a:gd name="T16" fmla="*/ 11 w 52"/>
                <a:gd name="T17" fmla="*/ 1 h 73"/>
                <a:gd name="T18" fmla="*/ 7 w 52"/>
                <a:gd name="T19" fmla="*/ 0 h 73"/>
                <a:gd name="T20" fmla="*/ 3 w 52"/>
                <a:gd name="T21" fmla="*/ 1 h 73"/>
                <a:gd name="T22" fmla="*/ 1 w 52"/>
                <a:gd name="T23" fmla="*/ 3 h 73"/>
                <a:gd name="T24" fmla="*/ 0 w 52"/>
                <a:gd name="T25" fmla="*/ 5 h 73"/>
                <a:gd name="T26" fmla="*/ 1 w 52"/>
                <a:gd name="T27" fmla="*/ 9 h 73"/>
                <a:gd name="T28" fmla="*/ 2 w 52"/>
                <a:gd name="T29" fmla="*/ 12 h 73"/>
                <a:gd name="T30" fmla="*/ 3 w 52"/>
                <a:gd name="T31" fmla="*/ 15 h 73"/>
                <a:gd name="T32" fmla="*/ 5 w 52"/>
                <a:gd name="T33" fmla="*/ 17 h 73"/>
                <a:gd name="T34" fmla="*/ 5 w 52"/>
                <a:gd name="T35" fmla="*/ 18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FF0000"/>
            </a:solidFill>
            <a:ln w="9525">
              <a:noFill/>
              <a:round/>
              <a:headEnd/>
              <a:tailEnd/>
            </a:ln>
          </p:spPr>
          <p:txBody>
            <a:bodyPr/>
            <a:lstStyle/>
            <a:p>
              <a:endParaRPr lang="en-US"/>
            </a:p>
          </p:txBody>
        </p:sp>
        <p:sp>
          <p:nvSpPr>
            <p:cNvPr id="7203" name="Freeform 449"/>
            <p:cNvSpPr>
              <a:spLocks/>
            </p:cNvSpPr>
            <p:nvPr/>
          </p:nvSpPr>
          <p:spPr bwMode="auto">
            <a:xfrm>
              <a:off x="2664" y="2381"/>
              <a:ext cx="26" cy="36"/>
            </a:xfrm>
            <a:custGeom>
              <a:avLst/>
              <a:gdLst>
                <a:gd name="T0" fmla="*/ 5 w 52"/>
                <a:gd name="T1" fmla="*/ 18 h 73"/>
                <a:gd name="T2" fmla="*/ 8 w 52"/>
                <a:gd name="T3" fmla="*/ 18 h 73"/>
                <a:gd name="T4" fmla="*/ 9 w 52"/>
                <a:gd name="T5" fmla="*/ 17 h 73"/>
                <a:gd name="T6" fmla="*/ 10 w 52"/>
                <a:gd name="T7" fmla="*/ 15 h 73"/>
                <a:gd name="T8" fmla="*/ 11 w 52"/>
                <a:gd name="T9" fmla="*/ 12 h 73"/>
                <a:gd name="T10" fmla="*/ 13 w 52"/>
                <a:gd name="T11" fmla="*/ 9 h 73"/>
                <a:gd name="T12" fmla="*/ 13 w 52"/>
                <a:gd name="T13" fmla="*/ 5 h 73"/>
                <a:gd name="T14" fmla="*/ 13 w 52"/>
                <a:gd name="T15" fmla="*/ 3 h 73"/>
                <a:gd name="T16" fmla="*/ 11 w 52"/>
                <a:gd name="T17" fmla="*/ 1 h 73"/>
                <a:gd name="T18" fmla="*/ 7 w 52"/>
                <a:gd name="T19" fmla="*/ 0 h 73"/>
                <a:gd name="T20" fmla="*/ 3 w 52"/>
                <a:gd name="T21" fmla="*/ 1 h 73"/>
                <a:gd name="T22" fmla="*/ 1 w 52"/>
                <a:gd name="T23" fmla="*/ 3 h 73"/>
                <a:gd name="T24" fmla="*/ 0 w 52"/>
                <a:gd name="T25" fmla="*/ 5 h 73"/>
                <a:gd name="T26" fmla="*/ 1 w 52"/>
                <a:gd name="T27" fmla="*/ 9 h 73"/>
                <a:gd name="T28" fmla="*/ 2 w 52"/>
                <a:gd name="T29" fmla="*/ 12 h 73"/>
                <a:gd name="T30" fmla="*/ 3 w 52"/>
                <a:gd name="T31" fmla="*/ 15 h 73"/>
                <a:gd name="T32" fmla="*/ 5 w 52"/>
                <a:gd name="T33" fmla="*/ 17 h 73"/>
                <a:gd name="T34" fmla="*/ 5 w 52"/>
                <a:gd name="T35" fmla="*/ 18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FF0000"/>
            </a:solidFill>
            <a:ln w="9525">
              <a:noFill/>
              <a:round/>
              <a:headEnd/>
              <a:tailEnd/>
            </a:ln>
          </p:spPr>
          <p:txBody>
            <a:bodyPr/>
            <a:lstStyle/>
            <a:p>
              <a:endParaRPr lang="en-US"/>
            </a:p>
          </p:txBody>
        </p:sp>
        <p:sp>
          <p:nvSpPr>
            <p:cNvPr id="7204" name="Freeform 450"/>
            <p:cNvSpPr>
              <a:spLocks/>
            </p:cNvSpPr>
            <p:nvPr/>
          </p:nvSpPr>
          <p:spPr bwMode="auto">
            <a:xfrm>
              <a:off x="2635" y="2396"/>
              <a:ext cx="35" cy="28"/>
            </a:xfrm>
            <a:custGeom>
              <a:avLst/>
              <a:gdLst>
                <a:gd name="T0" fmla="*/ 16 w 72"/>
                <a:gd name="T1" fmla="*/ 14 h 58"/>
                <a:gd name="T2" fmla="*/ 17 w 72"/>
                <a:gd name="T3" fmla="*/ 11 h 58"/>
                <a:gd name="T4" fmla="*/ 17 w 72"/>
                <a:gd name="T5" fmla="*/ 10 h 58"/>
                <a:gd name="T6" fmla="*/ 16 w 72"/>
                <a:gd name="T7" fmla="*/ 8 h 58"/>
                <a:gd name="T8" fmla="*/ 14 w 72"/>
                <a:gd name="T9" fmla="*/ 6 h 58"/>
                <a:gd name="T10" fmla="*/ 12 w 72"/>
                <a:gd name="T11" fmla="*/ 3 h 58"/>
                <a:gd name="T12" fmla="*/ 9 w 72"/>
                <a:gd name="T13" fmla="*/ 1 h 58"/>
                <a:gd name="T14" fmla="*/ 7 w 72"/>
                <a:gd name="T15" fmla="*/ 0 h 58"/>
                <a:gd name="T16" fmla="*/ 4 w 72"/>
                <a:gd name="T17" fmla="*/ 0 h 58"/>
                <a:gd name="T18" fmla="*/ 1 w 72"/>
                <a:gd name="T19" fmla="*/ 3 h 58"/>
                <a:gd name="T20" fmla="*/ 0 w 72"/>
                <a:gd name="T21" fmla="*/ 7 h 58"/>
                <a:gd name="T22" fmla="*/ 1 w 72"/>
                <a:gd name="T23" fmla="*/ 10 h 58"/>
                <a:gd name="T24" fmla="*/ 3 w 72"/>
                <a:gd name="T25" fmla="*/ 12 h 58"/>
                <a:gd name="T26" fmla="*/ 6 w 72"/>
                <a:gd name="T27" fmla="*/ 13 h 58"/>
                <a:gd name="T28" fmla="*/ 9 w 72"/>
                <a:gd name="T29" fmla="*/ 14 h 58"/>
                <a:gd name="T30" fmla="*/ 12 w 72"/>
                <a:gd name="T31" fmla="*/ 14 h 58"/>
                <a:gd name="T32" fmla="*/ 15 w 72"/>
                <a:gd name="T33" fmla="*/ 14 h 58"/>
                <a:gd name="T34" fmla="*/ 16 w 72"/>
                <a:gd name="T35" fmla="*/ 14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FF0000"/>
            </a:solidFill>
            <a:ln w="9525">
              <a:noFill/>
              <a:round/>
              <a:headEnd/>
              <a:tailEnd/>
            </a:ln>
          </p:spPr>
          <p:txBody>
            <a:bodyPr/>
            <a:lstStyle/>
            <a:p>
              <a:endParaRPr lang="en-US"/>
            </a:p>
          </p:txBody>
        </p:sp>
        <p:sp>
          <p:nvSpPr>
            <p:cNvPr id="7205" name="Freeform 451"/>
            <p:cNvSpPr>
              <a:spLocks/>
            </p:cNvSpPr>
            <p:nvPr/>
          </p:nvSpPr>
          <p:spPr bwMode="auto">
            <a:xfrm>
              <a:off x="2635" y="2428"/>
              <a:ext cx="35" cy="29"/>
            </a:xfrm>
            <a:custGeom>
              <a:avLst/>
              <a:gdLst>
                <a:gd name="T0" fmla="*/ 17 w 72"/>
                <a:gd name="T1" fmla="*/ 3 h 56"/>
                <a:gd name="T2" fmla="*/ 16 w 72"/>
                <a:gd name="T3" fmla="*/ 0 h 56"/>
                <a:gd name="T4" fmla="*/ 15 w 72"/>
                <a:gd name="T5" fmla="*/ 0 h 56"/>
                <a:gd name="T6" fmla="*/ 13 w 72"/>
                <a:gd name="T7" fmla="*/ 0 h 56"/>
                <a:gd name="T8" fmla="*/ 9 w 72"/>
                <a:gd name="T9" fmla="*/ 0 h 56"/>
                <a:gd name="T10" fmla="*/ 6 w 72"/>
                <a:gd name="T11" fmla="*/ 1 h 56"/>
                <a:gd name="T12" fmla="*/ 3 w 72"/>
                <a:gd name="T13" fmla="*/ 2 h 56"/>
                <a:gd name="T14" fmla="*/ 1 w 72"/>
                <a:gd name="T15" fmla="*/ 4 h 56"/>
                <a:gd name="T16" fmla="*/ 0 w 72"/>
                <a:gd name="T17" fmla="*/ 7 h 56"/>
                <a:gd name="T18" fmla="*/ 1 w 72"/>
                <a:gd name="T19" fmla="*/ 11 h 56"/>
                <a:gd name="T20" fmla="*/ 4 w 72"/>
                <a:gd name="T21" fmla="*/ 14 h 56"/>
                <a:gd name="T22" fmla="*/ 7 w 72"/>
                <a:gd name="T23" fmla="*/ 15 h 56"/>
                <a:gd name="T24" fmla="*/ 9 w 72"/>
                <a:gd name="T25" fmla="*/ 14 h 56"/>
                <a:gd name="T26" fmla="*/ 12 w 72"/>
                <a:gd name="T27" fmla="*/ 12 h 56"/>
                <a:gd name="T28" fmla="*/ 14 w 72"/>
                <a:gd name="T29" fmla="*/ 9 h 56"/>
                <a:gd name="T30" fmla="*/ 16 w 72"/>
                <a:gd name="T31" fmla="*/ 6 h 56"/>
                <a:gd name="T32" fmla="*/ 17 w 72"/>
                <a:gd name="T33" fmla="*/ 4 h 56"/>
                <a:gd name="T34" fmla="*/ 17 w 72"/>
                <a:gd name="T35" fmla="*/ 3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FF0000"/>
            </a:solidFill>
            <a:ln w="9525">
              <a:noFill/>
              <a:round/>
              <a:headEnd/>
              <a:tailEnd/>
            </a:ln>
          </p:spPr>
          <p:txBody>
            <a:bodyPr/>
            <a:lstStyle/>
            <a:p>
              <a:endParaRPr lang="en-US"/>
            </a:p>
          </p:txBody>
        </p:sp>
        <p:sp>
          <p:nvSpPr>
            <p:cNvPr id="7206" name="Freeform 452"/>
            <p:cNvSpPr>
              <a:spLocks/>
            </p:cNvSpPr>
            <p:nvPr/>
          </p:nvSpPr>
          <p:spPr bwMode="auto">
            <a:xfrm>
              <a:off x="2664" y="2435"/>
              <a:ext cx="27" cy="37"/>
            </a:xfrm>
            <a:custGeom>
              <a:avLst/>
              <a:gdLst>
                <a:gd name="T0" fmla="*/ 8 w 53"/>
                <a:gd name="T1" fmla="*/ 0 h 72"/>
                <a:gd name="T2" fmla="*/ 6 w 53"/>
                <a:gd name="T3" fmla="*/ 0 h 72"/>
                <a:gd name="T4" fmla="*/ 5 w 53"/>
                <a:gd name="T5" fmla="*/ 1 h 72"/>
                <a:gd name="T6" fmla="*/ 4 w 53"/>
                <a:gd name="T7" fmla="*/ 3 h 72"/>
                <a:gd name="T8" fmla="*/ 2 w 53"/>
                <a:gd name="T9" fmla="*/ 6 h 72"/>
                <a:gd name="T10" fmla="*/ 1 w 53"/>
                <a:gd name="T11" fmla="*/ 9 h 72"/>
                <a:gd name="T12" fmla="*/ 0 w 53"/>
                <a:gd name="T13" fmla="*/ 13 h 72"/>
                <a:gd name="T14" fmla="*/ 1 w 53"/>
                <a:gd name="T15" fmla="*/ 16 h 72"/>
                <a:gd name="T16" fmla="*/ 3 w 53"/>
                <a:gd name="T17" fmla="*/ 18 h 72"/>
                <a:gd name="T18" fmla="*/ 7 w 53"/>
                <a:gd name="T19" fmla="*/ 19 h 72"/>
                <a:gd name="T20" fmla="*/ 11 w 53"/>
                <a:gd name="T21" fmla="*/ 18 h 72"/>
                <a:gd name="T22" fmla="*/ 13 w 53"/>
                <a:gd name="T23" fmla="*/ 16 h 72"/>
                <a:gd name="T24" fmla="*/ 14 w 53"/>
                <a:gd name="T25" fmla="*/ 13 h 72"/>
                <a:gd name="T26" fmla="*/ 13 w 53"/>
                <a:gd name="T27" fmla="*/ 9 h 72"/>
                <a:gd name="T28" fmla="*/ 12 w 53"/>
                <a:gd name="T29" fmla="*/ 6 h 72"/>
                <a:gd name="T30" fmla="*/ 10 w 53"/>
                <a:gd name="T31" fmla="*/ 3 h 72"/>
                <a:gd name="T32" fmla="*/ 9 w 53"/>
                <a:gd name="T33" fmla="*/ 1 h 72"/>
                <a:gd name="T34" fmla="*/ 8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FF0000"/>
            </a:solidFill>
            <a:ln w="9525">
              <a:noFill/>
              <a:round/>
              <a:headEnd/>
              <a:tailEnd/>
            </a:ln>
          </p:spPr>
          <p:txBody>
            <a:bodyPr/>
            <a:lstStyle/>
            <a:p>
              <a:endParaRPr lang="en-US"/>
            </a:p>
          </p:txBody>
        </p:sp>
        <p:sp>
          <p:nvSpPr>
            <p:cNvPr id="7207" name="Freeform 453"/>
            <p:cNvSpPr>
              <a:spLocks/>
            </p:cNvSpPr>
            <p:nvPr/>
          </p:nvSpPr>
          <p:spPr bwMode="auto">
            <a:xfrm>
              <a:off x="2684" y="2428"/>
              <a:ext cx="35" cy="29"/>
            </a:xfrm>
            <a:custGeom>
              <a:avLst/>
              <a:gdLst>
                <a:gd name="T0" fmla="*/ 1 w 72"/>
                <a:gd name="T1" fmla="*/ 0 h 57"/>
                <a:gd name="T2" fmla="*/ 0 w 72"/>
                <a:gd name="T3" fmla="*/ 3 h 57"/>
                <a:gd name="T4" fmla="*/ 0 w 72"/>
                <a:gd name="T5" fmla="*/ 4 h 57"/>
                <a:gd name="T6" fmla="*/ 1 w 72"/>
                <a:gd name="T7" fmla="*/ 6 h 57"/>
                <a:gd name="T8" fmla="*/ 3 w 72"/>
                <a:gd name="T9" fmla="*/ 9 h 57"/>
                <a:gd name="T10" fmla="*/ 5 w 72"/>
                <a:gd name="T11" fmla="*/ 11 h 57"/>
                <a:gd name="T12" fmla="*/ 8 w 72"/>
                <a:gd name="T13" fmla="*/ 14 h 57"/>
                <a:gd name="T14" fmla="*/ 10 w 72"/>
                <a:gd name="T15" fmla="*/ 15 h 57"/>
                <a:gd name="T16" fmla="*/ 13 w 72"/>
                <a:gd name="T17" fmla="*/ 14 h 57"/>
                <a:gd name="T18" fmla="*/ 16 w 72"/>
                <a:gd name="T19" fmla="*/ 11 h 57"/>
                <a:gd name="T20" fmla="*/ 17 w 72"/>
                <a:gd name="T21" fmla="*/ 7 h 57"/>
                <a:gd name="T22" fmla="*/ 16 w 72"/>
                <a:gd name="T23" fmla="*/ 4 h 57"/>
                <a:gd name="T24" fmla="*/ 14 w 72"/>
                <a:gd name="T25" fmla="*/ 2 h 57"/>
                <a:gd name="T26" fmla="*/ 11 w 72"/>
                <a:gd name="T27" fmla="*/ 1 h 57"/>
                <a:gd name="T28" fmla="*/ 8 w 72"/>
                <a:gd name="T29" fmla="*/ 0 h 57"/>
                <a:gd name="T30" fmla="*/ 5 w 72"/>
                <a:gd name="T31" fmla="*/ 0 h 57"/>
                <a:gd name="T32" fmla="*/ 2 w 72"/>
                <a:gd name="T33" fmla="*/ 0 h 57"/>
                <a:gd name="T34" fmla="*/ 1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FF0000"/>
            </a:solidFill>
            <a:ln w="9525">
              <a:noFill/>
              <a:round/>
              <a:headEnd/>
              <a:tailEnd/>
            </a:ln>
          </p:spPr>
          <p:txBody>
            <a:bodyPr/>
            <a:lstStyle/>
            <a:p>
              <a:endParaRPr lang="en-US"/>
            </a:p>
          </p:txBody>
        </p:sp>
        <p:sp>
          <p:nvSpPr>
            <p:cNvPr id="7208" name="Freeform 454"/>
            <p:cNvSpPr>
              <a:spLocks/>
            </p:cNvSpPr>
            <p:nvPr/>
          </p:nvSpPr>
          <p:spPr bwMode="auto">
            <a:xfrm>
              <a:off x="2684" y="2395"/>
              <a:ext cx="35" cy="29"/>
            </a:xfrm>
            <a:custGeom>
              <a:avLst/>
              <a:gdLst>
                <a:gd name="T0" fmla="*/ 0 w 72"/>
                <a:gd name="T1" fmla="*/ 12 h 58"/>
                <a:gd name="T2" fmla="*/ 1 w 72"/>
                <a:gd name="T3" fmla="*/ 15 h 58"/>
                <a:gd name="T4" fmla="*/ 2 w 72"/>
                <a:gd name="T5" fmla="*/ 15 h 58"/>
                <a:gd name="T6" fmla="*/ 5 w 72"/>
                <a:gd name="T7" fmla="*/ 15 h 58"/>
                <a:gd name="T8" fmla="*/ 8 w 72"/>
                <a:gd name="T9" fmla="*/ 15 h 58"/>
                <a:gd name="T10" fmla="*/ 11 w 72"/>
                <a:gd name="T11" fmla="*/ 14 h 58"/>
                <a:gd name="T12" fmla="*/ 14 w 72"/>
                <a:gd name="T13" fmla="*/ 13 h 58"/>
                <a:gd name="T14" fmla="*/ 16 w 72"/>
                <a:gd name="T15" fmla="*/ 11 h 58"/>
                <a:gd name="T16" fmla="*/ 17 w 72"/>
                <a:gd name="T17" fmla="*/ 8 h 58"/>
                <a:gd name="T18" fmla="*/ 16 w 72"/>
                <a:gd name="T19" fmla="*/ 4 h 58"/>
                <a:gd name="T20" fmla="*/ 13 w 72"/>
                <a:gd name="T21" fmla="*/ 1 h 58"/>
                <a:gd name="T22" fmla="*/ 10 w 72"/>
                <a:gd name="T23" fmla="*/ 0 h 58"/>
                <a:gd name="T24" fmla="*/ 8 w 72"/>
                <a:gd name="T25" fmla="*/ 2 h 58"/>
                <a:gd name="T26" fmla="*/ 5 w 72"/>
                <a:gd name="T27" fmla="*/ 4 h 58"/>
                <a:gd name="T28" fmla="*/ 3 w 72"/>
                <a:gd name="T29" fmla="*/ 6 h 58"/>
                <a:gd name="T30" fmla="*/ 1 w 72"/>
                <a:gd name="T31" fmla="*/ 9 h 58"/>
                <a:gd name="T32" fmla="*/ 0 w 72"/>
                <a:gd name="T33" fmla="*/ 11 h 58"/>
                <a:gd name="T34" fmla="*/ 0 w 72"/>
                <a:gd name="T35" fmla="*/ 12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FF0000"/>
            </a:solidFill>
            <a:ln w="9525">
              <a:noFill/>
              <a:round/>
              <a:headEnd/>
              <a:tailEnd/>
            </a:ln>
          </p:spPr>
          <p:txBody>
            <a:bodyPr/>
            <a:lstStyle/>
            <a:p>
              <a:endParaRPr lang="en-US"/>
            </a:p>
          </p:txBody>
        </p:sp>
        <p:sp>
          <p:nvSpPr>
            <p:cNvPr id="7209" name="Freeform 455"/>
            <p:cNvSpPr>
              <a:spLocks/>
            </p:cNvSpPr>
            <p:nvPr/>
          </p:nvSpPr>
          <p:spPr bwMode="auto">
            <a:xfrm>
              <a:off x="2471" y="1815"/>
              <a:ext cx="72" cy="84"/>
            </a:xfrm>
            <a:custGeom>
              <a:avLst/>
              <a:gdLst>
                <a:gd name="T0" fmla="*/ 36 w 144"/>
                <a:gd name="T1" fmla="*/ 0 h 167"/>
                <a:gd name="T2" fmla="*/ 36 w 144"/>
                <a:gd name="T3" fmla="*/ 7 h 167"/>
                <a:gd name="T4" fmla="*/ 35 w 144"/>
                <a:gd name="T5" fmla="*/ 15 h 167"/>
                <a:gd name="T6" fmla="*/ 33 w 144"/>
                <a:gd name="T7" fmla="*/ 21 h 167"/>
                <a:gd name="T8" fmla="*/ 29 w 144"/>
                <a:gd name="T9" fmla="*/ 28 h 167"/>
                <a:gd name="T10" fmla="*/ 25 w 144"/>
                <a:gd name="T11" fmla="*/ 34 h 167"/>
                <a:gd name="T12" fmla="*/ 20 w 144"/>
                <a:gd name="T13" fmla="*/ 38 h 167"/>
                <a:gd name="T14" fmla="*/ 15 w 144"/>
                <a:gd name="T15" fmla="*/ 41 h 167"/>
                <a:gd name="T16" fmla="*/ 9 w 144"/>
                <a:gd name="T17" fmla="*/ 42 h 167"/>
                <a:gd name="T18" fmla="*/ 4 w 144"/>
                <a:gd name="T19" fmla="*/ 41 h 167"/>
                <a:gd name="T20" fmla="*/ 1 w 144"/>
                <a:gd name="T21" fmla="*/ 38 h 167"/>
                <a:gd name="T22" fmla="*/ 0 w 144"/>
                <a:gd name="T23" fmla="*/ 35 h 167"/>
                <a:gd name="T24" fmla="*/ 1 w 144"/>
                <a:gd name="T25" fmla="*/ 31 h 167"/>
                <a:gd name="T26" fmla="*/ 3 w 144"/>
                <a:gd name="T27" fmla="*/ 28 h 167"/>
                <a:gd name="T28" fmla="*/ 6 w 144"/>
                <a:gd name="T29" fmla="*/ 24 h 167"/>
                <a:gd name="T30" fmla="*/ 10 w 144"/>
                <a:gd name="T31" fmla="*/ 22 h 167"/>
                <a:gd name="T32" fmla="*/ 15 w 144"/>
                <a:gd name="T33" fmla="*/ 21 h 167"/>
                <a:gd name="T34" fmla="*/ 20 w 144"/>
                <a:gd name="T35" fmla="*/ 20 h 167"/>
                <a:gd name="T36" fmla="*/ 24 w 144"/>
                <a:gd name="T37" fmla="*/ 18 h 167"/>
                <a:gd name="T38" fmla="*/ 27 w 144"/>
                <a:gd name="T39" fmla="*/ 15 h 167"/>
                <a:gd name="T40" fmla="*/ 30 w 144"/>
                <a:gd name="T41" fmla="*/ 11 h 167"/>
                <a:gd name="T42" fmla="*/ 33 w 144"/>
                <a:gd name="T43" fmla="*/ 7 h 167"/>
                <a:gd name="T44" fmla="*/ 35 w 144"/>
                <a:gd name="T45" fmla="*/ 4 h 167"/>
                <a:gd name="T46" fmla="*/ 36 w 144"/>
                <a:gd name="T47" fmla="*/ 1 h 167"/>
                <a:gd name="T48" fmla="*/ 36 w 144"/>
                <a:gd name="T49" fmla="*/ 0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67"/>
                <a:gd name="T77" fmla="*/ 144 w 144"/>
                <a:gd name="T78" fmla="*/ 167 h 1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FF0000"/>
            </a:solidFill>
            <a:ln w="9525">
              <a:noFill/>
              <a:round/>
              <a:headEnd/>
              <a:tailEnd/>
            </a:ln>
          </p:spPr>
          <p:txBody>
            <a:bodyPr/>
            <a:lstStyle/>
            <a:p>
              <a:endParaRPr lang="en-US"/>
            </a:p>
          </p:txBody>
        </p:sp>
        <p:sp>
          <p:nvSpPr>
            <p:cNvPr id="7210" name="Freeform 456"/>
            <p:cNvSpPr>
              <a:spLocks/>
            </p:cNvSpPr>
            <p:nvPr/>
          </p:nvSpPr>
          <p:spPr bwMode="auto">
            <a:xfrm>
              <a:off x="2436" y="1811"/>
              <a:ext cx="102" cy="40"/>
            </a:xfrm>
            <a:custGeom>
              <a:avLst/>
              <a:gdLst>
                <a:gd name="T0" fmla="*/ 51 w 204"/>
                <a:gd name="T1" fmla="*/ 0 h 82"/>
                <a:gd name="T2" fmla="*/ 49 w 204"/>
                <a:gd name="T3" fmla="*/ 2 h 82"/>
                <a:gd name="T4" fmla="*/ 47 w 204"/>
                <a:gd name="T5" fmla="*/ 5 h 82"/>
                <a:gd name="T6" fmla="*/ 44 w 204"/>
                <a:gd name="T7" fmla="*/ 7 h 82"/>
                <a:gd name="T8" fmla="*/ 42 w 204"/>
                <a:gd name="T9" fmla="*/ 10 h 82"/>
                <a:gd name="T10" fmla="*/ 38 w 204"/>
                <a:gd name="T11" fmla="*/ 12 h 82"/>
                <a:gd name="T12" fmla="*/ 35 w 204"/>
                <a:gd name="T13" fmla="*/ 14 h 82"/>
                <a:gd name="T14" fmla="*/ 32 w 204"/>
                <a:gd name="T15" fmla="*/ 16 h 82"/>
                <a:gd name="T16" fmla="*/ 28 w 204"/>
                <a:gd name="T17" fmla="*/ 17 h 82"/>
                <a:gd name="T18" fmla="*/ 25 w 204"/>
                <a:gd name="T19" fmla="*/ 18 h 82"/>
                <a:gd name="T20" fmla="*/ 22 w 204"/>
                <a:gd name="T21" fmla="*/ 19 h 82"/>
                <a:gd name="T22" fmla="*/ 19 w 204"/>
                <a:gd name="T23" fmla="*/ 20 h 82"/>
                <a:gd name="T24" fmla="*/ 15 w 204"/>
                <a:gd name="T25" fmla="*/ 20 h 82"/>
                <a:gd name="T26" fmla="*/ 12 w 204"/>
                <a:gd name="T27" fmla="*/ 20 h 82"/>
                <a:gd name="T28" fmla="*/ 10 w 204"/>
                <a:gd name="T29" fmla="*/ 19 h 82"/>
                <a:gd name="T30" fmla="*/ 6 w 204"/>
                <a:gd name="T31" fmla="*/ 17 h 82"/>
                <a:gd name="T32" fmla="*/ 4 w 204"/>
                <a:gd name="T33" fmla="*/ 16 h 82"/>
                <a:gd name="T34" fmla="*/ 1 w 204"/>
                <a:gd name="T35" fmla="*/ 11 h 82"/>
                <a:gd name="T36" fmla="*/ 0 w 204"/>
                <a:gd name="T37" fmla="*/ 8 h 82"/>
                <a:gd name="T38" fmla="*/ 2 w 204"/>
                <a:gd name="T39" fmla="*/ 5 h 82"/>
                <a:gd name="T40" fmla="*/ 5 w 204"/>
                <a:gd name="T41" fmla="*/ 2 h 82"/>
                <a:gd name="T42" fmla="*/ 9 w 204"/>
                <a:gd name="T43" fmla="*/ 0 h 82"/>
                <a:gd name="T44" fmla="*/ 13 w 204"/>
                <a:gd name="T45" fmla="*/ 0 h 82"/>
                <a:gd name="T46" fmla="*/ 18 w 204"/>
                <a:gd name="T47" fmla="*/ 1 h 82"/>
                <a:gd name="T48" fmla="*/ 23 w 204"/>
                <a:gd name="T49" fmla="*/ 3 h 82"/>
                <a:gd name="T50" fmla="*/ 26 w 204"/>
                <a:gd name="T51" fmla="*/ 5 h 82"/>
                <a:gd name="T52" fmla="*/ 31 w 204"/>
                <a:gd name="T53" fmla="*/ 6 h 82"/>
                <a:gd name="T54" fmla="*/ 36 w 204"/>
                <a:gd name="T55" fmla="*/ 5 h 82"/>
                <a:gd name="T56" fmla="*/ 40 w 204"/>
                <a:gd name="T57" fmla="*/ 4 h 82"/>
                <a:gd name="T58" fmla="*/ 45 w 204"/>
                <a:gd name="T59" fmla="*/ 3 h 82"/>
                <a:gd name="T60" fmla="*/ 48 w 204"/>
                <a:gd name="T61" fmla="*/ 1 h 82"/>
                <a:gd name="T62" fmla="*/ 50 w 204"/>
                <a:gd name="T63" fmla="*/ 0 h 82"/>
                <a:gd name="T64" fmla="*/ 51 w 204"/>
                <a:gd name="T65" fmla="*/ 0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82"/>
                <a:gd name="T101" fmla="*/ 204 w 204"/>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FF0000"/>
            </a:solidFill>
            <a:ln w="9525">
              <a:noFill/>
              <a:round/>
              <a:headEnd/>
              <a:tailEnd/>
            </a:ln>
          </p:spPr>
          <p:txBody>
            <a:bodyPr/>
            <a:lstStyle/>
            <a:p>
              <a:endParaRPr lang="en-US"/>
            </a:p>
          </p:txBody>
        </p:sp>
        <p:sp>
          <p:nvSpPr>
            <p:cNvPr id="7211" name="Freeform 457"/>
            <p:cNvSpPr>
              <a:spLocks/>
            </p:cNvSpPr>
            <p:nvPr/>
          </p:nvSpPr>
          <p:spPr bwMode="auto">
            <a:xfrm>
              <a:off x="2534" y="1815"/>
              <a:ext cx="42" cy="104"/>
            </a:xfrm>
            <a:custGeom>
              <a:avLst/>
              <a:gdLst>
                <a:gd name="T0" fmla="*/ 6 w 84"/>
                <a:gd name="T1" fmla="*/ 0 h 208"/>
                <a:gd name="T2" fmla="*/ 11 w 84"/>
                <a:gd name="T3" fmla="*/ 6 h 208"/>
                <a:gd name="T4" fmla="*/ 15 w 84"/>
                <a:gd name="T5" fmla="*/ 12 h 208"/>
                <a:gd name="T6" fmla="*/ 18 w 84"/>
                <a:gd name="T7" fmla="*/ 19 h 208"/>
                <a:gd name="T8" fmla="*/ 20 w 84"/>
                <a:gd name="T9" fmla="*/ 25 h 208"/>
                <a:gd name="T10" fmla="*/ 21 w 84"/>
                <a:gd name="T11" fmla="*/ 32 h 208"/>
                <a:gd name="T12" fmla="*/ 21 w 84"/>
                <a:gd name="T13" fmla="*/ 39 h 208"/>
                <a:gd name="T14" fmla="*/ 19 w 84"/>
                <a:gd name="T15" fmla="*/ 45 h 208"/>
                <a:gd name="T16" fmla="*/ 14 w 84"/>
                <a:gd name="T17" fmla="*/ 50 h 208"/>
                <a:gd name="T18" fmla="*/ 10 w 84"/>
                <a:gd name="T19" fmla="*/ 52 h 208"/>
                <a:gd name="T20" fmla="*/ 6 w 84"/>
                <a:gd name="T21" fmla="*/ 52 h 208"/>
                <a:gd name="T22" fmla="*/ 3 w 84"/>
                <a:gd name="T23" fmla="*/ 51 h 208"/>
                <a:gd name="T24" fmla="*/ 1 w 84"/>
                <a:gd name="T25" fmla="*/ 47 h 208"/>
                <a:gd name="T26" fmla="*/ 0 w 84"/>
                <a:gd name="T27" fmla="*/ 43 h 208"/>
                <a:gd name="T28" fmla="*/ 1 w 84"/>
                <a:gd name="T29" fmla="*/ 38 h 208"/>
                <a:gd name="T30" fmla="*/ 2 w 84"/>
                <a:gd name="T31" fmla="*/ 34 h 208"/>
                <a:gd name="T32" fmla="*/ 5 w 84"/>
                <a:gd name="T33" fmla="*/ 29 h 208"/>
                <a:gd name="T34" fmla="*/ 9 w 84"/>
                <a:gd name="T35" fmla="*/ 21 h 208"/>
                <a:gd name="T36" fmla="*/ 9 w 84"/>
                <a:gd name="T37" fmla="*/ 12 h 208"/>
                <a:gd name="T38" fmla="*/ 7 w 84"/>
                <a:gd name="T39" fmla="*/ 3 h 208"/>
                <a:gd name="T40" fmla="*/ 6 w 84"/>
                <a:gd name="T41" fmla="*/ 0 h 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208"/>
                <a:gd name="T65" fmla="*/ 84 w 84"/>
                <a:gd name="T66" fmla="*/ 208 h 2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FF0000"/>
            </a:solidFill>
            <a:ln w="9525">
              <a:noFill/>
              <a:round/>
              <a:headEnd/>
              <a:tailEnd/>
            </a:ln>
          </p:spPr>
          <p:txBody>
            <a:bodyPr/>
            <a:lstStyle/>
            <a:p>
              <a:endParaRPr lang="en-US"/>
            </a:p>
          </p:txBody>
        </p:sp>
        <p:sp>
          <p:nvSpPr>
            <p:cNvPr id="7212" name="Freeform 458"/>
            <p:cNvSpPr>
              <a:spLocks/>
            </p:cNvSpPr>
            <p:nvPr/>
          </p:nvSpPr>
          <p:spPr bwMode="auto">
            <a:xfrm>
              <a:off x="2551" y="1812"/>
              <a:ext cx="72" cy="84"/>
            </a:xfrm>
            <a:custGeom>
              <a:avLst/>
              <a:gdLst>
                <a:gd name="T0" fmla="*/ 0 w 144"/>
                <a:gd name="T1" fmla="*/ 0 h 170"/>
                <a:gd name="T2" fmla="*/ 7 w 144"/>
                <a:gd name="T3" fmla="*/ 1 h 170"/>
                <a:gd name="T4" fmla="*/ 13 w 144"/>
                <a:gd name="T5" fmla="*/ 4 h 170"/>
                <a:gd name="T6" fmla="*/ 20 w 144"/>
                <a:gd name="T7" fmla="*/ 8 h 170"/>
                <a:gd name="T8" fmla="*/ 26 w 144"/>
                <a:gd name="T9" fmla="*/ 12 h 170"/>
                <a:gd name="T10" fmla="*/ 31 w 144"/>
                <a:gd name="T11" fmla="*/ 17 h 170"/>
                <a:gd name="T12" fmla="*/ 35 w 144"/>
                <a:gd name="T13" fmla="*/ 22 h 170"/>
                <a:gd name="T14" fmla="*/ 36 w 144"/>
                <a:gd name="T15" fmla="*/ 29 h 170"/>
                <a:gd name="T16" fmla="*/ 36 w 144"/>
                <a:gd name="T17" fmla="*/ 35 h 170"/>
                <a:gd name="T18" fmla="*/ 34 w 144"/>
                <a:gd name="T19" fmla="*/ 39 h 170"/>
                <a:gd name="T20" fmla="*/ 30 w 144"/>
                <a:gd name="T21" fmla="*/ 41 h 170"/>
                <a:gd name="T22" fmla="*/ 27 w 144"/>
                <a:gd name="T23" fmla="*/ 42 h 170"/>
                <a:gd name="T24" fmla="*/ 23 w 144"/>
                <a:gd name="T25" fmla="*/ 40 h 170"/>
                <a:gd name="T26" fmla="*/ 20 w 144"/>
                <a:gd name="T27" fmla="*/ 37 h 170"/>
                <a:gd name="T28" fmla="*/ 18 w 144"/>
                <a:gd name="T29" fmla="*/ 33 h 170"/>
                <a:gd name="T30" fmla="*/ 16 w 144"/>
                <a:gd name="T31" fmla="*/ 29 h 170"/>
                <a:gd name="T32" fmla="*/ 17 w 144"/>
                <a:gd name="T33" fmla="*/ 24 h 170"/>
                <a:gd name="T34" fmla="*/ 17 w 144"/>
                <a:gd name="T35" fmla="*/ 20 h 170"/>
                <a:gd name="T36" fmla="*/ 15 w 144"/>
                <a:gd name="T37" fmla="*/ 15 h 170"/>
                <a:gd name="T38" fmla="*/ 12 w 144"/>
                <a:gd name="T39" fmla="*/ 11 h 170"/>
                <a:gd name="T40" fmla="*/ 9 w 144"/>
                <a:gd name="T41" fmla="*/ 7 h 170"/>
                <a:gd name="T42" fmla="*/ 6 w 144"/>
                <a:gd name="T43" fmla="*/ 4 h 170"/>
                <a:gd name="T44" fmla="*/ 3 w 144"/>
                <a:gd name="T45" fmla="*/ 2 h 170"/>
                <a:gd name="T46" fmla="*/ 1 w 144"/>
                <a:gd name="T47" fmla="*/ 0 h 170"/>
                <a:gd name="T48" fmla="*/ 0 w 144"/>
                <a:gd name="T49" fmla="*/ 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70"/>
                <a:gd name="T77" fmla="*/ 144 w 14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FF0000"/>
            </a:solidFill>
            <a:ln w="9525">
              <a:noFill/>
              <a:round/>
              <a:headEnd/>
              <a:tailEnd/>
            </a:ln>
          </p:spPr>
          <p:txBody>
            <a:bodyPr/>
            <a:lstStyle/>
            <a:p>
              <a:endParaRPr lang="en-US"/>
            </a:p>
          </p:txBody>
        </p:sp>
        <p:sp>
          <p:nvSpPr>
            <p:cNvPr id="7213" name="Freeform 459"/>
            <p:cNvSpPr>
              <a:spLocks/>
            </p:cNvSpPr>
            <p:nvPr/>
          </p:nvSpPr>
          <p:spPr bwMode="auto">
            <a:xfrm>
              <a:off x="2558" y="1793"/>
              <a:ext cx="99" cy="51"/>
            </a:xfrm>
            <a:custGeom>
              <a:avLst/>
              <a:gdLst>
                <a:gd name="T0" fmla="*/ 0 w 199"/>
                <a:gd name="T1" fmla="*/ 4 h 103"/>
                <a:gd name="T2" fmla="*/ 3 w 199"/>
                <a:gd name="T3" fmla="*/ 3 h 103"/>
                <a:gd name="T4" fmla="*/ 6 w 199"/>
                <a:gd name="T5" fmla="*/ 2 h 103"/>
                <a:gd name="T6" fmla="*/ 10 w 199"/>
                <a:gd name="T7" fmla="*/ 1 h 103"/>
                <a:gd name="T8" fmla="*/ 13 w 199"/>
                <a:gd name="T9" fmla="*/ 0 h 103"/>
                <a:gd name="T10" fmla="*/ 17 w 199"/>
                <a:gd name="T11" fmla="*/ 0 h 103"/>
                <a:gd name="T12" fmla="*/ 21 w 199"/>
                <a:gd name="T13" fmla="*/ 0 h 103"/>
                <a:gd name="T14" fmla="*/ 24 w 199"/>
                <a:gd name="T15" fmla="*/ 0 h 103"/>
                <a:gd name="T16" fmla="*/ 28 w 199"/>
                <a:gd name="T17" fmla="*/ 0 h 103"/>
                <a:gd name="T18" fmla="*/ 32 w 199"/>
                <a:gd name="T19" fmla="*/ 1 h 103"/>
                <a:gd name="T20" fmla="*/ 35 w 199"/>
                <a:gd name="T21" fmla="*/ 2 h 103"/>
                <a:gd name="T22" fmla="*/ 38 w 199"/>
                <a:gd name="T23" fmla="*/ 3 h 103"/>
                <a:gd name="T24" fmla="*/ 41 w 199"/>
                <a:gd name="T25" fmla="*/ 4 h 103"/>
                <a:gd name="T26" fmla="*/ 43 w 199"/>
                <a:gd name="T27" fmla="*/ 6 h 103"/>
                <a:gd name="T28" fmla="*/ 45 w 199"/>
                <a:gd name="T29" fmla="*/ 8 h 103"/>
                <a:gd name="T30" fmla="*/ 47 w 199"/>
                <a:gd name="T31" fmla="*/ 11 h 103"/>
                <a:gd name="T32" fmla="*/ 49 w 199"/>
                <a:gd name="T33" fmla="*/ 14 h 103"/>
                <a:gd name="T34" fmla="*/ 49 w 199"/>
                <a:gd name="T35" fmla="*/ 19 h 103"/>
                <a:gd name="T36" fmla="*/ 48 w 199"/>
                <a:gd name="T37" fmla="*/ 22 h 103"/>
                <a:gd name="T38" fmla="*/ 45 w 199"/>
                <a:gd name="T39" fmla="*/ 24 h 103"/>
                <a:gd name="T40" fmla="*/ 41 w 199"/>
                <a:gd name="T41" fmla="*/ 25 h 103"/>
                <a:gd name="T42" fmla="*/ 37 w 199"/>
                <a:gd name="T43" fmla="*/ 25 h 103"/>
                <a:gd name="T44" fmla="*/ 33 w 199"/>
                <a:gd name="T45" fmla="*/ 23 h 103"/>
                <a:gd name="T46" fmla="*/ 29 w 199"/>
                <a:gd name="T47" fmla="*/ 20 h 103"/>
                <a:gd name="T48" fmla="*/ 26 w 199"/>
                <a:gd name="T49" fmla="*/ 15 h 103"/>
                <a:gd name="T50" fmla="*/ 24 w 199"/>
                <a:gd name="T51" fmla="*/ 12 h 103"/>
                <a:gd name="T52" fmla="*/ 20 w 199"/>
                <a:gd name="T53" fmla="*/ 9 h 103"/>
                <a:gd name="T54" fmla="*/ 16 w 199"/>
                <a:gd name="T55" fmla="*/ 7 h 103"/>
                <a:gd name="T56" fmla="*/ 11 w 199"/>
                <a:gd name="T57" fmla="*/ 6 h 103"/>
                <a:gd name="T58" fmla="*/ 7 w 199"/>
                <a:gd name="T59" fmla="*/ 5 h 103"/>
                <a:gd name="T60" fmla="*/ 3 w 199"/>
                <a:gd name="T61" fmla="*/ 4 h 103"/>
                <a:gd name="T62" fmla="*/ 1 w 199"/>
                <a:gd name="T63" fmla="*/ 4 h 103"/>
                <a:gd name="T64" fmla="*/ 0 w 199"/>
                <a:gd name="T65" fmla="*/ 4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9"/>
                <a:gd name="T100" fmla="*/ 0 h 103"/>
                <a:gd name="T101" fmla="*/ 199 w 199"/>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FF0000"/>
            </a:solidFill>
            <a:ln w="9525">
              <a:noFill/>
              <a:round/>
              <a:headEnd/>
              <a:tailEnd/>
            </a:ln>
          </p:spPr>
          <p:txBody>
            <a:bodyPr/>
            <a:lstStyle/>
            <a:p>
              <a:endParaRPr lang="en-US"/>
            </a:p>
          </p:txBody>
        </p:sp>
        <p:sp>
          <p:nvSpPr>
            <p:cNvPr id="7214" name="Freeform 460"/>
            <p:cNvSpPr>
              <a:spLocks/>
            </p:cNvSpPr>
            <p:nvPr/>
          </p:nvSpPr>
          <p:spPr bwMode="auto">
            <a:xfrm>
              <a:off x="2631" y="2659"/>
              <a:ext cx="53" cy="98"/>
            </a:xfrm>
            <a:custGeom>
              <a:avLst/>
              <a:gdLst>
                <a:gd name="T0" fmla="*/ 23 w 107"/>
                <a:gd name="T1" fmla="*/ 0 h 195"/>
                <a:gd name="T2" fmla="*/ 25 w 107"/>
                <a:gd name="T3" fmla="*/ 7 h 195"/>
                <a:gd name="T4" fmla="*/ 26 w 107"/>
                <a:gd name="T5" fmla="*/ 14 h 195"/>
                <a:gd name="T6" fmla="*/ 26 w 107"/>
                <a:gd name="T7" fmla="*/ 22 h 195"/>
                <a:gd name="T8" fmla="*/ 26 w 107"/>
                <a:gd name="T9" fmla="*/ 29 h 195"/>
                <a:gd name="T10" fmla="*/ 24 w 107"/>
                <a:gd name="T11" fmla="*/ 36 h 195"/>
                <a:gd name="T12" fmla="*/ 20 w 107"/>
                <a:gd name="T13" fmla="*/ 41 h 195"/>
                <a:gd name="T14" fmla="*/ 16 w 107"/>
                <a:gd name="T15" fmla="*/ 46 h 195"/>
                <a:gd name="T16" fmla="*/ 11 w 107"/>
                <a:gd name="T17" fmla="*/ 49 h 195"/>
                <a:gd name="T18" fmla="*/ 6 w 107"/>
                <a:gd name="T19" fmla="*/ 49 h 195"/>
                <a:gd name="T20" fmla="*/ 2 w 107"/>
                <a:gd name="T21" fmla="*/ 48 h 195"/>
                <a:gd name="T22" fmla="*/ 0 w 107"/>
                <a:gd name="T23" fmla="*/ 45 h 195"/>
                <a:gd name="T24" fmla="*/ 0 w 107"/>
                <a:gd name="T25" fmla="*/ 41 h 195"/>
                <a:gd name="T26" fmla="*/ 0 w 107"/>
                <a:gd name="T27" fmla="*/ 37 h 195"/>
                <a:gd name="T28" fmla="*/ 3 w 107"/>
                <a:gd name="T29" fmla="*/ 32 h 195"/>
                <a:gd name="T30" fmla="*/ 6 w 107"/>
                <a:gd name="T31" fmla="*/ 29 h 195"/>
                <a:gd name="T32" fmla="*/ 10 w 107"/>
                <a:gd name="T33" fmla="*/ 26 h 195"/>
                <a:gd name="T34" fmla="*/ 14 w 107"/>
                <a:gd name="T35" fmla="*/ 24 h 195"/>
                <a:gd name="T36" fmla="*/ 17 w 107"/>
                <a:gd name="T37" fmla="*/ 20 h 195"/>
                <a:gd name="T38" fmla="*/ 19 w 107"/>
                <a:gd name="T39" fmla="*/ 16 h 195"/>
                <a:gd name="T40" fmla="*/ 21 w 107"/>
                <a:gd name="T41" fmla="*/ 12 h 195"/>
                <a:gd name="T42" fmla="*/ 22 w 107"/>
                <a:gd name="T43" fmla="*/ 7 h 195"/>
                <a:gd name="T44" fmla="*/ 23 w 107"/>
                <a:gd name="T45" fmla="*/ 4 h 195"/>
                <a:gd name="T46" fmla="*/ 23 w 107"/>
                <a:gd name="T47" fmla="*/ 1 h 195"/>
                <a:gd name="T48" fmla="*/ 23 w 107"/>
                <a:gd name="T49" fmla="*/ 0 h 1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195"/>
                <a:gd name="T77" fmla="*/ 107 w 107"/>
                <a:gd name="T78" fmla="*/ 195 h 1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FF0000"/>
            </a:solidFill>
            <a:ln w="9525">
              <a:noFill/>
              <a:round/>
              <a:headEnd/>
              <a:tailEnd/>
            </a:ln>
          </p:spPr>
          <p:txBody>
            <a:bodyPr/>
            <a:lstStyle/>
            <a:p>
              <a:endParaRPr lang="en-US"/>
            </a:p>
          </p:txBody>
        </p:sp>
        <p:sp>
          <p:nvSpPr>
            <p:cNvPr id="7215" name="Freeform 461"/>
            <p:cNvSpPr>
              <a:spLocks/>
            </p:cNvSpPr>
            <p:nvPr/>
          </p:nvSpPr>
          <p:spPr bwMode="auto">
            <a:xfrm>
              <a:off x="2581" y="2656"/>
              <a:ext cx="91" cy="63"/>
            </a:xfrm>
            <a:custGeom>
              <a:avLst/>
              <a:gdLst>
                <a:gd name="T0" fmla="*/ 45 w 183"/>
                <a:gd name="T1" fmla="*/ 0 h 126"/>
                <a:gd name="T2" fmla="*/ 43 w 183"/>
                <a:gd name="T3" fmla="*/ 7 h 126"/>
                <a:gd name="T4" fmla="*/ 39 w 183"/>
                <a:gd name="T5" fmla="*/ 13 h 126"/>
                <a:gd name="T6" fmla="*/ 35 w 183"/>
                <a:gd name="T7" fmla="*/ 19 h 126"/>
                <a:gd name="T8" fmla="*/ 30 w 183"/>
                <a:gd name="T9" fmla="*/ 24 h 126"/>
                <a:gd name="T10" fmla="*/ 24 w 183"/>
                <a:gd name="T11" fmla="*/ 28 h 126"/>
                <a:gd name="T12" fmla="*/ 18 w 183"/>
                <a:gd name="T13" fmla="*/ 31 h 126"/>
                <a:gd name="T14" fmla="*/ 12 w 183"/>
                <a:gd name="T15" fmla="*/ 32 h 126"/>
                <a:gd name="T16" fmla="*/ 6 w 183"/>
                <a:gd name="T17" fmla="*/ 30 h 126"/>
                <a:gd name="T18" fmla="*/ 1 w 183"/>
                <a:gd name="T19" fmla="*/ 28 h 126"/>
                <a:gd name="T20" fmla="*/ 0 w 183"/>
                <a:gd name="T21" fmla="*/ 24 h 126"/>
                <a:gd name="T22" fmla="*/ 0 w 183"/>
                <a:gd name="T23" fmla="*/ 21 h 126"/>
                <a:gd name="T24" fmla="*/ 2 w 183"/>
                <a:gd name="T25" fmla="*/ 18 h 126"/>
                <a:gd name="T26" fmla="*/ 5 w 183"/>
                <a:gd name="T27" fmla="*/ 15 h 126"/>
                <a:gd name="T28" fmla="*/ 9 w 183"/>
                <a:gd name="T29" fmla="*/ 13 h 126"/>
                <a:gd name="T30" fmla="*/ 14 w 183"/>
                <a:gd name="T31" fmla="*/ 12 h 126"/>
                <a:gd name="T32" fmla="*/ 19 w 183"/>
                <a:gd name="T33" fmla="*/ 13 h 126"/>
                <a:gd name="T34" fmla="*/ 24 w 183"/>
                <a:gd name="T35" fmla="*/ 13 h 126"/>
                <a:gd name="T36" fmla="*/ 28 w 183"/>
                <a:gd name="T37" fmla="*/ 12 h 126"/>
                <a:gd name="T38" fmla="*/ 32 w 183"/>
                <a:gd name="T39" fmla="*/ 10 h 126"/>
                <a:gd name="T40" fmla="*/ 37 w 183"/>
                <a:gd name="T41" fmla="*/ 8 h 126"/>
                <a:gd name="T42" fmla="*/ 40 w 183"/>
                <a:gd name="T43" fmla="*/ 5 h 126"/>
                <a:gd name="T44" fmla="*/ 43 w 183"/>
                <a:gd name="T45" fmla="*/ 3 h 126"/>
                <a:gd name="T46" fmla="*/ 45 w 183"/>
                <a:gd name="T47" fmla="*/ 1 h 126"/>
                <a:gd name="T48" fmla="*/ 45 w 183"/>
                <a:gd name="T49" fmla="*/ 0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3"/>
                <a:gd name="T76" fmla="*/ 0 h 126"/>
                <a:gd name="T77" fmla="*/ 183 w 183"/>
                <a:gd name="T78" fmla="*/ 126 h 1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FF0000"/>
            </a:solidFill>
            <a:ln w="9525">
              <a:noFill/>
              <a:round/>
              <a:headEnd/>
              <a:tailEnd/>
            </a:ln>
          </p:spPr>
          <p:txBody>
            <a:bodyPr/>
            <a:lstStyle/>
            <a:p>
              <a:endParaRPr lang="en-US"/>
            </a:p>
          </p:txBody>
        </p:sp>
        <p:sp>
          <p:nvSpPr>
            <p:cNvPr id="7216" name="Freeform 462"/>
            <p:cNvSpPr>
              <a:spLocks/>
            </p:cNvSpPr>
            <p:nvPr/>
          </p:nvSpPr>
          <p:spPr bwMode="auto">
            <a:xfrm>
              <a:off x="2681" y="2658"/>
              <a:ext cx="52" cy="98"/>
            </a:xfrm>
            <a:custGeom>
              <a:avLst/>
              <a:gdLst>
                <a:gd name="T0" fmla="*/ 0 w 102"/>
                <a:gd name="T1" fmla="*/ 0 h 197"/>
                <a:gd name="T2" fmla="*/ 6 w 102"/>
                <a:gd name="T3" fmla="*/ 3 h 197"/>
                <a:gd name="T4" fmla="*/ 12 w 102"/>
                <a:gd name="T5" fmla="*/ 8 h 197"/>
                <a:gd name="T6" fmla="*/ 17 w 102"/>
                <a:gd name="T7" fmla="*/ 13 h 197"/>
                <a:gd name="T8" fmla="*/ 21 w 102"/>
                <a:gd name="T9" fmla="*/ 19 h 197"/>
                <a:gd name="T10" fmla="*/ 24 w 102"/>
                <a:gd name="T11" fmla="*/ 25 h 197"/>
                <a:gd name="T12" fmla="*/ 27 w 102"/>
                <a:gd name="T13" fmla="*/ 32 h 197"/>
                <a:gd name="T14" fmla="*/ 27 w 102"/>
                <a:gd name="T15" fmla="*/ 38 h 197"/>
                <a:gd name="T16" fmla="*/ 24 w 102"/>
                <a:gd name="T17" fmla="*/ 44 h 197"/>
                <a:gd name="T18" fmla="*/ 20 w 102"/>
                <a:gd name="T19" fmla="*/ 47 h 197"/>
                <a:gd name="T20" fmla="*/ 17 w 102"/>
                <a:gd name="T21" fmla="*/ 49 h 197"/>
                <a:gd name="T22" fmla="*/ 13 w 102"/>
                <a:gd name="T23" fmla="*/ 48 h 197"/>
                <a:gd name="T24" fmla="*/ 10 w 102"/>
                <a:gd name="T25" fmla="*/ 45 h 197"/>
                <a:gd name="T26" fmla="*/ 8 w 102"/>
                <a:gd name="T27" fmla="*/ 42 h 197"/>
                <a:gd name="T28" fmla="*/ 7 w 102"/>
                <a:gd name="T29" fmla="*/ 37 h 197"/>
                <a:gd name="T30" fmla="*/ 7 w 102"/>
                <a:gd name="T31" fmla="*/ 33 h 197"/>
                <a:gd name="T32" fmla="*/ 8 w 102"/>
                <a:gd name="T33" fmla="*/ 28 h 197"/>
                <a:gd name="T34" fmla="*/ 10 w 102"/>
                <a:gd name="T35" fmla="*/ 24 h 197"/>
                <a:gd name="T36" fmla="*/ 9 w 102"/>
                <a:gd name="T37" fmla="*/ 19 h 197"/>
                <a:gd name="T38" fmla="*/ 8 w 102"/>
                <a:gd name="T39" fmla="*/ 14 h 197"/>
                <a:gd name="T40" fmla="*/ 6 w 102"/>
                <a:gd name="T41" fmla="*/ 10 h 197"/>
                <a:gd name="T42" fmla="*/ 4 w 102"/>
                <a:gd name="T43" fmla="*/ 6 h 197"/>
                <a:gd name="T44" fmla="*/ 2 w 102"/>
                <a:gd name="T45" fmla="*/ 3 h 197"/>
                <a:gd name="T46" fmla="*/ 1 w 102"/>
                <a:gd name="T47" fmla="*/ 1 h 197"/>
                <a:gd name="T48" fmla="*/ 0 w 102"/>
                <a:gd name="T49" fmla="*/ 0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97"/>
                <a:gd name="T77" fmla="*/ 102 w 102"/>
                <a:gd name="T78" fmla="*/ 197 h 1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FF0000"/>
            </a:solidFill>
            <a:ln w="9525">
              <a:noFill/>
              <a:round/>
              <a:headEnd/>
              <a:tailEnd/>
            </a:ln>
          </p:spPr>
          <p:txBody>
            <a:bodyPr/>
            <a:lstStyle/>
            <a:p>
              <a:endParaRPr lang="en-US"/>
            </a:p>
          </p:txBody>
        </p:sp>
        <p:sp>
          <p:nvSpPr>
            <p:cNvPr id="7217" name="Freeform 463"/>
            <p:cNvSpPr>
              <a:spLocks/>
            </p:cNvSpPr>
            <p:nvPr/>
          </p:nvSpPr>
          <p:spPr bwMode="auto">
            <a:xfrm>
              <a:off x="2684" y="2652"/>
              <a:ext cx="90" cy="64"/>
            </a:xfrm>
            <a:custGeom>
              <a:avLst/>
              <a:gdLst>
                <a:gd name="T0" fmla="*/ 0 w 180"/>
                <a:gd name="T1" fmla="*/ 0 h 129"/>
                <a:gd name="T2" fmla="*/ 7 w 180"/>
                <a:gd name="T3" fmla="*/ 0 h 129"/>
                <a:gd name="T4" fmla="*/ 14 w 180"/>
                <a:gd name="T5" fmla="*/ 0 h 129"/>
                <a:gd name="T6" fmla="*/ 22 w 180"/>
                <a:gd name="T7" fmla="*/ 1 h 129"/>
                <a:gd name="T8" fmla="*/ 28 w 180"/>
                <a:gd name="T9" fmla="*/ 4 h 129"/>
                <a:gd name="T10" fmla="*/ 35 w 180"/>
                <a:gd name="T11" fmla="*/ 7 h 129"/>
                <a:gd name="T12" fmla="*/ 40 w 180"/>
                <a:gd name="T13" fmla="*/ 11 h 129"/>
                <a:gd name="T14" fmla="*/ 44 w 180"/>
                <a:gd name="T15" fmla="*/ 16 h 129"/>
                <a:gd name="T16" fmla="*/ 45 w 180"/>
                <a:gd name="T17" fmla="*/ 22 h 129"/>
                <a:gd name="T18" fmla="*/ 45 w 180"/>
                <a:gd name="T19" fmla="*/ 27 h 129"/>
                <a:gd name="T20" fmla="*/ 43 w 180"/>
                <a:gd name="T21" fmla="*/ 30 h 129"/>
                <a:gd name="T22" fmla="*/ 39 w 180"/>
                <a:gd name="T23" fmla="*/ 32 h 129"/>
                <a:gd name="T24" fmla="*/ 36 w 180"/>
                <a:gd name="T25" fmla="*/ 32 h 129"/>
                <a:gd name="T26" fmla="*/ 31 w 180"/>
                <a:gd name="T27" fmla="*/ 30 h 129"/>
                <a:gd name="T28" fmla="*/ 27 w 180"/>
                <a:gd name="T29" fmla="*/ 27 h 129"/>
                <a:gd name="T30" fmla="*/ 24 w 180"/>
                <a:gd name="T31" fmla="*/ 23 h 129"/>
                <a:gd name="T32" fmla="*/ 23 w 180"/>
                <a:gd name="T33" fmla="*/ 18 h 129"/>
                <a:gd name="T34" fmla="*/ 22 w 180"/>
                <a:gd name="T35" fmla="*/ 14 h 129"/>
                <a:gd name="T36" fmla="*/ 19 w 180"/>
                <a:gd name="T37" fmla="*/ 11 h 129"/>
                <a:gd name="T38" fmla="*/ 15 w 180"/>
                <a:gd name="T39" fmla="*/ 7 h 129"/>
                <a:gd name="T40" fmla="*/ 11 w 180"/>
                <a:gd name="T41" fmla="*/ 5 h 129"/>
                <a:gd name="T42" fmla="*/ 7 w 180"/>
                <a:gd name="T43" fmla="*/ 3 h 129"/>
                <a:gd name="T44" fmla="*/ 3 w 180"/>
                <a:gd name="T45" fmla="*/ 1 h 129"/>
                <a:gd name="T46" fmla="*/ 1 w 180"/>
                <a:gd name="T47" fmla="*/ 0 h 129"/>
                <a:gd name="T48" fmla="*/ 0 w 180"/>
                <a:gd name="T49" fmla="*/ 0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0"/>
                <a:gd name="T76" fmla="*/ 0 h 129"/>
                <a:gd name="T77" fmla="*/ 180 w 180"/>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FF0000"/>
            </a:solidFill>
            <a:ln w="9525">
              <a:noFill/>
              <a:round/>
              <a:headEnd/>
              <a:tailEnd/>
            </a:ln>
          </p:spPr>
          <p:txBody>
            <a:bodyPr/>
            <a:lstStyle/>
            <a:p>
              <a:endParaRPr lang="en-US"/>
            </a:p>
          </p:txBody>
        </p:sp>
        <p:sp>
          <p:nvSpPr>
            <p:cNvPr id="7218" name="Freeform 464"/>
            <p:cNvSpPr>
              <a:spLocks/>
            </p:cNvSpPr>
            <p:nvPr/>
          </p:nvSpPr>
          <p:spPr bwMode="auto">
            <a:xfrm>
              <a:off x="2688" y="2614"/>
              <a:ext cx="103" cy="42"/>
            </a:xfrm>
            <a:custGeom>
              <a:avLst/>
              <a:gdLst>
                <a:gd name="T0" fmla="*/ 0 w 206"/>
                <a:gd name="T1" fmla="*/ 13 h 85"/>
                <a:gd name="T2" fmla="*/ 3 w 206"/>
                <a:gd name="T3" fmla="*/ 11 h 85"/>
                <a:gd name="T4" fmla="*/ 6 w 206"/>
                <a:gd name="T5" fmla="*/ 9 h 85"/>
                <a:gd name="T6" fmla="*/ 9 w 206"/>
                <a:gd name="T7" fmla="*/ 7 h 85"/>
                <a:gd name="T8" fmla="*/ 12 w 206"/>
                <a:gd name="T9" fmla="*/ 5 h 85"/>
                <a:gd name="T10" fmla="*/ 15 w 206"/>
                <a:gd name="T11" fmla="*/ 4 h 85"/>
                <a:gd name="T12" fmla="*/ 19 w 206"/>
                <a:gd name="T13" fmla="*/ 2 h 85"/>
                <a:gd name="T14" fmla="*/ 22 w 206"/>
                <a:gd name="T15" fmla="*/ 1 h 85"/>
                <a:gd name="T16" fmla="*/ 26 w 206"/>
                <a:gd name="T17" fmla="*/ 0 h 85"/>
                <a:gd name="T18" fmla="*/ 29 w 206"/>
                <a:gd name="T19" fmla="*/ 0 h 85"/>
                <a:gd name="T20" fmla="*/ 33 w 206"/>
                <a:gd name="T21" fmla="*/ 0 h 85"/>
                <a:gd name="T22" fmla="*/ 36 w 206"/>
                <a:gd name="T23" fmla="*/ 0 h 85"/>
                <a:gd name="T24" fmla="*/ 39 w 206"/>
                <a:gd name="T25" fmla="*/ 0 h 85"/>
                <a:gd name="T26" fmla="*/ 42 w 206"/>
                <a:gd name="T27" fmla="*/ 1 h 85"/>
                <a:gd name="T28" fmla="*/ 45 w 206"/>
                <a:gd name="T29" fmla="*/ 3 h 85"/>
                <a:gd name="T30" fmla="*/ 48 w 206"/>
                <a:gd name="T31" fmla="*/ 4 h 85"/>
                <a:gd name="T32" fmla="*/ 50 w 206"/>
                <a:gd name="T33" fmla="*/ 7 h 85"/>
                <a:gd name="T34" fmla="*/ 52 w 206"/>
                <a:gd name="T35" fmla="*/ 11 h 85"/>
                <a:gd name="T36" fmla="*/ 52 w 206"/>
                <a:gd name="T37" fmla="*/ 15 h 85"/>
                <a:gd name="T38" fmla="*/ 50 w 206"/>
                <a:gd name="T39" fmla="*/ 18 h 85"/>
                <a:gd name="T40" fmla="*/ 47 w 206"/>
                <a:gd name="T41" fmla="*/ 20 h 85"/>
                <a:gd name="T42" fmla="*/ 42 w 206"/>
                <a:gd name="T43" fmla="*/ 21 h 85"/>
                <a:gd name="T44" fmla="*/ 38 w 206"/>
                <a:gd name="T45" fmla="*/ 21 h 85"/>
                <a:gd name="T46" fmla="*/ 33 w 206"/>
                <a:gd name="T47" fmla="*/ 19 h 85"/>
                <a:gd name="T48" fmla="*/ 29 w 206"/>
                <a:gd name="T49" fmla="*/ 15 h 85"/>
                <a:gd name="T50" fmla="*/ 26 w 206"/>
                <a:gd name="T51" fmla="*/ 13 h 85"/>
                <a:gd name="T52" fmla="*/ 21 w 206"/>
                <a:gd name="T53" fmla="*/ 11 h 85"/>
                <a:gd name="T54" fmla="*/ 17 w 206"/>
                <a:gd name="T55" fmla="*/ 11 h 85"/>
                <a:gd name="T56" fmla="*/ 12 w 206"/>
                <a:gd name="T57" fmla="*/ 11 h 85"/>
                <a:gd name="T58" fmla="*/ 7 w 206"/>
                <a:gd name="T59" fmla="*/ 12 h 85"/>
                <a:gd name="T60" fmla="*/ 3 w 206"/>
                <a:gd name="T61" fmla="*/ 12 h 85"/>
                <a:gd name="T62" fmla="*/ 1 w 206"/>
                <a:gd name="T63" fmla="*/ 13 h 85"/>
                <a:gd name="T64" fmla="*/ 0 w 206"/>
                <a:gd name="T65" fmla="*/ 13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6"/>
                <a:gd name="T100" fmla="*/ 0 h 85"/>
                <a:gd name="T101" fmla="*/ 206 w 20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FF0000"/>
            </a:solidFill>
            <a:ln w="9525">
              <a:noFill/>
              <a:round/>
              <a:headEnd/>
              <a:tailEnd/>
            </a:ln>
          </p:spPr>
          <p:txBody>
            <a:bodyPr/>
            <a:lstStyle/>
            <a:p>
              <a:endParaRPr lang="en-US"/>
            </a:p>
          </p:txBody>
        </p:sp>
        <p:sp>
          <p:nvSpPr>
            <p:cNvPr id="7219" name="Freeform 465"/>
            <p:cNvSpPr>
              <a:spLocks/>
            </p:cNvSpPr>
            <p:nvPr/>
          </p:nvSpPr>
          <p:spPr bwMode="auto">
            <a:xfrm>
              <a:off x="2360" y="2408"/>
              <a:ext cx="74" cy="47"/>
            </a:xfrm>
            <a:custGeom>
              <a:avLst/>
              <a:gdLst>
                <a:gd name="T0" fmla="*/ 0 w 147"/>
                <a:gd name="T1" fmla="*/ 1 h 95"/>
                <a:gd name="T2" fmla="*/ 6 w 147"/>
                <a:gd name="T3" fmla="*/ 0 h 95"/>
                <a:gd name="T4" fmla="*/ 12 w 147"/>
                <a:gd name="T5" fmla="*/ 0 h 95"/>
                <a:gd name="T6" fmla="*/ 17 w 147"/>
                <a:gd name="T7" fmla="*/ 0 h 95"/>
                <a:gd name="T8" fmla="*/ 23 w 147"/>
                <a:gd name="T9" fmla="*/ 2 h 95"/>
                <a:gd name="T10" fmla="*/ 28 w 147"/>
                <a:gd name="T11" fmla="*/ 4 h 95"/>
                <a:gd name="T12" fmla="*/ 32 w 147"/>
                <a:gd name="T13" fmla="*/ 7 h 95"/>
                <a:gd name="T14" fmla="*/ 36 w 147"/>
                <a:gd name="T15" fmla="*/ 11 h 95"/>
                <a:gd name="T16" fmla="*/ 37 w 147"/>
                <a:gd name="T17" fmla="*/ 15 h 95"/>
                <a:gd name="T18" fmla="*/ 37 w 147"/>
                <a:gd name="T19" fmla="*/ 19 h 95"/>
                <a:gd name="T20" fmla="*/ 36 w 147"/>
                <a:gd name="T21" fmla="*/ 22 h 95"/>
                <a:gd name="T22" fmla="*/ 33 w 147"/>
                <a:gd name="T23" fmla="*/ 23 h 95"/>
                <a:gd name="T24" fmla="*/ 30 w 147"/>
                <a:gd name="T25" fmla="*/ 23 h 95"/>
                <a:gd name="T26" fmla="*/ 27 w 147"/>
                <a:gd name="T27" fmla="*/ 22 h 95"/>
                <a:gd name="T28" fmla="*/ 24 w 147"/>
                <a:gd name="T29" fmla="*/ 20 h 95"/>
                <a:gd name="T30" fmla="*/ 21 w 147"/>
                <a:gd name="T31" fmla="*/ 17 h 95"/>
                <a:gd name="T32" fmla="*/ 20 w 147"/>
                <a:gd name="T33" fmla="*/ 13 h 95"/>
                <a:gd name="T34" fmla="*/ 18 w 147"/>
                <a:gd name="T35" fmla="*/ 10 h 95"/>
                <a:gd name="T36" fmla="*/ 16 w 147"/>
                <a:gd name="T37" fmla="*/ 8 h 95"/>
                <a:gd name="T38" fmla="*/ 13 w 147"/>
                <a:gd name="T39" fmla="*/ 5 h 95"/>
                <a:gd name="T40" fmla="*/ 9 w 147"/>
                <a:gd name="T41" fmla="*/ 4 h 95"/>
                <a:gd name="T42" fmla="*/ 6 w 147"/>
                <a:gd name="T43" fmla="*/ 3 h 95"/>
                <a:gd name="T44" fmla="*/ 3 w 147"/>
                <a:gd name="T45" fmla="*/ 1 h 95"/>
                <a:gd name="T46" fmla="*/ 1 w 147"/>
                <a:gd name="T47" fmla="*/ 1 h 95"/>
                <a:gd name="T48" fmla="*/ 0 w 147"/>
                <a:gd name="T49" fmla="*/ 1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7"/>
                <a:gd name="T76" fmla="*/ 0 h 95"/>
                <a:gd name="T77" fmla="*/ 147 w 147"/>
                <a:gd name="T78" fmla="*/ 95 h 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FF0000"/>
            </a:solidFill>
            <a:ln w="9525">
              <a:noFill/>
              <a:round/>
              <a:headEnd/>
              <a:tailEnd/>
            </a:ln>
          </p:spPr>
          <p:txBody>
            <a:bodyPr/>
            <a:lstStyle/>
            <a:p>
              <a:endParaRPr lang="en-US"/>
            </a:p>
          </p:txBody>
        </p:sp>
        <p:sp>
          <p:nvSpPr>
            <p:cNvPr id="7220" name="Freeform 466"/>
            <p:cNvSpPr>
              <a:spLocks/>
            </p:cNvSpPr>
            <p:nvPr/>
          </p:nvSpPr>
          <p:spPr bwMode="auto">
            <a:xfrm>
              <a:off x="2357" y="2414"/>
              <a:ext cx="43" cy="77"/>
            </a:xfrm>
            <a:custGeom>
              <a:avLst/>
              <a:gdLst>
                <a:gd name="T0" fmla="*/ 0 w 87"/>
                <a:gd name="T1" fmla="*/ 0 h 154"/>
                <a:gd name="T2" fmla="*/ 5 w 87"/>
                <a:gd name="T3" fmla="*/ 2 h 154"/>
                <a:gd name="T4" fmla="*/ 9 w 87"/>
                <a:gd name="T5" fmla="*/ 6 h 154"/>
                <a:gd name="T6" fmla="*/ 14 w 87"/>
                <a:gd name="T7" fmla="*/ 10 h 154"/>
                <a:gd name="T8" fmla="*/ 17 w 87"/>
                <a:gd name="T9" fmla="*/ 15 h 154"/>
                <a:gd name="T10" fmla="*/ 20 w 87"/>
                <a:gd name="T11" fmla="*/ 19 h 154"/>
                <a:gd name="T12" fmla="*/ 21 w 87"/>
                <a:gd name="T13" fmla="*/ 24 h 154"/>
                <a:gd name="T14" fmla="*/ 21 w 87"/>
                <a:gd name="T15" fmla="*/ 30 h 154"/>
                <a:gd name="T16" fmla="*/ 20 w 87"/>
                <a:gd name="T17" fmla="*/ 35 h 154"/>
                <a:gd name="T18" fmla="*/ 17 w 87"/>
                <a:gd name="T19" fmla="*/ 38 h 154"/>
                <a:gd name="T20" fmla="*/ 14 w 87"/>
                <a:gd name="T21" fmla="*/ 39 h 154"/>
                <a:gd name="T22" fmla="*/ 12 w 87"/>
                <a:gd name="T23" fmla="*/ 38 h 154"/>
                <a:gd name="T24" fmla="*/ 9 w 87"/>
                <a:gd name="T25" fmla="*/ 36 h 154"/>
                <a:gd name="T26" fmla="*/ 7 w 87"/>
                <a:gd name="T27" fmla="*/ 34 h 154"/>
                <a:gd name="T28" fmla="*/ 6 w 87"/>
                <a:gd name="T29" fmla="*/ 30 h 154"/>
                <a:gd name="T30" fmla="*/ 6 w 87"/>
                <a:gd name="T31" fmla="*/ 26 h 154"/>
                <a:gd name="T32" fmla="*/ 7 w 87"/>
                <a:gd name="T33" fmla="*/ 22 h 154"/>
                <a:gd name="T34" fmla="*/ 8 w 87"/>
                <a:gd name="T35" fmla="*/ 19 h 154"/>
                <a:gd name="T36" fmla="*/ 7 w 87"/>
                <a:gd name="T37" fmla="*/ 15 h 154"/>
                <a:gd name="T38" fmla="*/ 6 w 87"/>
                <a:gd name="T39" fmla="*/ 11 h 154"/>
                <a:gd name="T40" fmla="*/ 5 w 87"/>
                <a:gd name="T41" fmla="*/ 8 h 154"/>
                <a:gd name="T42" fmla="*/ 3 w 87"/>
                <a:gd name="T43" fmla="*/ 5 h 154"/>
                <a:gd name="T44" fmla="*/ 1 w 87"/>
                <a:gd name="T45" fmla="*/ 2 h 154"/>
                <a:gd name="T46" fmla="*/ 0 w 87"/>
                <a:gd name="T47" fmla="*/ 1 h 154"/>
                <a:gd name="T48" fmla="*/ 0 w 87"/>
                <a:gd name="T49" fmla="*/ 0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154"/>
                <a:gd name="T77" fmla="*/ 87 w 87"/>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FF0000"/>
            </a:solidFill>
            <a:ln w="9525">
              <a:noFill/>
              <a:round/>
              <a:headEnd/>
              <a:tailEnd/>
            </a:ln>
          </p:spPr>
          <p:txBody>
            <a:bodyPr/>
            <a:lstStyle/>
            <a:p>
              <a:endParaRPr lang="en-US"/>
            </a:p>
          </p:txBody>
        </p:sp>
        <p:sp>
          <p:nvSpPr>
            <p:cNvPr id="7221" name="Freeform 467"/>
            <p:cNvSpPr>
              <a:spLocks/>
            </p:cNvSpPr>
            <p:nvPr/>
          </p:nvSpPr>
          <p:spPr bwMode="auto">
            <a:xfrm>
              <a:off x="2359" y="2373"/>
              <a:ext cx="81" cy="34"/>
            </a:xfrm>
            <a:custGeom>
              <a:avLst/>
              <a:gdLst>
                <a:gd name="T0" fmla="*/ 0 w 161"/>
                <a:gd name="T1" fmla="*/ 17 h 69"/>
                <a:gd name="T2" fmla="*/ 4 w 161"/>
                <a:gd name="T3" fmla="*/ 13 h 69"/>
                <a:gd name="T4" fmla="*/ 8 w 161"/>
                <a:gd name="T5" fmla="*/ 9 h 69"/>
                <a:gd name="T6" fmla="*/ 13 w 161"/>
                <a:gd name="T7" fmla="*/ 5 h 69"/>
                <a:gd name="T8" fmla="*/ 18 w 161"/>
                <a:gd name="T9" fmla="*/ 2 h 69"/>
                <a:gd name="T10" fmla="*/ 23 w 161"/>
                <a:gd name="T11" fmla="*/ 1 h 69"/>
                <a:gd name="T12" fmla="*/ 28 w 161"/>
                <a:gd name="T13" fmla="*/ 0 h 69"/>
                <a:gd name="T14" fmla="*/ 33 w 161"/>
                <a:gd name="T15" fmla="*/ 1 h 69"/>
                <a:gd name="T16" fmla="*/ 37 w 161"/>
                <a:gd name="T17" fmla="*/ 3 h 69"/>
                <a:gd name="T18" fmla="*/ 40 w 161"/>
                <a:gd name="T19" fmla="*/ 6 h 69"/>
                <a:gd name="T20" fmla="*/ 41 w 161"/>
                <a:gd name="T21" fmla="*/ 9 h 69"/>
                <a:gd name="T22" fmla="*/ 39 w 161"/>
                <a:gd name="T23" fmla="*/ 11 h 69"/>
                <a:gd name="T24" fmla="*/ 37 w 161"/>
                <a:gd name="T25" fmla="*/ 13 h 69"/>
                <a:gd name="T26" fmla="*/ 34 w 161"/>
                <a:gd name="T27" fmla="*/ 15 h 69"/>
                <a:gd name="T28" fmla="*/ 31 w 161"/>
                <a:gd name="T29" fmla="*/ 16 h 69"/>
                <a:gd name="T30" fmla="*/ 27 w 161"/>
                <a:gd name="T31" fmla="*/ 15 h 69"/>
                <a:gd name="T32" fmla="*/ 23 w 161"/>
                <a:gd name="T33" fmla="*/ 13 h 69"/>
                <a:gd name="T34" fmla="*/ 20 w 161"/>
                <a:gd name="T35" fmla="*/ 12 h 69"/>
                <a:gd name="T36" fmla="*/ 16 w 161"/>
                <a:gd name="T37" fmla="*/ 11 h 69"/>
                <a:gd name="T38" fmla="*/ 12 w 161"/>
                <a:gd name="T39" fmla="*/ 12 h 69"/>
                <a:gd name="T40" fmla="*/ 9 w 161"/>
                <a:gd name="T41" fmla="*/ 13 h 69"/>
                <a:gd name="T42" fmla="*/ 6 w 161"/>
                <a:gd name="T43" fmla="*/ 14 h 69"/>
                <a:gd name="T44" fmla="*/ 3 w 161"/>
                <a:gd name="T45" fmla="*/ 16 h 69"/>
                <a:gd name="T46" fmla="*/ 1 w 161"/>
                <a:gd name="T47" fmla="*/ 17 h 69"/>
                <a:gd name="T48" fmla="*/ 0 w 161"/>
                <a:gd name="T49" fmla="*/ 17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69"/>
                <a:gd name="T77" fmla="*/ 161 w 161"/>
                <a:gd name="T78" fmla="*/ 69 h 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FF0000"/>
            </a:solidFill>
            <a:ln w="9525">
              <a:noFill/>
              <a:round/>
              <a:headEnd/>
              <a:tailEnd/>
            </a:ln>
          </p:spPr>
          <p:txBody>
            <a:bodyPr/>
            <a:lstStyle/>
            <a:p>
              <a:endParaRPr lang="en-US"/>
            </a:p>
          </p:txBody>
        </p:sp>
        <p:sp>
          <p:nvSpPr>
            <p:cNvPr id="7222" name="Freeform 468"/>
            <p:cNvSpPr>
              <a:spLocks/>
            </p:cNvSpPr>
            <p:nvPr/>
          </p:nvSpPr>
          <p:spPr bwMode="auto">
            <a:xfrm>
              <a:off x="2356" y="2338"/>
              <a:ext cx="57" cy="66"/>
            </a:xfrm>
            <a:custGeom>
              <a:avLst/>
              <a:gdLst>
                <a:gd name="T0" fmla="*/ 0 w 114"/>
                <a:gd name="T1" fmla="*/ 33 h 133"/>
                <a:gd name="T2" fmla="*/ 1 w 114"/>
                <a:gd name="T3" fmla="*/ 27 h 133"/>
                <a:gd name="T4" fmla="*/ 2 w 114"/>
                <a:gd name="T5" fmla="*/ 22 h 133"/>
                <a:gd name="T6" fmla="*/ 3 w 114"/>
                <a:gd name="T7" fmla="*/ 16 h 133"/>
                <a:gd name="T8" fmla="*/ 6 w 114"/>
                <a:gd name="T9" fmla="*/ 11 h 133"/>
                <a:gd name="T10" fmla="*/ 9 w 114"/>
                <a:gd name="T11" fmla="*/ 6 h 133"/>
                <a:gd name="T12" fmla="*/ 13 w 114"/>
                <a:gd name="T13" fmla="*/ 3 h 133"/>
                <a:gd name="T14" fmla="*/ 17 w 114"/>
                <a:gd name="T15" fmla="*/ 0 h 133"/>
                <a:gd name="T16" fmla="*/ 22 w 114"/>
                <a:gd name="T17" fmla="*/ 0 h 133"/>
                <a:gd name="T18" fmla="*/ 26 w 114"/>
                <a:gd name="T19" fmla="*/ 1 h 133"/>
                <a:gd name="T20" fmla="*/ 28 w 114"/>
                <a:gd name="T21" fmla="*/ 3 h 133"/>
                <a:gd name="T22" fmla="*/ 29 w 114"/>
                <a:gd name="T23" fmla="*/ 5 h 133"/>
                <a:gd name="T24" fmla="*/ 28 w 114"/>
                <a:gd name="T25" fmla="*/ 8 h 133"/>
                <a:gd name="T26" fmla="*/ 27 w 114"/>
                <a:gd name="T27" fmla="*/ 11 h 133"/>
                <a:gd name="T28" fmla="*/ 24 w 114"/>
                <a:gd name="T29" fmla="*/ 14 h 133"/>
                <a:gd name="T30" fmla="*/ 21 w 114"/>
                <a:gd name="T31" fmla="*/ 16 h 133"/>
                <a:gd name="T32" fmla="*/ 16 w 114"/>
                <a:gd name="T33" fmla="*/ 16 h 133"/>
                <a:gd name="T34" fmla="*/ 13 w 114"/>
                <a:gd name="T35" fmla="*/ 17 h 133"/>
                <a:gd name="T36" fmla="*/ 10 w 114"/>
                <a:gd name="T37" fmla="*/ 19 h 133"/>
                <a:gd name="T38" fmla="*/ 7 w 114"/>
                <a:gd name="T39" fmla="*/ 22 h 133"/>
                <a:gd name="T40" fmla="*/ 5 w 114"/>
                <a:gd name="T41" fmla="*/ 24 h 133"/>
                <a:gd name="T42" fmla="*/ 3 w 114"/>
                <a:gd name="T43" fmla="*/ 28 h 133"/>
                <a:gd name="T44" fmla="*/ 2 w 114"/>
                <a:gd name="T45" fmla="*/ 30 h 133"/>
                <a:gd name="T46" fmla="*/ 1 w 114"/>
                <a:gd name="T47" fmla="*/ 32 h 133"/>
                <a:gd name="T48" fmla="*/ 0 w 114"/>
                <a:gd name="T49" fmla="*/ 33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4"/>
                <a:gd name="T76" fmla="*/ 0 h 133"/>
                <a:gd name="T77" fmla="*/ 114 w 114"/>
                <a:gd name="T78" fmla="*/ 133 h 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FF0000"/>
            </a:solidFill>
            <a:ln w="9525">
              <a:noFill/>
              <a:round/>
              <a:headEnd/>
              <a:tailEnd/>
            </a:ln>
          </p:spPr>
          <p:txBody>
            <a:bodyPr/>
            <a:lstStyle/>
            <a:p>
              <a:endParaRPr lang="en-US"/>
            </a:p>
          </p:txBody>
        </p:sp>
        <p:sp>
          <p:nvSpPr>
            <p:cNvPr id="7223" name="Freeform 469"/>
            <p:cNvSpPr>
              <a:spLocks/>
            </p:cNvSpPr>
            <p:nvPr/>
          </p:nvSpPr>
          <p:spPr bwMode="auto">
            <a:xfrm>
              <a:off x="2332" y="2318"/>
              <a:ext cx="35" cy="82"/>
            </a:xfrm>
            <a:custGeom>
              <a:avLst/>
              <a:gdLst>
                <a:gd name="T0" fmla="*/ 7 w 70"/>
                <a:gd name="T1" fmla="*/ 41 h 163"/>
                <a:gd name="T2" fmla="*/ 4 w 70"/>
                <a:gd name="T3" fmla="*/ 37 h 163"/>
                <a:gd name="T4" fmla="*/ 2 w 70"/>
                <a:gd name="T5" fmla="*/ 31 h 163"/>
                <a:gd name="T6" fmla="*/ 1 w 70"/>
                <a:gd name="T7" fmla="*/ 26 h 163"/>
                <a:gd name="T8" fmla="*/ 0 w 70"/>
                <a:gd name="T9" fmla="*/ 20 h 163"/>
                <a:gd name="T10" fmla="*/ 0 w 70"/>
                <a:gd name="T11" fmla="*/ 14 h 163"/>
                <a:gd name="T12" fmla="*/ 1 w 70"/>
                <a:gd name="T13" fmla="*/ 9 h 163"/>
                <a:gd name="T14" fmla="*/ 3 w 70"/>
                <a:gd name="T15" fmla="*/ 5 h 163"/>
                <a:gd name="T16" fmla="*/ 7 w 70"/>
                <a:gd name="T17" fmla="*/ 2 h 163"/>
                <a:gd name="T18" fmla="*/ 11 w 70"/>
                <a:gd name="T19" fmla="*/ 0 h 163"/>
                <a:gd name="T20" fmla="*/ 14 w 70"/>
                <a:gd name="T21" fmla="*/ 1 h 163"/>
                <a:gd name="T22" fmla="*/ 16 w 70"/>
                <a:gd name="T23" fmla="*/ 3 h 163"/>
                <a:gd name="T24" fmla="*/ 18 w 70"/>
                <a:gd name="T25" fmla="*/ 6 h 163"/>
                <a:gd name="T26" fmla="*/ 18 w 70"/>
                <a:gd name="T27" fmla="*/ 9 h 163"/>
                <a:gd name="T28" fmla="*/ 17 w 70"/>
                <a:gd name="T29" fmla="*/ 12 h 163"/>
                <a:gd name="T30" fmla="*/ 15 w 70"/>
                <a:gd name="T31" fmla="*/ 16 h 163"/>
                <a:gd name="T32" fmla="*/ 12 w 70"/>
                <a:gd name="T33" fmla="*/ 19 h 163"/>
                <a:gd name="T34" fmla="*/ 9 w 70"/>
                <a:gd name="T35" fmla="*/ 25 h 163"/>
                <a:gd name="T36" fmla="*/ 7 w 70"/>
                <a:gd name="T37" fmla="*/ 32 h 163"/>
                <a:gd name="T38" fmla="*/ 7 w 70"/>
                <a:gd name="T39" fmla="*/ 38 h 163"/>
                <a:gd name="T40" fmla="*/ 7 w 70"/>
                <a:gd name="T41" fmla="*/ 41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163"/>
                <a:gd name="T65" fmla="*/ 70 w 70"/>
                <a:gd name="T66" fmla="*/ 163 h 1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FF0000"/>
            </a:solidFill>
            <a:ln w="9525">
              <a:noFill/>
              <a:round/>
              <a:headEnd/>
              <a:tailEnd/>
            </a:ln>
          </p:spPr>
          <p:txBody>
            <a:bodyPr/>
            <a:lstStyle/>
            <a:p>
              <a:endParaRPr lang="en-US"/>
            </a:p>
          </p:txBody>
        </p:sp>
        <p:sp>
          <p:nvSpPr>
            <p:cNvPr id="7224" name="Freeform 470"/>
            <p:cNvSpPr>
              <a:spLocks/>
            </p:cNvSpPr>
            <p:nvPr/>
          </p:nvSpPr>
          <p:spPr bwMode="auto">
            <a:xfrm>
              <a:off x="2376" y="1599"/>
              <a:ext cx="180" cy="174"/>
            </a:xfrm>
            <a:custGeom>
              <a:avLst/>
              <a:gdLst>
                <a:gd name="T0" fmla="*/ 2 w 361"/>
                <a:gd name="T1" fmla="*/ 1 h 348"/>
                <a:gd name="T2" fmla="*/ 0 w 361"/>
                <a:gd name="T3" fmla="*/ 1 h 348"/>
                <a:gd name="T4" fmla="*/ 0 w 361"/>
                <a:gd name="T5" fmla="*/ 0 h 348"/>
                <a:gd name="T6" fmla="*/ 2 w 361"/>
                <a:gd name="T7" fmla="*/ 0 h 348"/>
                <a:gd name="T8" fmla="*/ 5 w 361"/>
                <a:gd name="T9" fmla="*/ 1 h 348"/>
                <a:gd name="T10" fmla="*/ 11 w 361"/>
                <a:gd name="T11" fmla="*/ 2 h 348"/>
                <a:gd name="T12" fmla="*/ 17 w 361"/>
                <a:gd name="T13" fmla="*/ 4 h 348"/>
                <a:gd name="T14" fmla="*/ 24 w 361"/>
                <a:gd name="T15" fmla="*/ 7 h 348"/>
                <a:gd name="T16" fmla="*/ 32 w 361"/>
                <a:gd name="T17" fmla="*/ 10 h 348"/>
                <a:gd name="T18" fmla="*/ 40 w 361"/>
                <a:gd name="T19" fmla="*/ 14 h 348"/>
                <a:gd name="T20" fmla="*/ 49 w 361"/>
                <a:gd name="T21" fmla="*/ 19 h 348"/>
                <a:gd name="T22" fmla="*/ 57 w 361"/>
                <a:gd name="T23" fmla="*/ 24 h 348"/>
                <a:gd name="T24" fmla="*/ 65 w 361"/>
                <a:gd name="T25" fmla="*/ 30 h 348"/>
                <a:gd name="T26" fmla="*/ 72 w 361"/>
                <a:gd name="T27" fmla="*/ 37 h 348"/>
                <a:gd name="T28" fmla="*/ 79 w 361"/>
                <a:gd name="T29" fmla="*/ 44 h 348"/>
                <a:gd name="T30" fmla="*/ 85 w 361"/>
                <a:gd name="T31" fmla="*/ 52 h 348"/>
                <a:gd name="T32" fmla="*/ 89 w 361"/>
                <a:gd name="T33" fmla="*/ 62 h 348"/>
                <a:gd name="T34" fmla="*/ 90 w 361"/>
                <a:gd name="T35" fmla="*/ 67 h 348"/>
                <a:gd name="T36" fmla="*/ 89 w 361"/>
                <a:gd name="T37" fmla="*/ 72 h 348"/>
                <a:gd name="T38" fmla="*/ 88 w 361"/>
                <a:gd name="T39" fmla="*/ 76 h 348"/>
                <a:gd name="T40" fmla="*/ 86 w 361"/>
                <a:gd name="T41" fmla="*/ 80 h 348"/>
                <a:gd name="T42" fmla="*/ 84 w 361"/>
                <a:gd name="T43" fmla="*/ 83 h 348"/>
                <a:gd name="T44" fmla="*/ 82 w 361"/>
                <a:gd name="T45" fmla="*/ 85 h 348"/>
                <a:gd name="T46" fmla="*/ 80 w 361"/>
                <a:gd name="T47" fmla="*/ 87 h 348"/>
                <a:gd name="T48" fmla="*/ 80 w 361"/>
                <a:gd name="T49" fmla="*/ 87 h 348"/>
                <a:gd name="T50" fmla="*/ 80 w 361"/>
                <a:gd name="T51" fmla="*/ 87 h 348"/>
                <a:gd name="T52" fmla="*/ 81 w 361"/>
                <a:gd name="T53" fmla="*/ 86 h 348"/>
                <a:gd name="T54" fmla="*/ 82 w 361"/>
                <a:gd name="T55" fmla="*/ 83 h 348"/>
                <a:gd name="T56" fmla="*/ 84 w 361"/>
                <a:gd name="T57" fmla="*/ 80 h 348"/>
                <a:gd name="T58" fmla="*/ 85 w 361"/>
                <a:gd name="T59" fmla="*/ 77 h 348"/>
                <a:gd name="T60" fmla="*/ 85 w 361"/>
                <a:gd name="T61" fmla="*/ 72 h 348"/>
                <a:gd name="T62" fmla="*/ 85 w 361"/>
                <a:gd name="T63" fmla="*/ 67 h 348"/>
                <a:gd name="T64" fmla="*/ 84 w 361"/>
                <a:gd name="T65" fmla="*/ 61 h 348"/>
                <a:gd name="T66" fmla="*/ 81 w 361"/>
                <a:gd name="T67" fmla="*/ 55 h 348"/>
                <a:gd name="T68" fmla="*/ 77 w 361"/>
                <a:gd name="T69" fmla="*/ 48 h 348"/>
                <a:gd name="T70" fmla="*/ 70 w 361"/>
                <a:gd name="T71" fmla="*/ 42 h 348"/>
                <a:gd name="T72" fmla="*/ 62 w 361"/>
                <a:gd name="T73" fmla="*/ 34 h 348"/>
                <a:gd name="T74" fmla="*/ 51 w 361"/>
                <a:gd name="T75" fmla="*/ 26 h 348"/>
                <a:gd name="T76" fmla="*/ 38 w 361"/>
                <a:gd name="T77" fmla="*/ 19 h 348"/>
                <a:gd name="T78" fmla="*/ 22 w 361"/>
                <a:gd name="T79" fmla="*/ 10 h 348"/>
                <a:gd name="T80" fmla="*/ 2 w 361"/>
                <a:gd name="T81" fmla="*/ 1 h 3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1"/>
                <a:gd name="T124" fmla="*/ 0 h 348"/>
                <a:gd name="T125" fmla="*/ 361 w 361"/>
                <a:gd name="T126" fmla="*/ 348 h 3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FF0000"/>
            </a:solidFill>
            <a:ln w="9525">
              <a:noFill/>
              <a:round/>
              <a:headEnd/>
              <a:tailEnd/>
            </a:ln>
          </p:spPr>
          <p:txBody>
            <a:bodyPr/>
            <a:lstStyle/>
            <a:p>
              <a:endParaRPr lang="en-US"/>
            </a:p>
          </p:txBody>
        </p:sp>
        <p:sp>
          <p:nvSpPr>
            <p:cNvPr id="7225" name="Freeform 471"/>
            <p:cNvSpPr>
              <a:spLocks/>
            </p:cNvSpPr>
            <p:nvPr/>
          </p:nvSpPr>
          <p:spPr bwMode="auto">
            <a:xfrm>
              <a:off x="2332" y="2439"/>
              <a:ext cx="63" cy="171"/>
            </a:xfrm>
            <a:custGeom>
              <a:avLst/>
              <a:gdLst>
                <a:gd name="T0" fmla="*/ 7 w 126"/>
                <a:gd name="T1" fmla="*/ 0 h 343"/>
                <a:gd name="T2" fmla="*/ 3 w 126"/>
                <a:gd name="T3" fmla="*/ 7 h 343"/>
                <a:gd name="T4" fmla="*/ 1 w 126"/>
                <a:gd name="T5" fmla="*/ 17 h 343"/>
                <a:gd name="T6" fmla="*/ 0 w 126"/>
                <a:gd name="T7" fmla="*/ 30 h 343"/>
                <a:gd name="T8" fmla="*/ 2 w 126"/>
                <a:gd name="T9" fmla="*/ 43 h 343"/>
                <a:gd name="T10" fmla="*/ 5 w 126"/>
                <a:gd name="T11" fmla="*/ 57 h 343"/>
                <a:gd name="T12" fmla="*/ 11 w 126"/>
                <a:gd name="T13" fmla="*/ 69 h 343"/>
                <a:gd name="T14" fmla="*/ 20 w 126"/>
                <a:gd name="T15" fmla="*/ 79 h 343"/>
                <a:gd name="T16" fmla="*/ 32 w 126"/>
                <a:gd name="T17" fmla="*/ 85 h 343"/>
                <a:gd name="T18" fmla="*/ 31 w 126"/>
                <a:gd name="T19" fmla="*/ 85 h 343"/>
                <a:gd name="T20" fmla="*/ 29 w 126"/>
                <a:gd name="T21" fmla="*/ 83 h 343"/>
                <a:gd name="T22" fmla="*/ 26 w 126"/>
                <a:gd name="T23" fmla="*/ 80 h 343"/>
                <a:gd name="T24" fmla="*/ 22 w 126"/>
                <a:gd name="T25" fmla="*/ 76 h 343"/>
                <a:gd name="T26" fmla="*/ 18 w 126"/>
                <a:gd name="T27" fmla="*/ 72 h 343"/>
                <a:gd name="T28" fmla="*/ 14 w 126"/>
                <a:gd name="T29" fmla="*/ 66 h 343"/>
                <a:gd name="T30" fmla="*/ 11 w 126"/>
                <a:gd name="T31" fmla="*/ 61 h 343"/>
                <a:gd name="T32" fmla="*/ 8 w 126"/>
                <a:gd name="T33" fmla="*/ 55 h 343"/>
                <a:gd name="T34" fmla="*/ 5 w 126"/>
                <a:gd name="T35" fmla="*/ 45 h 343"/>
                <a:gd name="T36" fmla="*/ 4 w 126"/>
                <a:gd name="T37" fmla="*/ 36 h 343"/>
                <a:gd name="T38" fmla="*/ 3 w 126"/>
                <a:gd name="T39" fmla="*/ 27 h 343"/>
                <a:gd name="T40" fmla="*/ 4 w 126"/>
                <a:gd name="T41" fmla="*/ 18 h 343"/>
                <a:gd name="T42" fmla="*/ 5 w 126"/>
                <a:gd name="T43" fmla="*/ 10 h 343"/>
                <a:gd name="T44" fmla="*/ 5 w 126"/>
                <a:gd name="T45" fmla="*/ 5 h 343"/>
                <a:gd name="T46" fmla="*/ 6 w 126"/>
                <a:gd name="T47" fmla="*/ 1 h 343"/>
                <a:gd name="T48" fmla="*/ 7 w 126"/>
                <a:gd name="T49" fmla="*/ 0 h 3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6"/>
                <a:gd name="T76" fmla="*/ 0 h 343"/>
                <a:gd name="T77" fmla="*/ 126 w 126"/>
                <a:gd name="T78" fmla="*/ 343 h 3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FF0000"/>
            </a:solidFill>
            <a:ln w="9525">
              <a:noFill/>
              <a:round/>
              <a:headEnd/>
              <a:tailEnd/>
            </a:ln>
          </p:spPr>
          <p:txBody>
            <a:bodyPr/>
            <a:lstStyle/>
            <a:p>
              <a:endParaRPr lang="en-US"/>
            </a:p>
          </p:txBody>
        </p:sp>
        <p:sp>
          <p:nvSpPr>
            <p:cNvPr id="7226" name="Freeform 472"/>
            <p:cNvSpPr>
              <a:spLocks/>
            </p:cNvSpPr>
            <p:nvPr/>
          </p:nvSpPr>
          <p:spPr bwMode="auto">
            <a:xfrm>
              <a:off x="2684" y="2480"/>
              <a:ext cx="165" cy="80"/>
            </a:xfrm>
            <a:custGeom>
              <a:avLst/>
              <a:gdLst>
                <a:gd name="T0" fmla="*/ 82 w 332"/>
                <a:gd name="T1" fmla="*/ 40 h 160"/>
                <a:gd name="T2" fmla="*/ 81 w 332"/>
                <a:gd name="T3" fmla="*/ 37 h 160"/>
                <a:gd name="T4" fmla="*/ 79 w 332"/>
                <a:gd name="T5" fmla="*/ 33 h 160"/>
                <a:gd name="T6" fmla="*/ 76 w 332"/>
                <a:gd name="T7" fmla="*/ 28 h 160"/>
                <a:gd name="T8" fmla="*/ 72 w 332"/>
                <a:gd name="T9" fmla="*/ 24 h 160"/>
                <a:gd name="T10" fmla="*/ 68 w 332"/>
                <a:gd name="T11" fmla="*/ 20 h 160"/>
                <a:gd name="T12" fmla="*/ 63 w 332"/>
                <a:gd name="T13" fmla="*/ 16 h 160"/>
                <a:gd name="T14" fmla="*/ 57 w 332"/>
                <a:gd name="T15" fmla="*/ 12 h 160"/>
                <a:gd name="T16" fmla="*/ 51 w 332"/>
                <a:gd name="T17" fmla="*/ 9 h 160"/>
                <a:gd name="T18" fmla="*/ 45 w 332"/>
                <a:gd name="T19" fmla="*/ 5 h 160"/>
                <a:gd name="T20" fmla="*/ 39 w 332"/>
                <a:gd name="T21" fmla="*/ 3 h 160"/>
                <a:gd name="T22" fmla="*/ 33 w 332"/>
                <a:gd name="T23" fmla="*/ 1 h 160"/>
                <a:gd name="T24" fmla="*/ 26 w 332"/>
                <a:gd name="T25" fmla="*/ 0 h 160"/>
                <a:gd name="T26" fmla="*/ 19 w 332"/>
                <a:gd name="T27" fmla="*/ 0 h 160"/>
                <a:gd name="T28" fmla="*/ 12 w 332"/>
                <a:gd name="T29" fmla="*/ 1 h 160"/>
                <a:gd name="T30" fmla="*/ 6 w 332"/>
                <a:gd name="T31" fmla="*/ 3 h 160"/>
                <a:gd name="T32" fmla="*/ 0 w 332"/>
                <a:gd name="T33" fmla="*/ 6 h 160"/>
                <a:gd name="T34" fmla="*/ 1 w 332"/>
                <a:gd name="T35" fmla="*/ 5 h 160"/>
                <a:gd name="T36" fmla="*/ 3 w 332"/>
                <a:gd name="T37" fmla="*/ 5 h 160"/>
                <a:gd name="T38" fmla="*/ 8 w 332"/>
                <a:gd name="T39" fmla="*/ 5 h 160"/>
                <a:gd name="T40" fmla="*/ 13 w 332"/>
                <a:gd name="T41" fmla="*/ 4 h 160"/>
                <a:gd name="T42" fmla="*/ 19 w 332"/>
                <a:gd name="T43" fmla="*/ 3 h 160"/>
                <a:gd name="T44" fmla="*/ 26 w 332"/>
                <a:gd name="T45" fmla="*/ 4 h 160"/>
                <a:gd name="T46" fmla="*/ 33 w 332"/>
                <a:gd name="T47" fmla="*/ 5 h 160"/>
                <a:gd name="T48" fmla="*/ 39 w 332"/>
                <a:gd name="T49" fmla="*/ 6 h 160"/>
                <a:gd name="T50" fmla="*/ 48 w 332"/>
                <a:gd name="T51" fmla="*/ 10 h 160"/>
                <a:gd name="T52" fmla="*/ 56 w 332"/>
                <a:gd name="T53" fmla="*/ 15 h 160"/>
                <a:gd name="T54" fmla="*/ 63 w 332"/>
                <a:gd name="T55" fmla="*/ 20 h 160"/>
                <a:gd name="T56" fmla="*/ 70 w 332"/>
                <a:gd name="T57" fmla="*/ 26 h 160"/>
                <a:gd name="T58" fmla="*/ 75 w 332"/>
                <a:gd name="T59" fmla="*/ 31 h 160"/>
                <a:gd name="T60" fmla="*/ 79 w 332"/>
                <a:gd name="T61" fmla="*/ 36 h 160"/>
                <a:gd name="T62" fmla="*/ 82 w 332"/>
                <a:gd name="T63" fmla="*/ 39 h 160"/>
                <a:gd name="T64" fmla="*/ 82 w 332"/>
                <a:gd name="T65" fmla="*/ 40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2"/>
                <a:gd name="T100" fmla="*/ 0 h 160"/>
                <a:gd name="T101" fmla="*/ 332 w 332"/>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FF0000"/>
            </a:solidFill>
            <a:ln w="9525">
              <a:noFill/>
              <a:round/>
              <a:headEnd/>
              <a:tailEnd/>
            </a:ln>
          </p:spPr>
          <p:txBody>
            <a:bodyPr/>
            <a:lstStyle/>
            <a:p>
              <a:endParaRPr lang="en-US"/>
            </a:p>
          </p:txBody>
        </p:sp>
        <p:sp>
          <p:nvSpPr>
            <p:cNvPr id="7227" name="Freeform 473"/>
            <p:cNvSpPr>
              <a:spLocks/>
            </p:cNvSpPr>
            <p:nvPr/>
          </p:nvSpPr>
          <p:spPr bwMode="auto">
            <a:xfrm>
              <a:off x="2464" y="1984"/>
              <a:ext cx="186" cy="670"/>
            </a:xfrm>
            <a:custGeom>
              <a:avLst/>
              <a:gdLst>
                <a:gd name="T0" fmla="*/ 82 w 373"/>
                <a:gd name="T1" fmla="*/ 334 h 1340"/>
                <a:gd name="T2" fmla="*/ 60 w 373"/>
                <a:gd name="T3" fmla="*/ 331 h 1340"/>
                <a:gd name="T4" fmla="*/ 40 w 373"/>
                <a:gd name="T5" fmla="*/ 326 h 1340"/>
                <a:gd name="T6" fmla="*/ 24 w 373"/>
                <a:gd name="T7" fmla="*/ 317 h 1340"/>
                <a:gd name="T8" fmla="*/ 13 w 373"/>
                <a:gd name="T9" fmla="*/ 303 h 1340"/>
                <a:gd name="T10" fmla="*/ 10 w 373"/>
                <a:gd name="T11" fmla="*/ 283 h 1340"/>
                <a:gd name="T12" fmla="*/ 17 w 373"/>
                <a:gd name="T13" fmla="*/ 254 h 1340"/>
                <a:gd name="T14" fmla="*/ 35 w 373"/>
                <a:gd name="T15" fmla="*/ 217 h 1340"/>
                <a:gd name="T16" fmla="*/ 62 w 373"/>
                <a:gd name="T17" fmla="*/ 175 h 1340"/>
                <a:gd name="T18" fmla="*/ 79 w 373"/>
                <a:gd name="T19" fmla="*/ 139 h 1340"/>
                <a:gd name="T20" fmla="*/ 89 w 373"/>
                <a:gd name="T21" fmla="*/ 106 h 1340"/>
                <a:gd name="T22" fmla="*/ 92 w 373"/>
                <a:gd name="T23" fmla="*/ 78 h 1340"/>
                <a:gd name="T24" fmla="*/ 88 w 373"/>
                <a:gd name="T25" fmla="*/ 52 h 1340"/>
                <a:gd name="T26" fmla="*/ 80 w 373"/>
                <a:gd name="T27" fmla="*/ 33 h 1340"/>
                <a:gd name="T28" fmla="*/ 69 w 373"/>
                <a:gd name="T29" fmla="*/ 17 h 1340"/>
                <a:gd name="T30" fmla="*/ 54 w 373"/>
                <a:gd name="T31" fmla="*/ 5 h 1340"/>
                <a:gd name="T32" fmla="*/ 40 w 373"/>
                <a:gd name="T33" fmla="*/ 1 h 1340"/>
                <a:gd name="T34" fmla="*/ 29 w 373"/>
                <a:gd name="T35" fmla="*/ 1 h 1340"/>
                <a:gd name="T36" fmla="*/ 21 w 373"/>
                <a:gd name="T37" fmla="*/ 4 h 1340"/>
                <a:gd name="T38" fmla="*/ 14 w 373"/>
                <a:gd name="T39" fmla="*/ 9 h 1340"/>
                <a:gd name="T40" fmla="*/ 8 w 373"/>
                <a:gd name="T41" fmla="*/ 15 h 1340"/>
                <a:gd name="T42" fmla="*/ 4 w 373"/>
                <a:gd name="T43" fmla="*/ 22 h 1340"/>
                <a:gd name="T44" fmla="*/ 1 w 373"/>
                <a:gd name="T45" fmla="*/ 27 h 1340"/>
                <a:gd name="T46" fmla="*/ 0 w 373"/>
                <a:gd name="T47" fmla="*/ 30 h 1340"/>
                <a:gd name="T48" fmla="*/ 0 w 373"/>
                <a:gd name="T49" fmla="*/ 30 h 1340"/>
                <a:gd name="T50" fmla="*/ 2 w 373"/>
                <a:gd name="T51" fmla="*/ 28 h 1340"/>
                <a:gd name="T52" fmla="*/ 5 w 373"/>
                <a:gd name="T53" fmla="*/ 23 h 1340"/>
                <a:gd name="T54" fmla="*/ 11 w 373"/>
                <a:gd name="T55" fmla="*/ 19 h 1340"/>
                <a:gd name="T56" fmla="*/ 17 w 373"/>
                <a:gd name="T57" fmla="*/ 13 h 1340"/>
                <a:gd name="T58" fmla="*/ 24 w 373"/>
                <a:gd name="T59" fmla="*/ 10 h 1340"/>
                <a:gd name="T60" fmla="*/ 33 w 373"/>
                <a:gd name="T61" fmla="*/ 7 h 1340"/>
                <a:gd name="T62" fmla="*/ 42 w 373"/>
                <a:gd name="T63" fmla="*/ 7 h 1340"/>
                <a:gd name="T64" fmla="*/ 52 w 373"/>
                <a:gd name="T65" fmla="*/ 10 h 1340"/>
                <a:gd name="T66" fmla="*/ 63 w 373"/>
                <a:gd name="T67" fmla="*/ 18 h 1340"/>
                <a:gd name="T68" fmla="*/ 73 w 373"/>
                <a:gd name="T69" fmla="*/ 28 h 1340"/>
                <a:gd name="T70" fmla="*/ 81 w 373"/>
                <a:gd name="T71" fmla="*/ 42 h 1340"/>
                <a:gd name="T72" fmla="*/ 87 w 373"/>
                <a:gd name="T73" fmla="*/ 59 h 1340"/>
                <a:gd name="T74" fmla="*/ 90 w 373"/>
                <a:gd name="T75" fmla="*/ 79 h 1340"/>
                <a:gd name="T76" fmla="*/ 88 w 373"/>
                <a:gd name="T77" fmla="*/ 100 h 1340"/>
                <a:gd name="T78" fmla="*/ 80 w 373"/>
                <a:gd name="T79" fmla="*/ 125 h 1340"/>
                <a:gd name="T80" fmla="*/ 67 w 373"/>
                <a:gd name="T81" fmla="*/ 153 h 1340"/>
                <a:gd name="T82" fmla="*/ 51 w 373"/>
                <a:gd name="T83" fmla="*/ 179 h 1340"/>
                <a:gd name="T84" fmla="*/ 36 w 373"/>
                <a:gd name="T85" fmla="*/ 203 h 1340"/>
                <a:gd name="T86" fmla="*/ 23 w 373"/>
                <a:gd name="T87" fmla="*/ 225 h 1340"/>
                <a:gd name="T88" fmla="*/ 12 w 373"/>
                <a:gd name="T89" fmla="*/ 246 h 1340"/>
                <a:gd name="T90" fmla="*/ 4 w 373"/>
                <a:gd name="T91" fmla="*/ 265 h 1340"/>
                <a:gd name="T92" fmla="*/ 1 w 373"/>
                <a:gd name="T93" fmla="*/ 283 h 1340"/>
                <a:gd name="T94" fmla="*/ 4 w 373"/>
                <a:gd name="T95" fmla="*/ 299 h 1340"/>
                <a:gd name="T96" fmla="*/ 14 w 373"/>
                <a:gd name="T97" fmla="*/ 313 h 1340"/>
                <a:gd name="T98" fmla="*/ 26 w 373"/>
                <a:gd name="T99" fmla="*/ 323 h 1340"/>
                <a:gd name="T100" fmla="*/ 39 w 373"/>
                <a:gd name="T101" fmla="*/ 330 h 1340"/>
                <a:gd name="T102" fmla="*/ 53 w 373"/>
                <a:gd name="T103" fmla="*/ 333 h 1340"/>
                <a:gd name="T104" fmla="*/ 67 w 373"/>
                <a:gd name="T105" fmla="*/ 335 h 1340"/>
                <a:gd name="T106" fmla="*/ 79 w 373"/>
                <a:gd name="T107" fmla="*/ 335 h 1340"/>
                <a:gd name="T108" fmla="*/ 87 w 373"/>
                <a:gd name="T109" fmla="*/ 335 h 1340"/>
                <a:gd name="T110" fmla="*/ 92 w 373"/>
                <a:gd name="T111" fmla="*/ 334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1340"/>
                <a:gd name="T170" fmla="*/ 373 w 373"/>
                <a:gd name="T171" fmla="*/ 1340 h 13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FF0000"/>
            </a:solidFill>
            <a:ln w="9525">
              <a:noFill/>
              <a:round/>
              <a:headEnd/>
              <a:tailEnd/>
            </a:ln>
          </p:spPr>
          <p:txBody>
            <a:bodyPr/>
            <a:lstStyle/>
            <a:p>
              <a:endParaRPr lang="en-US"/>
            </a:p>
          </p:txBody>
        </p:sp>
        <p:sp>
          <p:nvSpPr>
            <p:cNvPr id="7228" name="Freeform 474"/>
            <p:cNvSpPr>
              <a:spLocks/>
            </p:cNvSpPr>
            <p:nvPr/>
          </p:nvSpPr>
          <p:spPr bwMode="auto">
            <a:xfrm>
              <a:off x="2886" y="2685"/>
              <a:ext cx="55" cy="62"/>
            </a:xfrm>
            <a:custGeom>
              <a:avLst/>
              <a:gdLst>
                <a:gd name="T0" fmla="*/ 25 w 110"/>
                <a:gd name="T1" fmla="*/ 16 h 123"/>
                <a:gd name="T2" fmla="*/ 27 w 110"/>
                <a:gd name="T3" fmla="*/ 14 h 123"/>
                <a:gd name="T4" fmla="*/ 28 w 110"/>
                <a:gd name="T5" fmla="*/ 12 h 123"/>
                <a:gd name="T6" fmla="*/ 28 w 110"/>
                <a:gd name="T7" fmla="*/ 10 h 123"/>
                <a:gd name="T8" fmla="*/ 27 w 110"/>
                <a:gd name="T9" fmla="*/ 8 h 123"/>
                <a:gd name="T10" fmla="*/ 26 w 110"/>
                <a:gd name="T11" fmla="*/ 7 h 123"/>
                <a:gd name="T12" fmla="*/ 24 w 110"/>
                <a:gd name="T13" fmla="*/ 6 h 123"/>
                <a:gd name="T14" fmla="*/ 22 w 110"/>
                <a:gd name="T15" fmla="*/ 5 h 123"/>
                <a:gd name="T16" fmla="*/ 20 w 110"/>
                <a:gd name="T17" fmla="*/ 6 h 123"/>
                <a:gd name="T18" fmla="*/ 19 w 110"/>
                <a:gd name="T19" fmla="*/ 4 h 123"/>
                <a:gd name="T20" fmla="*/ 18 w 110"/>
                <a:gd name="T21" fmla="*/ 2 h 123"/>
                <a:gd name="T22" fmla="*/ 16 w 110"/>
                <a:gd name="T23" fmla="*/ 1 h 123"/>
                <a:gd name="T24" fmla="*/ 14 w 110"/>
                <a:gd name="T25" fmla="*/ 0 h 123"/>
                <a:gd name="T26" fmla="*/ 12 w 110"/>
                <a:gd name="T27" fmla="*/ 1 h 123"/>
                <a:gd name="T28" fmla="*/ 11 w 110"/>
                <a:gd name="T29" fmla="*/ 2 h 123"/>
                <a:gd name="T30" fmla="*/ 9 w 110"/>
                <a:gd name="T31" fmla="*/ 4 h 123"/>
                <a:gd name="T32" fmla="*/ 9 w 110"/>
                <a:gd name="T33" fmla="*/ 6 h 123"/>
                <a:gd name="T34" fmla="*/ 7 w 110"/>
                <a:gd name="T35" fmla="*/ 5 h 123"/>
                <a:gd name="T36" fmla="*/ 5 w 110"/>
                <a:gd name="T37" fmla="*/ 5 h 123"/>
                <a:gd name="T38" fmla="*/ 3 w 110"/>
                <a:gd name="T39" fmla="*/ 6 h 123"/>
                <a:gd name="T40" fmla="*/ 1 w 110"/>
                <a:gd name="T41" fmla="*/ 8 h 123"/>
                <a:gd name="T42" fmla="*/ 1 w 110"/>
                <a:gd name="T43" fmla="*/ 10 h 123"/>
                <a:gd name="T44" fmla="*/ 1 w 110"/>
                <a:gd name="T45" fmla="*/ 12 h 123"/>
                <a:gd name="T46" fmla="*/ 1 w 110"/>
                <a:gd name="T47" fmla="*/ 14 h 123"/>
                <a:gd name="T48" fmla="*/ 3 w 110"/>
                <a:gd name="T49" fmla="*/ 16 h 123"/>
                <a:gd name="T50" fmla="*/ 1 w 110"/>
                <a:gd name="T51" fmla="*/ 17 h 123"/>
                <a:gd name="T52" fmla="*/ 0 w 110"/>
                <a:gd name="T53" fmla="*/ 19 h 123"/>
                <a:gd name="T54" fmla="*/ 0 w 110"/>
                <a:gd name="T55" fmla="*/ 21 h 123"/>
                <a:gd name="T56" fmla="*/ 1 w 110"/>
                <a:gd name="T57" fmla="*/ 23 h 123"/>
                <a:gd name="T58" fmla="*/ 2 w 110"/>
                <a:gd name="T59" fmla="*/ 25 h 123"/>
                <a:gd name="T60" fmla="*/ 4 w 110"/>
                <a:gd name="T61" fmla="*/ 26 h 123"/>
                <a:gd name="T62" fmla="*/ 6 w 110"/>
                <a:gd name="T63" fmla="*/ 26 h 123"/>
                <a:gd name="T64" fmla="*/ 9 w 110"/>
                <a:gd name="T65" fmla="*/ 25 h 123"/>
                <a:gd name="T66" fmla="*/ 9 w 110"/>
                <a:gd name="T67" fmla="*/ 28 h 123"/>
                <a:gd name="T68" fmla="*/ 10 w 110"/>
                <a:gd name="T69" fmla="*/ 29 h 123"/>
                <a:gd name="T70" fmla="*/ 12 w 110"/>
                <a:gd name="T71" fmla="*/ 31 h 123"/>
                <a:gd name="T72" fmla="*/ 14 w 110"/>
                <a:gd name="T73" fmla="*/ 31 h 123"/>
                <a:gd name="T74" fmla="*/ 15 w 110"/>
                <a:gd name="T75" fmla="*/ 31 h 123"/>
                <a:gd name="T76" fmla="*/ 18 w 110"/>
                <a:gd name="T77" fmla="*/ 29 h 123"/>
                <a:gd name="T78" fmla="*/ 19 w 110"/>
                <a:gd name="T79" fmla="*/ 28 h 123"/>
                <a:gd name="T80" fmla="*/ 19 w 110"/>
                <a:gd name="T81" fmla="*/ 26 h 123"/>
                <a:gd name="T82" fmla="*/ 22 w 110"/>
                <a:gd name="T83" fmla="*/ 26 h 123"/>
                <a:gd name="T84" fmla="*/ 24 w 110"/>
                <a:gd name="T85" fmla="*/ 26 h 123"/>
                <a:gd name="T86" fmla="*/ 26 w 110"/>
                <a:gd name="T87" fmla="*/ 25 h 123"/>
                <a:gd name="T88" fmla="*/ 27 w 110"/>
                <a:gd name="T89" fmla="*/ 24 h 123"/>
                <a:gd name="T90" fmla="*/ 28 w 110"/>
                <a:gd name="T91" fmla="*/ 22 h 123"/>
                <a:gd name="T92" fmla="*/ 28 w 110"/>
                <a:gd name="T93" fmla="*/ 20 h 123"/>
                <a:gd name="T94" fmla="*/ 27 w 110"/>
                <a:gd name="T95" fmla="*/ 18 h 123"/>
                <a:gd name="T96" fmla="*/ 25 w 110"/>
                <a:gd name="T97" fmla="*/ 16 h 1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
                <a:gd name="T148" fmla="*/ 0 h 123"/>
                <a:gd name="T149" fmla="*/ 110 w 110"/>
                <a:gd name="T150" fmla="*/ 123 h 1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FF0000"/>
            </a:solidFill>
            <a:ln w="9525">
              <a:noFill/>
              <a:round/>
              <a:headEnd/>
              <a:tailEnd/>
            </a:ln>
          </p:spPr>
          <p:txBody>
            <a:bodyPr/>
            <a:lstStyle/>
            <a:p>
              <a:endParaRPr lang="en-US"/>
            </a:p>
          </p:txBody>
        </p:sp>
        <p:sp>
          <p:nvSpPr>
            <p:cNvPr id="7229" name="Freeform 475"/>
            <p:cNvSpPr>
              <a:spLocks/>
            </p:cNvSpPr>
            <p:nvPr/>
          </p:nvSpPr>
          <p:spPr bwMode="auto">
            <a:xfrm>
              <a:off x="2905" y="2708"/>
              <a:ext cx="16" cy="16"/>
            </a:xfrm>
            <a:custGeom>
              <a:avLst/>
              <a:gdLst>
                <a:gd name="T0" fmla="*/ 4 w 31"/>
                <a:gd name="T1" fmla="*/ 8 h 33"/>
                <a:gd name="T2" fmla="*/ 3 w 31"/>
                <a:gd name="T3" fmla="*/ 8 h 33"/>
                <a:gd name="T4" fmla="*/ 1 w 31"/>
                <a:gd name="T5" fmla="*/ 7 h 33"/>
                <a:gd name="T6" fmla="*/ 1 w 31"/>
                <a:gd name="T7" fmla="*/ 6 h 33"/>
                <a:gd name="T8" fmla="*/ 0 w 31"/>
                <a:gd name="T9" fmla="*/ 4 h 33"/>
                <a:gd name="T10" fmla="*/ 1 w 31"/>
                <a:gd name="T11" fmla="*/ 2 h 33"/>
                <a:gd name="T12" fmla="*/ 1 w 31"/>
                <a:gd name="T13" fmla="*/ 1 h 33"/>
                <a:gd name="T14" fmla="*/ 3 w 31"/>
                <a:gd name="T15" fmla="*/ 0 h 33"/>
                <a:gd name="T16" fmla="*/ 4 w 31"/>
                <a:gd name="T17" fmla="*/ 0 h 33"/>
                <a:gd name="T18" fmla="*/ 6 w 31"/>
                <a:gd name="T19" fmla="*/ 0 h 33"/>
                <a:gd name="T20" fmla="*/ 7 w 31"/>
                <a:gd name="T21" fmla="*/ 1 h 33"/>
                <a:gd name="T22" fmla="*/ 8 w 31"/>
                <a:gd name="T23" fmla="*/ 2 h 33"/>
                <a:gd name="T24" fmla="*/ 8 w 31"/>
                <a:gd name="T25" fmla="*/ 4 h 33"/>
                <a:gd name="T26" fmla="*/ 8 w 31"/>
                <a:gd name="T27" fmla="*/ 6 h 33"/>
                <a:gd name="T28" fmla="*/ 7 w 31"/>
                <a:gd name="T29" fmla="*/ 7 h 33"/>
                <a:gd name="T30" fmla="*/ 6 w 31"/>
                <a:gd name="T31" fmla="*/ 8 h 33"/>
                <a:gd name="T32" fmla="*/ 4 w 31"/>
                <a:gd name="T33" fmla="*/ 8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3"/>
                <a:gd name="T53" fmla="*/ 31 w 31"/>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FF0000"/>
            </a:solidFill>
            <a:ln w="9525">
              <a:noFill/>
              <a:round/>
              <a:headEnd/>
              <a:tailEnd/>
            </a:ln>
          </p:spPr>
          <p:txBody>
            <a:bodyPr/>
            <a:lstStyle/>
            <a:p>
              <a:endParaRPr lang="en-US"/>
            </a:p>
          </p:txBody>
        </p:sp>
        <p:sp>
          <p:nvSpPr>
            <p:cNvPr id="7230" name="Freeform 476"/>
            <p:cNvSpPr>
              <a:spLocks/>
            </p:cNvSpPr>
            <p:nvPr/>
          </p:nvSpPr>
          <p:spPr bwMode="auto">
            <a:xfrm>
              <a:off x="2366" y="2699"/>
              <a:ext cx="56" cy="61"/>
            </a:xfrm>
            <a:custGeom>
              <a:avLst/>
              <a:gdLst>
                <a:gd name="T0" fmla="*/ 26 w 111"/>
                <a:gd name="T1" fmla="*/ 15 h 122"/>
                <a:gd name="T2" fmla="*/ 27 w 111"/>
                <a:gd name="T3" fmla="*/ 14 h 122"/>
                <a:gd name="T4" fmla="*/ 28 w 111"/>
                <a:gd name="T5" fmla="*/ 12 h 122"/>
                <a:gd name="T6" fmla="*/ 28 w 111"/>
                <a:gd name="T7" fmla="*/ 10 h 122"/>
                <a:gd name="T8" fmla="*/ 28 w 111"/>
                <a:gd name="T9" fmla="*/ 8 h 122"/>
                <a:gd name="T10" fmla="*/ 26 w 111"/>
                <a:gd name="T11" fmla="*/ 6 h 122"/>
                <a:gd name="T12" fmla="*/ 24 w 111"/>
                <a:gd name="T13" fmla="*/ 6 h 122"/>
                <a:gd name="T14" fmla="*/ 22 w 111"/>
                <a:gd name="T15" fmla="*/ 5 h 122"/>
                <a:gd name="T16" fmla="*/ 20 w 111"/>
                <a:gd name="T17" fmla="*/ 6 h 122"/>
                <a:gd name="T18" fmla="*/ 20 w 111"/>
                <a:gd name="T19" fmla="*/ 4 h 122"/>
                <a:gd name="T20" fmla="*/ 18 w 111"/>
                <a:gd name="T21" fmla="*/ 2 h 122"/>
                <a:gd name="T22" fmla="*/ 16 w 111"/>
                <a:gd name="T23" fmla="*/ 1 h 122"/>
                <a:gd name="T24" fmla="*/ 14 w 111"/>
                <a:gd name="T25" fmla="*/ 0 h 122"/>
                <a:gd name="T26" fmla="*/ 12 w 111"/>
                <a:gd name="T27" fmla="*/ 1 h 122"/>
                <a:gd name="T28" fmla="*/ 11 w 111"/>
                <a:gd name="T29" fmla="*/ 2 h 122"/>
                <a:gd name="T30" fmla="*/ 9 w 111"/>
                <a:gd name="T31" fmla="*/ 4 h 122"/>
                <a:gd name="T32" fmla="*/ 9 w 111"/>
                <a:gd name="T33" fmla="*/ 6 h 122"/>
                <a:gd name="T34" fmla="*/ 7 w 111"/>
                <a:gd name="T35" fmla="*/ 5 h 122"/>
                <a:gd name="T36" fmla="*/ 5 w 111"/>
                <a:gd name="T37" fmla="*/ 5 h 122"/>
                <a:gd name="T38" fmla="*/ 3 w 111"/>
                <a:gd name="T39" fmla="*/ 6 h 122"/>
                <a:gd name="T40" fmla="*/ 1 w 111"/>
                <a:gd name="T41" fmla="*/ 8 h 122"/>
                <a:gd name="T42" fmla="*/ 1 w 111"/>
                <a:gd name="T43" fmla="*/ 10 h 122"/>
                <a:gd name="T44" fmla="*/ 1 w 111"/>
                <a:gd name="T45" fmla="*/ 12 h 122"/>
                <a:gd name="T46" fmla="*/ 1 w 111"/>
                <a:gd name="T47" fmla="*/ 14 h 122"/>
                <a:gd name="T48" fmla="*/ 3 w 111"/>
                <a:gd name="T49" fmla="*/ 15 h 122"/>
                <a:gd name="T50" fmla="*/ 1 w 111"/>
                <a:gd name="T51" fmla="*/ 17 h 122"/>
                <a:gd name="T52" fmla="*/ 1 w 111"/>
                <a:gd name="T53" fmla="*/ 19 h 122"/>
                <a:gd name="T54" fmla="*/ 0 w 111"/>
                <a:gd name="T55" fmla="*/ 21 h 122"/>
                <a:gd name="T56" fmla="*/ 1 w 111"/>
                <a:gd name="T57" fmla="*/ 23 h 122"/>
                <a:gd name="T58" fmla="*/ 2 w 111"/>
                <a:gd name="T59" fmla="*/ 25 h 122"/>
                <a:gd name="T60" fmla="*/ 4 w 111"/>
                <a:gd name="T61" fmla="*/ 26 h 122"/>
                <a:gd name="T62" fmla="*/ 6 w 111"/>
                <a:gd name="T63" fmla="*/ 26 h 122"/>
                <a:gd name="T64" fmla="*/ 9 w 111"/>
                <a:gd name="T65" fmla="*/ 25 h 122"/>
                <a:gd name="T66" fmla="*/ 9 w 111"/>
                <a:gd name="T67" fmla="*/ 27 h 122"/>
                <a:gd name="T68" fmla="*/ 10 w 111"/>
                <a:gd name="T69" fmla="*/ 29 h 122"/>
                <a:gd name="T70" fmla="*/ 12 w 111"/>
                <a:gd name="T71" fmla="*/ 30 h 122"/>
                <a:gd name="T72" fmla="*/ 14 w 111"/>
                <a:gd name="T73" fmla="*/ 31 h 122"/>
                <a:gd name="T74" fmla="*/ 16 w 111"/>
                <a:gd name="T75" fmla="*/ 30 h 122"/>
                <a:gd name="T76" fmla="*/ 18 w 111"/>
                <a:gd name="T77" fmla="*/ 29 h 122"/>
                <a:gd name="T78" fmla="*/ 19 w 111"/>
                <a:gd name="T79" fmla="*/ 27 h 122"/>
                <a:gd name="T80" fmla="*/ 20 w 111"/>
                <a:gd name="T81" fmla="*/ 25 h 122"/>
                <a:gd name="T82" fmla="*/ 22 w 111"/>
                <a:gd name="T83" fmla="*/ 26 h 122"/>
                <a:gd name="T84" fmla="*/ 24 w 111"/>
                <a:gd name="T85" fmla="*/ 26 h 122"/>
                <a:gd name="T86" fmla="*/ 26 w 111"/>
                <a:gd name="T87" fmla="*/ 25 h 122"/>
                <a:gd name="T88" fmla="*/ 28 w 111"/>
                <a:gd name="T89" fmla="*/ 23 h 122"/>
                <a:gd name="T90" fmla="*/ 28 w 111"/>
                <a:gd name="T91" fmla="*/ 21 h 122"/>
                <a:gd name="T92" fmla="*/ 28 w 111"/>
                <a:gd name="T93" fmla="*/ 19 h 122"/>
                <a:gd name="T94" fmla="*/ 27 w 111"/>
                <a:gd name="T95" fmla="*/ 17 h 122"/>
                <a:gd name="T96" fmla="*/ 26 w 111"/>
                <a:gd name="T97" fmla="*/ 15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1"/>
                <a:gd name="T148" fmla="*/ 0 h 122"/>
                <a:gd name="T149" fmla="*/ 111 w 111"/>
                <a:gd name="T150" fmla="*/ 122 h 1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FF0000"/>
            </a:solidFill>
            <a:ln w="9525">
              <a:noFill/>
              <a:round/>
              <a:headEnd/>
              <a:tailEnd/>
            </a:ln>
          </p:spPr>
          <p:txBody>
            <a:bodyPr/>
            <a:lstStyle/>
            <a:p>
              <a:endParaRPr lang="en-US"/>
            </a:p>
          </p:txBody>
        </p:sp>
        <p:sp>
          <p:nvSpPr>
            <p:cNvPr id="7231" name="Freeform 477"/>
            <p:cNvSpPr>
              <a:spLocks/>
            </p:cNvSpPr>
            <p:nvPr/>
          </p:nvSpPr>
          <p:spPr bwMode="auto">
            <a:xfrm>
              <a:off x="2385" y="2721"/>
              <a:ext cx="16" cy="16"/>
            </a:xfrm>
            <a:custGeom>
              <a:avLst/>
              <a:gdLst>
                <a:gd name="T0" fmla="*/ 4 w 32"/>
                <a:gd name="T1" fmla="*/ 8 h 32"/>
                <a:gd name="T2" fmla="*/ 2 w 32"/>
                <a:gd name="T3" fmla="*/ 8 h 32"/>
                <a:gd name="T4" fmla="*/ 1 w 32"/>
                <a:gd name="T5" fmla="*/ 7 h 32"/>
                <a:gd name="T6" fmla="*/ 1 w 32"/>
                <a:gd name="T7" fmla="*/ 6 h 32"/>
                <a:gd name="T8" fmla="*/ 0 w 32"/>
                <a:gd name="T9" fmla="*/ 4 h 32"/>
                <a:gd name="T10" fmla="*/ 1 w 32"/>
                <a:gd name="T11" fmla="*/ 2 h 32"/>
                <a:gd name="T12" fmla="*/ 1 w 32"/>
                <a:gd name="T13" fmla="*/ 1 h 32"/>
                <a:gd name="T14" fmla="*/ 2 w 32"/>
                <a:gd name="T15" fmla="*/ 1 h 32"/>
                <a:gd name="T16" fmla="*/ 4 w 32"/>
                <a:gd name="T17" fmla="*/ 0 h 32"/>
                <a:gd name="T18" fmla="*/ 6 w 32"/>
                <a:gd name="T19" fmla="*/ 1 h 32"/>
                <a:gd name="T20" fmla="*/ 7 w 32"/>
                <a:gd name="T21" fmla="*/ 1 h 32"/>
                <a:gd name="T22" fmla="*/ 8 w 32"/>
                <a:gd name="T23" fmla="*/ 2 h 32"/>
                <a:gd name="T24" fmla="*/ 8 w 32"/>
                <a:gd name="T25" fmla="*/ 4 h 32"/>
                <a:gd name="T26" fmla="*/ 8 w 32"/>
                <a:gd name="T27" fmla="*/ 6 h 32"/>
                <a:gd name="T28" fmla="*/ 7 w 32"/>
                <a:gd name="T29" fmla="*/ 7 h 32"/>
                <a:gd name="T30" fmla="*/ 6 w 32"/>
                <a:gd name="T31" fmla="*/ 8 h 32"/>
                <a:gd name="T32" fmla="*/ 4 w 32"/>
                <a:gd name="T33" fmla="*/ 8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FF0000"/>
            </a:solidFill>
            <a:ln w="9525">
              <a:noFill/>
              <a:round/>
              <a:headEnd/>
              <a:tailEnd/>
            </a:ln>
          </p:spPr>
          <p:txBody>
            <a:bodyPr/>
            <a:lstStyle/>
            <a:p>
              <a:endParaRPr lang="en-US"/>
            </a:p>
          </p:txBody>
        </p:sp>
        <p:sp>
          <p:nvSpPr>
            <p:cNvPr id="7232" name="Freeform 478"/>
            <p:cNvSpPr>
              <a:spLocks/>
            </p:cNvSpPr>
            <p:nvPr/>
          </p:nvSpPr>
          <p:spPr bwMode="auto">
            <a:xfrm>
              <a:off x="2400" y="1686"/>
              <a:ext cx="68" cy="74"/>
            </a:xfrm>
            <a:custGeom>
              <a:avLst/>
              <a:gdLst>
                <a:gd name="T0" fmla="*/ 33 w 136"/>
                <a:gd name="T1" fmla="*/ 16 h 149"/>
                <a:gd name="T2" fmla="*/ 34 w 136"/>
                <a:gd name="T3" fmla="*/ 11 h 149"/>
                <a:gd name="T4" fmla="*/ 33 w 136"/>
                <a:gd name="T5" fmla="*/ 8 h 149"/>
                <a:gd name="T6" fmla="*/ 30 w 136"/>
                <a:gd name="T7" fmla="*/ 7 h 149"/>
                <a:gd name="T8" fmla="*/ 28 w 136"/>
                <a:gd name="T9" fmla="*/ 6 h 149"/>
                <a:gd name="T10" fmla="*/ 25 w 136"/>
                <a:gd name="T11" fmla="*/ 6 h 149"/>
                <a:gd name="T12" fmla="*/ 23 w 136"/>
                <a:gd name="T13" fmla="*/ 4 h 149"/>
                <a:gd name="T14" fmla="*/ 20 w 136"/>
                <a:gd name="T15" fmla="*/ 0 h 149"/>
                <a:gd name="T16" fmla="*/ 14 w 136"/>
                <a:gd name="T17" fmla="*/ 0 h 149"/>
                <a:gd name="T18" fmla="*/ 11 w 136"/>
                <a:gd name="T19" fmla="*/ 4 h 149"/>
                <a:gd name="T20" fmla="*/ 9 w 136"/>
                <a:gd name="T21" fmla="*/ 6 h 149"/>
                <a:gd name="T22" fmla="*/ 6 w 136"/>
                <a:gd name="T23" fmla="*/ 6 h 149"/>
                <a:gd name="T24" fmla="*/ 4 w 136"/>
                <a:gd name="T25" fmla="*/ 6 h 149"/>
                <a:gd name="T26" fmla="*/ 2 w 136"/>
                <a:gd name="T27" fmla="*/ 8 h 149"/>
                <a:gd name="T28" fmla="*/ 0 w 136"/>
                <a:gd name="T29" fmla="*/ 11 h 149"/>
                <a:gd name="T30" fmla="*/ 1 w 136"/>
                <a:gd name="T31" fmla="*/ 16 h 149"/>
                <a:gd name="T32" fmla="*/ 1 w 136"/>
                <a:gd name="T33" fmla="*/ 20 h 149"/>
                <a:gd name="T34" fmla="*/ 0 w 136"/>
                <a:gd name="T35" fmla="*/ 25 h 149"/>
                <a:gd name="T36" fmla="*/ 2 w 136"/>
                <a:gd name="T37" fmla="*/ 28 h 149"/>
                <a:gd name="T38" fmla="*/ 3 w 136"/>
                <a:gd name="T39" fmla="*/ 30 h 149"/>
                <a:gd name="T40" fmla="*/ 6 w 136"/>
                <a:gd name="T41" fmla="*/ 30 h 149"/>
                <a:gd name="T42" fmla="*/ 9 w 136"/>
                <a:gd name="T43" fmla="*/ 30 h 149"/>
                <a:gd name="T44" fmla="*/ 10 w 136"/>
                <a:gd name="T45" fmla="*/ 33 h 149"/>
                <a:gd name="T46" fmla="*/ 14 w 136"/>
                <a:gd name="T47" fmla="*/ 36 h 149"/>
                <a:gd name="T48" fmla="*/ 19 w 136"/>
                <a:gd name="T49" fmla="*/ 36 h 149"/>
                <a:gd name="T50" fmla="*/ 23 w 136"/>
                <a:gd name="T51" fmla="*/ 33 h 149"/>
                <a:gd name="T52" fmla="*/ 25 w 136"/>
                <a:gd name="T53" fmla="*/ 30 h 149"/>
                <a:gd name="T54" fmla="*/ 28 w 136"/>
                <a:gd name="T55" fmla="*/ 31 h 149"/>
                <a:gd name="T56" fmla="*/ 30 w 136"/>
                <a:gd name="T57" fmla="*/ 30 h 149"/>
                <a:gd name="T58" fmla="*/ 32 w 136"/>
                <a:gd name="T59" fmla="*/ 29 h 149"/>
                <a:gd name="T60" fmla="*/ 34 w 136"/>
                <a:gd name="T61" fmla="*/ 25 h 149"/>
                <a:gd name="T62" fmla="*/ 33 w 136"/>
                <a:gd name="T63" fmla="*/ 20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9"/>
                <a:gd name="T98" fmla="*/ 136 w 136"/>
                <a:gd name="T99" fmla="*/ 149 h 1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FF0000"/>
            </a:solidFill>
            <a:ln w="9525">
              <a:noFill/>
              <a:round/>
              <a:headEnd/>
              <a:tailEnd/>
            </a:ln>
          </p:spPr>
          <p:txBody>
            <a:bodyPr/>
            <a:lstStyle/>
            <a:p>
              <a:endParaRPr lang="en-US"/>
            </a:p>
          </p:txBody>
        </p:sp>
        <p:sp>
          <p:nvSpPr>
            <p:cNvPr id="7233" name="Freeform 479"/>
            <p:cNvSpPr>
              <a:spLocks/>
            </p:cNvSpPr>
            <p:nvPr/>
          </p:nvSpPr>
          <p:spPr bwMode="auto">
            <a:xfrm>
              <a:off x="2423" y="1713"/>
              <a:ext cx="20" cy="20"/>
            </a:xfrm>
            <a:custGeom>
              <a:avLst/>
              <a:gdLst>
                <a:gd name="T0" fmla="*/ 5 w 39"/>
                <a:gd name="T1" fmla="*/ 10 h 40"/>
                <a:gd name="T2" fmla="*/ 3 w 39"/>
                <a:gd name="T3" fmla="*/ 10 h 40"/>
                <a:gd name="T4" fmla="*/ 2 w 39"/>
                <a:gd name="T5" fmla="*/ 9 h 40"/>
                <a:gd name="T6" fmla="*/ 1 w 39"/>
                <a:gd name="T7" fmla="*/ 7 h 40"/>
                <a:gd name="T8" fmla="*/ 0 w 39"/>
                <a:gd name="T9" fmla="*/ 5 h 40"/>
                <a:gd name="T10" fmla="*/ 1 w 39"/>
                <a:gd name="T11" fmla="*/ 3 h 40"/>
                <a:gd name="T12" fmla="*/ 2 w 39"/>
                <a:gd name="T13" fmla="*/ 1 h 40"/>
                <a:gd name="T14" fmla="*/ 3 w 39"/>
                <a:gd name="T15" fmla="*/ 1 h 40"/>
                <a:gd name="T16" fmla="*/ 5 w 39"/>
                <a:gd name="T17" fmla="*/ 0 h 40"/>
                <a:gd name="T18" fmla="*/ 7 w 39"/>
                <a:gd name="T19" fmla="*/ 1 h 40"/>
                <a:gd name="T20" fmla="*/ 9 w 39"/>
                <a:gd name="T21" fmla="*/ 1 h 40"/>
                <a:gd name="T22" fmla="*/ 10 w 39"/>
                <a:gd name="T23" fmla="*/ 3 h 40"/>
                <a:gd name="T24" fmla="*/ 10 w 39"/>
                <a:gd name="T25" fmla="*/ 5 h 40"/>
                <a:gd name="T26" fmla="*/ 10 w 39"/>
                <a:gd name="T27" fmla="*/ 7 h 40"/>
                <a:gd name="T28" fmla="*/ 9 w 39"/>
                <a:gd name="T29" fmla="*/ 9 h 40"/>
                <a:gd name="T30" fmla="*/ 7 w 39"/>
                <a:gd name="T31" fmla="*/ 10 h 40"/>
                <a:gd name="T32" fmla="*/ 5 w 39"/>
                <a:gd name="T33" fmla="*/ 1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FF0000"/>
            </a:solidFill>
            <a:ln w="9525">
              <a:noFill/>
              <a:round/>
              <a:headEnd/>
              <a:tailEnd/>
            </a:ln>
          </p:spPr>
          <p:txBody>
            <a:bodyPr/>
            <a:lstStyle/>
            <a:p>
              <a:endParaRPr lang="en-US"/>
            </a:p>
          </p:txBody>
        </p:sp>
        <p:sp>
          <p:nvSpPr>
            <p:cNvPr id="7234" name="Freeform 480"/>
            <p:cNvSpPr>
              <a:spLocks/>
            </p:cNvSpPr>
            <p:nvPr/>
          </p:nvSpPr>
          <p:spPr bwMode="auto">
            <a:xfrm>
              <a:off x="3282" y="2529"/>
              <a:ext cx="64" cy="90"/>
            </a:xfrm>
            <a:custGeom>
              <a:avLst/>
              <a:gdLst>
                <a:gd name="T0" fmla="*/ 0 w 129"/>
                <a:gd name="T1" fmla="*/ 45 h 181"/>
                <a:gd name="T2" fmla="*/ 6 w 129"/>
                <a:gd name="T3" fmla="*/ 43 h 181"/>
                <a:gd name="T4" fmla="*/ 13 w 129"/>
                <a:gd name="T5" fmla="*/ 39 h 181"/>
                <a:gd name="T6" fmla="*/ 19 w 129"/>
                <a:gd name="T7" fmla="*/ 35 h 181"/>
                <a:gd name="T8" fmla="*/ 24 w 129"/>
                <a:gd name="T9" fmla="*/ 30 h 181"/>
                <a:gd name="T10" fmla="*/ 28 w 129"/>
                <a:gd name="T11" fmla="*/ 24 h 181"/>
                <a:gd name="T12" fmla="*/ 31 w 129"/>
                <a:gd name="T13" fmla="*/ 18 h 181"/>
                <a:gd name="T14" fmla="*/ 32 w 129"/>
                <a:gd name="T15" fmla="*/ 12 h 181"/>
                <a:gd name="T16" fmla="*/ 31 w 129"/>
                <a:gd name="T17" fmla="*/ 6 h 181"/>
                <a:gd name="T18" fmla="*/ 28 w 129"/>
                <a:gd name="T19" fmla="*/ 2 h 181"/>
                <a:gd name="T20" fmla="*/ 25 w 129"/>
                <a:gd name="T21" fmla="*/ 0 h 181"/>
                <a:gd name="T22" fmla="*/ 21 w 129"/>
                <a:gd name="T23" fmla="*/ 0 h 181"/>
                <a:gd name="T24" fmla="*/ 18 w 129"/>
                <a:gd name="T25" fmla="*/ 2 h 181"/>
                <a:gd name="T26" fmla="*/ 15 w 129"/>
                <a:gd name="T27" fmla="*/ 5 h 181"/>
                <a:gd name="T28" fmla="*/ 13 w 129"/>
                <a:gd name="T29" fmla="*/ 9 h 181"/>
                <a:gd name="T30" fmla="*/ 12 w 129"/>
                <a:gd name="T31" fmla="*/ 14 h 181"/>
                <a:gd name="T32" fmla="*/ 13 w 129"/>
                <a:gd name="T33" fmla="*/ 19 h 181"/>
                <a:gd name="T34" fmla="*/ 13 w 129"/>
                <a:gd name="T35" fmla="*/ 23 h 181"/>
                <a:gd name="T36" fmla="*/ 12 w 129"/>
                <a:gd name="T37" fmla="*/ 28 h 181"/>
                <a:gd name="T38" fmla="*/ 10 w 129"/>
                <a:gd name="T39" fmla="*/ 32 h 181"/>
                <a:gd name="T40" fmla="*/ 7 w 129"/>
                <a:gd name="T41" fmla="*/ 36 h 181"/>
                <a:gd name="T42" fmla="*/ 4 w 129"/>
                <a:gd name="T43" fmla="*/ 40 h 181"/>
                <a:gd name="T44" fmla="*/ 2 w 129"/>
                <a:gd name="T45" fmla="*/ 42 h 181"/>
                <a:gd name="T46" fmla="*/ 0 w 129"/>
                <a:gd name="T47" fmla="*/ 44 h 181"/>
                <a:gd name="T48" fmla="*/ 0 w 129"/>
                <a:gd name="T49" fmla="*/ 45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
                <a:gd name="T76" fmla="*/ 0 h 181"/>
                <a:gd name="T77" fmla="*/ 129 w 129"/>
                <a:gd name="T78" fmla="*/ 181 h 1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FF0000"/>
            </a:solidFill>
            <a:ln w="9525">
              <a:noFill/>
              <a:round/>
              <a:headEnd/>
              <a:tailEnd/>
            </a:ln>
          </p:spPr>
          <p:txBody>
            <a:bodyPr/>
            <a:lstStyle/>
            <a:p>
              <a:endParaRPr lang="en-US"/>
            </a:p>
          </p:txBody>
        </p:sp>
        <p:sp>
          <p:nvSpPr>
            <p:cNvPr id="7235" name="Freeform 481"/>
            <p:cNvSpPr>
              <a:spLocks/>
            </p:cNvSpPr>
            <p:nvPr/>
          </p:nvSpPr>
          <p:spPr bwMode="auto">
            <a:xfrm>
              <a:off x="3251" y="2513"/>
              <a:ext cx="45" cy="103"/>
            </a:xfrm>
            <a:custGeom>
              <a:avLst/>
              <a:gdLst>
                <a:gd name="T0" fmla="*/ 12 w 90"/>
                <a:gd name="T1" fmla="*/ 52 h 206"/>
                <a:gd name="T2" fmla="*/ 17 w 90"/>
                <a:gd name="T3" fmla="*/ 46 h 206"/>
                <a:gd name="T4" fmla="*/ 20 w 90"/>
                <a:gd name="T5" fmla="*/ 40 h 206"/>
                <a:gd name="T6" fmla="*/ 22 w 90"/>
                <a:gd name="T7" fmla="*/ 32 h 206"/>
                <a:gd name="T8" fmla="*/ 23 w 90"/>
                <a:gd name="T9" fmla="*/ 25 h 206"/>
                <a:gd name="T10" fmla="*/ 22 w 90"/>
                <a:gd name="T11" fmla="*/ 18 h 206"/>
                <a:gd name="T12" fmla="*/ 21 w 90"/>
                <a:gd name="T13" fmla="*/ 12 h 206"/>
                <a:gd name="T14" fmla="*/ 18 w 90"/>
                <a:gd name="T15" fmla="*/ 6 h 206"/>
                <a:gd name="T16" fmla="*/ 13 w 90"/>
                <a:gd name="T17" fmla="*/ 2 h 206"/>
                <a:gd name="T18" fmla="*/ 9 w 90"/>
                <a:gd name="T19" fmla="*/ 0 h 206"/>
                <a:gd name="T20" fmla="*/ 5 w 90"/>
                <a:gd name="T21" fmla="*/ 1 h 206"/>
                <a:gd name="T22" fmla="*/ 2 w 90"/>
                <a:gd name="T23" fmla="*/ 3 h 206"/>
                <a:gd name="T24" fmla="*/ 1 w 90"/>
                <a:gd name="T25" fmla="*/ 6 h 206"/>
                <a:gd name="T26" fmla="*/ 0 w 90"/>
                <a:gd name="T27" fmla="*/ 11 h 206"/>
                <a:gd name="T28" fmla="*/ 1 w 90"/>
                <a:gd name="T29" fmla="*/ 15 h 206"/>
                <a:gd name="T30" fmla="*/ 3 w 90"/>
                <a:gd name="T31" fmla="*/ 20 h 206"/>
                <a:gd name="T32" fmla="*/ 7 w 90"/>
                <a:gd name="T33" fmla="*/ 24 h 206"/>
                <a:gd name="T34" fmla="*/ 10 w 90"/>
                <a:gd name="T35" fmla="*/ 26 h 206"/>
                <a:gd name="T36" fmla="*/ 12 w 90"/>
                <a:gd name="T37" fmla="*/ 30 h 206"/>
                <a:gd name="T38" fmla="*/ 13 w 90"/>
                <a:gd name="T39" fmla="*/ 36 h 206"/>
                <a:gd name="T40" fmla="*/ 13 w 90"/>
                <a:gd name="T41" fmla="*/ 40 h 206"/>
                <a:gd name="T42" fmla="*/ 13 w 90"/>
                <a:gd name="T43" fmla="*/ 45 h 206"/>
                <a:gd name="T44" fmla="*/ 13 w 90"/>
                <a:gd name="T45" fmla="*/ 49 h 206"/>
                <a:gd name="T46" fmla="*/ 12 w 90"/>
                <a:gd name="T47" fmla="*/ 51 h 206"/>
                <a:gd name="T48" fmla="*/ 12 w 90"/>
                <a:gd name="T49" fmla="*/ 52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206"/>
                <a:gd name="T77" fmla="*/ 90 w 90"/>
                <a:gd name="T78" fmla="*/ 206 h 2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FF0000"/>
            </a:solidFill>
            <a:ln w="9525">
              <a:noFill/>
              <a:round/>
              <a:headEnd/>
              <a:tailEnd/>
            </a:ln>
          </p:spPr>
          <p:txBody>
            <a:bodyPr/>
            <a:lstStyle/>
            <a:p>
              <a:endParaRPr lang="en-US"/>
            </a:p>
          </p:txBody>
        </p:sp>
        <p:sp>
          <p:nvSpPr>
            <p:cNvPr id="7236" name="Freeform 482"/>
            <p:cNvSpPr>
              <a:spLocks/>
            </p:cNvSpPr>
            <p:nvPr/>
          </p:nvSpPr>
          <p:spPr bwMode="auto">
            <a:xfrm>
              <a:off x="3283" y="2583"/>
              <a:ext cx="100" cy="50"/>
            </a:xfrm>
            <a:custGeom>
              <a:avLst/>
              <a:gdLst>
                <a:gd name="T0" fmla="*/ 0 w 201"/>
                <a:gd name="T1" fmla="*/ 20 h 99"/>
                <a:gd name="T2" fmla="*/ 3 w 201"/>
                <a:gd name="T3" fmla="*/ 21 h 99"/>
                <a:gd name="T4" fmla="*/ 6 w 201"/>
                <a:gd name="T5" fmla="*/ 22 h 99"/>
                <a:gd name="T6" fmla="*/ 9 w 201"/>
                <a:gd name="T7" fmla="*/ 23 h 99"/>
                <a:gd name="T8" fmla="*/ 13 w 201"/>
                <a:gd name="T9" fmla="*/ 24 h 99"/>
                <a:gd name="T10" fmla="*/ 17 w 201"/>
                <a:gd name="T11" fmla="*/ 25 h 99"/>
                <a:gd name="T12" fmla="*/ 20 w 201"/>
                <a:gd name="T13" fmla="*/ 25 h 99"/>
                <a:gd name="T14" fmla="*/ 24 w 201"/>
                <a:gd name="T15" fmla="*/ 25 h 99"/>
                <a:gd name="T16" fmla="*/ 28 w 201"/>
                <a:gd name="T17" fmla="*/ 25 h 99"/>
                <a:gd name="T18" fmla="*/ 31 w 201"/>
                <a:gd name="T19" fmla="*/ 24 h 99"/>
                <a:gd name="T20" fmla="*/ 35 w 201"/>
                <a:gd name="T21" fmla="*/ 24 h 99"/>
                <a:gd name="T22" fmla="*/ 38 w 201"/>
                <a:gd name="T23" fmla="*/ 23 h 99"/>
                <a:gd name="T24" fmla="*/ 41 w 201"/>
                <a:gd name="T25" fmla="*/ 21 h 99"/>
                <a:gd name="T26" fmla="*/ 43 w 201"/>
                <a:gd name="T27" fmla="*/ 20 h 99"/>
                <a:gd name="T28" fmla="*/ 46 w 201"/>
                <a:gd name="T29" fmla="*/ 17 h 99"/>
                <a:gd name="T30" fmla="*/ 47 w 201"/>
                <a:gd name="T31" fmla="*/ 15 h 99"/>
                <a:gd name="T32" fmla="*/ 49 w 201"/>
                <a:gd name="T33" fmla="*/ 12 h 99"/>
                <a:gd name="T34" fmla="*/ 50 w 201"/>
                <a:gd name="T35" fmla="*/ 7 h 99"/>
                <a:gd name="T36" fmla="*/ 49 w 201"/>
                <a:gd name="T37" fmla="*/ 3 h 99"/>
                <a:gd name="T38" fmla="*/ 46 w 201"/>
                <a:gd name="T39" fmla="*/ 1 h 99"/>
                <a:gd name="T40" fmla="*/ 42 w 201"/>
                <a:gd name="T41" fmla="*/ 0 h 99"/>
                <a:gd name="T42" fmla="*/ 38 w 201"/>
                <a:gd name="T43" fmla="*/ 1 h 99"/>
                <a:gd name="T44" fmla="*/ 34 w 201"/>
                <a:gd name="T45" fmla="*/ 3 h 99"/>
                <a:gd name="T46" fmla="*/ 30 w 201"/>
                <a:gd name="T47" fmla="*/ 5 h 99"/>
                <a:gd name="T48" fmla="*/ 27 w 201"/>
                <a:gd name="T49" fmla="*/ 10 h 99"/>
                <a:gd name="T50" fmla="*/ 24 w 201"/>
                <a:gd name="T51" fmla="*/ 13 h 99"/>
                <a:gd name="T52" fmla="*/ 20 w 201"/>
                <a:gd name="T53" fmla="*/ 16 h 99"/>
                <a:gd name="T54" fmla="*/ 16 w 201"/>
                <a:gd name="T55" fmla="*/ 18 h 99"/>
                <a:gd name="T56" fmla="*/ 11 w 201"/>
                <a:gd name="T57" fmla="*/ 19 h 99"/>
                <a:gd name="T58" fmla="*/ 7 w 201"/>
                <a:gd name="T59" fmla="*/ 19 h 99"/>
                <a:gd name="T60" fmla="*/ 3 w 201"/>
                <a:gd name="T61" fmla="*/ 20 h 99"/>
                <a:gd name="T62" fmla="*/ 1 w 201"/>
                <a:gd name="T63" fmla="*/ 20 h 99"/>
                <a:gd name="T64" fmla="*/ 0 w 201"/>
                <a:gd name="T65" fmla="*/ 20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1"/>
                <a:gd name="T100" fmla="*/ 0 h 99"/>
                <a:gd name="T101" fmla="*/ 201 w 201"/>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FF0000"/>
            </a:solidFill>
            <a:ln w="9525">
              <a:noFill/>
              <a:round/>
              <a:headEnd/>
              <a:tailEnd/>
            </a:ln>
          </p:spPr>
          <p:txBody>
            <a:bodyPr/>
            <a:lstStyle/>
            <a:p>
              <a:endParaRPr lang="en-US"/>
            </a:p>
          </p:txBody>
        </p:sp>
        <p:sp>
          <p:nvSpPr>
            <p:cNvPr id="7237" name="Freeform 483"/>
            <p:cNvSpPr>
              <a:spLocks/>
            </p:cNvSpPr>
            <p:nvPr/>
          </p:nvSpPr>
          <p:spPr bwMode="auto">
            <a:xfrm>
              <a:off x="3281" y="2628"/>
              <a:ext cx="99" cy="50"/>
            </a:xfrm>
            <a:custGeom>
              <a:avLst/>
              <a:gdLst>
                <a:gd name="T0" fmla="*/ 0 w 198"/>
                <a:gd name="T1" fmla="*/ 0 h 100"/>
                <a:gd name="T2" fmla="*/ 4 w 198"/>
                <a:gd name="T3" fmla="*/ 6 h 100"/>
                <a:gd name="T4" fmla="*/ 9 w 198"/>
                <a:gd name="T5" fmla="*/ 11 h 100"/>
                <a:gd name="T6" fmla="*/ 14 w 198"/>
                <a:gd name="T7" fmla="*/ 17 h 100"/>
                <a:gd name="T8" fmla="*/ 20 w 198"/>
                <a:gd name="T9" fmla="*/ 21 h 100"/>
                <a:gd name="T10" fmla="*/ 26 w 198"/>
                <a:gd name="T11" fmla="*/ 24 h 100"/>
                <a:gd name="T12" fmla="*/ 33 w 198"/>
                <a:gd name="T13" fmla="*/ 25 h 100"/>
                <a:gd name="T14" fmla="*/ 39 w 198"/>
                <a:gd name="T15" fmla="*/ 25 h 100"/>
                <a:gd name="T16" fmla="*/ 45 w 198"/>
                <a:gd name="T17" fmla="*/ 23 h 100"/>
                <a:gd name="T18" fmla="*/ 48 w 198"/>
                <a:gd name="T19" fmla="*/ 19 h 100"/>
                <a:gd name="T20" fmla="*/ 50 w 198"/>
                <a:gd name="T21" fmla="*/ 15 h 100"/>
                <a:gd name="T22" fmla="*/ 49 w 198"/>
                <a:gd name="T23" fmla="*/ 12 h 100"/>
                <a:gd name="T24" fmla="*/ 46 w 198"/>
                <a:gd name="T25" fmla="*/ 9 h 100"/>
                <a:gd name="T26" fmla="*/ 43 w 198"/>
                <a:gd name="T27" fmla="*/ 6 h 100"/>
                <a:gd name="T28" fmla="*/ 38 w 198"/>
                <a:gd name="T29" fmla="*/ 6 h 100"/>
                <a:gd name="T30" fmla="*/ 33 w 198"/>
                <a:gd name="T31" fmla="*/ 6 h 100"/>
                <a:gd name="T32" fmla="*/ 28 w 198"/>
                <a:gd name="T33" fmla="*/ 7 h 100"/>
                <a:gd name="T34" fmla="*/ 24 w 198"/>
                <a:gd name="T35" fmla="*/ 9 h 100"/>
                <a:gd name="T36" fmla="*/ 20 w 198"/>
                <a:gd name="T37" fmla="*/ 9 h 100"/>
                <a:gd name="T38" fmla="*/ 14 w 198"/>
                <a:gd name="T39" fmla="*/ 7 h 100"/>
                <a:gd name="T40" fmla="*/ 11 w 198"/>
                <a:gd name="T41" fmla="*/ 6 h 100"/>
                <a:gd name="T42" fmla="*/ 6 w 198"/>
                <a:gd name="T43" fmla="*/ 4 h 100"/>
                <a:gd name="T44" fmla="*/ 3 w 198"/>
                <a:gd name="T45" fmla="*/ 2 h 100"/>
                <a:gd name="T46" fmla="*/ 1 w 198"/>
                <a:gd name="T47" fmla="*/ 1 h 100"/>
                <a:gd name="T48" fmla="*/ 0 w 198"/>
                <a:gd name="T49" fmla="*/ 0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100"/>
                <a:gd name="T77" fmla="*/ 198 w 198"/>
                <a:gd name="T78" fmla="*/ 100 h 1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FF0000"/>
            </a:solidFill>
            <a:ln w="9525">
              <a:noFill/>
              <a:round/>
              <a:headEnd/>
              <a:tailEnd/>
            </a:ln>
          </p:spPr>
          <p:txBody>
            <a:bodyPr/>
            <a:lstStyle/>
            <a:p>
              <a:endParaRPr lang="en-US"/>
            </a:p>
          </p:txBody>
        </p:sp>
        <p:sp>
          <p:nvSpPr>
            <p:cNvPr id="7238" name="Freeform 484"/>
            <p:cNvSpPr>
              <a:spLocks/>
            </p:cNvSpPr>
            <p:nvPr/>
          </p:nvSpPr>
          <p:spPr bwMode="auto">
            <a:xfrm>
              <a:off x="3273" y="2637"/>
              <a:ext cx="68" cy="87"/>
            </a:xfrm>
            <a:custGeom>
              <a:avLst/>
              <a:gdLst>
                <a:gd name="T0" fmla="*/ 0 w 136"/>
                <a:gd name="T1" fmla="*/ 0 h 174"/>
                <a:gd name="T2" fmla="*/ 0 w 136"/>
                <a:gd name="T3" fmla="*/ 7 h 174"/>
                <a:gd name="T4" fmla="*/ 1 w 136"/>
                <a:gd name="T5" fmla="*/ 14 h 174"/>
                <a:gd name="T6" fmla="*/ 2 w 136"/>
                <a:gd name="T7" fmla="*/ 22 h 174"/>
                <a:gd name="T8" fmla="*/ 5 w 136"/>
                <a:gd name="T9" fmla="*/ 28 h 174"/>
                <a:gd name="T10" fmla="*/ 9 w 136"/>
                <a:gd name="T11" fmla="*/ 35 h 174"/>
                <a:gd name="T12" fmla="*/ 13 w 136"/>
                <a:gd name="T13" fmla="*/ 40 h 174"/>
                <a:gd name="T14" fmla="*/ 18 w 136"/>
                <a:gd name="T15" fmla="*/ 43 h 174"/>
                <a:gd name="T16" fmla="*/ 25 w 136"/>
                <a:gd name="T17" fmla="*/ 44 h 174"/>
                <a:gd name="T18" fmla="*/ 29 w 136"/>
                <a:gd name="T19" fmla="*/ 43 h 174"/>
                <a:gd name="T20" fmla="*/ 33 w 136"/>
                <a:gd name="T21" fmla="*/ 41 h 174"/>
                <a:gd name="T22" fmla="*/ 34 w 136"/>
                <a:gd name="T23" fmla="*/ 37 h 174"/>
                <a:gd name="T24" fmla="*/ 34 w 136"/>
                <a:gd name="T25" fmla="*/ 33 h 174"/>
                <a:gd name="T26" fmla="*/ 31 w 136"/>
                <a:gd name="T27" fmla="*/ 29 h 174"/>
                <a:gd name="T28" fmla="*/ 28 w 136"/>
                <a:gd name="T29" fmla="*/ 25 h 174"/>
                <a:gd name="T30" fmla="*/ 24 w 136"/>
                <a:gd name="T31" fmla="*/ 23 h 174"/>
                <a:gd name="T32" fmla="*/ 19 w 136"/>
                <a:gd name="T33" fmla="*/ 22 h 174"/>
                <a:gd name="T34" fmla="*/ 15 w 136"/>
                <a:gd name="T35" fmla="*/ 21 h 174"/>
                <a:gd name="T36" fmla="*/ 11 w 136"/>
                <a:gd name="T37" fmla="*/ 19 h 174"/>
                <a:gd name="T38" fmla="*/ 8 w 136"/>
                <a:gd name="T39" fmla="*/ 15 h 174"/>
                <a:gd name="T40" fmla="*/ 5 w 136"/>
                <a:gd name="T41" fmla="*/ 11 h 174"/>
                <a:gd name="T42" fmla="*/ 3 w 136"/>
                <a:gd name="T43" fmla="*/ 6 h 174"/>
                <a:gd name="T44" fmla="*/ 1 w 136"/>
                <a:gd name="T45" fmla="*/ 3 h 174"/>
                <a:gd name="T46" fmla="*/ 1 w 136"/>
                <a:gd name="T47" fmla="*/ 1 h 174"/>
                <a:gd name="T48" fmla="*/ 0 w 136"/>
                <a:gd name="T49" fmla="*/ 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174"/>
                <a:gd name="T77" fmla="*/ 136 w 136"/>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FF0000"/>
            </a:solidFill>
            <a:ln w="9525">
              <a:noFill/>
              <a:round/>
              <a:headEnd/>
              <a:tailEnd/>
            </a:ln>
          </p:spPr>
          <p:txBody>
            <a:bodyPr/>
            <a:lstStyle/>
            <a:p>
              <a:endParaRPr lang="en-US"/>
            </a:p>
          </p:txBody>
        </p:sp>
        <p:sp>
          <p:nvSpPr>
            <p:cNvPr id="7239" name="Freeform 485"/>
            <p:cNvSpPr>
              <a:spLocks/>
            </p:cNvSpPr>
            <p:nvPr/>
          </p:nvSpPr>
          <p:spPr bwMode="auto">
            <a:xfrm>
              <a:off x="3028" y="2593"/>
              <a:ext cx="234" cy="81"/>
            </a:xfrm>
            <a:custGeom>
              <a:avLst/>
              <a:gdLst>
                <a:gd name="T0" fmla="*/ 2 w 469"/>
                <a:gd name="T1" fmla="*/ 1 h 163"/>
                <a:gd name="T2" fmla="*/ 0 w 469"/>
                <a:gd name="T3" fmla="*/ 0 h 163"/>
                <a:gd name="T4" fmla="*/ 0 w 469"/>
                <a:gd name="T5" fmla="*/ 0 h 163"/>
                <a:gd name="T6" fmla="*/ 1 w 469"/>
                <a:gd name="T7" fmla="*/ 2 h 163"/>
                <a:gd name="T8" fmla="*/ 4 w 469"/>
                <a:gd name="T9" fmla="*/ 4 h 163"/>
                <a:gd name="T10" fmla="*/ 8 w 469"/>
                <a:gd name="T11" fmla="*/ 8 h 163"/>
                <a:gd name="T12" fmla="*/ 13 w 469"/>
                <a:gd name="T13" fmla="*/ 12 h 163"/>
                <a:gd name="T14" fmla="*/ 19 w 469"/>
                <a:gd name="T15" fmla="*/ 16 h 163"/>
                <a:gd name="T16" fmla="*/ 26 w 469"/>
                <a:gd name="T17" fmla="*/ 21 h 163"/>
                <a:gd name="T18" fmla="*/ 34 w 469"/>
                <a:gd name="T19" fmla="*/ 26 h 163"/>
                <a:gd name="T20" fmla="*/ 43 w 469"/>
                <a:gd name="T21" fmla="*/ 30 h 163"/>
                <a:gd name="T22" fmla="*/ 52 w 469"/>
                <a:gd name="T23" fmla="*/ 34 h 163"/>
                <a:gd name="T24" fmla="*/ 62 w 469"/>
                <a:gd name="T25" fmla="*/ 37 h 163"/>
                <a:gd name="T26" fmla="*/ 71 w 469"/>
                <a:gd name="T27" fmla="*/ 39 h 163"/>
                <a:gd name="T28" fmla="*/ 81 w 469"/>
                <a:gd name="T29" fmla="*/ 40 h 163"/>
                <a:gd name="T30" fmla="*/ 91 w 469"/>
                <a:gd name="T31" fmla="*/ 40 h 163"/>
                <a:gd name="T32" fmla="*/ 101 w 469"/>
                <a:gd name="T33" fmla="*/ 38 h 163"/>
                <a:gd name="T34" fmla="*/ 106 w 469"/>
                <a:gd name="T35" fmla="*/ 36 h 163"/>
                <a:gd name="T36" fmla="*/ 110 w 469"/>
                <a:gd name="T37" fmla="*/ 33 h 163"/>
                <a:gd name="T38" fmla="*/ 112 w 469"/>
                <a:gd name="T39" fmla="*/ 30 h 163"/>
                <a:gd name="T40" fmla="*/ 115 w 469"/>
                <a:gd name="T41" fmla="*/ 26 h 163"/>
                <a:gd name="T42" fmla="*/ 116 w 469"/>
                <a:gd name="T43" fmla="*/ 22 h 163"/>
                <a:gd name="T44" fmla="*/ 117 w 469"/>
                <a:gd name="T45" fmla="*/ 20 h 163"/>
                <a:gd name="T46" fmla="*/ 117 w 469"/>
                <a:gd name="T47" fmla="*/ 18 h 163"/>
                <a:gd name="T48" fmla="*/ 117 w 469"/>
                <a:gd name="T49" fmla="*/ 17 h 163"/>
                <a:gd name="T50" fmla="*/ 117 w 469"/>
                <a:gd name="T51" fmla="*/ 17 h 163"/>
                <a:gd name="T52" fmla="*/ 116 w 469"/>
                <a:gd name="T53" fmla="*/ 19 h 163"/>
                <a:gd name="T54" fmla="*/ 115 w 469"/>
                <a:gd name="T55" fmla="*/ 21 h 163"/>
                <a:gd name="T56" fmla="*/ 113 w 469"/>
                <a:gd name="T57" fmla="*/ 24 h 163"/>
                <a:gd name="T58" fmla="*/ 111 w 469"/>
                <a:gd name="T59" fmla="*/ 27 h 163"/>
                <a:gd name="T60" fmla="*/ 108 w 469"/>
                <a:gd name="T61" fmla="*/ 30 h 163"/>
                <a:gd name="T62" fmla="*/ 103 w 469"/>
                <a:gd name="T63" fmla="*/ 32 h 163"/>
                <a:gd name="T64" fmla="*/ 98 w 469"/>
                <a:gd name="T65" fmla="*/ 34 h 163"/>
                <a:gd name="T66" fmla="*/ 91 w 469"/>
                <a:gd name="T67" fmla="*/ 36 h 163"/>
                <a:gd name="T68" fmla="*/ 83 w 469"/>
                <a:gd name="T69" fmla="*/ 36 h 163"/>
                <a:gd name="T70" fmla="*/ 74 w 469"/>
                <a:gd name="T71" fmla="*/ 35 h 163"/>
                <a:gd name="T72" fmla="*/ 63 w 469"/>
                <a:gd name="T73" fmla="*/ 32 h 163"/>
                <a:gd name="T74" fmla="*/ 51 w 469"/>
                <a:gd name="T75" fmla="*/ 28 h 163"/>
                <a:gd name="T76" fmla="*/ 36 w 469"/>
                <a:gd name="T77" fmla="*/ 21 h 163"/>
                <a:gd name="T78" fmla="*/ 20 w 469"/>
                <a:gd name="T79" fmla="*/ 12 h 163"/>
                <a:gd name="T80" fmla="*/ 2 w 469"/>
                <a:gd name="T81" fmla="*/ 1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9"/>
                <a:gd name="T124" fmla="*/ 0 h 163"/>
                <a:gd name="T125" fmla="*/ 469 w 469"/>
                <a:gd name="T126" fmla="*/ 163 h 1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FF0000"/>
            </a:solidFill>
            <a:ln w="9525">
              <a:noFill/>
              <a:round/>
              <a:headEnd/>
              <a:tailEnd/>
            </a:ln>
          </p:spPr>
          <p:txBody>
            <a:bodyPr/>
            <a:lstStyle/>
            <a:p>
              <a:endParaRPr lang="en-US"/>
            </a:p>
          </p:txBody>
        </p:sp>
        <p:sp>
          <p:nvSpPr>
            <p:cNvPr id="7240" name="Freeform 486"/>
            <p:cNvSpPr>
              <a:spLocks/>
            </p:cNvSpPr>
            <p:nvPr/>
          </p:nvSpPr>
          <p:spPr bwMode="auto">
            <a:xfrm>
              <a:off x="3125" y="2508"/>
              <a:ext cx="71" cy="73"/>
            </a:xfrm>
            <a:custGeom>
              <a:avLst/>
              <a:gdLst>
                <a:gd name="T0" fmla="*/ 21 w 142"/>
                <a:gd name="T1" fmla="*/ 34 h 145"/>
                <a:gd name="T2" fmla="*/ 17 w 142"/>
                <a:gd name="T3" fmla="*/ 37 h 145"/>
                <a:gd name="T4" fmla="*/ 12 w 142"/>
                <a:gd name="T5" fmla="*/ 35 h 145"/>
                <a:gd name="T6" fmla="*/ 9 w 142"/>
                <a:gd name="T7" fmla="*/ 31 h 145"/>
                <a:gd name="T8" fmla="*/ 7 w 142"/>
                <a:gd name="T9" fmla="*/ 29 h 145"/>
                <a:gd name="T10" fmla="*/ 5 w 142"/>
                <a:gd name="T11" fmla="*/ 29 h 145"/>
                <a:gd name="T12" fmla="*/ 3 w 142"/>
                <a:gd name="T13" fmla="*/ 27 h 145"/>
                <a:gd name="T14" fmla="*/ 1 w 142"/>
                <a:gd name="T15" fmla="*/ 26 h 145"/>
                <a:gd name="T16" fmla="*/ 0 w 142"/>
                <a:gd name="T17" fmla="*/ 22 h 145"/>
                <a:gd name="T18" fmla="*/ 2 w 142"/>
                <a:gd name="T19" fmla="*/ 17 h 145"/>
                <a:gd name="T20" fmla="*/ 3 w 142"/>
                <a:gd name="T21" fmla="*/ 14 h 145"/>
                <a:gd name="T22" fmla="*/ 3 w 142"/>
                <a:gd name="T23" fmla="*/ 8 h 145"/>
                <a:gd name="T24" fmla="*/ 5 w 142"/>
                <a:gd name="T25" fmla="*/ 5 h 145"/>
                <a:gd name="T26" fmla="*/ 7 w 142"/>
                <a:gd name="T27" fmla="*/ 4 h 145"/>
                <a:gd name="T28" fmla="*/ 9 w 142"/>
                <a:gd name="T29" fmla="*/ 4 h 145"/>
                <a:gd name="T30" fmla="*/ 12 w 142"/>
                <a:gd name="T31" fmla="*/ 5 h 145"/>
                <a:gd name="T32" fmla="*/ 14 w 142"/>
                <a:gd name="T33" fmla="*/ 3 h 145"/>
                <a:gd name="T34" fmla="*/ 19 w 142"/>
                <a:gd name="T35" fmla="*/ 0 h 145"/>
                <a:gd name="T36" fmla="*/ 24 w 142"/>
                <a:gd name="T37" fmla="*/ 1 h 145"/>
                <a:gd name="T38" fmla="*/ 26 w 142"/>
                <a:gd name="T39" fmla="*/ 6 h 145"/>
                <a:gd name="T40" fmla="*/ 28 w 142"/>
                <a:gd name="T41" fmla="*/ 8 h 145"/>
                <a:gd name="T42" fmla="*/ 31 w 142"/>
                <a:gd name="T43" fmla="*/ 8 h 145"/>
                <a:gd name="T44" fmla="*/ 34 w 142"/>
                <a:gd name="T45" fmla="*/ 9 h 145"/>
                <a:gd name="T46" fmla="*/ 35 w 142"/>
                <a:gd name="T47" fmla="*/ 11 h 145"/>
                <a:gd name="T48" fmla="*/ 36 w 142"/>
                <a:gd name="T49" fmla="*/ 15 h 145"/>
                <a:gd name="T50" fmla="*/ 34 w 142"/>
                <a:gd name="T51" fmla="*/ 19 h 145"/>
                <a:gd name="T52" fmla="*/ 33 w 142"/>
                <a:gd name="T53" fmla="*/ 23 h 145"/>
                <a:gd name="T54" fmla="*/ 33 w 142"/>
                <a:gd name="T55" fmla="*/ 28 h 145"/>
                <a:gd name="T56" fmla="*/ 31 w 142"/>
                <a:gd name="T57" fmla="*/ 31 h 145"/>
                <a:gd name="T58" fmla="*/ 28 w 142"/>
                <a:gd name="T59" fmla="*/ 33 h 145"/>
                <a:gd name="T60" fmla="*/ 26 w 142"/>
                <a:gd name="T61" fmla="*/ 33 h 145"/>
                <a:gd name="T62" fmla="*/ 23 w 142"/>
                <a:gd name="T63" fmla="*/ 32 h 1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2"/>
                <a:gd name="T97" fmla="*/ 0 h 145"/>
                <a:gd name="T98" fmla="*/ 142 w 142"/>
                <a:gd name="T99" fmla="*/ 145 h 1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FF0000"/>
            </a:solidFill>
            <a:ln w="9525">
              <a:noFill/>
              <a:round/>
              <a:headEnd/>
              <a:tailEnd/>
            </a:ln>
          </p:spPr>
          <p:txBody>
            <a:bodyPr/>
            <a:lstStyle/>
            <a:p>
              <a:endParaRPr lang="en-US"/>
            </a:p>
          </p:txBody>
        </p:sp>
        <p:sp>
          <p:nvSpPr>
            <p:cNvPr id="7241" name="Freeform 487"/>
            <p:cNvSpPr>
              <a:spLocks/>
            </p:cNvSpPr>
            <p:nvPr/>
          </p:nvSpPr>
          <p:spPr bwMode="auto">
            <a:xfrm>
              <a:off x="3149" y="2534"/>
              <a:ext cx="21" cy="20"/>
            </a:xfrm>
            <a:custGeom>
              <a:avLst/>
              <a:gdLst>
                <a:gd name="T0" fmla="*/ 10 w 40"/>
                <a:gd name="T1" fmla="*/ 4 h 39"/>
                <a:gd name="T2" fmla="*/ 10 w 40"/>
                <a:gd name="T3" fmla="*/ 2 h 39"/>
                <a:gd name="T4" fmla="*/ 8 w 40"/>
                <a:gd name="T5" fmla="*/ 1 h 39"/>
                <a:gd name="T6" fmla="*/ 6 w 40"/>
                <a:gd name="T7" fmla="*/ 0 h 39"/>
                <a:gd name="T8" fmla="*/ 4 w 40"/>
                <a:gd name="T9" fmla="*/ 1 h 39"/>
                <a:gd name="T10" fmla="*/ 2 w 40"/>
                <a:gd name="T11" fmla="*/ 1 h 39"/>
                <a:gd name="T12" fmla="*/ 1 w 40"/>
                <a:gd name="T13" fmla="*/ 3 h 39"/>
                <a:gd name="T14" fmla="*/ 0 w 40"/>
                <a:gd name="T15" fmla="*/ 5 h 39"/>
                <a:gd name="T16" fmla="*/ 1 w 40"/>
                <a:gd name="T17" fmla="*/ 7 h 39"/>
                <a:gd name="T18" fmla="*/ 2 w 40"/>
                <a:gd name="T19" fmla="*/ 8 h 39"/>
                <a:gd name="T20" fmla="*/ 3 w 40"/>
                <a:gd name="T21" fmla="*/ 10 h 39"/>
                <a:gd name="T22" fmla="*/ 5 w 40"/>
                <a:gd name="T23" fmla="*/ 10 h 39"/>
                <a:gd name="T24" fmla="*/ 7 w 40"/>
                <a:gd name="T25" fmla="*/ 10 h 39"/>
                <a:gd name="T26" fmla="*/ 9 w 40"/>
                <a:gd name="T27" fmla="*/ 9 h 39"/>
                <a:gd name="T28" fmla="*/ 10 w 40"/>
                <a:gd name="T29" fmla="*/ 8 h 39"/>
                <a:gd name="T30" fmla="*/ 11 w 40"/>
                <a:gd name="T31" fmla="*/ 6 h 39"/>
                <a:gd name="T32" fmla="*/ 10 w 40"/>
                <a:gd name="T33" fmla="*/ 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9"/>
                <a:gd name="T53" fmla="*/ 40 w 40"/>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FF0000"/>
            </a:solidFill>
            <a:ln w="9525">
              <a:noFill/>
              <a:round/>
              <a:headEnd/>
              <a:tailEnd/>
            </a:ln>
          </p:spPr>
          <p:txBody>
            <a:bodyPr/>
            <a:lstStyle/>
            <a:p>
              <a:endParaRPr lang="en-US"/>
            </a:p>
          </p:txBody>
        </p:sp>
        <p:sp>
          <p:nvSpPr>
            <p:cNvPr id="7242" name="Freeform 488"/>
            <p:cNvSpPr>
              <a:spLocks/>
            </p:cNvSpPr>
            <p:nvPr/>
          </p:nvSpPr>
          <p:spPr bwMode="auto">
            <a:xfrm>
              <a:off x="2944" y="2499"/>
              <a:ext cx="26" cy="26"/>
            </a:xfrm>
            <a:custGeom>
              <a:avLst/>
              <a:gdLst>
                <a:gd name="T0" fmla="*/ 7 w 52"/>
                <a:gd name="T1" fmla="*/ 14 h 50"/>
                <a:gd name="T2" fmla="*/ 10 w 52"/>
                <a:gd name="T3" fmla="*/ 13 h 50"/>
                <a:gd name="T4" fmla="*/ 12 w 52"/>
                <a:gd name="T5" fmla="*/ 11 h 50"/>
                <a:gd name="T6" fmla="*/ 13 w 52"/>
                <a:gd name="T7" fmla="*/ 9 h 50"/>
                <a:gd name="T8" fmla="*/ 13 w 52"/>
                <a:gd name="T9" fmla="*/ 7 h 50"/>
                <a:gd name="T10" fmla="*/ 13 w 52"/>
                <a:gd name="T11" fmla="*/ 4 h 50"/>
                <a:gd name="T12" fmla="*/ 12 w 52"/>
                <a:gd name="T13" fmla="*/ 2 h 50"/>
                <a:gd name="T14" fmla="*/ 10 w 52"/>
                <a:gd name="T15" fmla="*/ 1 h 50"/>
                <a:gd name="T16" fmla="*/ 7 w 52"/>
                <a:gd name="T17" fmla="*/ 0 h 50"/>
                <a:gd name="T18" fmla="*/ 4 w 52"/>
                <a:gd name="T19" fmla="*/ 1 h 50"/>
                <a:gd name="T20" fmla="*/ 2 w 52"/>
                <a:gd name="T21" fmla="*/ 2 h 50"/>
                <a:gd name="T22" fmla="*/ 1 w 52"/>
                <a:gd name="T23" fmla="*/ 4 h 50"/>
                <a:gd name="T24" fmla="*/ 0 w 52"/>
                <a:gd name="T25" fmla="*/ 7 h 50"/>
                <a:gd name="T26" fmla="*/ 1 w 52"/>
                <a:gd name="T27" fmla="*/ 9 h 50"/>
                <a:gd name="T28" fmla="*/ 2 w 52"/>
                <a:gd name="T29" fmla="*/ 11 h 50"/>
                <a:gd name="T30" fmla="*/ 4 w 52"/>
                <a:gd name="T31" fmla="*/ 13 h 50"/>
                <a:gd name="T32" fmla="*/ 7 w 52"/>
                <a:gd name="T33" fmla="*/ 14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0"/>
                <a:gd name="T53" fmla="*/ 52 w 52"/>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FF0000"/>
            </a:solidFill>
            <a:ln w="9525">
              <a:noFill/>
              <a:round/>
              <a:headEnd/>
              <a:tailEnd/>
            </a:ln>
          </p:spPr>
          <p:txBody>
            <a:bodyPr/>
            <a:lstStyle/>
            <a:p>
              <a:endParaRPr lang="en-US"/>
            </a:p>
          </p:txBody>
        </p:sp>
        <p:sp>
          <p:nvSpPr>
            <p:cNvPr id="7243" name="Freeform 489"/>
            <p:cNvSpPr>
              <a:spLocks/>
            </p:cNvSpPr>
            <p:nvPr/>
          </p:nvSpPr>
          <p:spPr bwMode="auto">
            <a:xfrm>
              <a:off x="2930" y="2414"/>
              <a:ext cx="56" cy="78"/>
            </a:xfrm>
            <a:custGeom>
              <a:avLst/>
              <a:gdLst>
                <a:gd name="T0" fmla="*/ 17 w 113"/>
                <a:gd name="T1" fmla="*/ 39 h 156"/>
                <a:gd name="T2" fmla="*/ 11 w 113"/>
                <a:gd name="T3" fmla="*/ 39 h 156"/>
                <a:gd name="T4" fmla="*/ 9 w 113"/>
                <a:gd name="T5" fmla="*/ 38 h 156"/>
                <a:gd name="T6" fmla="*/ 7 w 113"/>
                <a:gd name="T7" fmla="*/ 33 h 156"/>
                <a:gd name="T8" fmla="*/ 4 w 113"/>
                <a:gd name="T9" fmla="*/ 26 h 156"/>
                <a:gd name="T10" fmla="*/ 1 w 113"/>
                <a:gd name="T11" fmla="*/ 20 h 156"/>
                <a:gd name="T12" fmla="*/ 0 w 113"/>
                <a:gd name="T13" fmla="*/ 12 h 156"/>
                <a:gd name="T14" fmla="*/ 1 w 113"/>
                <a:gd name="T15" fmla="*/ 6 h 156"/>
                <a:gd name="T16" fmla="*/ 5 w 113"/>
                <a:gd name="T17" fmla="*/ 2 h 156"/>
                <a:gd name="T18" fmla="*/ 13 w 113"/>
                <a:gd name="T19" fmla="*/ 0 h 156"/>
                <a:gd name="T20" fmla="*/ 22 w 113"/>
                <a:gd name="T21" fmla="*/ 2 h 156"/>
                <a:gd name="T22" fmla="*/ 27 w 113"/>
                <a:gd name="T23" fmla="*/ 6 h 156"/>
                <a:gd name="T24" fmla="*/ 28 w 113"/>
                <a:gd name="T25" fmla="*/ 12 h 156"/>
                <a:gd name="T26" fmla="*/ 26 w 113"/>
                <a:gd name="T27" fmla="*/ 20 h 156"/>
                <a:gd name="T28" fmla="*/ 24 w 113"/>
                <a:gd name="T29" fmla="*/ 26 h 156"/>
                <a:gd name="T30" fmla="*/ 21 w 113"/>
                <a:gd name="T31" fmla="*/ 33 h 156"/>
                <a:gd name="T32" fmla="*/ 18 w 113"/>
                <a:gd name="T33" fmla="*/ 38 h 156"/>
                <a:gd name="T34" fmla="*/ 17 w 113"/>
                <a:gd name="T35" fmla="*/ 39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FF0000"/>
            </a:solidFill>
            <a:ln w="9525">
              <a:noFill/>
              <a:round/>
              <a:headEnd/>
              <a:tailEnd/>
            </a:ln>
          </p:spPr>
          <p:txBody>
            <a:bodyPr/>
            <a:lstStyle/>
            <a:p>
              <a:endParaRPr lang="en-US"/>
            </a:p>
          </p:txBody>
        </p:sp>
        <p:sp>
          <p:nvSpPr>
            <p:cNvPr id="7244" name="Freeform 490"/>
            <p:cNvSpPr>
              <a:spLocks/>
            </p:cNvSpPr>
            <p:nvPr/>
          </p:nvSpPr>
          <p:spPr bwMode="auto">
            <a:xfrm>
              <a:off x="2930" y="2414"/>
              <a:ext cx="56" cy="78"/>
            </a:xfrm>
            <a:custGeom>
              <a:avLst/>
              <a:gdLst>
                <a:gd name="T0" fmla="*/ 17 w 113"/>
                <a:gd name="T1" fmla="*/ 39 h 156"/>
                <a:gd name="T2" fmla="*/ 11 w 113"/>
                <a:gd name="T3" fmla="*/ 39 h 156"/>
                <a:gd name="T4" fmla="*/ 9 w 113"/>
                <a:gd name="T5" fmla="*/ 38 h 156"/>
                <a:gd name="T6" fmla="*/ 7 w 113"/>
                <a:gd name="T7" fmla="*/ 33 h 156"/>
                <a:gd name="T8" fmla="*/ 4 w 113"/>
                <a:gd name="T9" fmla="*/ 26 h 156"/>
                <a:gd name="T10" fmla="*/ 1 w 113"/>
                <a:gd name="T11" fmla="*/ 20 h 156"/>
                <a:gd name="T12" fmla="*/ 0 w 113"/>
                <a:gd name="T13" fmla="*/ 12 h 156"/>
                <a:gd name="T14" fmla="*/ 1 w 113"/>
                <a:gd name="T15" fmla="*/ 6 h 156"/>
                <a:gd name="T16" fmla="*/ 5 w 113"/>
                <a:gd name="T17" fmla="*/ 2 h 156"/>
                <a:gd name="T18" fmla="*/ 13 w 113"/>
                <a:gd name="T19" fmla="*/ 0 h 156"/>
                <a:gd name="T20" fmla="*/ 22 w 113"/>
                <a:gd name="T21" fmla="*/ 2 h 156"/>
                <a:gd name="T22" fmla="*/ 27 w 113"/>
                <a:gd name="T23" fmla="*/ 6 h 156"/>
                <a:gd name="T24" fmla="*/ 28 w 113"/>
                <a:gd name="T25" fmla="*/ 12 h 156"/>
                <a:gd name="T26" fmla="*/ 26 w 113"/>
                <a:gd name="T27" fmla="*/ 20 h 156"/>
                <a:gd name="T28" fmla="*/ 24 w 113"/>
                <a:gd name="T29" fmla="*/ 26 h 156"/>
                <a:gd name="T30" fmla="*/ 21 w 113"/>
                <a:gd name="T31" fmla="*/ 33 h 156"/>
                <a:gd name="T32" fmla="*/ 18 w 113"/>
                <a:gd name="T33" fmla="*/ 38 h 156"/>
                <a:gd name="T34" fmla="*/ 17 w 113"/>
                <a:gd name="T35" fmla="*/ 39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FF0000"/>
            </a:solidFill>
            <a:ln w="9525">
              <a:noFill/>
              <a:round/>
              <a:headEnd/>
              <a:tailEnd/>
            </a:ln>
          </p:spPr>
          <p:txBody>
            <a:bodyPr/>
            <a:lstStyle/>
            <a:p>
              <a:endParaRPr lang="en-US"/>
            </a:p>
          </p:txBody>
        </p:sp>
        <p:sp>
          <p:nvSpPr>
            <p:cNvPr id="7245" name="Freeform 491"/>
            <p:cNvSpPr>
              <a:spLocks/>
            </p:cNvSpPr>
            <p:nvPr/>
          </p:nvSpPr>
          <p:spPr bwMode="auto">
            <a:xfrm>
              <a:off x="2972" y="2447"/>
              <a:ext cx="76" cy="61"/>
            </a:xfrm>
            <a:custGeom>
              <a:avLst/>
              <a:gdLst>
                <a:gd name="T0" fmla="*/ 3 w 152"/>
                <a:gd name="T1" fmla="*/ 30 h 123"/>
                <a:gd name="T2" fmla="*/ 0 w 152"/>
                <a:gd name="T3" fmla="*/ 25 h 123"/>
                <a:gd name="T4" fmla="*/ 1 w 152"/>
                <a:gd name="T5" fmla="*/ 23 h 123"/>
                <a:gd name="T6" fmla="*/ 3 w 152"/>
                <a:gd name="T7" fmla="*/ 18 h 123"/>
                <a:gd name="T8" fmla="*/ 7 w 152"/>
                <a:gd name="T9" fmla="*/ 13 h 123"/>
                <a:gd name="T10" fmla="*/ 12 w 152"/>
                <a:gd name="T11" fmla="*/ 6 h 123"/>
                <a:gd name="T12" fmla="*/ 18 w 152"/>
                <a:gd name="T13" fmla="*/ 2 h 123"/>
                <a:gd name="T14" fmla="*/ 23 w 152"/>
                <a:gd name="T15" fmla="*/ 0 h 123"/>
                <a:gd name="T16" fmla="*/ 29 w 152"/>
                <a:gd name="T17" fmla="*/ 1 h 123"/>
                <a:gd name="T18" fmla="*/ 36 w 152"/>
                <a:gd name="T19" fmla="*/ 8 h 123"/>
                <a:gd name="T20" fmla="*/ 38 w 152"/>
                <a:gd name="T21" fmla="*/ 12 h 123"/>
                <a:gd name="T22" fmla="*/ 38 w 152"/>
                <a:gd name="T23" fmla="*/ 16 h 123"/>
                <a:gd name="T24" fmla="*/ 38 w 152"/>
                <a:gd name="T25" fmla="*/ 19 h 123"/>
                <a:gd name="T26" fmla="*/ 37 w 152"/>
                <a:gd name="T27" fmla="*/ 22 h 123"/>
                <a:gd name="T28" fmla="*/ 35 w 152"/>
                <a:gd name="T29" fmla="*/ 24 h 123"/>
                <a:gd name="T30" fmla="*/ 32 w 152"/>
                <a:gd name="T31" fmla="*/ 26 h 123"/>
                <a:gd name="T32" fmla="*/ 28 w 152"/>
                <a:gd name="T33" fmla="*/ 28 h 123"/>
                <a:gd name="T34" fmla="*/ 25 w 152"/>
                <a:gd name="T35" fmla="*/ 29 h 123"/>
                <a:gd name="T36" fmla="*/ 21 w 152"/>
                <a:gd name="T37" fmla="*/ 30 h 123"/>
                <a:gd name="T38" fmla="*/ 18 w 152"/>
                <a:gd name="T39" fmla="*/ 30 h 123"/>
                <a:gd name="T40" fmla="*/ 13 w 152"/>
                <a:gd name="T41" fmla="*/ 30 h 123"/>
                <a:gd name="T42" fmla="*/ 10 w 152"/>
                <a:gd name="T43" fmla="*/ 30 h 123"/>
                <a:gd name="T44" fmla="*/ 7 w 152"/>
                <a:gd name="T45" fmla="*/ 30 h 123"/>
                <a:gd name="T46" fmla="*/ 5 w 152"/>
                <a:gd name="T47" fmla="*/ 30 h 123"/>
                <a:gd name="T48" fmla="*/ 4 w 152"/>
                <a:gd name="T49" fmla="*/ 30 h 123"/>
                <a:gd name="T50" fmla="*/ 3 w 152"/>
                <a:gd name="T51" fmla="*/ 30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FF0000"/>
            </a:solidFill>
            <a:ln w="9525">
              <a:noFill/>
              <a:round/>
              <a:headEnd/>
              <a:tailEnd/>
            </a:ln>
          </p:spPr>
          <p:txBody>
            <a:bodyPr/>
            <a:lstStyle/>
            <a:p>
              <a:endParaRPr lang="en-US"/>
            </a:p>
          </p:txBody>
        </p:sp>
        <p:sp>
          <p:nvSpPr>
            <p:cNvPr id="7246" name="Freeform 492"/>
            <p:cNvSpPr>
              <a:spLocks/>
            </p:cNvSpPr>
            <p:nvPr/>
          </p:nvSpPr>
          <p:spPr bwMode="auto">
            <a:xfrm>
              <a:off x="2972" y="2517"/>
              <a:ext cx="76" cy="61"/>
            </a:xfrm>
            <a:custGeom>
              <a:avLst/>
              <a:gdLst>
                <a:gd name="T0" fmla="*/ 0 w 153"/>
                <a:gd name="T1" fmla="*/ 6 h 122"/>
                <a:gd name="T2" fmla="*/ 3 w 153"/>
                <a:gd name="T3" fmla="*/ 1 h 122"/>
                <a:gd name="T4" fmla="*/ 3 w 153"/>
                <a:gd name="T5" fmla="*/ 1 h 122"/>
                <a:gd name="T6" fmla="*/ 5 w 153"/>
                <a:gd name="T7" fmla="*/ 1 h 122"/>
                <a:gd name="T8" fmla="*/ 7 w 153"/>
                <a:gd name="T9" fmla="*/ 0 h 122"/>
                <a:gd name="T10" fmla="*/ 10 w 153"/>
                <a:gd name="T11" fmla="*/ 0 h 122"/>
                <a:gd name="T12" fmla="*/ 13 w 153"/>
                <a:gd name="T13" fmla="*/ 1 h 122"/>
                <a:gd name="T14" fmla="*/ 17 w 153"/>
                <a:gd name="T15" fmla="*/ 1 h 122"/>
                <a:gd name="T16" fmla="*/ 21 w 153"/>
                <a:gd name="T17" fmla="*/ 1 h 122"/>
                <a:gd name="T18" fmla="*/ 24 w 153"/>
                <a:gd name="T19" fmla="*/ 2 h 122"/>
                <a:gd name="T20" fmla="*/ 28 w 153"/>
                <a:gd name="T21" fmla="*/ 3 h 122"/>
                <a:gd name="T22" fmla="*/ 31 w 153"/>
                <a:gd name="T23" fmla="*/ 4 h 122"/>
                <a:gd name="T24" fmla="*/ 34 w 153"/>
                <a:gd name="T25" fmla="*/ 6 h 122"/>
                <a:gd name="T26" fmla="*/ 36 w 153"/>
                <a:gd name="T27" fmla="*/ 8 h 122"/>
                <a:gd name="T28" fmla="*/ 38 w 153"/>
                <a:gd name="T29" fmla="*/ 11 h 122"/>
                <a:gd name="T30" fmla="*/ 38 w 153"/>
                <a:gd name="T31" fmla="*/ 14 h 122"/>
                <a:gd name="T32" fmla="*/ 37 w 153"/>
                <a:gd name="T33" fmla="*/ 18 h 122"/>
                <a:gd name="T34" fmla="*/ 35 w 153"/>
                <a:gd name="T35" fmla="*/ 23 h 122"/>
                <a:gd name="T36" fmla="*/ 29 w 153"/>
                <a:gd name="T37" fmla="*/ 29 h 122"/>
                <a:gd name="T38" fmla="*/ 23 w 153"/>
                <a:gd name="T39" fmla="*/ 31 h 122"/>
                <a:gd name="T40" fmla="*/ 17 w 153"/>
                <a:gd name="T41" fmla="*/ 29 h 122"/>
                <a:gd name="T42" fmla="*/ 12 w 153"/>
                <a:gd name="T43" fmla="*/ 24 h 122"/>
                <a:gd name="T44" fmla="*/ 7 w 153"/>
                <a:gd name="T45" fmla="*/ 18 h 122"/>
                <a:gd name="T46" fmla="*/ 3 w 153"/>
                <a:gd name="T47" fmla="*/ 12 h 122"/>
                <a:gd name="T48" fmla="*/ 1 w 153"/>
                <a:gd name="T49" fmla="*/ 8 h 122"/>
                <a:gd name="T50" fmla="*/ 0 w 153"/>
                <a:gd name="T51" fmla="*/ 6 h 1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22"/>
                <a:gd name="T80" fmla="*/ 153 w 153"/>
                <a:gd name="T81" fmla="*/ 122 h 1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FF0000"/>
            </a:solidFill>
            <a:ln w="9525">
              <a:noFill/>
              <a:round/>
              <a:headEnd/>
              <a:tailEnd/>
            </a:ln>
          </p:spPr>
          <p:txBody>
            <a:bodyPr/>
            <a:lstStyle/>
            <a:p>
              <a:endParaRPr lang="en-US"/>
            </a:p>
          </p:txBody>
        </p:sp>
        <p:sp>
          <p:nvSpPr>
            <p:cNvPr id="7247" name="Freeform 493"/>
            <p:cNvSpPr>
              <a:spLocks/>
            </p:cNvSpPr>
            <p:nvPr/>
          </p:nvSpPr>
          <p:spPr bwMode="auto">
            <a:xfrm>
              <a:off x="2930" y="2532"/>
              <a:ext cx="55" cy="78"/>
            </a:xfrm>
            <a:custGeom>
              <a:avLst/>
              <a:gdLst>
                <a:gd name="T0" fmla="*/ 10 w 112"/>
                <a:gd name="T1" fmla="*/ 0 h 156"/>
                <a:gd name="T2" fmla="*/ 16 w 112"/>
                <a:gd name="T3" fmla="*/ 0 h 156"/>
                <a:gd name="T4" fmla="*/ 18 w 112"/>
                <a:gd name="T5" fmla="*/ 2 h 156"/>
                <a:gd name="T6" fmla="*/ 20 w 112"/>
                <a:gd name="T7" fmla="*/ 6 h 156"/>
                <a:gd name="T8" fmla="*/ 23 w 112"/>
                <a:gd name="T9" fmla="*/ 12 h 156"/>
                <a:gd name="T10" fmla="*/ 26 w 112"/>
                <a:gd name="T11" fmla="*/ 20 h 156"/>
                <a:gd name="T12" fmla="*/ 27 w 112"/>
                <a:gd name="T13" fmla="*/ 26 h 156"/>
                <a:gd name="T14" fmla="*/ 26 w 112"/>
                <a:gd name="T15" fmla="*/ 33 h 156"/>
                <a:gd name="T16" fmla="*/ 22 w 112"/>
                <a:gd name="T17" fmla="*/ 38 h 156"/>
                <a:gd name="T18" fmla="*/ 14 w 112"/>
                <a:gd name="T19" fmla="*/ 39 h 156"/>
                <a:gd name="T20" fmla="*/ 5 w 112"/>
                <a:gd name="T21" fmla="*/ 38 h 156"/>
                <a:gd name="T22" fmla="*/ 1 w 112"/>
                <a:gd name="T23" fmla="*/ 33 h 156"/>
                <a:gd name="T24" fmla="*/ 0 w 112"/>
                <a:gd name="T25" fmla="*/ 26 h 156"/>
                <a:gd name="T26" fmla="*/ 1 w 112"/>
                <a:gd name="T27" fmla="*/ 20 h 156"/>
                <a:gd name="T28" fmla="*/ 3 w 112"/>
                <a:gd name="T29" fmla="*/ 12 h 156"/>
                <a:gd name="T30" fmla="*/ 7 w 112"/>
                <a:gd name="T31" fmla="*/ 6 h 156"/>
                <a:gd name="T32" fmla="*/ 9 w 112"/>
                <a:gd name="T33" fmla="*/ 2 h 156"/>
                <a:gd name="T34" fmla="*/ 10 w 112"/>
                <a:gd name="T35" fmla="*/ 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2"/>
                <a:gd name="T55" fmla="*/ 0 h 156"/>
                <a:gd name="T56" fmla="*/ 112 w 112"/>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FF0000"/>
            </a:solidFill>
            <a:ln w="9525">
              <a:noFill/>
              <a:round/>
              <a:headEnd/>
              <a:tailEnd/>
            </a:ln>
          </p:spPr>
          <p:txBody>
            <a:bodyPr/>
            <a:lstStyle/>
            <a:p>
              <a:endParaRPr lang="en-US"/>
            </a:p>
          </p:txBody>
        </p:sp>
        <p:sp>
          <p:nvSpPr>
            <p:cNvPr id="7248" name="Freeform 494"/>
            <p:cNvSpPr>
              <a:spLocks/>
            </p:cNvSpPr>
            <p:nvPr/>
          </p:nvSpPr>
          <p:spPr bwMode="auto">
            <a:xfrm>
              <a:off x="2868" y="2515"/>
              <a:ext cx="75" cy="62"/>
            </a:xfrm>
            <a:custGeom>
              <a:avLst/>
              <a:gdLst>
                <a:gd name="T0" fmla="*/ 34 w 151"/>
                <a:gd name="T1" fmla="*/ 1 h 123"/>
                <a:gd name="T2" fmla="*/ 37 w 151"/>
                <a:gd name="T3" fmla="*/ 6 h 123"/>
                <a:gd name="T4" fmla="*/ 36 w 151"/>
                <a:gd name="T5" fmla="*/ 8 h 123"/>
                <a:gd name="T6" fmla="*/ 34 w 151"/>
                <a:gd name="T7" fmla="*/ 12 h 123"/>
                <a:gd name="T8" fmla="*/ 30 w 151"/>
                <a:gd name="T9" fmla="*/ 18 h 123"/>
                <a:gd name="T10" fmla="*/ 25 w 151"/>
                <a:gd name="T11" fmla="*/ 24 h 123"/>
                <a:gd name="T12" fmla="*/ 20 w 151"/>
                <a:gd name="T13" fmla="*/ 29 h 123"/>
                <a:gd name="T14" fmla="*/ 14 w 151"/>
                <a:gd name="T15" fmla="*/ 31 h 123"/>
                <a:gd name="T16" fmla="*/ 8 w 151"/>
                <a:gd name="T17" fmla="*/ 30 h 123"/>
                <a:gd name="T18" fmla="*/ 2 w 151"/>
                <a:gd name="T19" fmla="*/ 23 h 123"/>
                <a:gd name="T20" fmla="*/ 0 w 151"/>
                <a:gd name="T21" fmla="*/ 18 h 123"/>
                <a:gd name="T22" fmla="*/ 0 w 151"/>
                <a:gd name="T23" fmla="*/ 15 h 123"/>
                <a:gd name="T24" fmla="*/ 0 w 151"/>
                <a:gd name="T25" fmla="*/ 11 h 123"/>
                <a:gd name="T26" fmla="*/ 1 w 151"/>
                <a:gd name="T27" fmla="*/ 8 h 123"/>
                <a:gd name="T28" fmla="*/ 3 w 151"/>
                <a:gd name="T29" fmla="*/ 6 h 123"/>
                <a:gd name="T30" fmla="*/ 6 w 151"/>
                <a:gd name="T31" fmla="*/ 4 h 123"/>
                <a:gd name="T32" fmla="*/ 9 w 151"/>
                <a:gd name="T33" fmla="*/ 3 h 123"/>
                <a:gd name="T34" fmla="*/ 13 w 151"/>
                <a:gd name="T35" fmla="*/ 2 h 123"/>
                <a:gd name="T36" fmla="*/ 16 w 151"/>
                <a:gd name="T37" fmla="*/ 1 h 123"/>
                <a:gd name="T38" fmla="*/ 20 w 151"/>
                <a:gd name="T39" fmla="*/ 1 h 123"/>
                <a:gd name="T40" fmla="*/ 24 w 151"/>
                <a:gd name="T41" fmla="*/ 1 h 123"/>
                <a:gd name="T42" fmla="*/ 27 w 151"/>
                <a:gd name="T43" fmla="*/ 0 h 123"/>
                <a:gd name="T44" fmla="*/ 30 w 151"/>
                <a:gd name="T45" fmla="*/ 0 h 123"/>
                <a:gd name="T46" fmla="*/ 32 w 151"/>
                <a:gd name="T47" fmla="*/ 1 h 123"/>
                <a:gd name="T48" fmla="*/ 34 w 151"/>
                <a:gd name="T49" fmla="*/ 1 h 123"/>
                <a:gd name="T50" fmla="*/ 34 w 151"/>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1"/>
                <a:gd name="T79" fmla="*/ 0 h 123"/>
                <a:gd name="T80" fmla="*/ 151 w 151"/>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FF0000"/>
            </a:solidFill>
            <a:ln w="9525">
              <a:noFill/>
              <a:round/>
              <a:headEnd/>
              <a:tailEnd/>
            </a:ln>
          </p:spPr>
          <p:txBody>
            <a:bodyPr/>
            <a:lstStyle/>
            <a:p>
              <a:endParaRPr lang="en-US"/>
            </a:p>
          </p:txBody>
        </p:sp>
        <p:sp>
          <p:nvSpPr>
            <p:cNvPr id="7249" name="Freeform 495"/>
            <p:cNvSpPr>
              <a:spLocks/>
            </p:cNvSpPr>
            <p:nvPr/>
          </p:nvSpPr>
          <p:spPr bwMode="auto">
            <a:xfrm>
              <a:off x="2867" y="2446"/>
              <a:ext cx="76" cy="62"/>
            </a:xfrm>
            <a:custGeom>
              <a:avLst/>
              <a:gdLst>
                <a:gd name="T0" fmla="*/ 38 w 152"/>
                <a:gd name="T1" fmla="*/ 25 h 123"/>
                <a:gd name="T2" fmla="*/ 35 w 152"/>
                <a:gd name="T3" fmla="*/ 31 h 123"/>
                <a:gd name="T4" fmla="*/ 35 w 152"/>
                <a:gd name="T5" fmla="*/ 31 h 123"/>
                <a:gd name="T6" fmla="*/ 33 w 152"/>
                <a:gd name="T7" fmla="*/ 31 h 123"/>
                <a:gd name="T8" fmla="*/ 30 w 152"/>
                <a:gd name="T9" fmla="*/ 31 h 123"/>
                <a:gd name="T10" fmla="*/ 27 w 152"/>
                <a:gd name="T11" fmla="*/ 31 h 123"/>
                <a:gd name="T12" fmla="*/ 24 w 152"/>
                <a:gd name="T13" fmla="*/ 31 h 123"/>
                <a:gd name="T14" fmla="*/ 21 w 152"/>
                <a:gd name="T15" fmla="*/ 31 h 123"/>
                <a:gd name="T16" fmla="*/ 17 w 152"/>
                <a:gd name="T17" fmla="*/ 30 h 123"/>
                <a:gd name="T18" fmla="*/ 13 w 152"/>
                <a:gd name="T19" fmla="*/ 29 h 123"/>
                <a:gd name="T20" fmla="*/ 10 w 152"/>
                <a:gd name="T21" fmla="*/ 28 h 123"/>
                <a:gd name="T22" fmla="*/ 6 w 152"/>
                <a:gd name="T23" fmla="*/ 27 h 123"/>
                <a:gd name="T24" fmla="*/ 4 w 152"/>
                <a:gd name="T25" fmla="*/ 25 h 123"/>
                <a:gd name="T26" fmla="*/ 2 w 152"/>
                <a:gd name="T27" fmla="*/ 23 h 123"/>
                <a:gd name="T28" fmla="*/ 1 w 152"/>
                <a:gd name="T29" fmla="*/ 20 h 123"/>
                <a:gd name="T30" fmla="*/ 0 w 152"/>
                <a:gd name="T31" fmla="*/ 17 h 123"/>
                <a:gd name="T32" fmla="*/ 1 w 152"/>
                <a:gd name="T33" fmla="*/ 13 h 123"/>
                <a:gd name="T34" fmla="*/ 3 w 152"/>
                <a:gd name="T35" fmla="*/ 9 h 123"/>
                <a:gd name="T36" fmla="*/ 9 w 152"/>
                <a:gd name="T37" fmla="*/ 2 h 123"/>
                <a:gd name="T38" fmla="*/ 14 w 152"/>
                <a:gd name="T39" fmla="*/ 0 h 123"/>
                <a:gd name="T40" fmla="*/ 21 w 152"/>
                <a:gd name="T41" fmla="*/ 2 h 123"/>
                <a:gd name="T42" fmla="*/ 26 w 152"/>
                <a:gd name="T43" fmla="*/ 7 h 123"/>
                <a:gd name="T44" fmla="*/ 31 w 152"/>
                <a:gd name="T45" fmla="*/ 13 h 123"/>
                <a:gd name="T46" fmla="*/ 35 w 152"/>
                <a:gd name="T47" fmla="*/ 19 h 123"/>
                <a:gd name="T48" fmla="*/ 37 w 152"/>
                <a:gd name="T49" fmla="*/ 23 h 123"/>
                <a:gd name="T50" fmla="*/ 38 w 152"/>
                <a:gd name="T51" fmla="*/ 25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FF0000"/>
            </a:solidFill>
            <a:ln w="9525">
              <a:noFill/>
              <a:round/>
              <a:headEnd/>
              <a:tailEnd/>
            </a:ln>
          </p:spPr>
          <p:txBody>
            <a:bodyPr/>
            <a:lstStyle/>
            <a:p>
              <a:endParaRPr lang="en-US"/>
            </a:p>
          </p:txBody>
        </p:sp>
        <p:sp>
          <p:nvSpPr>
            <p:cNvPr id="7250" name="Freeform 496"/>
            <p:cNvSpPr>
              <a:spLocks/>
            </p:cNvSpPr>
            <p:nvPr/>
          </p:nvSpPr>
          <p:spPr bwMode="auto">
            <a:xfrm>
              <a:off x="2555" y="2447"/>
              <a:ext cx="68" cy="74"/>
            </a:xfrm>
            <a:custGeom>
              <a:avLst/>
              <a:gdLst>
                <a:gd name="T0" fmla="*/ 1 w 136"/>
                <a:gd name="T1" fmla="*/ 17 h 148"/>
                <a:gd name="T2" fmla="*/ 0 w 136"/>
                <a:gd name="T3" fmla="*/ 12 h 148"/>
                <a:gd name="T4" fmla="*/ 2 w 136"/>
                <a:gd name="T5" fmla="*/ 9 h 148"/>
                <a:gd name="T6" fmla="*/ 4 w 136"/>
                <a:gd name="T7" fmla="*/ 7 h 148"/>
                <a:gd name="T8" fmla="*/ 6 w 136"/>
                <a:gd name="T9" fmla="*/ 6 h 148"/>
                <a:gd name="T10" fmla="*/ 9 w 136"/>
                <a:gd name="T11" fmla="*/ 6 h 148"/>
                <a:gd name="T12" fmla="*/ 11 w 136"/>
                <a:gd name="T13" fmla="*/ 4 h 148"/>
                <a:gd name="T14" fmla="*/ 14 w 136"/>
                <a:gd name="T15" fmla="*/ 1 h 148"/>
                <a:gd name="T16" fmla="*/ 20 w 136"/>
                <a:gd name="T17" fmla="*/ 1 h 148"/>
                <a:gd name="T18" fmla="*/ 23 w 136"/>
                <a:gd name="T19" fmla="*/ 4 h 148"/>
                <a:gd name="T20" fmla="*/ 25 w 136"/>
                <a:gd name="T21" fmla="*/ 6 h 148"/>
                <a:gd name="T22" fmla="*/ 28 w 136"/>
                <a:gd name="T23" fmla="*/ 6 h 148"/>
                <a:gd name="T24" fmla="*/ 30 w 136"/>
                <a:gd name="T25" fmla="*/ 6 h 148"/>
                <a:gd name="T26" fmla="*/ 33 w 136"/>
                <a:gd name="T27" fmla="*/ 8 h 148"/>
                <a:gd name="T28" fmla="*/ 34 w 136"/>
                <a:gd name="T29" fmla="*/ 11 h 148"/>
                <a:gd name="T30" fmla="*/ 33 w 136"/>
                <a:gd name="T31" fmla="*/ 17 h 148"/>
                <a:gd name="T32" fmla="*/ 33 w 136"/>
                <a:gd name="T33" fmla="*/ 20 h 148"/>
                <a:gd name="T34" fmla="*/ 34 w 136"/>
                <a:gd name="T35" fmla="*/ 25 h 148"/>
                <a:gd name="T36" fmla="*/ 33 w 136"/>
                <a:gd name="T37" fmla="*/ 29 h 148"/>
                <a:gd name="T38" fmla="*/ 30 w 136"/>
                <a:gd name="T39" fmla="*/ 30 h 148"/>
                <a:gd name="T40" fmla="*/ 28 w 136"/>
                <a:gd name="T41" fmla="*/ 31 h 148"/>
                <a:gd name="T42" fmla="*/ 25 w 136"/>
                <a:gd name="T43" fmla="*/ 30 h 148"/>
                <a:gd name="T44" fmla="*/ 23 w 136"/>
                <a:gd name="T45" fmla="*/ 33 h 148"/>
                <a:gd name="T46" fmla="*/ 20 w 136"/>
                <a:gd name="T47" fmla="*/ 37 h 148"/>
                <a:gd name="T48" fmla="*/ 15 w 136"/>
                <a:gd name="T49" fmla="*/ 37 h 148"/>
                <a:gd name="T50" fmla="*/ 11 w 136"/>
                <a:gd name="T51" fmla="*/ 33 h 148"/>
                <a:gd name="T52" fmla="*/ 9 w 136"/>
                <a:gd name="T53" fmla="*/ 31 h 148"/>
                <a:gd name="T54" fmla="*/ 6 w 136"/>
                <a:gd name="T55" fmla="*/ 31 h 148"/>
                <a:gd name="T56" fmla="*/ 4 w 136"/>
                <a:gd name="T57" fmla="*/ 30 h 148"/>
                <a:gd name="T58" fmla="*/ 2 w 136"/>
                <a:gd name="T59" fmla="*/ 29 h 148"/>
                <a:gd name="T60" fmla="*/ 1 w 136"/>
                <a:gd name="T61" fmla="*/ 25 h 148"/>
                <a:gd name="T62" fmla="*/ 2 w 136"/>
                <a:gd name="T63" fmla="*/ 21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8"/>
                <a:gd name="T98" fmla="*/ 136 w 136"/>
                <a:gd name="T99" fmla="*/ 148 h 1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FF0000"/>
            </a:solidFill>
            <a:ln w="9525">
              <a:noFill/>
              <a:round/>
              <a:headEnd/>
              <a:tailEnd/>
            </a:ln>
          </p:spPr>
          <p:txBody>
            <a:bodyPr/>
            <a:lstStyle/>
            <a:p>
              <a:endParaRPr lang="en-US"/>
            </a:p>
          </p:txBody>
        </p:sp>
        <p:sp>
          <p:nvSpPr>
            <p:cNvPr id="7251" name="Freeform 497"/>
            <p:cNvSpPr>
              <a:spLocks/>
            </p:cNvSpPr>
            <p:nvPr/>
          </p:nvSpPr>
          <p:spPr bwMode="auto">
            <a:xfrm>
              <a:off x="2579" y="2473"/>
              <a:ext cx="20" cy="21"/>
            </a:xfrm>
            <a:custGeom>
              <a:avLst/>
              <a:gdLst>
                <a:gd name="T0" fmla="*/ 5 w 39"/>
                <a:gd name="T1" fmla="*/ 11 h 40"/>
                <a:gd name="T2" fmla="*/ 7 w 39"/>
                <a:gd name="T3" fmla="*/ 10 h 40"/>
                <a:gd name="T4" fmla="*/ 9 w 39"/>
                <a:gd name="T5" fmla="*/ 9 h 40"/>
                <a:gd name="T6" fmla="*/ 10 w 39"/>
                <a:gd name="T7" fmla="*/ 7 h 40"/>
                <a:gd name="T8" fmla="*/ 10 w 39"/>
                <a:gd name="T9" fmla="*/ 6 h 40"/>
                <a:gd name="T10" fmla="*/ 10 w 39"/>
                <a:gd name="T11" fmla="*/ 3 h 40"/>
                <a:gd name="T12" fmla="*/ 9 w 39"/>
                <a:gd name="T13" fmla="*/ 2 h 40"/>
                <a:gd name="T14" fmla="*/ 7 w 39"/>
                <a:gd name="T15" fmla="*/ 1 h 40"/>
                <a:gd name="T16" fmla="*/ 5 w 39"/>
                <a:gd name="T17" fmla="*/ 0 h 40"/>
                <a:gd name="T18" fmla="*/ 3 w 39"/>
                <a:gd name="T19" fmla="*/ 1 h 40"/>
                <a:gd name="T20" fmla="*/ 2 w 39"/>
                <a:gd name="T21" fmla="*/ 2 h 40"/>
                <a:gd name="T22" fmla="*/ 1 w 39"/>
                <a:gd name="T23" fmla="*/ 3 h 40"/>
                <a:gd name="T24" fmla="*/ 0 w 39"/>
                <a:gd name="T25" fmla="*/ 6 h 40"/>
                <a:gd name="T26" fmla="*/ 1 w 39"/>
                <a:gd name="T27" fmla="*/ 7 h 40"/>
                <a:gd name="T28" fmla="*/ 2 w 39"/>
                <a:gd name="T29" fmla="*/ 9 h 40"/>
                <a:gd name="T30" fmla="*/ 3 w 39"/>
                <a:gd name="T31" fmla="*/ 10 h 40"/>
                <a:gd name="T32" fmla="*/ 5 w 39"/>
                <a:gd name="T33" fmla="*/ 1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FF0000"/>
            </a:solidFill>
            <a:ln w="9525">
              <a:noFill/>
              <a:round/>
              <a:headEnd/>
              <a:tailEnd/>
            </a:ln>
          </p:spPr>
          <p:txBody>
            <a:bodyPr/>
            <a:lstStyle/>
            <a:p>
              <a:endParaRPr lang="en-US"/>
            </a:p>
          </p:txBody>
        </p:sp>
        <p:sp>
          <p:nvSpPr>
            <p:cNvPr id="7252" name="Freeform 498"/>
            <p:cNvSpPr>
              <a:spLocks/>
            </p:cNvSpPr>
            <p:nvPr/>
          </p:nvSpPr>
          <p:spPr bwMode="auto">
            <a:xfrm>
              <a:off x="2642" y="1923"/>
              <a:ext cx="68" cy="74"/>
            </a:xfrm>
            <a:custGeom>
              <a:avLst/>
              <a:gdLst>
                <a:gd name="T0" fmla="*/ 1 w 136"/>
                <a:gd name="T1" fmla="*/ 17 h 147"/>
                <a:gd name="T2" fmla="*/ 0 w 136"/>
                <a:gd name="T3" fmla="*/ 12 h 147"/>
                <a:gd name="T4" fmla="*/ 2 w 136"/>
                <a:gd name="T5" fmla="*/ 9 h 147"/>
                <a:gd name="T6" fmla="*/ 4 w 136"/>
                <a:gd name="T7" fmla="*/ 7 h 147"/>
                <a:gd name="T8" fmla="*/ 6 w 136"/>
                <a:gd name="T9" fmla="*/ 6 h 147"/>
                <a:gd name="T10" fmla="*/ 9 w 136"/>
                <a:gd name="T11" fmla="*/ 7 h 147"/>
                <a:gd name="T12" fmla="*/ 11 w 136"/>
                <a:gd name="T13" fmla="*/ 4 h 147"/>
                <a:gd name="T14" fmla="*/ 14 w 136"/>
                <a:gd name="T15" fmla="*/ 1 h 147"/>
                <a:gd name="T16" fmla="*/ 20 w 136"/>
                <a:gd name="T17" fmla="*/ 1 h 147"/>
                <a:gd name="T18" fmla="*/ 23 w 136"/>
                <a:gd name="T19" fmla="*/ 4 h 147"/>
                <a:gd name="T20" fmla="*/ 25 w 136"/>
                <a:gd name="T21" fmla="*/ 6 h 147"/>
                <a:gd name="T22" fmla="*/ 28 w 136"/>
                <a:gd name="T23" fmla="*/ 6 h 147"/>
                <a:gd name="T24" fmla="*/ 30 w 136"/>
                <a:gd name="T25" fmla="*/ 7 h 147"/>
                <a:gd name="T26" fmla="*/ 33 w 136"/>
                <a:gd name="T27" fmla="*/ 8 h 147"/>
                <a:gd name="T28" fmla="*/ 34 w 136"/>
                <a:gd name="T29" fmla="*/ 12 h 147"/>
                <a:gd name="T30" fmla="*/ 33 w 136"/>
                <a:gd name="T31" fmla="*/ 17 h 147"/>
                <a:gd name="T32" fmla="*/ 33 w 136"/>
                <a:gd name="T33" fmla="*/ 20 h 147"/>
                <a:gd name="T34" fmla="*/ 34 w 136"/>
                <a:gd name="T35" fmla="*/ 25 h 147"/>
                <a:gd name="T36" fmla="*/ 33 w 136"/>
                <a:gd name="T37" fmla="*/ 29 h 147"/>
                <a:gd name="T38" fmla="*/ 30 w 136"/>
                <a:gd name="T39" fmla="*/ 31 h 147"/>
                <a:gd name="T40" fmla="*/ 28 w 136"/>
                <a:gd name="T41" fmla="*/ 31 h 147"/>
                <a:gd name="T42" fmla="*/ 25 w 136"/>
                <a:gd name="T43" fmla="*/ 31 h 147"/>
                <a:gd name="T44" fmla="*/ 23 w 136"/>
                <a:gd name="T45" fmla="*/ 33 h 147"/>
                <a:gd name="T46" fmla="*/ 20 w 136"/>
                <a:gd name="T47" fmla="*/ 37 h 147"/>
                <a:gd name="T48" fmla="*/ 15 w 136"/>
                <a:gd name="T49" fmla="*/ 37 h 147"/>
                <a:gd name="T50" fmla="*/ 11 w 136"/>
                <a:gd name="T51" fmla="*/ 33 h 147"/>
                <a:gd name="T52" fmla="*/ 9 w 136"/>
                <a:gd name="T53" fmla="*/ 31 h 147"/>
                <a:gd name="T54" fmla="*/ 6 w 136"/>
                <a:gd name="T55" fmla="*/ 31 h 147"/>
                <a:gd name="T56" fmla="*/ 4 w 136"/>
                <a:gd name="T57" fmla="*/ 31 h 147"/>
                <a:gd name="T58" fmla="*/ 2 w 136"/>
                <a:gd name="T59" fmla="*/ 29 h 147"/>
                <a:gd name="T60" fmla="*/ 1 w 136"/>
                <a:gd name="T61" fmla="*/ 26 h 147"/>
                <a:gd name="T62" fmla="*/ 2 w 136"/>
                <a:gd name="T63" fmla="*/ 21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7"/>
                <a:gd name="T98" fmla="*/ 136 w 136"/>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FF0000"/>
            </a:solidFill>
            <a:ln w="9525">
              <a:noFill/>
              <a:round/>
              <a:headEnd/>
              <a:tailEnd/>
            </a:ln>
          </p:spPr>
          <p:txBody>
            <a:bodyPr/>
            <a:lstStyle/>
            <a:p>
              <a:endParaRPr lang="en-US"/>
            </a:p>
          </p:txBody>
        </p:sp>
        <p:sp>
          <p:nvSpPr>
            <p:cNvPr id="7253" name="Freeform 499"/>
            <p:cNvSpPr>
              <a:spLocks/>
            </p:cNvSpPr>
            <p:nvPr/>
          </p:nvSpPr>
          <p:spPr bwMode="auto">
            <a:xfrm>
              <a:off x="2667" y="1949"/>
              <a:ext cx="20" cy="20"/>
            </a:xfrm>
            <a:custGeom>
              <a:avLst/>
              <a:gdLst>
                <a:gd name="T0" fmla="*/ 5 w 39"/>
                <a:gd name="T1" fmla="*/ 10 h 39"/>
                <a:gd name="T2" fmla="*/ 7 w 39"/>
                <a:gd name="T3" fmla="*/ 10 h 39"/>
                <a:gd name="T4" fmla="*/ 9 w 39"/>
                <a:gd name="T5" fmla="*/ 9 h 39"/>
                <a:gd name="T6" fmla="*/ 10 w 39"/>
                <a:gd name="T7" fmla="*/ 7 h 39"/>
                <a:gd name="T8" fmla="*/ 10 w 39"/>
                <a:gd name="T9" fmla="*/ 5 h 39"/>
                <a:gd name="T10" fmla="*/ 10 w 39"/>
                <a:gd name="T11" fmla="*/ 3 h 39"/>
                <a:gd name="T12" fmla="*/ 9 w 39"/>
                <a:gd name="T13" fmla="*/ 2 h 39"/>
                <a:gd name="T14" fmla="*/ 7 w 39"/>
                <a:gd name="T15" fmla="*/ 1 h 39"/>
                <a:gd name="T16" fmla="*/ 5 w 39"/>
                <a:gd name="T17" fmla="*/ 0 h 39"/>
                <a:gd name="T18" fmla="*/ 4 w 39"/>
                <a:gd name="T19" fmla="*/ 1 h 39"/>
                <a:gd name="T20" fmla="*/ 2 w 39"/>
                <a:gd name="T21" fmla="*/ 2 h 39"/>
                <a:gd name="T22" fmla="*/ 1 w 39"/>
                <a:gd name="T23" fmla="*/ 3 h 39"/>
                <a:gd name="T24" fmla="*/ 0 w 39"/>
                <a:gd name="T25" fmla="*/ 5 h 39"/>
                <a:gd name="T26" fmla="*/ 1 w 39"/>
                <a:gd name="T27" fmla="*/ 7 h 39"/>
                <a:gd name="T28" fmla="*/ 2 w 39"/>
                <a:gd name="T29" fmla="*/ 9 h 39"/>
                <a:gd name="T30" fmla="*/ 4 w 39"/>
                <a:gd name="T31" fmla="*/ 10 h 39"/>
                <a:gd name="T32" fmla="*/ 5 w 39"/>
                <a:gd name="T33" fmla="*/ 1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0000"/>
            </a:solidFill>
            <a:ln w="9525">
              <a:noFill/>
              <a:round/>
              <a:headEnd/>
              <a:tailEnd/>
            </a:ln>
          </p:spPr>
          <p:txBody>
            <a:bodyPr/>
            <a:lstStyle/>
            <a:p>
              <a:endParaRPr lang="en-US"/>
            </a:p>
          </p:txBody>
        </p:sp>
        <p:sp>
          <p:nvSpPr>
            <p:cNvPr id="7254" name="Freeform 500"/>
            <p:cNvSpPr>
              <a:spLocks/>
            </p:cNvSpPr>
            <p:nvPr/>
          </p:nvSpPr>
          <p:spPr bwMode="auto">
            <a:xfrm>
              <a:off x="2593" y="1695"/>
              <a:ext cx="30" cy="30"/>
            </a:xfrm>
            <a:custGeom>
              <a:avLst/>
              <a:gdLst>
                <a:gd name="T0" fmla="*/ 15 w 60"/>
                <a:gd name="T1" fmla="*/ 8 h 59"/>
                <a:gd name="T2" fmla="*/ 15 w 60"/>
                <a:gd name="T3" fmla="*/ 6 h 59"/>
                <a:gd name="T4" fmla="*/ 15 w 60"/>
                <a:gd name="T5" fmla="*/ 5 h 59"/>
                <a:gd name="T6" fmla="*/ 14 w 60"/>
                <a:gd name="T7" fmla="*/ 4 h 59"/>
                <a:gd name="T8" fmla="*/ 13 w 60"/>
                <a:gd name="T9" fmla="*/ 3 h 59"/>
                <a:gd name="T10" fmla="*/ 12 w 60"/>
                <a:gd name="T11" fmla="*/ 2 h 59"/>
                <a:gd name="T12" fmla="*/ 11 w 60"/>
                <a:gd name="T13" fmla="*/ 1 h 59"/>
                <a:gd name="T14" fmla="*/ 9 w 60"/>
                <a:gd name="T15" fmla="*/ 1 h 59"/>
                <a:gd name="T16" fmla="*/ 8 w 60"/>
                <a:gd name="T17" fmla="*/ 0 h 59"/>
                <a:gd name="T18" fmla="*/ 5 w 60"/>
                <a:gd name="T19" fmla="*/ 1 h 59"/>
                <a:gd name="T20" fmla="*/ 3 w 60"/>
                <a:gd name="T21" fmla="*/ 3 h 59"/>
                <a:gd name="T22" fmla="*/ 1 w 60"/>
                <a:gd name="T23" fmla="*/ 5 h 59"/>
                <a:gd name="T24" fmla="*/ 0 w 60"/>
                <a:gd name="T25" fmla="*/ 8 h 59"/>
                <a:gd name="T26" fmla="*/ 1 w 60"/>
                <a:gd name="T27" fmla="*/ 9 h 59"/>
                <a:gd name="T28" fmla="*/ 1 w 60"/>
                <a:gd name="T29" fmla="*/ 11 h 59"/>
                <a:gd name="T30" fmla="*/ 2 w 60"/>
                <a:gd name="T31" fmla="*/ 12 h 59"/>
                <a:gd name="T32" fmla="*/ 3 w 60"/>
                <a:gd name="T33" fmla="*/ 13 h 59"/>
                <a:gd name="T34" fmla="*/ 4 w 60"/>
                <a:gd name="T35" fmla="*/ 14 h 59"/>
                <a:gd name="T36" fmla="*/ 5 w 60"/>
                <a:gd name="T37" fmla="*/ 15 h 59"/>
                <a:gd name="T38" fmla="*/ 7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FF0000"/>
            </a:solidFill>
            <a:ln w="9525">
              <a:noFill/>
              <a:round/>
              <a:headEnd/>
              <a:tailEnd/>
            </a:ln>
          </p:spPr>
          <p:txBody>
            <a:bodyPr/>
            <a:lstStyle/>
            <a:p>
              <a:endParaRPr lang="en-US"/>
            </a:p>
          </p:txBody>
        </p:sp>
        <p:sp>
          <p:nvSpPr>
            <p:cNvPr id="7255" name="Freeform 501"/>
            <p:cNvSpPr>
              <a:spLocks/>
            </p:cNvSpPr>
            <p:nvPr/>
          </p:nvSpPr>
          <p:spPr bwMode="auto">
            <a:xfrm>
              <a:off x="2601" y="1702"/>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7256" name="Freeform 502"/>
            <p:cNvSpPr>
              <a:spLocks/>
            </p:cNvSpPr>
            <p:nvPr/>
          </p:nvSpPr>
          <p:spPr bwMode="auto">
            <a:xfrm>
              <a:off x="2352" y="1812"/>
              <a:ext cx="30" cy="30"/>
            </a:xfrm>
            <a:custGeom>
              <a:avLst/>
              <a:gdLst>
                <a:gd name="T0" fmla="*/ 15 w 60"/>
                <a:gd name="T1" fmla="*/ 8 h 60"/>
                <a:gd name="T2" fmla="*/ 15 w 60"/>
                <a:gd name="T3" fmla="*/ 7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2 w 60"/>
                <a:gd name="T21" fmla="*/ 3 h 60"/>
                <a:gd name="T22" fmla="*/ 1 w 60"/>
                <a:gd name="T23" fmla="*/ 5 h 60"/>
                <a:gd name="T24" fmla="*/ 0 w 60"/>
                <a:gd name="T25" fmla="*/ 8 h 60"/>
                <a:gd name="T26" fmla="*/ 0 w 60"/>
                <a:gd name="T27" fmla="*/ 9 h 60"/>
                <a:gd name="T28" fmla="*/ 1 w 60"/>
                <a:gd name="T29" fmla="*/ 11 h 60"/>
                <a:gd name="T30" fmla="*/ 1 w 60"/>
                <a:gd name="T31" fmla="*/ 12 h 60"/>
                <a:gd name="T32" fmla="*/ 2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FF0000"/>
            </a:solidFill>
            <a:ln w="9525">
              <a:noFill/>
              <a:round/>
              <a:headEnd/>
              <a:tailEnd/>
            </a:ln>
          </p:spPr>
          <p:txBody>
            <a:bodyPr/>
            <a:lstStyle/>
            <a:p>
              <a:endParaRPr lang="en-US"/>
            </a:p>
          </p:txBody>
        </p:sp>
        <p:sp>
          <p:nvSpPr>
            <p:cNvPr id="7257" name="Freeform 503"/>
            <p:cNvSpPr>
              <a:spLocks/>
            </p:cNvSpPr>
            <p:nvPr/>
          </p:nvSpPr>
          <p:spPr bwMode="auto">
            <a:xfrm>
              <a:off x="2359" y="1819"/>
              <a:ext cx="15" cy="15"/>
            </a:xfrm>
            <a:custGeom>
              <a:avLst/>
              <a:gdLst>
                <a:gd name="T0" fmla="*/ 4 w 29"/>
                <a:gd name="T1" fmla="*/ 8 h 30"/>
                <a:gd name="T2" fmla="*/ 3 w 29"/>
                <a:gd name="T3" fmla="*/ 8 h 30"/>
                <a:gd name="T4" fmla="*/ 3 w 29"/>
                <a:gd name="T5" fmla="*/ 8 h 30"/>
                <a:gd name="T6" fmla="*/ 2 w 29"/>
                <a:gd name="T7" fmla="*/ 7 h 30"/>
                <a:gd name="T8" fmla="*/ 1 w 29"/>
                <a:gd name="T9" fmla="*/ 7 h 30"/>
                <a:gd name="T10" fmla="*/ 1 w 29"/>
                <a:gd name="T11" fmla="*/ 6 h 30"/>
                <a:gd name="T12" fmla="*/ 1 w 29"/>
                <a:gd name="T13" fmla="*/ 6 h 30"/>
                <a:gd name="T14" fmla="*/ 0 w 29"/>
                <a:gd name="T15" fmla="*/ 5 h 30"/>
                <a:gd name="T16" fmla="*/ 0 w 29"/>
                <a:gd name="T17" fmla="*/ 4 h 30"/>
                <a:gd name="T18" fmla="*/ 0 w 29"/>
                <a:gd name="T19" fmla="*/ 4 h 30"/>
                <a:gd name="T20" fmla="*/ 1 w 29"/>
                <a:gd name="T21" fmla="*/ 3 h 30"/>
                <a:gd name="T22" fmla="*/ 1 w 29"/>
                <a:gd name="T23" fmla="*/ 2 h 30"/>
                <a:gd name="T24" fmla="*/ 1 w 29"/>
                <a:gd name="T25" fmla="*/ 2 h 30"/>
                <a:gd name="T26" fmla="*/ 2 w 29"/>
                <a:gd name="T27" fmla="*/ 1 h 30"/>
                <a:gd name="T28" fmla="*/ 3 w 29"/>
                <a:gd name="T29" fmla="*/ 1 h 30"/>
                <a:gd name="T30" fmla="*/ 3 w 29"/>
                <a:gd name="T31" fmla="*/ 0 h 30"/>
                <a:gd name="T32" fmla="*/ 4 w 29"/>
                <a:gd name="T33" fmla="*/ 0 h 30"/>
                <a:gd name="T34" fmla="*/ 5 w 29"/>
                <a:gd name="T35" fmla="*/ 0 h 30"/>
                <a:gd name="T36" fmla="*/ 6 w 29"/>
                <a:gd name="T37" fmla="*/ 1 h 30"/>
                <a:gd name="T38" fmla="*/ 6 w 29"/>
                <a:gd name="T39" fmla="*/ 1 h 30"/>
                <a:gd name="T40" fmla="*/ 7 w 29"/>
                <a:gd name="T41" fmla="*/ 2 h 30"/>
                <a:gd name="T42" fmla="*/ 7 w 29"/>
                <a:gd name="T43" fmla="*/ 2 h 30"/>
                <a:gd name="T44" fmla="*/ 7 w 29"/>
                <a:gd name="T45" fmla="*/ 3 h 30"/>
                <a:gd name="T46" fmla="*/ 8 w 29"/>
                <a:gd name="T47" fmla="*/ 4 h 30"/>
                <a:gd name="T48" fmla="*/ 8 w 29"/>
                <a:gd name="T49" fmla="*/ 4 h 30"/>
                <a:gd name="T50" fmla="*/ 7 w 29"/>
                <a:gd name="T51" fmla="*/ 6 h 30"/>
                <a:gd name="T52" fmla="*/ 7 w 29"/>
                <a:gd name="T53" fmla="*/ 7 h 30"/>
                <a:gd name="T54" fmla="*/ 6 w 29"/>
                <a:gd name="T55" fmla="*/ 8 h 30"/>
                <a:gd name="T56" fmla="*/ 4 w 29"/>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7258" name="Freeform 504"/>
            <p:cNvSpPr>
              <a:spLocks/>
            </p:cNvSpPr>
            <p:nvPr/>
          </p:nvSpPr>
          <p:spPr bwMode="auto">
            <a:xfrm>
              <a:off x="2336" y="1607"/>
              <a:ext cx="30" cy="29"/>
            </a:xfrm>
            <a:custGeom>
              <a:avLst/>
              <a:gdLst>
                <a:gd name="T0" fmla="*/ 15 w 60"/>
                <a:gd name="T1" fmla="*/ 7 h 59"/>
                <a:gd name="T2" fmla="*/ 15 w 60"/>
                <a:gd name="T3" fmla="*/ 6 h 59"/>
                <a:gd name="T4" fmla="*/ 15 w 60"/>
                <a:gd name="T5" fmla="*/ 4 h 59"/>
                <a:gd name="T6" fmla="*/ 14 w 60"/>
                <a:gd name="T7" fmla="*/ 3 h 59"/>
                <a:gd name="T8" fmla="*/ 13 w 60"/>
                <a:gd name="T9" fmla="*/ 2 h 59"/>
                <a:gd name="T10" fmla="*/ 12 w 60"/>
                <a:gd name="T11" fmla="*/ 1 h 59"/>
                <a:gd name="T12" fmla="*/ 11 w 60"/>
                <a:gd name="T13" fmla="*/ 0 h 59"/>
                <a:gd name="T14" fmla="*/ 9 w 60"/>
                <a:gd name="T15" fmla="*/ 0 h 59"/>
                <a:gd name="T16" fmla="*/ 8 w 60"/>
                <a:gd name="T17" fmla="*/ 0 h 59"/>
                <a:gd name="T18" fmla="*/ 5 w 60"/>
                <a:gd name="T19" fmla="*/ 0 h 59"/>
                <a:gd name="T20" fmla="*/ 3 w 60"/>
                <a:gd name="T21" fmla="*/ 2 h 59"/>
                <a:gd name="T22" fmla="*/ 1 w 60"/>
                <a:gd name="T23" fmla="*/ 4 h 59"/>
                <a:gd name="T24" fmla="*/ 0 w 60"/>
                <a:gd name="T25" fmla="*/ 7 h 59"/>
                <a:gd name="T26" fmla="*/ 1 w 60"/>
                <a:gd name="T27" fmla="*/ 9 h 59"/>
                <a:gd name="T28" fmla="*/ 1 w 60"/>
                <a:gd name="T29" fmla="*/ 10 h 59"/>
                <a:gd name="T30" fmla="*/ 2 w 60"/>
                <a:gd name="T31" fmla="*/ 11 h 59"/>
                <a:gd name="T32" fmla="*/ 3 w 60"/>
                <a:gd name="T33" fmla="*/ 12 h 59"/>
                <a:gd name="T34" fmla="*/ 4 w 60"/>
                <a:gd name="T35" fmla="*/ 13 h 59"/>
                <a:gd name="T36" fmla="*/ 5 w 60"/>
                <a:gd name="T37" fmla="*/ 14 h 59"/>
                <a:gd name="T38" fmla="*/ 6 w 60"/>
                <a:gd name="T39" fmla="*/ 14 h 59"/>
                <a:gd name="T40" fmla="*/ 8 w 60"/>
                <a:gd name="T41" fmla="*/ 14 h 59"/>
                <a:gd name="T42" fmla="*/ 9 w 60"/>
                <a:gd name="T43" fmla="*/ 14 h 59"/>
                <a:gd name="T44" fmla="*/ 11 w 60"/>
                <a:gd name="T45" fmla="*/ 14 h 59"/>
                <a:gd name="T46" fmla="*/ 12 w 60"/>
                <a:gd name="T47" fmla="*/ 13 h 59"/>
                <a:gd name="T48" fmla="*/ 13 w 60"/>
                <a:gd name="T49" fmla="*/ 12 h 59"/>
                <a:gd name="T50" fmla="*/ 14 w 60"/>
                <a:gd name="T51" fmla="*/ 11 h 59"/>
                <a:gd name="T52" fmla="*/ 15 w 60"/>
                <a:gd name="T53" fmla="*/ 10 h 59"/>
                <a:gd name="T54" fmla="*/ 15 w 60"/>
                <a:gd name="T55" fmla="*/ 9 h 59"/>
                <a:gd name="T56" fmla="*/ 15 w 60"/>
                <a:gd name="T57" fmla="*/ 7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FF0000"/>
            </a:solidFill>
            <a:ln w="9525">
              <a:noFill/>
              <a:round/>
              <a:headEnd/>
              <a:tailEnd/>
            </a:ln>
          </p:spPr>
          <p:txBody>
            <a:bodyPr/>
            <a:lstStyle/>
            <a:p>
              <a:endParaRPr lang="en-US"/>
            </a:p>
          </p:txBody>
        </p:sp>
        <p:sp>
          <p:nvSpPr>
            <p:cNvPr id="7259" name="Freeform 505"/>
            <p:cNvSpPr>
              <a:spLocks/>
            </p:cNvSpPr>
            <p:nvPr/>
          </p:nvSpPr>
          <p:spPr bwMode="auto">
            <a:xfrm>
              <a:off x="2343" y="1614"/>
              <a:ext cx="15" cy="15"/>
            </a:xfrm>
            <a:custGeom>
              <a:avLst/>
              <a:gdLst>
                <a:gd name="T0" fmla="*/ 4 w 30"/>
                <a:gd name="T1" fmla="*/ 8 h 29"/>
                <a:gd name="T2" fmla="*/ 3 w 30"/>
                <a:gd name="T3" fmla="*/ 8 h 29"/>
                <a:gd name="T4" fmla="*/ 3 w 30"/>
                <a:gd name="T5" fmla="*/ 7 h 29"/>
                <a:gd name="T6" fmla="*/ 2 w 30"/>
                <a:gd name="T7" fmla="*/ 7 h 29"/>
                <a:gd name="T8" fmla="*/ 1 w 30"/>
                <a:gd name="T9" fmla="*/ 7 h 29"/>
                <a:gd name="T10" fmla="*/ 1 w 30"/>
                <a:gd name="T11" fmla="*/ 6 h 29"/>
                <a:gd name="T12" fmla="*/ 1 w 30"/>
                <a:gd name="T13" fmla="*/ 5 h 29"/>
                <a:gd name="T14" fmla="*/ 0 w 30"/>
                <a:gd name="T15" fmla="*/ 5 h 29"/>
                <a:gd name="T16" fmla="*/ 0 w 30"/>
                <a:gd name="T17" fmla="*/ 4 h 29"/>
                <a:gd name="T18" fmla="*/ 0 w 30"/>
                <a:gd name="T19" fmla="*/ 3 h 29"/>
                <a:gd name="T20" fmla="*/ 1 w 30"/>
                <a:gd name="T21" fmla="*/ 3 h 29"/>
                <a:gd name="T22" fmla="*/ 1 w 30"/>
                <a:gd name="T23" fmla="*/ 2 h 29"/>
                <a:gd name="T24" fmla="*/ 1 w 30"/>
                <a:gd name="T25" fmla="*/ 1 h 29"/>
                <a:gd name="T26" fmla="*/ 2 w 30"/>
                <a:gd name="T27" fmla="*/ 1 h 29"/>
                <a:gd name="T28" fmla="*/ 3 w 30"/>
                <a:gd name="T29" fmla="*/ 1 h 29"/>
                <a:gd name="T30" fmla="*/ 3 w 30"/>
                <a:gd name="T31" fmla="*/ 0 h 29"/>
                <a:gd name="T32" fmla="*/ 4 w 30"/>
                <a:gd name="T33" fmla="*/ 0 h 29"/>
                <a:gd name="T34" fmla="*/ 5 w 30"/>
                <a:gd name="T35" fmla="*/ 0 h 29"/>
                <a:gd name="T36" fmla="*/ 5 w 30"/>
                <a:gd name="T37" fmla="*/ 1 h 29"/>
                <a:gd name="T38" fmla="*/ 6 w 30"/>
                <a:gd name="T39" fmla="*/ 1 h 29"/>
                <a:gd name="T40" fmla="*/ 7 w 30"/>
                <a:gd name="T41" fmla="*/ 1 h 29"/>
                <a:gd name="T42" fmla="*/ 7 w 30"/>
                <a:gd name="T43" fmla="*/ 2 h 29"/>
                <a:gd name="T44" fmla="*/ 7 w 30"/>
                <a:gd name="T45" fmla="*/ 3 h 29"/>
                <a:gd name="T46" fmla="*/ 8 w 30"/>
                <a:gd name="T47" fmla="*/ 3 h 29"/>
                <a:gd name="T48" fmla="*/ 8 w 30"/>
                <a:gd name="T49" fmla="*/ 4 h 29"/>
                <a:gd name="T50" fmla="*/ 7 w 30"/>
                <a:gd name="T51" fmla="*/ 6 h 29"/>
                <a:gd name="T52" fmla="*/ 7 w 30"/>
                <a:gd name="T53" fmla="*/ 7 h 29"/>
                <a:gd name="T54" fmla="*/ 5 w 30"/>
                <a:gd name="T55" fmla="*/ 7 h 29"/>
                <a:gd name="T56" fmla="*/ 4 w 30"/>
                <a:gd name="T57" fmla="*/ 8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FF0000"/>
            </a:solidFill>
            <a:ln w="9525">
              <a:noFill/>
              <a:round/>
              <a:headEnd/>
              <a:tailEnd/>
            </a:ln>
          </p:spPr>
          <p:txBody>
            <a:bodyPr/>
            <a:lstStyle/>
            <a:p>
              <a:endParaRPr lang="en-US"/>
            </a:p>
          </p:txBody>
        </p:sp>
        <p:sp>
          <p:nvSpPr>
            <p:cNvPr id="7260" name="Freeform 506"/>
            <p:cNvSpPr>
              <a:spLocks/>
            </p:cNvSpPr>
            <p:nvPr/>
          </p:nvSpPr>
          <p:spPr bwMode="auto">
            <a:xfrm>
              <a:off x="2456" y="1929"/>
              <a:ext cx="30" cy="30"/>
            </a:xfrm>
            <a:custGeom>
              <a:avLst/>
              <a:gdLst>
                <a:gd name="T0" fmla="*/ 15 w 60"/>
                <a:gd name="T1" fmla="*/ 8 h 60"/>
                <a:gd name="T2" fmla="*/ 15 w 60"/>
                <a:gd name="T3" fmla="*/ 6 h 60"/>
                <a:gd name="T4" fmla="*/ 15 w 60"/>
                <a:gd name="T5" fmla="*/ 5 h 60"/>
                <a:gd name="T6" fmla="*/ 14 w 60"/>
                <a:gd name="T7" fmla="*/ 4 h 60"/>
                <a:gd name="T8" fmla="*/ 13 w 60"/>
                <a:gd name="T9" fmla="*/ 2 h 60"/>
                <a:gd name="T10" fmla="*/ 12 w 60"/>
                <a:gd name="T11" fmla="*/ 2 h 60"/>
                <a:gd name="T12" fmla="*/ 11 w 60"/>
                <a:gd name="T13" fmla="*/ 1 h 60"/>
                <a:gd name="T14" fmla="*/ 9 w 60"/>
                <a:gd name="T15" fmla="*/ 0 h 60"/>
                <a:gd name="T16" fmla="*/ 8 w 60"/>
                <a:gd name="T17" fmla="*/ 0 h 60"/>
                <a:gd name="T18" fmla="*/ 5 w 60"/>
                <a:gd name="T19" fmla="*/ 1 h 60"/>
                <a:gd name="T20" fmla="*/ 3 w 60"/>
                <a:gd name="T21" fmla="*/ 2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7261" name="Freeform 507"/>
            <p:cNvSpPr>
              <a:spLocks/>
            </p:cNvSpPr>
            <p:nvPr/>
          </p:nvSpPr>
          <p:spPr bwMode="auto">
            <a:xfrm>
              <a:off x="2463" y="1937"/>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7262" name="Freeform 508"/>
            <p:cNvSpPr>
              <a:spLocks/>
            </p:cNvSpPr>
            <p:nvPr/>
          </p:nvSpPr>
          <p:spPr bwMode="auto">
            <a:xfrm>
              <a:off x="2357" y="1988"/>
              <a:ext cx="30" cy="29"/>
            </a:xfrm>
            <a:custGeom>
              <a:avLst/>
              <a:gdLst>
                <a:gd name="T0" fmla="*/ 15 w 60"/>
                <a:gd name="T1" fmla="*/ 7 h 59"/>
                <a:gd name="T2" fmla="*/ 15 w 60"/>
                <a:gd name="T3" fmla="*/ 6 h 59"/>
                <a:gd name="T4" fmla="*/ 15 w 60"/>
                <a:gd name="T5" fmla="*/ 4 h 59"/>
                <a:gd name="T6" fmla="*/ 14 w 60"/>
                <a:gd name="T7" fmla="*/ 3 h 59"/>
                <a:gd name="T8" fmla="*/ 13 w 60"/>
                <a:gd name="T9" fmla="*/ 2 h 59"/>
                <a:gd name="T10" fmla="*/ 12 w 60"/>
                <a:gd name="T11" fmla="*/ 1 h 59"/>
                <a:gd name="T12" fmla="*/ 11 w 60"/>
                <a:gd name="T13" fmla="*/ 0 h 59"/>
                <a:gd name="T14" fmla="*/ 9 w 60"/>
                <a:gd name="T15" fmla="*/ 0 h 59"/>
                <a:gd name="T16" fmla="*/ 8 w 60"/>
                <a:gd name="T17" fmla="*/ 0 h 59"/>
                <a:gd name="T18" fmla="*/ 5 w 60"/>
                <a:gd name="T19" fmla="*/ 0 h 59"/>
                <a:gd name="T20" fmla="*/ 3 w 60"/>
                <a:gd name="T21" fmla="*/ 2 h 59"/>
                <a:gd name="T22" fmla="*/ 1 w 60"/>
                <a:gd name="T23" fmla="*/ 4 h 59"/>
                <a:gd name="T24" fmla="*/ 0 w 60"/>
                <a:gd name="T25" fmla="*/ 7 h 59"/>
                <a:gd name="T26" fmla="*/ 1 w 60"/>
                <a:gd name="T27" fmla="*/ 8 h 59"/>
                <a:gd name="T28" fmla="*/ 1 w 60"/>
                <a:gd name="T29" fmla="*/ 10 h 59"/>
                <a:gd name="T30" fmla="*/ 2 w 60"/>
                <a:gd name="T31" fmla="*/ 11 h 59"/>
                <a:gd name="T32" fmla="*/ 3 w 60"/>
                <a:gd name="T33" fmla="*/ 12 h 59"/>
                <a:gd name="T34" fmla="*/ 4 w 60"/>
                <a:gd name="T35" fmla="*/ 13 h 59"/>
                <a:gd name="T36" fmla="*/ 5 w 60"/>
                <a:gd name="T37" fmla="*/ 14 h 59"/>
                <a:gd name="T38" fmla="*/ 6 w 60"/>
                <a:gd name="T39" fmla="*/ 14 h 59"/>
                <a:gd name="T40" fmla="*/ 8 w 60"/>
                <a:gd name="T41" fmla="*/ 14 h 59"/>
                <a:gd name="T42" fmla="*/ 9 w 60"/>
                <a:gd name="T43" fmla="*/ 14 h 59"/>
                <a:gd name="T44" fmla="*/ 11 w 60"/>
                <a:gd name="T45" fmla="*/ 14 h 59"/>
                <a:gd name="T46" fmla="*/ 12 w 60"/>
                <a:gd name="T47" fmla="*/ 13 h 59"/>
                <a:gd name="T48" fmla="*/ 13 w 60"/>
                <a:gd name="T49" fmla="*/ 12 h 59"/>
                <a:gd name="T50" fmla="*/ 14 w 60"/>
                <a:gd name="T51" fmla="*/ 11 h 59"/>
                <a:gd name="T52" fmla="*/ 15 w 60"/>
                <a:gd name="T53" fmla="*/ 10 h 59"/>
                <a:gd name="T54" fmla="*/ 15 w 60"/>
                <a:gd name="T55" fmla="*/ 8 h 59"/>
                <a:gd name="T56" fmla="*/ 15 w 60"/>
                <a:gd name="T57" fmla="*/ 7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FF0000"/>
            </a:solidFill>
            <a:ln w="9525">
              <a:noFill/>
              <a:round/>
              <a:headEnd/>
              <a:tailEnd/>
            </a:ln>
          </p:spPr>
          <p:txBody>
            <a:bodyPr/>
            <a:lstStyle/>
            <a:p>
              <a:endParaRPr lang="en-US"/>
            </a:p>
          </p:txBody>
        </p:sp>
        <p:sp>
          <p:nvSpPr>
            <p:cNvPr id="7263" name="Freeform 509"/>
            <p:cNvSpPr>
              <a:spLocks/>
            </p:cNvSpPr>
            <p:nvPr/>
          </p:nvSpPr>
          <p:spPr bwMode="auto">
            <a:xfrm>
              <a:off x="2365" y="1995"/>
              <a:ext cx="15" cy="15"/>
            </a:xfrm>
            <a:custGeom>
              <a:avLst/>
              <a:gdLst>
                <a:gd name="T0" fmla="*/ 4 w 30"/>
                <a:gd name="T1" fmla="*/ 8 h 29"/>
                <a:gd name="T2" fmla="*/ 4 w 30"/>
                <a:gd name="T3" fmla="*/ 8 h 29"/>
                <a:gd name="T4" fmla="*/ 3 w 30"/>
                <a:gd name="T5" fmla="*/ 7 h 29"/>
                <a:gd name="T6" fmla="*/ 2 w 30"/>
                <a:gd name="T7" fmla="*/ 7 h 29"/>
                <a:gd name="T8" fmla="*/ 2 w 30"/>
                <a:gd name="T9" fmla="*/ 7 h 29"/>
                <a:gd name="T10" fmla="*/ 1 w 30"/>
                <a:gd name="T11" fmla="*/ 6 h 29"/>
                <a:gd name="T12" fmla="*/ 1 w 30"/>
                <a:gd name="T13" fmla="*/ 5 h 29"/>
                <a:gd name="T14" fmla="*/ 0 w 30"/>
                <a:gd name="T15" fmla="*/ 5 h 29"/>
                <a:gd name="T16" fmla="*/ 0 w 30"/>
                <a:gd name="T17" fmla="*/ 4 h 29"/>
                <a:gd name="T18" fmla="*/ 0 w 30"/>
                <a:gd name="T19" fmla="*/ 3 h 29"/>
                <a:gd name="T20" fmla="*/ 1 w 30"/>
                <a:gd name="T21" fmla="*/ 3 h 29"/>
                <a:gd name="T22" fmla="*/ 1 w 30"/>
                <a:gd name="T23" fmla="*/ 2 h 29"/>
                <a:gd name="T24" fmla="*/ 2 w 30"/>
                <a:gd name="T25" fmla="*/ 1 h 29"/>
                <a:gd name="T26" fmla="*/ 2 w 30"/>
                <a:gd name="T27" fmla="*/ 1 h 29"/>
                <a:gd name="T28" fmla="*/ 3 w 30"/>
                <a:gd name="T29" fmla="*/ 1 h 29"/>
                <a:gd name="T30" fmla="*/ 4 w 30"/>
                <a:gd name="T31" fmla="*/ 0 h 29"/>
                <a:gd name="T32" fmla="*/ 4 w 30"/>
                <a:gd name="T33" fmla="*/ 0 h 29"/>
                <a:gd name="T34" fmla="*/ 5 w 30"/>
                <a:gd name="T35" fmla="*/ 0 h 29"/>
                <a:gd name="T36" fmla="*/ 6 w 30"/>
                <a:gd name="T37" fmla="*/ 1 h 29"/>
                <a:gd name="T38" fmla="*/ 6 w 30"/>
                <a:gd name="T39" fmla="*/ 1 h 29"/>
                <a:gd name="T40" fmla="*/ 7 w 30"/>
                <a:gd name="T41" fmla="*/ 1 h 29"/>
                <a:gd name="T42" fmla="*/ 7 w 30"/>
                <a:gd name="T43" fmla="*/ 2 h 29"/>
                <a:gd name="T44" fmla="*/ 8 w 30"/>
                <a:gd name="T45" fmla="*/ 3 h 29"/>
                <a:gd name="T46" fmla="*/ 8 w 30"/>
                <a:gd name="T47" fmla="*/ 3 h 29"/>
                <a:gd name="T48" fmla="*/ 8 w 30"/>
                <a:gd name="T49" fmla="*/ 4 h 29"/>
                <a:gd name="T50" fmla="*/ 8 w 30"/>
                <a:gd name="T51" fmla="*/ 5 h 29"/>
                <a:gd name="T52" fmla="*/ 7 w 30"/>
                <a:gd name="T53" fmla="*/ 7 h 29"/>
                <a:gd name="T54" fmla="*/ 6 w 30"/>
                <a:gd name="T55" fmla="*/ 7 h 29"/>
                <a:gd name="T56" fmla="*/ 4 w 30"/>
                <a:gd name="T57" fmla="*/ 8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0000"/>
            </a:solidFill>
            <a:ln w="9525">
              <a:noFill/>
              <a:round/>
              <a:headEnd/>
              <a:tailEnd/>
            </a:ln>
          </p:spPr>
          <p:txBody>
            <a:bodyPr/>
            <a:lstStyle/>
            <a:p>
              <a:endParaRPr lang="en-US"/>
            </a:p>
          </p:txBody>
        </p:sp>
        <p:sp>
          <p:nvSpPr>
            <p:cNvPr id="7264" name="Freeform 510"/>
            <p:cNvSpPr>
              <a:spLocks/>
            </p:cNvSpPr>
            <p:nvPr/>
          </p:nvSpPr>
          <p:spPr bwMode="auto">
            <a:xfrm>
              <a:off x="2658" y="2044"/>
              <a:ext cx="30" cy="30"/>
            </a:xfrm>
            <a:custGeom>
              <a:avLst/>
              <a:gdLst>
                <a:gd name="T0" fmla="*/ 15 w 59"/>
                <a:gd name="T1" fmla="*/ 8 h 60"/>
                <a:gd name="T2" fmla="*/ 15 w 59"/>
                <a:gd name="T3" fmla="*/ 7 h 60"/>
                <a:gd name="T4" fmla="*/ 15 w 59"/>
                <a:gd name="T5" fmla="*/ 5 h 60"/>
                <a:gd name="T6" fmla="*/ 14 w 59"/>
                <a:gd name="T7" fmla="*/ 4 h 60"/>
                <a:gd name="T8" fmla="*/ 13 w 59"/>
                <a:gd name="T9" fmla="*/ 3 h 60"/>
                <a:gd name="T10" fmla="*/ 12 w 59"/>
                <a:gd name="T11" fmla="*/ 2 h 60"/>
                <a:gd name="T12" fmla="*/ 11 w 59"/>
                <a:gd name="T13" fmla="*/ 1 h 60"/>
                <a:gd name="T14" fmla="*/ 9 w 59"/>
                <a:gd name="T15" fmla="*/ 1 h 60"/>
                <a:gd name="T16" fmla="*/ 8 w 59"/>
                <a:gd name="T17" fmla="*/ 0 h 60"/>
                <a:gd name="T18" fmla="*/ 5 w 59"/>
                <a:gd name="T19" fmla="*/ 1 h 60"/>
                <a:gd name="T20" fmla="*/ 3 w 59"/>
                <a:gd name="T21" fmla="*/ 3 h 60"/>
                <a:gd name="T22" fmla="*/ 1 w 59"/>
                <a:gd name="T23" fmla="*/ 5 h 60"/>
                <a:gd name="T24" fmla="*/ 0 w 59"/>
                <a:gd name="T25" fmla="*/ 8 h 60"/>
                <a:gd name="T26" fmla="*/ 1 w 59"/>
                <a:gd name="T27" fmla="*/ 9 h 60"/>
                <a:gd name="T28" fmla="*/ 1 w 59"/>
                <a:gd name="T29" fmla="*/ 11 h 60"/>
                <a:gd name="T30" fmla="*/ 2 w 59"/>
                <a:gd name="T31" fmla="*/ 12 h 60"/>
                <a:gd name="T32" fmla="*/ 3 w 59"/>
                <a:gd name="T33" fmla="*/ 13 h 60"/>
                <a:gd name="T34" fmla="*/ 4 w 59"/>
                <a:gd name="T35" fmla="*/ 14 h 60"/>
                <a:gd name="T36" fmla="*/ 5 w 59"/>
                <a:gd name="T37" fmla="*/ 15 h 60"/>
                <a:gd name="T38" fmla="*/ 6 w 59"/>
                <a:gd name="T39" fmla="*/ 15 h 60"/>
                <a:gd name="T40" fmla="*/ 8 w 59"/>
                <a:gd name="T41" fmla="*/ 15 h 60"/>
                <a:gd name="T42" fmla="*/ 9 w 59"/>
                <a:gd name="T43" fmla="*/ 15 h 60"/>
                <a:gd name="T44" fmla="*/ 11 w 59"/>
                <a:gd name="T45" fmla="*/ 15 h 60"/>
                <a:gd name="T46" fmla="*/ 12 w 59"/>
                <a:gd name="T47" fmla="*/ 14 h 60"/>
                <a:gd name="T48" fmla="*/ 13 w 59"/>
                <a:gd name="T49" fmla="*/ 13 h 60"/>
                <a:gd name="T50" fmla="*/ 14 w 59"/>
                <a:gd name="T51" fmla="*/ 12 h 60"/>
                <a:gd name="T52" fmla="*/ 15 w 59"/>
                <a:gd name="T53" fmla="*/ 11 h 60"/>
                <a:gd name="T54" fmla="*/ 15 w 59"/>
                <a:gd name="T55" fmla="*/ 9 h 60"/>
                <a:gd name="T56" fmla="*/ 15 w 59"/>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FF0000"/>
            </a:solidFill>
            <a:ln w="9525">
              <a:noFill/>
              <a:round/>
              <a:headEnd/>
              <a:tailEnd/>
            </a:ln>
          </p:spPr>
          <p:txBody>
            <a:bodyPr/>
            <a:lstStyle/>
            <a:p>
              <a:endParaRPr lang="en-US"/>
            </a:p>
          </p:txBody>
        </p:sp>
        <p:sp>
          <p:nvSpPr>
            <p:cNvPr id="7265" name="Freeform 511"/>
            <p:cNvSpPr>
              <a:spLocks/>
            </p:cNvSpPr>
            <p:nvPr/>
          </p:nvSpPr>
          <p:spPr bwMode="auto">
            <a:xfrm>
              <a:off x="2666" y="2051"/>
              <a:ext cx="15" cy="15"/>
            </a:xfrm>
            <a:custGeom>
              <a:avLst/>
              <a:gdLst>
                <a:gd name="T0" fmla="*/ 4 w 30"/>
                <a:gd name="T1" fmla="*/ 8 h 30"/>
                <a:gd name="T2" fmla="*/ 3 w 30"/>
                <a:gd name="T3" fmla="*/ 8 h 30"/>
                <a:gd name="T4" fmla="*/ 3 w 30"/>
                <a:gd name="T5" fmla="*/ 8 h 30"/>
                <a:gd name="T6" fmla="*/ 2 w 30"/>
                <a:gd name="T7" fmla="*/ 7 h 30"/>
                <a:gd name="T8" fmla="*/ 1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1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5 w 30"/>
                <a:gd name="T37" fmla="*/ 1 h 30"/>
                <a:gd name="T38" fmla="*/ 6 w 30"/>
                <a:gd name="T39" fmla="*/ 1 h 30"/>
                <a:gd name="T40" fmla="*/ 7 w 30"/>
                <a:gd name="T41" fmla="*/ 2 h 30"/>
                <a:gd name="T42" fmla="*/ 7 w 30"/>
                <a:gd name="T43" fmla="*/ 2 h 30"/>
                <a:gd name="T44" fmla="*/ 7 w 30"/>
                <a:gd name="T45" fmla="*/ 3 h 30"/>
                <a:gd name="T46" fmla="*/ 8 w 30"/>
                <a:gd name="T47" fmla="*/ 3 h 30"/>
                <a:gd name="T48" fmla="*/ 8 w 30"/>
                <a:gd name="T49" fmla="*/ 4 h 30"/>
                <a:gd name="T50" fmla="*/ 7 w 30"/>
                <a:gd name="T51" fmla="*/ 6 h 30"/>
                <a:gd name="T52" fmla="*/ 7 w 30"/>
                <a:gd name="T53" fmla="*/ 7 h 30"/>
                <a:gd name="T54" fmla="*/ 5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0000"/>
            </a:solidFill>
            <a:ln w="9525">
              <a:noFill/>
              <a:round/>
              <a:headEnd/>
              <a:tailEnd/>
            </a:ln>
          </p:spPr>
          <p:txBody>
            <a:bodyPr/>
            <a:lstStyle/>
            <a:p>
              <a:endParaRPr lang="en-US"/>
            </a:p>
          </p:txBody>
        </p:sp>
        <p:sp>
          <p:nvSpPr>
            <p:cNvPr id="7266" name="Freeform 512"/>
            <p:cNvSpPr>
              <a:spLocks/>
            </p:cNvSpPr>
            <p:nvPr/>
          </p:nvSpPr>
          <p:spPr bwMode="auto">
            <a:xfrm>
              <a:off x="2674" y="1787"/>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FF0000"/>
            </a:solidFill>
            <a:ln w="9525">
              <a:noFill/>
              <a:round/>
              <a:headEnd/>
              <a:tailEnd/>
            </a:ln>
          </p:spPr>
          <p:txBody>
            <a:bodyPr/>
            <a:lstStyle/>
            <a:p>
              <a:endParaRPr lang="en-US"/>
            </a:p>
          </p:txBody>
        </p:sp>
        <p:sp>
          <p:nvSpPr>
            <p:cNvPr id="7267" name="Freeform 513"/>
            <p:cNvSpPr>
              <a:spLocks/>
            </p:cNvSpPr>
            <p:nvPr/>
          </p:nvSpPr>
          <p:spPr bwMode="auto">
            <a:xfrm>
              <a:off x="2682" y="1795"/>
              <a:ext cx="15" cy="15"/>
            </a:xfrm>
            <a:custGeom>
              <a:avLst/>
              <a:gdLst>
                <a:gd name="T0" fmla="*/ 4 w 30"/>
                <a:gd name="T1" fmla="*/ 8 h 30"/>
                <a:gd name="T2" fmla="*/ 3 w 30"/>
                <a:gd name="T3" fmla="*/ 8 h 30"/>
                <a:gd name="T4" fmla="*/ 3 w 30"/>
                <a:gd name="T5" fmla="*/ 8 h 30"/>
                <a:gd name="T6" fmla="*/ 2 w 30"/>
                <a:gd name="T7" fmla="*/ 7 h 30"/>
                <a:gd name="T8" fmla="*/ 1 w 30"/>
                <a:gd name="T9" fmla="*/ 7 h 30"/>
                <a:gd name="T10" fmla="*/ 1 w 30"/>
                <a:gd name="T11" fmla="*/ 6 h 30"/>
                <a:gd name="T12" fmla="*/ 1 w 30"/>
                <a:gd name="T13" fmla="*/ 6 h 30"/>
                <a:gd name="T14" fmla="*/ 0 w 30"/>
                <a:gd name="T15" fmla="*/ 5 h 30"/>
                <a:gd name="T16" fmla="*/ 0 w 30"/>
                <a:gd name="T17" fmla="*/ 4 h 30"/>
                <a:gd name="T18" fmla="*/ 0 w 30"/>
                <a:gd name="T19" fmla="*/ 4 h 30"/>
                <a:gd name="T20" fmla="*/ 1 w 30"/>
                <a:gd name="T21" fmla="*/ 3 h 30"/>
                <a:gd name="T22" fmla="*/ 1 w 30"/>
                <a:gd name="T23" fmla="*/ 2 h 30"/>
                <a:gd name="T24" fmla="*/ 1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4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FF0000"/>
            </a:solidFill>
            <a:ln w="9525">
              <a:noFill/>
              <a:round/>
              <a:headEnd/>
              <a:tailEnd/>
            </a:ln>
          </p:spPr>
          <p:txBody>
            <a:bodyPr/>
            <a:lstStyle/>
            <a:p>
              <a:endParaRPr lang="en-US"/>
            </a:p>
          </p:txBody>
        </p:sp>
        <p:sp>
          <p:nvSpPr>
            <p:cNvPr id="7268" name="Freeform 514"/>
            <p:cNvSpPr>
              <a:spLocks/>
            </p:cNvSpPr>
            <p:nvPr/>
          </p:nvSpPr>
          <p:spPr bwMode="auto">
            <a:xfrm>
              <a:off x="2677" y="2164"/>
              <a:ext cx="30" cy="29"/>
            </a:xfrm>
            <a:custGeom>
              <a:avLst/>
              <a:gdLst>
                <a:gd name="T0" fmla="*/ 16 w 58"/>
                <a:gd name="T1" fmla="*/ 7 h 60"/>
                <a:gd name="T2" fmla="*/ 16 w 58"/>
                <a:gd name="T3" fmla="*/ 6 h 60"/>
                <a:gd name="T4" fmla="*/ 15 w 58"/>
                <a:gd name="T5" fmla="*/ 4 h 60"/>
                <a:gd name="T6" fmla="*/ 14 w 58"/>
                <a:gd name="T7" fmla="*/ 3 h 60"/>
                <a:gd name="T8" fmla="*/ 13 w 58"/>
                <a:gd name="T9" fmla="*/ 2 h 60"/>
                <a:gd name="T10" fmla="*/ 12 w 58"/>
                <a:gd name="T11" fmla="*/ 1 h 60"/>
                <a:gd name="T12" fmla="*/ 11 w 58"/>
                <a:gd name="T13" fmla="*/ 0 h 60"/>
                <a:gd name="T14" fmla="*/ 9 w 58"/>
                <a:gd name="T15" fmla="*/ 0 h 60"/>
                <a:gd name="T16" fmla="*/ 7 w 58"/>
                <a:gd name="T17" fmla="*/ 0 h 60"/>
                <a:gd name="T18" fmla="*/ 5 w 58"/>
                <a:gd name="T19" fmla="*/ 0 h 60"/>
                <a:gd name="T20" fmla="*/ 2 w 58"/>
                <a:gd name="T21" fmla="*/ 2 h 60"/>
                <a:gd name="T22" fmla="*/ 1 w 58"/>
                <a:gd name="T23" fmla="*/ 4 h 60"/>
                <a:gd name="T24" fmla="*/ 0 w 58"/>
                <a:gd name="T25" fmla="*/ 7 h 60"/>
                <a:gd name="T26" fmla="*/ 0 w 58"/>
                <a:gd name="T27" fmla="*/ 8 h 60"/>
                <a:gd name="T28" fmla="*/ 1 w 58"/>
                <a:gd name="T29" fmla="*/ 10 h 60"/>
                <a:gd name="T30" fmla="*/ 1 w 58"/>
                <a:gd name="T31" fmla="*/ 11 h 60"/>
                <a:gd name="T32" fmla="*/ 2 w 58"/>
                <a:gd name="T33" fmla="*/ 12 h 60"/>
                <a:gd name="T34" fmla="*/ 3 w 58"/>
                <a:gd name="T35" fmla="*/ 13 h 60"/>
                <a:gd name="T36" fmla="*/ 5 w 58"/>
                <a:gd name="T37" fmla="*/ 14 h 60"/>
                <a:gd name="T38" fmla="*/ 6 w 58"/>
                <a:gd name="T39" fmla="*/ 14 h 60"/>
                <a:gd name="T40" fmla="*/ 7 w 58"/>
                <a:gd name="T41" fmla="*/ 14 h 60"/>
                <a:gd name="T42" fmla="*/ 9 w 58"/>
                <a:gd name="T43" fmla="*/ 14 h 60"/>
                <a:gd name="T44" fmla="*/ 11 w 58"/>
                <a:gd name="T45" fmla="*/ 14 h 60"/>
                <a:gd name="T46" fmla="*/ 12 w 58"/>
                <a:gd name="T47" fmla="*/ 13 h 60"/>
                <a:gd name="T48" fmla="*/ 13 w 58"/>
                <a:gd name="T49" fmla="*/ 12 h 60"/>
                <a:gd name="T50" fmla="*/ 14 w 58"/>
                <a:gd name="T51" fmla="*/ 11 h 60"/>
                <a:gd name="T52" fmla="*/ 15 w 58"/>
                <a:gd name="T53" fmla="*/ 10 h 60"/>
                <a:gd name="T54" fmla="*/ 16 w 58"/>
                <a:gd name="T55" fmla="*/ 8 h 60"/>
                <a:gd name="T56" fmla="*/ 16 w 58"/>
                <a:gd name="T57" fmla="*/ 7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FF0000"/>
            </a:solidFill>
            <a:ln w="9525">
              <a:noFill/>
              <a:round/>
              <a:headEnd/>
              <a:tailEnd/>
            </a:ln>
          </p:spPr>
          <p:txBody>
            <a:bodyPr/>
            <a:lstStyle/>
            <a:p>
              <a:endParaRPr lang="en-US"/>
            </a:p>
          </p:txBody>
        </p:sp>
        <p:sp>
          <p:nvSpPr>
            <p:cNvPr id="7269" name="Freeform 515"/>
            <p:cNvSpPr>
              <a:spLocks/>
            </p:cNvSpPr>
            <p:nvPr/>
          </p:nvSpPr>
          <p:spPr bwMode="auto">
            <a:xfrm>
              <a:off x="2685" y="2171"/>
              <a:ext cx="14" cy="15"/>
            </a:xfrm>
            <a:custGeom>
              <a:avLst/>
              <a:gdLst>
                <a:gd name="T0" fmla="*/ 4 w 28"/>
                <a:gd name="T1" fmla="*/ 8 h 30"/>
                <a:gd name="T2" fmla="*/ 3 w 28"/>
                <a:gd name="T3" fmla="*/ 8 h 30"/>
                <a:gd name="T4" fmla="*/ 3 w 28"/>
                <a:gd name="T5" fmla="*/ 8 h 30"/>
                <a:gd name="T6" fmla="*/ 2 w 28"/>
                <a:gd name="T7" fmla="*/ 7 h 30"/>
                <a:gd name="T8" fmla="*/ 1 w 28"/>
                <a:gd name="T9" fmla="*/ 7 h 30"/>
                <a:gd name="T10" fmla="*/ 1 w 28"/>
                <a:gd name="T11" fmla="*/ 6 h 30"/>
                <a:gd name="T12" fmla="*/ 1 w 28"/>
                <a:gd name="T13" fmla="*/ 6 h 30"/>
                <a:gd name="T14" fmla="*/ 0 w 28"/>
                <a:gd name="T15" fmla="*/ 5 h 30"/>
                <a:gd name="T16" fmla="*/ 0 w 28"/>
                <a:gd name="T17" fmla="*/ 4 h 30"/>
                <a:gd name="T18" fmla="*/ 0 w 28"/>
                <a:gd name="T19" fmla="*/ 4 h 30"/>
                <a:gd name="T20" fmla="*/ 1 w 28"/>
                <a:gd name="T21" fmla="*/ 3 h 30"/>
                <a:gd name="T22" fmla="*/ 1 w 28"/>
                <a:gd name="T23" fmla="*/ 2 h 30"/>
                <a:gd name="T24" fmla="*/ 1 w 28"/>
                <a:gd name="T25" fmla="*/ 2 h 30"/>
                <a:gd name="T26" fmla="*/ 2 w 28"/>
                <a:gd name="T27" fmla="*/ 1 h 30"/>
                <a:gd name="T28" fmla="*/ 3 w 28"/>
                <a:gd name="T29" fmla="*/ 1 h 30"/>
                <a:gd name="T30" fmla="*/ 3 w 28"/>
                <a:gd name="T31" fmla="*/ 0 h 30"/>
                <a:gd name="T32" fmla="*/ 4 w 28"/>
                <a:gd name="T33" fmla="*/ 0 h 30"/>
                <a:gd name="T34" fmla="*/ 5 w 28"/>
                <a:gd name="T35" fmla="*/ 0 h 30"/>
                <a:gd name="T36" fmla="*/ 5 w 28"/>
                <a:gd name="T37" fmla="*/ 1 h 30"/>
                <a:gd name="T38" fmla="*/ 6 w 28"/>
                <a:gd name="T39" fmla="*/ 1 h 30"/>
                <a:gd name="T40" fmla="*/ 7 w 28"/>
                <a:gd name="T41" fmla="*/ 2 h 30"/>
                <a:gd name="T42" fmla="*/ 7 w 28"/>
                <a:gd name="T43" fmla="*/ 2 h 30"/>
                <a:gd name="T44" fmla="*/ 7 w 28"/>
                <a:gd name="T45" fmla="*/ 3 h 30"/>
                <a:gd name="T46" fmla="*/ 7 w 28"/>
                <a:gd name="T47" fmla="*/ 4 h 30"/>
                <a:gd name="T48" fmla="*/ 7 w 28"/>
                <a:gd name="T49" fmla="*/ 4 h 30"/>
                <a:gd name="T50" fmla="*/ 7 w 28"/>
                <a:gd name="T51" fmla="*/ 6 h 30"/>
                <a:gd name="T52" fmla="*/ 7 w 28"/>
                <a:gd name="T53" fmla="*/ 7 h 30"/>
                <a:gd name="T54" fmla="*/ 5 w 28"/>
                <a:gd name="T55" fmla="*/ 8 h 30"/>
                <a:gd name="T56" fmla="*/ 4 w 28"/>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0000"/>
            </a:solidFill>
            <a:ln w="9525">
              <a:noFill/>
              <a:round/>
              <a:headEnd/>
              <a:tailEnd/>
            </a:ln>
          </p:spPr>
          <p:txBody>
            <a:bodyPr/>
            <a:lstStyle/>
            <a:p>
              <a:endParaRPr lang="en-US"/>
            </a:p>
          </p:txBody>
        </p:sp>
        <p:sp>
          <p:nvSpPr>
            <p:cNvPr id="7270" name="Freeform 516"/>
            <p:cNvSpPr>
              <a:spLocks/>
            </p:cNvSpPr>
            <p:nvPr/>
          </p:nvSpPr>
          <p:spPr bwMode="auto">
            <a:xfrm>
              <a:off x="2539" y="2259"/>
              <a:ext cx="29" cy="30"/>
            </a:xfrm>
            <a:custGeom>
              <a:avLst/>
              <a:gdLst>
                <a:gd name="T0" fmla="*/ 14 w 60"/>
                <a:gd name="T1" fmla="*/ 8 h 60"/>
                <a:gd name="T2" fmla="*/ 14 w 60"/>
                <a:gd name="T3" fmla="*/ 6 h 60"/>
                <a:gd name="T4" fmla="*/ 14 w 60"/>
                <a:gd name="T5" fmla="*/ 5 h 60"/>
                <a:gd name="T6" fmla="*/ 13 w 60"/>
                <a:gd name="T7" fmla="*/ 4 h 60"/>
                <a:gd name="T8" fmla="*/ 12 w 60"/>
                <a:gd name="T9" fmla="*/ 2 h 60"/>
                <a:gd name="T10" fmla="*/ 11 w 60"/>
                <a:gd name="T11" fmla="*/ 2 h 60"/>
                <a:gd name="T12" fmla="*/ 10 w 60"/>
                <a:gd name="T13" fmla="*/ 1 h 60"/>
                <a:gd name="T14" fmla="*/ 8 w 60"/>
                <a:gd name="T15" fmla="*/ 1 h 60"/>
                <a:gd name="T16" fmla="*/ 7 w 60"/>
                <a:gd name="T17" fmla="*/ 0 h 60"/>
                <a:gd name="T18" fmla="*/ 4 w 60"/>
                <a:gd name="T19" fmla="*/ 1 h 60"/>
                <a:gd name="T20" fmla="*/ 2 w 60"/>
                <a:gd name="T21" fmla="*/ 2 h 60"/>
                <a:gd name="T22" fmla="*/ 0 w 60"/>
                <a:gd name="T23" fmla="*/ 5 h 60"/>
                <a:gd name="T24" fmla="*/ 0 w 60"/>
                <a:gd name="T25" fmla="*/ 8 h 60"/>
                <a:gd name="T26" fmla="*/ 0 w 60"/>
                <a:gd name="T27" fmla="*/ 9 h 60"/>
                <a:gd name="T28" fmla="*/ 0 w 60"/>
                <a:gd name="T29" fmla="*/ 11 h 60"/>
                <a:gd name="T30" fmla="*/ 1 w 60"/>
                <a:gd name="T31" fmla="*/ 12 h 60"/>
                <a:gd name="T32" fmla="*/ 2 w 60"/>
                <a:gd name="T33" fmla="*/ 13 h 60"/>
                <a:gd name="T34" fmla="*/ 3 w 60"/>
                <a:gd name="T35" fmla="*/ 14 h 60"/>
                <a:gd name="T36" fmla="*/ 4 w 60"/>
                <a:gd name="T37" fmla="*/ 15 h 60"/>
                <a:gd name="T38" fmla="*/ 6 w 60"/>
                <a:gd name="T39" fmla="*/ 15 h 60"/>
                <a:gd name="T40" fmla="*/ 7 w 60"/>
                <a:gd name="T41" fmla="*/ 15 h 60"/>
                <a:gd name="T42" fmla="*/ 8 w 60"/>
                <a:gd name="T43" fmla="*/ 15 h 60"/>
                <a:gd name="T44" fmla="*/ 10 w 60"/>
                <a:gd name="T45" fmla="*/ 15 h 60"/>
                <a:gd name="T46" fmla="*/ 11 w 60"/>
                <a:gd name="T47" fmla="*/ 14 h 60"/>
                <a:gd name="T48" fmla="*/ 12 w 60"/>
                <a:gd name="T49" fmla="*/ 13 h 60"/>
                <a:gd name="T50" fmla="*/ 13 w 60"/>
                <a:gd name="T51" fmla="*/ 12 h 60"/>
                <a:gd name="T52" fmla="*/ 14 w 60"/>
                <a:gd name="T53" fmla="*/ 11 h 60"/>
                <a:gd name="T54" fmla="*/ 14 w 60"/>
                <a:gd name="T55" fmla="*/ 9 h 60"/>
                <a:gd name="T56" fmla="*/ 14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7271" name="Freeform 517"/>
            <p:cNvSpPr>
              <a:spLocks/>
            </p:cNvSpPr>
            <p:nvPr/>
          </p:nvSpPr>
          <p:spPr bwMode="auto">
            <a:xfrm>
              <a:off x="2546" y="2267"/>
              <a:ext cx="15" cy="15"/>
            </a:xfrm>
            <a:custGeom>
              <a:avLst/>
              <a:gdLst>
                <a:gd name="T0" fmla="*/ 4 w 30"/>
                <a:gd name="T1" fmla="*/ 8 h 30"/>
                <a:gd name="T2" fmla="*/ 3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7272" name="Freeform 518"/>
            <p:cNvSpPr>
              <a:spLocks/>
            </p:cNvSpPr>
            <p:nvPr/>
          </p:nvSpPr>
          <p:spPr bwMode="auto">
            <a:xfrm>
              <a:off x="2416" y="2291"/>
              <a:ext cx="30" cy="30"/>
            </a:xfrm>
            <a:custGeom>
              <a:avLst/>
              <a:gdLst>
                <a:gd name="T0" fmla="*/ 15 w 60"/>
                <a:gd name="T1" fmla="*/ 8 h 59"/>
                <a:gd name="T2" fmla="*/ 15 w 60"/>
                <a:gd name="T3" fmla="*/ 6 h 59"/>
                <a:gd name="T4" fmla="*/ 15 w 60"/>
                <a:gd name="T5" fmla="*/ 5 h 59"/>
                <a:gd name="T6" fmla="*/ 14 w 60"/>
                <a:gd name="T7" fmla="*/ 4 h 59"/>
                <a:gd name="T8" fmla="*/ 13 w 60"/>
                <a:gd name="T9" fmla="*/ 3 h 59"/>
                <a:gd name="T10" fmla="*/ 12 w 60"/>
                <a:gd name="T11" fmla="*/ 2 h 59"/>
                <a:gd name="T12" fmla="*/ 11 w 60"/>
                <a:gd name="T13" fmla="*/ 1 h 59"/>
                <a:gd name="T14" fmla="*/ 9 w 60"/>
                <a:gd name="T15" fmla="*/ 1 h 59"/>
                <a:gd name="T16" fmla="*/ 8 w 60"/>
                <a:gd name="T17" fmla="*/ 0 h 59"/>
                <a:gd name="T18" fmla="*/ 5 w 60"/>
                <a:gd name="T19" fmla="*/ 1 h 59"/>
                <a:gd name="T20" fmla="*/ 3 w 60"/>
                <a:gd name="T21" fmla="*/ 3 h 59"/>
                <a:gd name="T22" fmla="*/ 1 w 60"/>
                <a:gd name="T23" fmla="*/ 5 h 59"/>
                <a:gd name="T24" fmla="*/ 0 w 60"/>
                <a:gd name="T25" fmla="*/ 8 h 59"/>
                <a:gd name="T26" fmla="*/ 1 w 60"/>
                <a:gd name="T27" fmla="*/ 9 h 59"/>
                <a:gd name="T28" fmla="*/ 1 w 60"/>
                <a:gd name="T29" fmla="*/ 11 h 59"/>
                <a:gd name="T30" fmla="*/ 1 w 60"/>
                <a:gd name="T31" fmla="*/ 12 h 59"/>
                <a:gd name="T32" fmla="*/ 2 w 60"/>
                <a:gd name="T33" fmla="*/ 13 h 59"/>
                <a:gd name="T34" fmla="*/ 3 w 60"/>
                <a:gd name="T35" fmla="*/ 14 h 59"/>
                <a:gd name="T36" fmla="*/ 5 w 60"/>
                <a:gd name="T37" fmla="*/ 15 h 59"/>
                <a:gd name="T38" fmla="*/ 6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FF0000"/>
            </a:solidFill>
            <a:ln w="9525">
              <a:noFill/>
              <a:round/>
              <a:headEnd/>
              <a:tailEnd/>
            </a:ln>
          </p:spPr>
          <p:txBody>
            <a:bodyPr/>
            <a:lstStyle/>
            <a:p>
              <a:endParaRPr lang="en-US"/>
            </a:p>
          </p:txBody>
        </p:sp>
        <p:sp>
          <p:nvSpPr>
            <p:cNvPr id="7273" name="Freeform 519"/>
            <p:cNvSpPr>
              <a:spLocks/>
            </p:cNvSpPr>
            <p:nvPr/>
          </p:nvSpPr>
          <p:spPr bwMode="auto">
            <a:xfrm>
              <a:off x="2423" y="2298"/>
              <a:ext cx="15" cy="15"/>
            </a:xfrm>
            <a:custGeom>
              <a:avLst/>
              <a:gdLst>
                <a:gd name="T0" fmla="*/ 4 w 30"/>
                <a:gd name="T1" fmla="*/ 8 h 30"/>
                <a:gd name="T2" fmla="*/ 3 w 30"/>
                <a:gd name="T3" fmla="*/ 8 h 30"/>
                <a:gd name="T4" fmla="*/ 3 w 30"/>
                <a:gd name="T5" fmla="*/ 7 h 30"/>
                <a:gd name="T6" fmla="*/ 2 w 30"/>
                <a:gd name="T7" fmla="*/ 7 h 30"/>
                <a:gd name="T8" fmla="*/ 1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1 w 30"/>
                <a:gd name="T25" fmla="*/ 1 h 30"/>
                <a:gd name="T26" fmla="*/ 2 w 30"/>
                <a:gd name="T27" fmla="*/ 1 h 30"/>
                <a:gd name="T28" fmla="*/ 3 w 30"/>
                <a:gd name="T29" fmla="*/ 1 h 30"/>
                <a:gd name="T30" fmla="*/ 3 w 30"/>
                <a:gd name="T31" fmla="*/ 0 h 30"/>
                <a:gd name="T32" fmla="*/ 4 w 30"/>
                <a:gd name="T33" fmla="*/ 0 h 30"/>
                <a:gd name="T34" fmla="*/ 5 w 30"/>
                <a:gd name="T35" fmla="*/ 0 h 30"/>
                <a:gd name="T36" fmla="*/ 5 w 30"/>
                <a:gd name="T37" fmla="*/ 1 h 30"/>
                <a:gd name="T38" fmla="*/ 6 w 30"/>
                <a:gd name="T39" fmla="*/ 1 h 30"/>
                <a:gd name="T40" fmla="*/ 7 w 30"/>
                <a:gd name="T41" fmla="*/ 1 h 30"/>
                <a:gd name="T42" fmla="*/ 7 w 30"/>
                <a:gd name="T43" fmla="*/ 2 h 30"/>
                <a:gd name="T44" fmla="*/ 7 w 30"/>
                <a:gd name="T45" fmla="*/ 3 h 30"/>
                <a:gd name="T46" fmla="*/ 8 w 30"/>
                <a:gd name="T47" fmla="*/ 3 h 30"/>
                <a:gd name="T48" fmla="*/ 8 w 30"/>
                <a:gd name="T49" fmla="*/ 4 h 30"/>
                <a:gd name="T50" fmla="*/ 7 w 30"/>
                <a:gd name="T51" fmla="*/ 5 h 30"/>
                <a:gd name="T52" fmla="*/ 7 w 30"/>
                <a:gd name="T53" fmla="*/ 7 h 30"/>
                <a:gd name="T54" fmla="*/ 5 w 30"/>
                <a:gd name="T55" fmla="*/ 7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FF0000"/>
            </a:solidFill>
            <a:ln w="9525">
              <a:noFill/>
              <a:round/>
              <a:headEnd/>
              <a:tailEnd/>
            </a:ln>
          </p:spPr>
          <p:txBody>
            <a:bodyPr/>
            <a:lstStyle/>
            <a:p>
              <a:endParaRPr lang="en-US"/>
            </a:p>
          </p:txBody>
        </p:sp>
        <p:sp>
          <p:nvSpPr>
            <p:cNvPr id="7274" name="Freeform 520"/>
            <p:cNvSpPr>
              <a:spLocks/>
            </p:cNvSpPr>
            <p:nvPr/>
          </p:nvSpPr>
          <p:spPr bwMode="auto">
            <a:xfrm>
              <a:off x="2344" y="2212"/>
              <a:ext cx="30" cy="29"/>
            </a:xfrm>
            <a:custGeom>
              <a:avLst/>
              <a:gdLst>
                <a:gd name="T0" fmla="*/ 15 w 60"/>
                <a:gd name="T1" fmla="*/ 7 h 57"/>
                <a:gd name="T2" fmla="*/ 15 w 60"/>
                <a:gd name="T3" fmla="*/ 6 h 57"/>
                <a:gd name="T4" fmla="*/ 15 w 60"/>
                <a:gd name="T5" fmla="*/ 5 h 57"/>
                <a:gd name="T6" fmla="*/ 14 w 60"/>
                <a:gd name="T7" fmla="*/ 3 h 57"/>
                <a:gd name="T8" fmla="*/ 13 w 60"/>
                <a:gd name="T9" fmla="*/ 2 h 57"/>
                <a:gd name="T10" fmla="*/ 12 w 60"/>
                <a:gd name="T11" fmla="*/ 1 h 57"/>
                <a:gd name="T12" fmla="*/ 11 w 60"/>
                <a:gd name="T13" fmla="*/ 1 h 57"/>
                <a:gd name="T14" fmla="*/ 9 w 60"/>
                <a:gd name="T15" fmla="*/ 0 h 57"/>
                <a:gd name="T16" fmla="*/ 8 w 60"/>
                <a:gd name="T17" fmla="*/ 0 h 57"/>
                <a:gd name="T18" fmla="*/ 5 w 60"/>
                <a:gd name="T19" fmla="*/ 1 h 57"/>
                <a:gd name="T20" fmla="*/ 3 w 60"/>
                <a:gd name="T21" fmla="*/ 2 h 57"/>
                <a:gd name="T22" fmla="*/ 1 w 60"/>
                <a:gd name="T23" fmla="*/ 5 h 57"/>
                <a:gd name="T24" fmla="*/ 0 w 60"/>
                <a:gd name="T25" fmla="*/ 7 h 57"/>
                <a:gd name="T26" fmla="*/ 1 w 60"/>
                <a:gd name="T27" fmla="*/ 9 h 57"/>
                <a:gd name="T28" fmla="*/ 1 w 60"/>
                <a:gd name="T29" fmla="*/ 10 h 57"/>
                <a:gd name="T30" fmla="*/ 1 w 60"/>
                <a:gd name="T31" fmla="*/ 12 h 57"/>
                <a:gd name="T32" fmla="*/ 2 w 60"/>
                <a:gd name="T33" fmla="*/ 13 h 57"/>
                <a:gd name="T34" fmla="*/ 3 w 60"/>
                <a:gd name="T35" fmla="*/ 14 h 57"/>
                <a:gd name="T36" fmla="*/ 5 w 60"/>
                <a:gd name="T37" fmla="*/ 14 h 57"/>
                <a:gd name="T38" fmla="*/ 6 w 60"/>
                <a:gd name="T39" fmla="*/ 15 h 57"/>
                <a:gd name="T40" fmla="*/ 8 w 60"/>
                <a:gd name="T41" fmla="*/ 15 h 57"/>
                <a:gd name="T42" fmla="*/ 9 w 60"/>
                <a:gd name="T43" fmla="*/ 15 h 57"/>
                <a:gd name="T44" fmla="*/ 11 w 60"/>
                <a:gd name="T45" fmla="*/ 14 h 57"/>
                <a:gd name="T46" fmla="*/ 12 w 60"/>
                <a:gd name="T47" fmla="*/ 14 h 57"/>
                <a:gd name="T48" fmla="*/ 13 w 60"/>
                <a:gd name="T49" fmla="*/ 13 h 57"/>
                <a:gd name="T50" fmla="*/ 14 w 60"/>
                <a:gd name="T51" fmla="*/ 12 h 57"/>
                <a:gd name="T52" fmla="*/ 15 w 60"/>
                <a:gd name="T53" fmla="*/ 10 h 57"/>
                <a:gd name="T54" fmla="*/ 15 w 60"/>
                <a:gd name="T55" fmla="*/ 9 h 57"/>
                <a:gd name="T56" fmla="*/ 15 w 60"/>
                <a:gd name="T57" fmla="*/ 7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FF0000"/>
            </a:solidFill>
            <a:ln w="9525">
              <a:noFill/>
              <a:round/>
              <a:headEnd/>
              <a:tailEnd/>
            </a:ln>
          </p:spPr>
          <p:txBody>
            <a:bodyPr/>
            <a:lstStyle/>
            <a:p>
              <a:endParaRPr lang="en-US"/>
            </a:p>
          </p:txBody>
        </p:sp>
        <p:sp>
          <p:nvSpPr>
            <p:cNvPr id="7275" name="Freeform 521"/>
            <p:cNvSpPr>
              <a:spLocks/>
            </p:cNvSpPr>
            <p:nvPr/>
          </p:nvSpPr>
          <p:spPr bwMode="auto">
            <a:xfrm>
              <a:off x="2351" y="2219"/>
              <a:ext cx="15" cy="14"/>
            </a:xfrm>
            <a:custGeom>
              <a:avLst/>
              <a:gdLst>
                <a:gd name="T0" fmla="*/ 4 w 30"/>
                <a:gd name="T1" fmla="*/ 7 h 27"/>
                <a:gd name="T2" fmla="*/ 3 w 30"/>
                <a:gd name="T3" fmla="*/ 7 h 27"/>
                <a:gd name="T4" fmla="*/ 3 w 30"/>
                <a:gd name="T5" fmla="*/ 7 h 27"/>
                <a:gd name="T6" fmla="*/ 2 w 30"/>
                <a:gd name="T7" fmla="*/ 7 h 27"/>
                <a:gd name="T8" fmla="*/ 1 w 30"/>
                <a:gd name="T9" fmla="*/ 6 h 27"/>
                <a:gd name="T10" fmla="*/ 1 w 30"/>
                <a:gd name="T11" fmla="*/ 6 h 27"/>
                <a:gd name="T12" fmla="*/ 1 w 30"/>
                <a:gd name="T13" fmla="*/ 5 h 27"/>
                <a:gd name="T14" fmla="*/ 0 w 30"/>
                <a:gd name="T15" fmla="*/ 4 h 27"/>
                <a:gd name="T16" fmla="*/ 0 w 30"/>
                <a:gd name="T17" fmla="*/ 3 h 27"/>
                <a:gd name="T18" fmla="*/ 0 w 30"/>
                <a:gd name="T19" fmla="*/ 3 h 27"/>
                <a:gd name="T20" fmla="*/ 1 w 30"/>
                <a:gd name="T21" fmla="*/ 2 h 27"/>
                <a:gd name="T22" fmla="*/ 1 w 30"/>
                <a:gd name="T23" fmla="*/ 1 h 27"/>
                <a:gd name="T24" fmla="*/ 1 w 30"/>
                <a:gd name="T25" fmla="*/ 1 h 27"/>
                <a:gd name="T26" fmla="*/ 2 w 30"/>
                <a:gd name="T27" fmla="*/ 1 h 27"/>
                <a:gd name="T28" fmla="*/ 3 w 30"/>
                <a:gd name="T29" fmla="*/ 0 h 27"/>
                <a:gd name="T30" fmla="*/ 3 w 30"/>
                <a:gd name="T31" fmla="*/ 0 h 27"/>
                <a:gd name="T32" fmla="*/ 4 w 30"/>
                <a:gd name="T33" fmla="*/ 0 h 27"/>
                <a:gd name="T34" fmla="*/ 5 w 30"/>
                <a:gd name="T35" fmla="*/ 0 h 27"/>
                <a:gd name="T36" fmla="*/ 5 w 30"/>
                <a:gd name="T37" fmla="*/ 0 h 27"/>
                <a:gd name="T38" fmla="*/ 6 w 30"/>
                <a:gd name="T39" fmla="*/ 1 h 27"/>
                <a:gd name="T40" fmla="*/ 7 w 30"/>
                <a:gd name="T41" fmla="*/ 1 h 27"/>
                <a:gd name="T42" fmla="*/ 7 w 30"/>
                <a:gd name="T43" fmla="*/ 1 h 27"/>
                <a:gd name="T44" fmla="*/ 8 w 30"/>
                <a:gd name="T45" fmla="*/ 2 h 27"/>
                <a:gd name="T46" fmla="*/ 8 w 30"/>
                <a:gd name="T47" fmla="*/ 3 h 27"/>
                <a:gd name="T48" fmla="*/ 8 w 30"/>
                <a:gd name="T49" fmla="*/ 3 h 27"/>
                <a:gd name="T50" fmla="*/ 8 w 30"/>
                <a:gd name="T51" fmla="*/ 5 h 27"/>
                <a:gd name="T52" fmla="*/ 7 w 30"/>
                <a:gd name="T53" fmla="*/ 6 h 27"/>
                <a:gd name="T54" fmla="*/ 5 w 30"/>
                <a:gd name="T55" fmla="*/ 7 h 27"/>
                <a:gd name="T56" fmla="*/ 4 w 30"/>
                <a:gd name="T57" fmla="*/ 7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0000"/>
            </a:solidFill>
            <a:ln w="9525">
              <a:noFill/>
              <a:round/>
              <a:headEnd/>
              <a:tailEnd/>
            </a:ln>
          </p:spPr>
          <p:txBody>
            <a:bodyPr/>
            <a:lstStyle/>
            <a:p>
              <a:endParaRPr lang="en-US"/>
            </a:p>
          </p:txBody>
        </p:sp>
        <p:sp>
          <p:nvSpPr>
            <p:cNvPr id="7276" name="Freeform 522"/>
            <p:cNvSpPr>
              <a:spLocks/>
            </p:cNvSpPr>
            <p:nvPr/>
          </p:nvSpPr>
          <p:spPr bwMode="auto">
            <a:xfrm>
              <a:off x="2458" y="2403"/>
              <a:ext cx="30" cy="30"/>
            </a:xfrm>
            <a:custGeom>
              <a:avLst/>
              <a:gdLst>
                <a:gd name="T0" fmla="*/ 15 w 60"/>
                <a:gd name="T1" fmla="*/ 8 h 60"/>
                <a:gd name="T2" fmla="*/ 15 w 60"/>
                <a:gd name="T3" fmla="*/ 6 h 60"/>
                <a:gd name="T4" fmla="*/ 15 w 60"/>
                <a:gd name="T5" fmla="*/ 5 h 60"/>
                <a:gd name="T6" fmla="*/ 14 w 60"/>
                <a:gd name="T7" fmla="*/ 4 h 60"/>
                <a:gd name="T8" fmla="*/ 13 w 60"/>
                <a:gd name="T9" fmla="*/ 2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2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7277" name="Freeform 523"/>
            <p:cNvSpPr>
              <a:spLocks/>
            </p:cNvSpPr>
            <p:nvPr/>
          </p:nvSpPr>
          <p:spPr bwMode="auto">
            <a:xfrm>
              <a:off x="2466" y="2411"/>
              <a:ext cx="15" cy="15"/>
            </a:xfrm>
            <a:custGeom>
              <a:avLst/>
              <a:gdLst>
                <a:gd name="T0" fmla="*/ 4 w 30"/>
                <a:gd name="T1" fmla="*/ 8 h 30"/>
                <a:gd name="T2" fmla="*/ 3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7278" name="Freeform 524"/>
            <p:cNvSpPr>
              <a:spLocks/>
            </p:cNvSpPr>
            <p:nvPr/>
          </p:nvSpPr>
          <p:spPr bwMode="auto">
            <a:xfrm>
              <a:off x="2403" y="2539"/>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2 w 60"/>
                <a:gd name="T21" fmla="*/ 3 h 60"/>
                <a:gd name="T22" fmla="*/ 1 w 60"/>
                <a:gd name="T23" fmla="*/ 5 h 60"/>
                <a:gd name="T24" fmla="*/ 0 w 60"/>
                <a:gd name="T25" fmla="*/ 8 h 60"/>
                <a:gd name="T26" fmla="*/ 0 w 60"/>
                <a:gd name="T27" fmla="*/ 9 h 60"/>
                <a:gd name="T28" fmla="*/ 1 w 60"/>
                <a:gd name="T29" fmla="*/ 11 h 60"/>
                <a:gd name="T30" fmla="*/ 2 w 60"/>
                <a:gd name="T31" fmla="*/ 12 h 60"/>
                <a:gd name="T32" fmla="*/ 2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FF0000"/>
            </a:solidFill>
            <a:ln w="9525">
              <a:noFill/>
              <a:round/>
              <a:headEnd/>
              <a:tailEnd/>
            </a:ln>
          </p:spPr>
          <p:txBody>
            <a:bodyPr/>
            <a:lstStyle/>
            <a:p>
              <a:endParaRPr lang="en-US"/>
            </a:p>
          </p:txBody>
        </p:sp>
        <p:sp>
          <p:nvSpPr>
            <p:cNvPr id="7279" name="Freeform 525"/>
            <p:cNvSpPr>
              <a:spLocks/>
            </p:cNvSpPr>
            <p:nvPr/>
          </p:nvSpPr>
          <p:spPr bwMode="auto">
            <a:xfrm>
              <a:off x="2410" y="2546"/>
              <a:ext cx="15" cy="15"/>
            </a:xfrm>
            <a:custGeom>
              <a:avLst/>
              <a:gdLst>
                <a:gd name="T0" fmla="*/ 4 w 29"/>
                <a:gd name="T1" fmla="*/ 8 h 30"/>
                <a:gd name="T2" fmla="*/ 3 w 29"/>
                <a:gd name="T3" fmla="*/ 8 h 30"/>
                <a:gd name="T4" fmla="*/ 3 w 29"/>
                <a:gd name="T5" fmla="*/ 8 h 30"/>
                <a:gd name="T6" fmla="*/ 2 w 29"/>
                <a:gd name="T7" fmla="*/ 7 h 30"/>
                <a:gd name="T8" fmla="*/ 2 w 29"/>
                <a:gd name="T9" fmla="*/ 7 h 30"/>
                <a:gd name="T10" fmla="*/ 1 w 29"/>
                <a:gd name="T11" fmla="*/ 6 h 30"/>
                <a:gd name="T12" fmla="*/ 1 w 29"/>
                <a:gd name="T13" fmla="*/ 6 h 30"/>
                <a:gd name="T14" fmla="*/ 0 w 29"/>
                <a:gd name="T15" fmla="*/ 5 h 30"/>
                <a:gd name="T16" fmla="*/ 0 w 29"/>
                <a:gd name="T17" fmla="*/ 4 h 30"/>
                <a:gd name="T18" fmla="*/ 0 w 29"/>
                <a:gd name="T19" fmla="*/ 3 h 30"/>
                <a:gd name="T20" fmla="*/ 1 w 29"/>
                <a:gd name="T21" fmla="*/ 3 h 30"/>
                <a:gd name="T22" fmla="*/ 1 w 29"/>
                <a:gd name="T23" fmla="*/ 2 h 30"/>
                <a:gd name="T24" fmla="*/ 2 w 29"/>
                <a:gd name="T25" fmla="*/ 2 h 30"/>
                <a:gd name="T26" fmla="*/ 2 w 29"/>
                <a:gd name="T27" fmla="*/ 1 h 30"/>
                <a:gd name="T28" fmla="*/ 3 w 29"/>
                <a:gd name="T29" fmla="*/ 1 h 30"/>
                <a:gd name="T30" fmla="*/ 3 w 29"/>
                <a:gd name="T31" fmla="*/ 0 h 30"/>
                <a:gd name="T32" fmla="*/ 4 w 29"/>
                <a:gd name="T33" fmla="*/ 0 h 30"/>
                <a:gd name="T34" fmla="*/ 5 w 29"/>
                <a:gd name="T35" fmla="*/ 0 h 30"/>
                <a:gd name="T36" fmla="*/ 6 w 29"/>
                <a:gd name="T37" fmla="*/ 1 h 30"/>
                <a:gd name="T38" fmla="*/ 6 w 29"/>
                <a:gd name="T39" fmla="*/ 1 h 30"/>
                <a:gd name="T40" fmla="*/ 7 w 29"/>
                <a:gd name="T41" fmla="*/ 2 h 30"/>
                <a:gd name="T42" fmla="*/ 7 w 29"/>
                <a:gd name="T43" fmla="*/ 2 h 30"/>
                <a:gd name="T44" fmla="*/ 7 w 29"/>
                <a:gd name="T45" fmla="*/ 3 h 30"/>
                <a:gd name="T46" fmla="*/ 8 w 29"/>
                <a:gd name="T47" fmla="*/ 3 h 30"/>
                <a:gd name="T48" fmla="*/ 8 w 29"/>
                <a:gd name="T49" fmla="*/ 4 h 30"/>
                <a:gd name="T50" fmla="*/ 7 w 29"/>
                <a:gd name="T51" fmla="*/ 6 h 30"/>
                <a:gd name="T52" fmla="*/ 7 w 29"/>
                <a:gd name="T53" fmla="*/ 7 h 30"/>
                <a:gd name="T54" fmla="*/ 6 w 29"/>
                <a:gd name="T55" fmla="*/ 8 h 30"/>
                <a:gd name="T56" fmla="*/ 4 w 29"/>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FF0000"/>
            </a:solidFill>
            <a:ln w="9525">
              <a:noFill/>
              <a:round/>
              <a:headEnd/>
              <a:tailEnd/>
            </a:ln>
          </p:spPr>
          <p:txBody>
            <a:bodyPr/>
            <a:lstStyle/>
            <a:p>
              <a:endParaRPr lang="en-US"/>
            </a:p>
          </p:txBody>
        </p:sp>
        <p:sp>
          <p:nvSpPr>
            <p:cNvPr id="7280" name="Freeform 526"/>
            <p:cNvSpPr>
              <a:spLocks/>
            </p:cNvSpPr>
            <p:nvPr/>
          </p:nvSpPr>
          <p:spPr bwMode="auto">
            <a:xfrm>
              <a:off x="2480" y="2665"/>
              <a:ext cx="30" cy="29"/>
            </a:xfrm>
            <a:custGeom>
              <a:avLst/>
              <a:gdLst>
                <a:gd name="T0" fmla="*/ 15 w 59"/>
                <a:gd name="T1" fmla="*/ 7 h 59"/>
                <a:gd name="T2" fmla="*/ 15 w 59"/>
                <a:gd name="T3" fmla="*/ 5 h 59"/>
                <a:gd name="T4" fmla="*/ 15 w 59"/>
                <a:gd name="T5" fmla="*/ 4 h 59"/>
                <a:gd name="T6" fmla="*/ 14 w 59"/>
                <a:gd name="T7" fmla="*/ 3 h 59"/>
                <a:gd name="T8" fmla="*/ 13 w 59"/>
                <a:gd name="T9" fmla="*/ 2 h 59"/>
                <a:gd name="T10" fmla="*/ 12 w 59"/>
                <a:gd name="T11" fmla="*/ 1 h 59"/>
                <a:gd name="T12" fmla="*/ 11 w 59"/>
                <a:gd name="T13" fmla="*/ 0 h 59"/>
                <a:gd name="T14" fmla="*/ 9 w 59"/>
                <a:gd name="T15" fmla="*/ 0 h 59"/>
                <a:gd name="T16" fmla="*/ 8 w 59"/>
                <a:gd name="T17" fmla="*/ 0 h 59"/>
                <a:gd name="T18" fmla="*/ 5 w 59"/>
                <a:gd name="T19" fmla="*/ 0 h 59"/>
                <a:gd name="T20" fmla="*/ 3 w 59"/>
                <a:gd name="T21" fmla="*/ 2 h 59"/>
                <a:gd name="T22" fmla="*/ 1 w 59"/>
                <a:gd name="T23" fmla="*/ 4 h 59"/>
                <a:gd name="T24" fmla="*/ 0 w 59"/>
                <a:gd name="T25" fmla="*/ 7 h 59"/>
                <a:gd name="T26" fmla="*/ 1 w 59"/>
                <a:gd name="T27" fmla="*/ 8 h 59"/>
                <a:gd name="T28" fmla="*/ 1 w 59"/>
                <a:gd name="T29" fmla="*/ 10 h 59"/>
                <a:gd name="T30" fmla="*/ 2 w 59"/>
                <a:gd name="T31" fmla="*/ 11 h 59"/>
                <a:gd name="T32" fmla="*/ 3 w 59"/>
                <a:gd name="T33" fmla="*/ 12 h 59"/>
                <a:gd name="T34" fmla="*/ 4 w 59"/>
                <a:gd name="T35" fmla="*/ 13 h 59"/>
                <a:gd name="T36" fmla="*/ 5 w 59"/>
                <a:gd name="T37" fmla="*/ 14 h 59"/>
                <a:gd name="T38" fmla="*/ 6 w 59"/>
                <a:gd name="T39" fmla="*/ 14 h 59"/>
                <a:gd name="T40" fmla="*/ 8 w 59"/>
                <a:gd name="T41" fmla="*/ 14 h 59"/>
                <a:gd name="T42" fmla="*/ 9 w 59"/>
                <a:gd name="T43" fmla="*/ 14 h 59"/>
                <a:gd name="T44" fmla="*/ 11 w 59"/>
                <a:gd name="T45" fmla="*/ 14 h 59"/>
                <a:gd name="T46" fmla="*/ 12 w 59"/>
                <a:gd name="T47" fmla="*/ 13 h 59"/>
                <a:gd name="T48" fmla="*/ 13 w 59"/>
                <a:gd name="T49" fmla="*/ 12 h 59"/>
                <a:gd name="T50" fmla="*/ 14 w 59"/>
                <a:gd name="T51" fmla="*/ 11 h 59"/>
                <a:gd name="T52" fmla="*/ 15 w 59"/>
                <a:gd name="T53" fmla="*/ 10 h 59"/>
                <a:gd name="T54" fmla="*/ 15 w 59"/>
                <a:gd name="T55" fmla="*/ 8 h 59"/>
                <a:gd name="T56" fmla="*/ 15 w 59"/>
                <a:gd name="T57" fmla="*/ 7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59"/>
                <a:gd name="T89" fmla="*/ 59 w 59"/>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FF0000"/>
            </a:solidFill>
            <a:ln w="9525">
              <a:noFill/>
              <a:round/>
              <a:headEnd/>
              <a:tailEnd/>
            </a:ln>
          </p:spPr>
          <p:txBody>
            <a:bodyPr/>
            <a:lstStyle/>
            <a:p>
              <a:endParaRPr lang="en-US"/>
            </a:p>
          </p:txBody>
        </p:sp>
        <p:sp>
          <p:nvSpPr>
            <p:cNvPr id="7281" name="Freeform 527"/>
            <p:cNvSpPr>
              <a:spLocks/>
            </p:cNvSpPr>
            <p:nvPr/>
          </p:nvSpPr>
          <p:spPr bwMode="auto">
            <a:xfrm>
              <a:off x="2487" y="2672"/>
              <a:ext cx="15" cy="14"/>
            </a:xfrm>
            <a:custGeom>
              <a:avLst/>
              <a:gdLst>
                <a:gd name="T0" fmla="*/ 4 w 29"/>
                <a:gd name="T1" fmla="*/ 7 h 29"/>
                <a:gd name="T2" fmla="*/ 3 w 29"/>
                <a:gd name="T3" fmla="*/ 7 h 29"/>
                <a:gd name="T4" fmla="*/ 3 w 29"/>
                <a:gd name="T5" fmla="*/ 7 h 29"/>
                <a:gd name="T6" fmla="*/ 2 w 29"/>
                <a:gd name="T7" fmla="*/ 6 h 29"/>
                <a:gd name="T8" fmla="*/ 1 w 29"/>
                <a:gd name="T9" fmla="*/ 6 h 29"/>
                <a:gd name="T10" fmla="*/ 1 w 29"/>
                <a:gd name="T11" fmla="*/ 5 h 29"/>
                <a:gd name="T12" fmla="*/ 1 w 29"/>
                <a:gd name="T13" fmla="*/ 5 h 29"/>
                <a:gd name="T14" fmla="*/ 0 w 29"/>
                <a:gd name="T15" fmla="*/ 4 h 29"/>
                <a:gd name="T16" fmla="*/ 0 w 29"/>
                <a:gd name="T17" fmla="*/ 3 h 29"/>
                <a:gd name="T18" fmla="*/ 0 w 29"/>
                <a:gd name="T19" fmla="*/ 3 h 29"/>
                <a:gd name="T20" fmla="*/ 1 w 29"/>
                <a:gd name="T21" fmla="*/ 2 h 29"/>
                <a:gd name="T22" fmla="*/ 1 w 29"/>
                <a:gd name="T23" fmla="*/ 1 h 29"/>
                <a:gd name="T24" fmla="*/ 1 w 29"/>
                <a:gd name="T25" fmla="*/ 1 h 29"/>
                <a:gd name="T26" fmla="*/ 2 w 29"/>
                <a:gd name="T27" fmla="*/ 0 h 29"/>
                <a:gd name="T28" fmla="*/ 3 w 29"/>
                <a:gd name="T29" fmla="*/ 0 h 29"/>
                <a:gd name="T30" fmla="*/ 3 w 29"/>
                <a:gd name="T31" fmla="*/ 0 h 29"/>
                <a:gd name="T32" fmla="*/ 4 w 29"/>
                <a:gd name="T33" fmla="*/ 0 h 29"/>
                <a:gd name="T34" fmla="*/ 5 w 29"/>
                <a:gd name="T35" fmla="*/ 0 h 29"/>
                <a:gd name="T36" fmla="*/ 5 w 29"/>
                <a:gd name="T37" fmla="*/ 0 h 29"/>
                <a:gd name="T38" fmla="*/ 6 w 29"/>
                <a:gd name="T39" fmla="*/ 0 h 29"/>
                <a:gd name="T40" fmla="*/ 7 w 29"/>
                <a:gd name="T41" fmla="*/ 1 h 29"/>
                <a:gd name="T42" fmla="*/ 7 w 29"/>
                <a:gd name="T43" fmla="*/ 1 h 29"/>
                <a:gd name="T44" fmla="*/ 7 w 29"/>
                <a:gd name="T45" fmla="*/ 2 h 29"/>
                <a:gd name="T46" fmla="*/ 8 w 29"/>
                <a:gd name="T47" fmla="*/ 3 h 29"/>
                <a:gd name="T48" fmla="*/ 8 w 29"/>
                <a:gd name="T49" fmla="*/ 3 h 29"/>
                <a:gd name="T50" fmla="*/ 7 w 29"/>
                <a:gd name="T51" fmla="*/ 5 h 29"/>
                <a:gd name="T52" fmla="*/ 7 w 29"/>
                <a:gd name="T53" fmla="*/ 6 h 29"/>
                <a:gd name="T54" fmla="*/ 5 w 29"/>
                <a:gd name="T55" fmla="*/ 7 h 29"/>
                <a:gd name="T56" fmla="*/ 4 w 29"/>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FF0000"/>
            </a:solidFill>
            <a:ln w="9525">
              <a:noFill/>
              <a:round/>
              <a:headEnd/>
              <a:tailEnd/>
            </a:ln>
          </p:spPr>
          <p:txBody>
            <a:bodyPr/>
            <a:lstStyle/>
            <a:p>
              <a:endParaRPr lang="en-US"/>
            </a:p>
          </p:txBody>
        </p:sp>
        <p:sp>
          <p:nvSpPr>
            <p:cNvPr id="7282" name="Freeform 528"/>
            <p:cNvSpPr>
              <a:spLocks/>
            </p:cNvSpPr>
            <p:nvPr/>
          </p:nvSpPr>
          <p:spPr bwMode="auto">
            <a:xfrm>
              <a:off x="2624" y="2585"/>
              <a:ext cx="30" cy="29"/>
            </a:xfrm>
            <a:custGeom>
              <a:avLst/>
              <a:gdLst>
                <a:gd name="T0" fmla="*/ 15 w 60"/>
                <a:gd name="T1" fmla="*/ 7 h 59"/>
                <a:gd name="T2" fmla="*/ 15 w 60"/>
                <a:gd name="T3" fmla="*/ 6 h 59"/>
                <a:gd name="T4" fmla="*/ 15 w 60"/>
                <a:gd name="T5" fmla="*/ 4 h 59"/>
                <a:gd name="T6" fmla="*/ 14 w 60"/>
                <a:gd name="T7" fmla="*/ 3 h 59"/>
                <a:gd name="T8" fmla="*/ 13 w 60"/>
                <a:gd name="T9" fmla="*/ 2 h 59"/>
                <a:gd name="T10" fmla="*/ 12 w 60"/>
                <a:gd name="T11" fmla="*/ 1 h 59"/>
                <a:gd name="T12" fmla="*/ 11 w 60"/>
                <a:gd name="T13" fmla="*/ 0 h 59"/>
                <a:gd name="T14" fmla="*/ 9 w 60"/>
                <a:gd name="T15" fmla="*/ 0 h 59"/>
                <a:gd name="T16" fmla="*/ 8 w 60"/>
                <a:gd name="T17" fmla="*/ 0 h 59"/>
                <a:gd name="T18" fmla="*/ 5 w 60"/>
                <a:gd name="T19" fmla="*/ 0 h 59"/>
                <a:gd name="T20" fmla="*/ 3 w 60"/>
                <a:gd name="T21" fmla="*/ 2 h 59"/>
                <a:gd name="T22" fmla="*/ 1 w 60"/>
                <a:gd name="T23" fmla="*/ 4 h 59"/>
                <a:gd name="T24" fmla="*/ 0 w 60"/>
                <a:gd name="T25" fmla="*/ 7 h 59"/>
                <a:gd name="T26" fmla="*/ 1 w 60"/>
                <a:gd name="T27" fmla="*/ 9 h 59"/>
                <a:gd name="T28" fmla="*/ 1 w 60"/>
                <a:gd name="T29" fmla="*/ 10 h 59"/>
                <a:gd name="T30" fmla="*/ 2 w 60"/>
                <a:gd name="T31" fmla="*/ 11 h 59"/>
                <a:gd name="T32" fmla="*/ 3 w 60"/>
                <a:gd name="T33" fmla="*/ 12 h 59"/>
                <a:gd name="T34" fmla="*/ 4 w 60"/>
                <a:gd name="T35" fmla="*/ 13 h 59"/>
                <a:gd name="T36" fmla="*/ 5 w 60"/>
                <a:gd name="T37" fmla="*/ 14 h 59"/>
                <a:gd name="T38" fmla="*/ 7 w 60"/>
                <a:gd name="T39" fmla="*/ 14 h 59"/>
                <a:gd name="T40" fmla="*/ 8 w 60"/>
                <a:gd name="T41" fmla="*/ 14 h 59"/>
                <a:gd name="T42" fmla="*/ 9 w 60"/>
                <a:gd name="T43" fmla="*/ 14 h 59"/>
                <a:gd name="T44" fmla="*/ 11 w 60"/>
                <a:gd name="T45" fmla="*/ 14 h 59"/>
                <a:gd name="T46" fmla="*/ 12 w 60"/>
                <a:gd name="T47" fmla="*/ 13 h 59"/>
                <a:gd name="T48" fmla="*/ 13 w 60"/>
                <a:gd name="T49" fmla="*/ 12 h 59"/>
                <a:gd name="T50" fmla="*/ 14 w 60"/>
                <a:gd name="T51" fmla="*/ 11 h 59"/>
                <a:gd name="T52" fmla="*/ 15 w 60"/>
                <a:gd name="T53" fmla="*/ 10 h 59"/>
                <a:gd name="T54" fmla="*/ 15 w 60"/>
                <a:gd name="T55" fmla="*/ 9 h 59"/>
                <a:gd name="T56" fmla="*/ 15 w 60"/>
                <a:gd name="T57" fmla="*/ 7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FF0000"/>
            </a:solidFill>
            <a:ln w="9525">
              <a:noFill/>
              <a:round/>
              <a:headEnd/>
              <a:tailEnd/>
            </a:ln>
          </p:spPr>
          <p:txBody>
            <a:bodyPr/>
            <a:lstStyle/>
            <a:p>
              <a:endParaRPr lang="en-US"/>
            </a:p>
          </p:txBody>
        </p:sp>
        <p:sp>
          <p:nvSpPr>
            <p:cNvPr id="7283" name="Freeform 529"/>
            <p:cNvSpPr>
              <a:spLocks/>
            </p:cNvSpPr>
            <p:nvPr/>
          </p:nvSpPr>
          <p:spPr bwMode="auto">
            <a:xfrm>
              <a:off x="2631" y="2592"/>
              <a:ext cx="15" cy="14"/>
            </a:xfrm>
            <a:custGeom>
              <a:avLst/>
              <a:gdLst>
                <a:gd name="T0" fmla="*/ 4 w 30"/>
                <a:gd name="T1" fmla="*/ 7 h 29"/>
                <a:gd name="T2" fmla="*/ 3 w 30"/>
                <a:gd name="T3" fmla="*/ 7 h 29"/>
                <a:gd name="T4" fmla="*/ 3 w 30"/>
                <a:gd name="T5" fmla="*/ 7 h 29"/>
                <a:gd name="T6" fmla="*/ 2 w 30"/>
                <a:gd name="T7" fmla="*/ 6 h 29"/>
                <a:gd name="T8" fmla="*/ 2 w 30"/>
                <a:gd name="T9" fmla="*/ 6 h 29"/>
                <a:gd name="T10" fmla="*/ 1 w 30"/>
                <a:gd name="T11" fmla="*/ 5 h 29"/>
                <a:gd name="T12" fmla="*/ 1 w 30"/>
                <a:gd name="T13" fmla="*/ 5 h 29"/>
                <a:gd name="T14" fmla="*/ 0 w 30"/>
                <a:gd name="T15" fmla="*/ 4 h 29"/>
                <a:gd name="T16" fmla="*/ 0 w 30"/>
                <a:gd name="T17" fmla="*/ 3 h 29"/>
                <a:gd name="T18" fmla="*/ 0 w 30"/>
                <a:gd name="T19" fmla="*/ 2 h 29"/>
                <a:gd name="T20" fmla="*/ 1 w 30"/>
                <a:gd name="T21" fmla="*/ 2 h 29"/>
                <a:gd name="T22" fmla="*/ 1 w 30"/>
                <a:gd name="T23" fmla="*/ 1 h 29"/>
                <a:gd name="T24" fmla="*/ 2 w 30"/>
                <a:gd name="T25" fmla="*/ 1 h 29"/>
                <a:gd name="T26" fmla="*/ 2 w 30"/>
                <a:gd name="T27" fmla="*/ 0 h 29"/>
                <a:gd name="T28" fmla="*/ 3 w 30"/>
                <a:gd name="T29" fmla="*/ 0 h 29"/>
                <a:gd name="T30" fmla="*/ 3 w 30"/>
                <a:gd name="T31" fmla="*/ 0 h 29"/>
                <a:gd name="T32" fmla="*/ 4 w 30"/>
                <a:gd name="T33" fmla="*/ 0 h 29"/>
                <a:gd name="T34" fmla="*/ 5 w 30"/>
                <a:gd name="T35" fmla="*/ 0 h 29"/>
                <a:gd name="T36" fmla="*/ 6 w 30"/>
                <a:gd name="T37" fmla="*/ 0 h 29"/>
                <a:gd name="T38" fmla="*/ 6 w 30"/>
                <a:gd name="T39" fmla="*/ 0 h 29"/>
                <a:gd name="T40" fmla="*/ 7 w 30"/>
                <a:gd name="T41" fmla="*/ 1 h 29"/>
                <a:gd name="T42" fmla="*/ 7 w 30"/>
                <a:gd name="T43" fmla="*/ 1 h 29"/>
                <a:gd name="T44" fmla="*/ 8 w 30"/>
                <a:gd name="T45" fmla="*/ 2 h 29"/>
                <a:gd name="T46" fmla="*/ 8 w 30"/>
                <a:gd name="T47" fmla="*/ 2 h 29"/>
                <a:gd name="T48" fmla="*/ 8 w 30"/>
                <a:gd name="T49" fmla="*/ 3 h 29"/>
                <a:gd name="T50" fmla="*/ 8 w 30"/>
                <a:gd name="T51" fmla="*/ 5 h 29"/>
                <a:gd name="T52" fmla="*/ 7 w 30"/>
                <a:gd name="T53" fmla="*/ 6 h 29"/>
                <a:gd name="T54" fmla="*/ 6 w 30"/>
                <a:gd name="T55" fmla="*/ 7 h 29"/>
                <a:gd name="T56" fmla="*/ 4 w 30"/>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FF0000"/>
            </a:solidFill>
            <a:ln w="9525">
              <a:noFill/>
              <a:round/>
              <a:headEnd/>
              <a:tailEnd/>
            </a:ln>
          </p:spPr>
          <p:txBody>
            <a:bodyPr/>
            <a:lstStyle/>
            <a:p>
              <a:endParaRPr lang="en-US"/>
            </a:p>
          </p:txBody>
        </p:sp>
        <p:sp>
          <p:nvSpPr>
            <p:cNvPr id="7284" name="Freeform 530"/>
            <p:cNvSpPr>
              <a:spLocks/>
            </p:cNvSpPr>
            <p:nvPr/>
          </p:nvSpPr>
          <p:spPr bwMode="auto">
            <a:xfrm>
              <a:off x="2621" y="2333"/>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FF0000"/>
            </a:solidFill>
            <a:ln w="9525">
              <a:noFill/>
              <a:round/>
              <a:headEnd/>
              <a:tailEnd/>
            </a:ln>
          </p:spPr>
          <p:txBody>
            <a:bodyPr/>
            <a:lstStyle/>
            <a:p>
              <a:endParaRPr lang="en-US"/>
            </a:p>
          </p:txBody>
        </p:sp>
        <p:sp>
          <p:nvSpPr>
            <p:cNvPr id="7285" name="Freeform 531"/>
            <p:cNvSpPr>
              <a:spLocks/>
            </p:cNvSpPr>
            <p:nvPr/>
          </p:nvSpPr>
          <p:spPr bwMode="auto">
            <a:xfrm>
              <a:off x="2628" y="2341"/>
              <a:ext cx="15" cy="15"/>
            </a:xfrm>
            <a:custGeom>
              <a:avLst/>
              <a:gdLst>
                <a:gd name="T0" fmla="*/ 4 w 30"/>
                <a:gd name="T1" fmla="*/ 8 h 29"/>
                <a:gd name="T2" fmla="*/ 3 w 30"/>
                <a:gd name="T3" fmla="*/ 8 h 29"/>
                <a:gd name="T4" fmla="*/ 3 w 30"/>
                <a:gd name="T5" fmla="*/ 7 h 29"/>
                <a:gd name="T6" fmla="*/ 2 w 30"/>
                <a:gd name="T7" fmla="*/ 7 h 29"/>
                <a:gd name="T8" fmla="*/ 1 w 30"/>
                <a:gd name="T9" fmla="*/ 6 h 29"/>
                <a:gd name="T10" fmla="*/ 1 w 30"/>
                <a:gd name="T11" fmla="*/ 6 h 29"/>
                <a:gd name="T12" fmla="*/ 1 w 30"/>
                <a:gd name="T13" fmla="*/ 5 h 29"/>
                <a:gd name="T14" fmla="*/ 0 w 30"/>
                <a:gd name="T15" fmla="*/ 5 h 29"/>
                <a:gd name="T16" fmla="*/ 0 w 30"/>
                <a:gd name="T17" fmla="*/ 4 h 29"/>
                <a:gd name="T18" fmla="*/ 0 w 30"/>
                <a:gd name="T19" fmla="*/ 3 h 29"/>
                <a:gd name="T20" fmla="*/ 1 w 30"/>
                <a:gd name="T21" fmla="*/ 2 h 29"/>
                <a:gd name="T22" fmla="*/ 1 w 30"/>
                <a:gd name="T23" fmla="*/ 2 h 29"/>
                <a:gd name="T24" fmla="*/ 1 w 30"/>
                <a:gd name="T25" fmla="*/ 1 h 29"/>
                <a:gd name="T26" fmla="*/ 2 w 30"/>
                <a:gd name="T27" fmla="*/ 1 h 29"/>
                <a:gd name="T28" fmla="*/ 3 w 30"/>
                <a:gd name="T29" fmla="*/ 1 h 29"/>
                <a:gd name="T30" fmla="*/ 3 w 30"/>
                <a:gd name="T31" fmla="*/ 0 h 29"/>
                <a:gd name="T32" fmla="*/ 4 w 30"/>
                <a:gd name="T33" fmla="*/ 0 h 29"/>
                <a:gd name="T34" fmla="*/ 5 w 30"/>
                <a:gd name="T35" fmla="*/ 0 h 29"/>
                <a:gd name="T36" fmla="*/ 5 w 30"/>
                <a:gd name="T37" fmla="*/ 1 h 29"/>
                <a:gd name="T38" fmla="*/ 6 w 30"/>
                <a:gd name="T39" fmla="*/ 1 h 29"/>
                <a:gd name="T40" fmla="*/ 7 w 30"/>
                <a:gd name="T41" fmla="*/ 1 h 29"/>
                <a:gd name="T42" fmla="*/ 7 w 30"/>
                <a:gd name="T43" fmla="*/ 2 h 29"/>
                <a:gd name="T44" fmla="*/ 7 w 30"/>
                <a:gd name="T45" fmla="*/ 2 h 29"/>
                <a:gd name="T46" fmla="*/ 8 w 30"/>
                <a:gd name="T47" fmla="*/ 3 h 29"/>
                <a:gd name="T48" fmla="*/ 8 w 30"/>
                <a:gd name="T49" fmla="*/ 4 h 29"/>
                <a:gd name="T50" fmla="*/ 7 w 30"/>
                <a:gd name="T51" fmla="*/ 5 h 29"/>
                <a:gd name="T52" fmla="*/ 7 w 30"/>
                <a:gd name="T53" fmla="*/ 6 h 29"/>
                <a:gd name="T54" fmla="*/ 5 w 30"/>
                <a:gd name="T55" fmla="*/ 7 h 29"/>
                <a:gd name="T56" fmla="*/ 4 w 30"/>
                <a:gd name="T57" fmla="*/ 8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FF0000"/>
            </a:solidFill>
            <a:ln w="9525">
              <a:noFill/>
              <a:round/>
              <a:headEnd/>
              <a:tailEnd/>
            </a:ln>
          </p:spPr>
          <p:txBody>
            <a:bodyPr/>
            <a:lstStyle/>
            <a:p>
              <a:endParaRPr lang="en-US"/>
            </a:p>
          </p:txBody>
        </p:sp>
        <p:sp>
          <p:nvSpPr>
            <p:cNvPr id="7286" name="Freeform 532"/>
            <p:cNvSpPr>
              <a:spLocks/>
            </p:cNvSpPr>
            <p:nvPr/>
          </p:nvSpPr>
          <p:spPr bwMode="auto">
            <a:xfrm>
              <a:off x="2709" y="2526"/>
              <a:ext cx="30" cy="30"/>
            </a:xfrm>
            <a:custGeom>
              <a:avLst/>
              <a:gdLst>
                <a:gd name="T0" fmla="*/ 15 w 60"/>
                <a:gd name="T1" fmla="*/ 8 h 59"/>
                <a:gd name="T2" fmla="*/ 15 w 60"/>
                <a:gd name="T3" fmla="*/ 6 h 59"/>
                <a:gd name="T4" fmla="*/ 15 w 60"/>
                <a:gd name="T5" fmla="*/ 5 h 59"/>
                <a:gd name="T6" fmla="*/ 14 w 60"/>
                <a:gd name="T7" fmla="*/ 3 h 59"/>
                <a:gd name="T8" fmla="*/ 13 w 60"/>
                <a:gd name="T9" fmla="*/ 2 h 59"/>
                <a:gd name="T10" fmla="*/ 12 w 60"/>
                <a:gd name="T11" fmla="*/ 1 h 59"/>
                <a:gd name="T12" fmla="*/ 11 w 60"/>
                <a:gd name="T13" fmla="*/ 1 h 59"/>
                <a:gd name="T14" fmla="*/ 9 w 60"/>
                <a:gd name="T15" fmla="*/ 1 h 59"/>
                <a:gd name="T16" fmla="*/ 8 w 60"/>
                <a:gd name="T17" fmla="*/ 0 h 59"/>
                <a:gd name="T18" fmla="*/ 5 w 60"/>
                <a:gd name="T19" fmla="*/ 1 h 59"/>
                <a:gd name="T20" fmla="*/ 3 w 60"/>
                <a:gd name="T21" fmla="*/ 2 h 59"/>
                <a:gd name="T22" fmla="*/ 1 w 60"/>
                <a:gd name="T23" fmla="*/ 5 h 59"/>
                <a:gd name="T24" fmla="*/ 0 w 60"/>
                <a:gd name="T25" fmla="*/ 8 h 59"/>
                <a:gd name="T26" fmla="*/ 1 w 60"/>
                <a:gd name="T27" fmla="*/ 9 h 59"/>
                <a:gd name="T28" fmla="*/ 1 w 60"/>
                <a:gd name="T29" fmla="*/ 11 h 59"/>
                <a:gd name="T30" fmla="*/ 2 w 60"/>
                <a:gd name="T31" fmla="*/ 12 h 59"/>
                <a:gd name="T32" fmla="*/ 3 w 60"/>
                <a:gd name="T33" fmla="*/ 13 h 59"/>
                <a:gd name="T34" fmla="*/ 4 w 60"/>
                <a:gd name="T35" fmla="*/ 14 h 59"/>
                <a:gd name="T36" fmla="*/ 5 w 60"/>
                <a:gd name="T37" fmla="*/ 15 h 59"/>
                <a:gd name="T38" fmla="*/ 6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FF0000"/>
            </a:solidFill>
            <a:ln w="9525">
              <a:noFill/>
              <a:round/>
              <a:headEnd/>
              <a:tailEnd/>
            </a:ln>
          </p:spPr>
          <p:txBody>
            <a:bodyPr/>
            <a:lstStyle/>
            <a:p>
              <a:endParaRPr lang="en-US"/>
            </a:p>
          </p:txBody>
        </p:sp>
        <p:sp>
          <p:nvSpPr>
            <p:cNvPr id="7287" name="Freeform 533"/>
            <p:cNvSpPr>
              <a:spLocks/>
            </p:cNvSpPr>
            <p:nvPr/>
          </p:nvSpPr>
          <p:spPr bwMode="auto">
            <a:xfrm>
              <a:off x="2716" y="2533"/>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7288" name="Freeform 534"/>
            <p:cNvSpPr>
              <a:spLocks/>
            </p:cNvSpPr>
            <p:nvPr/>
          </p:nvSpPr>
          <p:spPr bwMode="auto">
            <a:xfrm>
              <a:off x="2821" y="2427"/>
              <a:ext cx="30" cy="30"/>
            </a:xfrm>
            <a:custGeom>
              <a:avLst/>
              <a:gdLst>
                <a:gd name="T0" fmla="*/ 16 w 58"/>
                <a:gd name="T1" fmla="*/ 7 h 58"/>
                <a:gd name="T2" fmla="*/ 16 w 58"/>
                <a:gd name="T3" fmla="*/ 6 h 58"/>
                <a:gd name="T4" fmla="*/ 15 w 58"/>
                <a:gd name="T5" fmla="*/ 5 h 58"/>
                <a:gd name="T6" fmla="*/ 14 w 58"/>
                <a:gd name="T7" fmla="*/ 3 h 58"/>
                <a:gd name="T8" fmla="*/ 13 w 58"/>
                <a:gd name="T9" fmla="*/ 2 h 58"/>
                <a:gd name="T10" fmla="*/ 12 w 58"/>
                <a:gd name="T11" fmla="*/ 1 h 58"/>
                <a:gd name="T12" fmla="*/ 11 w 58"/>
                <a:gd name="T13" fmla="*/ 1 h 58"/>
                <a:gd name="T14" fmla="*/ 9 w 58"/>
                <a:gd name="T15" fmla="*/ 0 h 58"/>
                <a:gd name="T16" fmla="*/ 7 w 58"/>
                <a:gd name="T17" fmla="*/ 0 h 58"/>
                <a:gd name="T18" fmla="*/ 5 w 58"/>
                <a:gd name="T19" fmla="*/ 1 h 58"/>
                <a:gd name="T20" fmla="*/ 2 w 58"/>
                <a:gd name="T21" fmla="*/ 2 h 58"/>
                <a:gd name="T22" fmla="*/ 1 w 58"/>
                <a:gd name="T23" fmla="*/ 5 h 58"/>
                <a:gd name="T24" fmla="*/ 0 w 58"/>
                <a:gd name="T25" fmla="*/ 7 h 58"/>
                <a:gd name="T26" fmla="*/ 0 w 58"/>
                <a:gd name="T27" fmla="*/ 9 h 58"/>
                <a:gd name="T28" fmla="*/ 1 w 58"/>
                <a:gd name="T29" fmla="*/ 11 h 58"/>
                <a:gd name="T30" fmla="*/ 1 w 58"/>
                <a:gd name="T31" fmla="*/ 12 h 58"/>
                <a:gd name="T32" fmla="*/ 2 w 58"/>
                <a:gd name="T33" fmla="*/ 13 h 58"/>
                <a:gd name="T34" fmla="*/ 3 w 58"/>
                <a:gd name="T35" fmla="*/ 14 h 58"/>
                <a:gd name="T36" fmla="*/ 5 w 58"/>
                <a:gd name="T37" fmla="*/ 15 h 58"/>
                <a:gd name="T38" fmla="*/ 6 w 58"/>
                <a:gd name="T39" fmla="*/ 16 h 58"/>
                <a:gd name="T40" fmla="*/ 7 w 58"/>
                <a:gd name="T41" fmla="*/ 16 h 58"/>
                <a:gd name="T42" fmla="*/ 9 w 58"/>
                <a:gd name="T43" fmla="*/ 16 h 58"/>
                <a:gd name="T44" fmla="*/ 11 w 58"/>
                <a:gd name="T45" fmla="*/ 15 h 58"/>
                <a:gd name="T46" fmla="*/ 12 w 58"/>
                <a:gd name="T47" fmla="*/ 14 h 58"/>
                <a:gd name="T48" fmla="*/ 13 w 58"/>
                <a:gd name="T49" fmla="*/ 13 h 58"/>
                <a:gd name="T50" fmla="*/ 14 w 58"/>
                <a:gd name="T51" fmla="*/ 12 h 58"/>
                <a:gd name="T52" fmla="*/ 15 w 58"/>
                <a:gd name="T53" fmla="*/ 11 h 58"/>
                <a:gd name="T54" fmla="*/ 16 w 58"/>
                <a:gd name="T55" fmla="*/ 9 h 58"/>
                <a:gd name="T56" fmla="*/ 16 w 58"/>
                <a:gd name="T57" fmla="*/ 7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8"/>
                <a:gd name="T89" fmla="*/ 58 w 58"/>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FF0000"/>
            </a:solidFill>
            <a:ln w="9525">
              <a:noFill/>
              <a:round/>
              <a:headEnd/>
              <a:tailEnd/>
            </a:ln>
          </p:spPr>
          <p:txBody>
            <a:bodyPr/>
            <a:lstStyle/>
            <a:p>
              <a:endParaRPr lang="en-US"/>
            </a:p>
          </p:txBody>
        </p:sp>
        <p:sp>
          <p:nvSpPr>
            <p:cNvPr id="7289" name="Freeform 535"/>
            <p:cNvSpPr>
              <a:spLocks/>
            </p:cNvSpPr>
            <p:nvPr/>
          </p:nvSpPr>
          <p:spPr bwMode="auto">
            <a:xfrm>
              <a:off x="2829" y="2435"/>
              <a:ext cx="14" cy="14"/>
            </a:xfrm>
            <a:custGeom>
              <a:avLst/>
              <a:gdLst>
                <a:gd name="T0" fmla="*/ 3 w 29"/>
                <a:gd name="T1" fmla="*/ 7 h 28"/>
                <a:gd name="T2" fmla="*/ 3 w 29"/>
                <a:gd name="T3" fmla="*/ 7 h 28"/>
                <a:gd name="T4" fmla="*/ 2 w 29"/>
                <a:gd name="T5" fmla="*/ 7 h 28"/>
                <a:gd name="T6" fmla="*/ 1 w 29"/>
                <a:gd name="T7" fmla="*/ 7 h 28"/>
                <a:gd name="T8" fmla="*/ 1 w 29"/>
                <a:gd name="T9" fmla="*/ 6 h 28"/>
                <a:gd name="T10" fmla="*/ 0 w 29"/>
                <a:gd name="T11" fmla="*/ 6 h 28"/>
                <a:gd name="T12" fmla="*/ 0 w 29"/>
                <a:gd name="T13" fmla="*/ 5 h 28"/>
                <a:gd name="T14" fmla="*/ 0 w 29"/>
                <a:gd name="T15" fmla="*/ 5 h 28"/>
                <a:gd name="T16" fmla="*/ 0 w 29"/>
                <a:gd name="T17" fmla="*/ 4 h 28"/>
                <a:gd name="T18" fmla="*/ 0 w 29"/>
                <a:gd name="T19" fmla="*/ 3 h 28"/>
                <a:gd name="T20" fmla="*/ 0 w 29"/>
                <a:gd name="T21" fmla="*/ 2 h 28"/>
                <a:gd name="T22" fmla="*/ 0 w 29"/>
                <a:gd name="T23" fmla="*/ 2 h 28"/>
                <a:gd name="T24" fmla="*/ 1 w 29"/>
                <a:gd name="T25" fmla="*/ 1 h 28"/>
                <a:gd name="T26" fmla="*/ 1 w 29"/>
                <a:gd name="T27" fmla="*/ 1 h 28"/>
                <a:gd name="T28" fmla="*/ 2 w 29"/>
                <a:gd name="T29" fmla="*/ 1 h 28"/>
                <a:gd name="T30" fmla="*/ 3 w 29"/>
                <a:gd name="T31" fmla="*/ 0 h 28"/>
                <a:gd name="T32" fmla="*/ 3 w 29"/>
                <a:gd name="T33" fmla="*/ 0 h 28"/>
                <a:gd name="T34" fmla="*/ 4 w 29"/>
                <a:gd name="T35" fmla="*/ 0 h 28"/>
                <a:gd name="T36" fmla="*/ 5 w 29"/>
                <a:gd name="T37" fmla="*/ 1 h 28"/>
                <a:gd name="T38" fmla="*/ 6 w 29"/>
                <a:gd name="T39" fmla="*/ 1 h 28"/>
                <a:gd name="T40" fmla="*/ 6 w 29"/>
                <a:gd name="T41" fmla="*/ 1 h 28"/>
                <a:gd name="T42" fmla="*/ 6 w 29"/>
                <a:gd name="T43" fmla="*/ 2 h 28"/>
                <a:gd name="T44" fmla="*/ 7 w 29"/>
                <a:gd name="T45" fmla="*/ 2 h 28"/>
                <a:gd name="T46" fmla="*/ 7 w 29"/>
                <a:gd name="T47" fmla="*/ 3 h 28"/>
                <a:gd name="T48" fmla="*/ 7 w 29"/>
                <a:gd name="T49" fmla="*/ 4 h 28"/>
                <a:gd name="T50" fmla="*/ 7 w 29"/>
                <a:gd name="T51" fmla="*/ 5 h 28"/>
                <a:gd name="T52" fmla="*/ 6 w 29"/>
                <a:gd name="T53" fmla="*/ 6 h 28"/>
                <a:gd name="T54" fmla="*/ 5 w 29"/>
                <a:gd name="T55" fmla="*/ 7 h 28"/>
                <a:gd name="T56" fmla="*/ 3 w 29"/>
                <a:gd name="T57" fmla="*/ 7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FF0000"/>
            </a:solidFill>
            <a:ln w="9525">
              <a:noFill/>
              <a:round/>
              <a:headEnd/>
              <a:tailEnd/>
            </a:ln>
          </p:spPr>
          <p:txBody>
            <a:bodyPr/>
            <a:lstStyle/>
            <a:p>
              <a:endParaRPr lang="en-US"/>
            </a:p>
          </p:txBody>
        </p:sp>
        <p:sp>
          <p:nvSpPr>
            <p:cNvPr id="7290" name="Freeform 536"/>
            <p:cNvSpPr>
              <a:spLocks/>
            </p:cNvSpPr>
            <p:nvPr/>
          </p:nvSpPr>
          <p:spPr bwMode="auto">
            <a:xfrm>
              <a:off x="2818" y="2606"/>
              <a:ext cx="30" cy="30"/>
            </a:xfrm>
            <a:custGeom>
              <a:avLst/>
              <a:gdLst>
                <a:gd name="T0" fmla="*/ 15 w 60"/>
                <a:gd name="T1" fmla="*/ 8 h 60"/>
                <a:gd name="T2" fmla="*/ 15 w 60"/>
                <a:gd name="T3" fmla="*/ 6 h 60"/>
                <a:gd name="T4" fmla="*/ 15 w 60"/>
                <a:gd name="T5" fmla="*/ 5 h 60"/>
                <a:gd name="T6" fmla="*/ 14 w 60"/>
                <a:gd name="T7" fmla="*/ 3 h 60"/>
                <a:gd name="T8" fmla="*/ 13 w 60"/>
                <a:gd name="T9" fmla="*/ 2 h 60"/>
                <a:gd name="T10" fmla="*/ 12 w 60"/>
                <a:gd name="T11" fmla="*/ 1 h 60"/>
                <a:gd name="T12" fmla="*/ 11 w 60"/>
                <a:gd name="T13" fmla="*/ 1 h 60"/>
                <a:gd name="T14" fmla="*/ 9 w 60"/>
                <a:gd name="T15" fmla="*/ 0 h 60"/>
                <a:gd name="T16" fmla="*/ 8 w 60"/>
                <a:gd name="T17" fmla="*/ 0 h 60"/>
                <a:gd name="T18" fmla="*/ 5 w 60"/>
                <a:gd name="T19" fmla="*/ 1 h 60"/>
                <a:gd name="T20" fmla="*/ 3 w 60"/>
                <a:gd name="T21" fmla="*/ 2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FF0000"/>
            </a:solidFill>
            <a:ln w="9525">
              <a:noFill/>
              <a:round/>
              <a:headEnd/>
              <a:tailEnd/>
            </a:ln>
          </p:spPr>
          <p:txBody>
            <a:bodyPr/>
            <a:lstStyle/>
            <a:p>
              <a:endParaRPr lang="en-US"/>
            </a:p>
          </p:txBody>
        </p:sp>
        <p:sp>
          <p:nvSpPr>
            <p:cNvPr id="7291" name="Freeform 537"/>
            <p:cNvSpPr>
              <a:spLocks/>
            </p:cNvSpPr>
            <p:nvPr/>
          </p:nvSpPr>
          <p:spPr bwMode="auto">
            <a:xfrm>
              <a:off x="2826" y="2613"/>
              <a:ext cx="15" cy="15"/>
            </a:xfrm>
            <a:custGeom>
              <a:avLst/>
              <a:gdLst>
                <a:gd name="T0" fmla="*/ 4 w 30"/>
                <a:gd name="T1" fmla="*/ 8 h 28"/>
                <a:gd name="T2" fmla="*/ 3 w 30"/>
                <a:gd name="T3" fmla="*/ 8 h 28"/>
                <a:gd name="T4" fmla="*/ 3 w 30"/>
                <a:gd name="T5" fmla="*/ 8 h 28"/>
                <a:gd name="T6" fmla="*/ 2 w 30"/>
                <a:gd name="T7" fmla="*/ 8 h 28"/>
                <a:gd name="T8" fmla="*/ 1 w 30"/>
                <a:gd name="T9" fmla="*/ 7 h 28"/>
                <a:gd name="T10" fmla="*/ 1 w 30"/>
                <a:gd name="T11" fmla="*/ 6 h 28"/>
                <a:gd name="T12" fmla="*/ 1 w 30"/>
                <a:gd name="T13" fmla="*/ 5 h 28"/>
                <a:gd name="T14" fmla="*/ 0 w 30"/>
                <a:gd name="T15" fmla="*/ 5 h 28"/>
                <a:gd name="T16" fmla="*/ 0 w 30"/>
                <a:gd name="T17" fmla="*/ 4 h 28"/>
                <a:gd name="T18" fmla="*/ 0 w 30"/>
                <a:gd name="T19" fmla="*/ 3 h 28"/>
                <a:gd name="T20" fmla="*/ 1 w 30"/>
                <a:gd name="T21" fmla="*/ 3 h 28"/>
                <a:gd name="T22" fmla="*/ 1 w 30"/>
                <a:gd name="T23" fmla="*/ 2 h 28"/>
                <a:gd name="T24" fmla="*/ 1 w 30"/>
                <a:gd name="T25" fmla="*/ 1 h 28"/>
                <a:gd name="T26" fmla="*/ 2 w 30"/>
                <a:gd name="T27" fmla="*/ 1 h 28"/>
                <a:gd name="T28" fmla="*/ 3 w 30"/>
                <a:gd name="T29" fmla="*/ 1 h 28"/>
                <a:gd name="T30" fmla="*/ 3 w 30"/>
                <a:gd name="T31" fmla="*/ 0 h 28"/>
                <a:gd name="T32" fmla="*/ 4 w 30"/>
                <a:gd name="T33" fmla="*/ 0 h 28"/>
                <a:gd name="T34" fmla="*/ 5 w 30"/>
                <a:gd name="T35" fmla="*/ 0 h 28"/>
                <a:gd name="T36" fmla="*/ 5 w 30"/>
                <a:gd name="T37" fmla="*/ 1 h 28"/>
                <a:gd name="T38" fmla="*/ 6 w 30"/>
                <a:gd name="T39" fmla="*/ 1 h 28"/>
                <a:gd name="T40" fmla="*/ 7 w 30"/>
                <a:gd name="T41" fmla="*/ 1 h 28"/>
                <a:gd name="T42" fmla="*/ 7 w 30"/>
                <a:gd name="T43" fmla="*/ 2 h 28"/>
                <a:gd name="T44" fmla="*/ 8 w 30"/>
                <a:gd name="T45" fmla="*/ 3 h 28"/>
                <a:gd name="T46" fmla="*/ 8 w 30"/>
                <a:gd name="T47" fmla="*/ 3 h 28"/>
                <a:gd name="T48" fmla="*/ 8 w 30"/>
                <a:gd name="T49" fmla="*/ 4 h 28"/>
                <a:gd name="T50" fmla="*/ 8 w 30"/>
                <a:gd name="T51" fmla="*/ 6 h 28"/>
                <a:gd name="T52" fmla="*/ 7 w 30"/>
                <a:gd name="T53" fmla="*/ 7 h 28"/>
                <a:gd name="T54" fmla="*/ 5 w 30"/>
                <a:gd name="T55" fmla="*/ 8 h 28"/>
                <a:gd name="T56" fmla="*/ 4 w 30"/>
                <a:gd name="T57" fmla="*/ 8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FF0000"/>
            </a:solidFill>
            <a:ln w="9525">
              <a:noFill/>
              <a:round/>
              <a:headEnd/>
              <a:tailEnd/>
            </a:ln>
          </p:spPr>
          <p:txBody>
            <a:bodyPr/>
            <a:lstStyle/>
            <a:p>
              <a:endParaRPr lang="en-US"/>
            </a:p>
          </p:txBody>
        </p:sp>
        <p:sp>
          <p:nvSpPr>
            <p:cNvPr id="7292" name="Freeform 538"/>
            <p:cNvSpPr>
              <a:spLocks/>
            </p:cNvSpPr>
            <p:nvPr/>
          </p:nvSpPr>
          <p:spPr bwMode="auto">
            <a:xfrm>
              <a:off x="2802" y="2723"/>
              <a:ext cx="30" cy="30"/>
            </a:xfrm>
            <a:custGeom>
              <a:avLst/>
              <a:gdLst>
                <a:gd name="T0" fmla="*/ 15 w 59"/>
                <a:gd name="T1" fmla="*/ 8 h 60"/>
                <a:gd name="T2" fmla="*/ 15 w 59"/>
                <a:gd name="T3" fmla="*/ 7 h 60"/>
                <a:gd name="T4" fmla="*/ 15 w 59"/>
                <a:gd name="T5" fmla="*/ 5 h 60"/>
                <a:gd name="T6" fmla="*/ 14 w 59"/>
                <a:gd name="T7" fmla="*/ 4 h 60"/>
                <a:gd name="T8" fmla="*/ 13 w 59"/>
                <a:gd name="T9" fmla="*/ 3 h 60"/>
                <a:gd name="T10" fmla="*/ 12 w 59"/>
                <a:gd name="T11" fmla="*/ 2 h 60"/>
                <a:gd name="T12" fmla="*/ 11 w 59"/>
                <a:gd name="T13" fmla="*/ 1 h 60"/>
                <a:gd name="T14" fmla="*/ 9 w 59"/>
                <a:gd name="T15" fmla="*/ 1 h 60"/>
                <a:gd name="T16" fmla="*/ 8 w 59"/>
                <a:gd name="T17" fmla="*/ 0 h 60"/>
                <a:gd name="T18" fmla="*/ 5 w 59"/>
                <a:gd name="T19" fmla="*/ 1 h 60"/>
                <a:gd name="T20" fmla="*/ 3 w 59"/>
                <a:gd name="T21" fmla="*/ 3 h 60"/>
                <a:gd name="T22" fmla="*/ 1 w 59"/>
                <a:gd name="T23" fmla="*/ 5 h 60"/>
                <a:gd name="T24" fmla="*/ 0 w 59"/>
                <a:gd name="T25" fmla="*/ 8 h 60"/>
                <a:gd name="T26" fmla="*/ 1 w 59"/>
                <a:gd name="T27" fmla="*/ 9 h 60"/>
                <a:gd name="T28" fmla="*/ 1 w 59"/>
                <a:gd name="T29" fmla="*/ 11 h 60"/>
                <a:gd name="T30" fmla="*/ 2 w 59"/>
                <a:gd name="T31" fmla="*/ 12 h 60"/>
                <a:gd name="T32" fmla="*/ 3 w 59"/>
                <a:gd name="T33" fmla="*/ 13 h 60"/>
                <a:gd name="T34" fmla="*/ 4 w 59"/>
                <a:gd name="T35" fmla="*/ 14 h 60"/>
                <a:gd name="T36" fmla="*/ 5 w 59"/>
                <a:gd name="T37" fmla="*/ 15 h 60"/>
                <a:gd name="T38" fmla="*/ 6 w 59"/>
                <a:gd name="T39" fmla="*/ 15 h 60"/>
                <a:gd name="T40" fmla="*/ 8 w 59"/>
                <a:gd name="T41" fmla="*/ 15 h 60"/>
                <a:gd name="T42" fmla="*/ 9 w 59"/>
                <a:gd name="T43" fmla="*/ 15 h 60"/>
                <a:gd name="T44" fmla="*/ 11 w 59"/>
                <a:gd name="T45" fmla="*/ 15 h 60"/>
                <a:gd name="T46" fmla="*/ 12 w 59"/>
                <a:gd name="T47" fmla="*/ 14 h 60"/>
                <a:gd name="T48" fmla="*/ 13 w 59"/>
                <a:gd name="T49" fmla="*/ 13 h 60"/>
                <a:gd name="T50" fmla="*/ 14 w 59"/>
                <a:gd name="T51" fmla="*/ 12 h 60"/>
                <a:gd name="T52" fmla="*/ 15 w 59"/>
                <a:gd name="T53" fmla="*/ 11 h 60"/>
                <a:gd name="T54" fmla="*/ 15 w 59"/>
                <a:gd name="T55" fmla="*/ 9 h 60"/>
                <a:gd name="T56" fmla="*/ 15 w 59"/>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FF0000"/>
            </a:solidFill>
            <a:ln w="9525">
              <a:noFill/>
              <a:round/>
              <a:headEnd/>
              <a:tailEnd/>
            </a:ln>
          </p:spPr>
          <p:txBody>
            <a:bodyPr/>
            <a:lstStyle/>
            <a:p>
              <a:endParaRPr lang="en-US"/>
            </a:p>
          </p:txBody>
        </p:sp>
        <p:sp>
          <p:nvSpPr>
            <p:cNvPr id="7293" name="Freeform 539"/>
            <p:cNvSpPr>
              <a:spLocks/>
            </p:cNvSpPr>
            <p:nvPr/>
          </p:nvSpPr>
          <p:spPr bwMode="auto">
            <a:xfrm>
              <a:off x="2810" y="2730"/>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6 h 30"/>
                <a:gd name="T14" fmla="*/ 0 w 30"/>
                <a:gd name="T15" fmla="*/ 5 h 30"/>
                <a:gd name="T16" fmla="*/ 0 w 30"/>
                <a:gd name="T17" fmla="*/ 4 h 30"/>
                <a:gd name="T18" fmla="*/ 0 w 30"/>
                <a:gd name="T19" fmla="*/ 4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4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7294" name="Freeform 540"/>
            <p:cNvSpPr>
              <a:spLocks/>
            </p:cNvSpPr>
            <p:nvPr/>
          </p:nvSpPr>
          <p:spPr bwMode="auto">
            <a:xfrm>
              <a:off x="3018" y="2652"/>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FF0000"/>
            </a:solidFill>
            <a:ln w="9525">
              <a:noFill/>
              <a:round/>
              <a:headEnd/>
              <a:tailEnd/>
            </a:ln>
          </p:spPr>
          <p:txBody>
            <a:bodyPr/>
            <a:lstStyle/>
            <a:p>
              <a:endParaRPr lang="en-US"/>
            </a:p>
          </p:txBody>
        </p:sp>
        <p:sp>
          <p:nvSpPr>
            <p:cNvPr id="7295" name="Freeform 541"/>
            <p:cNvSpPr>
              <a:spLocks/>
            </p:cNvSpPr>
            <p:nvPr/>
          </p:nvSpPr>
          <p:spPr bwMode="auto">
            <a:xfrm>
              <a:off x="3025" y="2660"/>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1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1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FF0000"/>
            </a:solidFill>
            <a:ln w="9525">
              <a:noFill/>
              <a:round/>
              <a:headEnd/>
              <a:tailEnd/>
            </a:ln>
          </p:spPr>
          <p:txBody>
            <a:bodyPr/>
            <a:lstStyle/>
            <a:p>
              <a:endParaRPr lang="en-US"/>
            </a:p>
          </p:txBody>
        </p:sp>
        <p:sp>
          <p:nvSpPr>
            <p:cNvPr id="7296" name="Freeform 542"/>
            <p:cNvSpPr>
              <a:spLocks/>
            </p:cNvSpPr>
            <p:nvPr/>
          </p:nvSpPr>
          <p:spPr bwMode="auto">
            <a:xfrm>
              <a:off x="3124" y="2731"/>
              <a:ext cx="30" cy="30"/>
            </a:xfrm>
            <a:custGeom>
              <a:avLst/>
              <a:gdLst>
                <a:gd name="T0" fmla="*/ 15 w 60"/>
                <a:gd name="T1" fmla="*/ 8 h 59"/>
                <a:gd name="T2" fmla="*/ 15 w 60"/>
                <a:gd name="T3" fmla="*/ 6 h 59"/>
                <a:gd name="T4" fmla="*/ 15 w 60"/>
                <a:gd name="T5" fmla="*/ 5 h 59"/>
                <a:gd name="T6" fmla="*/ 14 w 60"/>
                <a:gd name="T7" fmla="*/ 4 h 59"/>
                <a:gd name="T8" fmla="*/ 13 w 60"/>
                <a:gd name="T9" fmla="*/ 3 h 59"/>
                <a:gd name="T10" fmla="*/ 12 w 60"/>
                <a:gd name="T11" fmla="*/ 2 h 59"/>
                <a:gd name="T12" fmla="*/ 11 w 60"/>
                <a:gd name="T13" fmla="*/ 1 h 59"/>
                <a:gd name="T14" fmla="*/ 9 w 60"/>
                <a:gd name="T15" fmla="*/ 1 h 59"/>
                <a:gd name="T16" fmla="*/ 8 w 60"/>
                <a:gd name="T17" fmla="*/ 0 h 59"/>
                <a:gd name="T18" fmla="*/ 5 w 60"/>
                <a:gd name="T19" fmla="*/ 1 h 59"/>
                <a:gd name="T20" fmla="*/ 3 w 60"/>
                <a:gd name="T21" fmla="*/ 3 h 59"/>
                <a:gd name="T22" fmla="*/ 1 w 60"/>
                <a:gd name="T23" fmla="*/ 5 h 59"/>
                <a:gd name="T24" fmla="*/ 0 w 60"/>
                <a:gd name="T25" fmla="*/ 8 h 59"/>
                <a:gd name="T26" fmla="*/ 1 w 60"/>
                <a:gd name="T27" fmla="*/ 9 h 59"/>
                <a:gd name="T28" fmla="*/ 1 w 60"/>
                <a:gd name="T29" fmla="*/ 11 h 59"/>
                <a:gd name="T30" fmla="*/ 2 w 60"/>
                <a:gd name="T31" fmla="*/ 12 h 59"/>
                <a:gd name="T32" fmla="*/ 3 w 60"/>
                <a:gd name="T33" fmla="*/ 13 h 59"/>
                <a:gd name="T34" fmla="*/ 4 w 60"/>
                <a:gd name="T35" fmla="*/ 14 h 59"/>
                <a:gd name="T36" fmla="*/ 5 w 60"/>
                <a:gd name="T37" fmla="*/ 15 h 59"/>
                <a:gd name="T38" fmla="*/ 7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FF0000"/>
            </a:solidFill>
            <a:ln w="9525">
              <a:noFill/>
              <a:round/>
              <a:headEnd/>
              <a:tailEnd/>
            </a:ln>
          </p:spPr>
          <p:txBody>
            <a:bodyPr/>
            <a:lstStyle/>
            <a:p>
              <a:endParaRPr lang="en-US"/>
            </a:p>
          </p:txBody>
        </p:sp>
        <p:sp>
          <p:nvSpPr>
            <p:cNvPr id="7297" name="Freeform 543"/>
            <p:cNvSpPr>
              <a:spLocks/>
            </p:cNvSpPr>
            <p:nvPr/>
          </p:nvSpPr>
          <p:spPr bwMode="auto">
            <a:xfrm>
              <a:off x="3132" y="2738"/>
              <a:ext cx="15" cy="15"/>
            </a:xfrm>
            <a:custGeom>
              <a:avLst/>
              <a:gdLst>
                <a:gd name="T0" fmla="*/ 4 w 30"/>
                <a:gd name="T1" fmla="*/ 8 h 29"/>
                <a:gd name="T2" fmla="*/ 4 w 30"/>
                <a:gd name="T3" fmla="*/ 8 h 29"/>
                <a:gd name="T4" fmla="*/ 3 w 30"/>
                <a:gd name="T5" fmla="*/ 7 h 29"/>
                <a:gd name="T6" fmla="*/ 2 w 30"/>
                <a:gd name="T7" fmla="*/ 7 h 29"/>
                <a:gd name="T8" fmla="*/ 2 w 30"/>
                <a:gd name="T9" fmla="*/ 7 h 29"/>
                <a:gd name="T10" fmla="*/ 1 w 30"/>
                <a:gd name="T11" fmla="*/ 6 h 29"/>
                <a:gd name="T12" fmla="*/ 1 w 30"/>
                <a:gd name="T13" fmla="*/ 5 h 29"/>
                <a:gd name="T14" fmla="*/ 0 w 30"/>
                <a:gd name="T15" fmla="*/ 5 h 29"/>
                <a:gd name="T16" fmla="*/ 0 w 30"/>
                <a:gd name="T17" fmla="*/ 4 h 29"/>
                <a:gd name="T18" fmla="*/ 0 w 30"/>
                <a:gd name="T19" fmla="*/ 3 h 29"/>
                <a:gd name="T20" fmla="*/ 1 w 30"/>
                <a:gd name="T21" fmla="*/ 3 h 29"/>
                <a:gd name="T22" fmla="*/ 1 w 30"/>
                <a:gd name="T23" fmla="*/ 2 h 29"/>
                <a:gd name="T24" fmla="*/ 2 w 30"/>
                <a:gd name="T25" fmla="*/ 1 h 29"/>
                <a:gd name="T26" fmla="*/ 2 w 30"/>
                <a:gd name="T27" fmla="*/ 1 h 29"/>
                <a:gd name="T28" fmla="*/ 3 w 30"/>
                <a:gd name="T29" fmla="*/ 1 h 29"/>
                <a:gd name="T30" fmla="*/ 4 w 30"/>
                <a:gd name="T31" fmla="*/ 0 h 29"/>
                <a:gd name="T32" fmla="*/ 4 w 30"/>
                <a:gd name="T33" fmla="*/ 0 h 29"/>
                <a:gd name="T34" fmla="*/ 5 w 30"/>
                <a:gd name="T35" fmla="*/ 0 h 29"/>
                <a:gd name="T36" fmla="*/ 6 w 30"/>
                <a:gd name="T37" fmla="*/ 1 h 29"/>
                <a:gd name="T38" fmla="*/ 6 w 30"/>
                <a:gd name="T39" fmla="*/ 1 h 29"/>
                <a:gd name="T40" fmla="*/ 7 w 30"/>
                <a:gd name="T41" fmla="*/ 1 h 29"/>
                <a:gd name="T42" fmla="*/ 7 w 30"/>
                <a:gd name="T43" fmla="*/ 2 h 29"/>
                <a:gd name="T44" fmla="*/ 8 w 30"/>
                <a:gd name="T45" fmla="*/ 3 h 29"/>
                <a:gd name="T46" fmla="*/ 8 w 30"/>
                <a:gd name="T47" fmla="*/ 3 h 29"/>
                <a:gd name="T48" fmla="*/ 8 w 30"/>
                <a:gd name="T49" fmla="*/ 4 h 29"/>
                <a:gd name="T50" fmla="*/ 8 w 30"/>
                <a:gd name="T51" fmla="*/ 5 h 29"/>
                <a:gd name="T52" fmla="*/ 7 w 30"/>
                <a:gd name="T53" fmla="*/ 7 h 29"/>
                <a:gd name="T54" fmla="*/ 6 w 30"/>
                <a:gd name="T55" fmla="*/ 7 h 29"/>
                <a:gd name="T56" fmla="*/ 4 w 30"/>
                <a:gd name="T57" fmla="*/ 8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FF0000"/>
            </a:solidFill>
            <a:ln w="9525">
              <a:noFill/>
              <a:round/>
              <a:headEnd/>
              <a:tailEnd/>
            </a:ln>
          </p:spPr>
          <p:txBody>
            <a:bodyPr/>
            <a:lstStyle/>
            <a:p>
              <a:endParaRPr lang="en-US"/>
            </a:p>
          </p:txBody>
        </p:sp>
        <p:sp>
          <p:nvSpPr>
            <p:cNvPr id="7298" name="Freeform 544"/>
            <p:cNvSpPr>
              <a:spLocks/>
            </p:cNvSpPr>
            <p:nvPr/>
          </p:nvSpPr>
          <p:spPr bwMode="auto">
            <a:xfrm>
              <a:off x="3079" y="2462"/>
              <a:ext cx="30" cy="30"/>
            </a:xfrm>
            <a:custGeom>
              <a:avLst/>
              <a:gdLst>
                <a:gd name="T0" fmla="*/ 15 w 59"/>
                <a:gd name="T1" fmla="*/ 8 h 60"/>
                <a:gd name="T2" fmla="*/ 15 w 59"/>
                <a:gd name="T3" fmla="*/ 6 h 60"/>
                <a:gd name="T4" fmla="*/ 15 w 59"/>
                <a:gd name="T5" fmla="*/ 5 h 60"/>
                <a:gd name="T6" fmla="*/ 14 w 59"/>
                <a:gd name="T7" fmla="*/ 3 h 60"/>
                <a:gd name="T8" fmla="*/ 13 w 59"/>
                <a:gd name="T9" fmla="*/ 2 h 60"/>
                <a:gd name="T10" fmla="*/ 12 w 59"/>
                <a:gd name="T11" fmla="*/ 1 h 60"/>
                <a:gd name="T12" fmla="*/ 11 w 59"/>
                <a:gd name="T13" fmla="*/ 1 h 60"/>
                <a:gd name="T14" fmla="*/ 9 w 59"/>
                <a:gd name="T15" fmla="*/ 0 h 60"/>
                <a:gd name="T16" fmla="*/ 8 w 59"/>
                <a:gd name="T17" fmla="*/ 0 h 60"/>
                <a:gd name="T18" fmla="*/ 5 w 59"/>
                <a:gd name="T19" fmla="*/ 1 h 60"/>
                <a:gd name="T20" fmla="*/ 3 w 59"/>
                <a:gd name="T21" fmla="*/ 2 h 60"/>
                <a:gd name="T22" fmla="*/ 1 w 59"/>
                <a:gd name="T23" fmla="*/ 5 h 60"/>
                <a:gd name="T24" fmla="*/ 0 w 59"/>
                <a:gd name="T25" fmla="*/ 8 h 60"/>
                <a:gd name="T26" fmla="*/ 0 w 59"/>
                <a:gd name="T27" fmla="*/ 9 h 60"/>
                <a:gd name="T28" fmla="*/ 1 w 59"/>
                <a:gd name="T29" fmla="*/ 11 h 60"/>
                <a:gd name="T30" fmla="*/ 2 w 59"/>
                <a:gd name="T31" fmla="*/ 12 h 60"/>
                <a:gd name="T32" fmla="*/ 3 w 59"/>
                <a:gd name="T33" fmla="*/ 13 h 60"/>
                <a:gd name="T34" fmla="*/ 4 w 59"/>
                <a:gd name="T35" fmla="*/ 14 h 60"/>
                <a:gd name="T36" fmla="*/ 5 w 59"/>
                <a:gd name="T37" fmla="*/ 15 h 60"/>
                <a:gd name="T38" fmla="*/ 7 w 59"/>
                <a:gd name="T39" fmla="*/ 15 h 60"/>
                <a:gd name="T40" fmla="*/ 8 w 59"/>
                <a:gd name="T41" fmla="*/ 15 h 60"/>
                <a:gd name="T42" fmla="*/ 9 w 59"/>
                <a:gd name="T43" fmla="*/ 15 h 60"/>
                <a:gd name="T44" fmla="*/ 11 w 59"/>
                <a:gd name="T45" fmla="*/ 15 h 60"/>
                <a:gd name="T46" fmla="*/ 12 w 59"/>
                <a:gd name="T47" fmla="*/ 14 h 60"/>
                <a:gd name="T48" fmla="*/ 13 w 59"/>
                <a:gd name="T49" fmla="*/ 13 h 60"/>
                <a:gd name="T50" fmla="*/ 14 w 59"/>
                <a:gd name="T51" fmla="*/ 12 h 60"/>
                <a:gd name="T52" fmla="*/ 15 w 59"/>
                <a:gd name="T53" fmla="*/ 11 h 60"/>
                <a:gd name="T54" fmla="*/ 15 w 59"/>
                <a:gd name="T55" fmla="*/ 9 h 60"/>
                <a:gd name="T56" fmla="*/ 15 w 59"/>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FF0000"/>
            </a:solidFill>
            <a:ln w="9525">
              <a:noFill/>
              <a:round/>
              <a:headEnd/>
              <a:tailEnd/>
            </a:ln>
          </p:spPr>
          <p:txBody>
            <a:bodyPr/>
            <a:lstStyle/>
            <a:p>
              <a:endParaRPr lang="en-US"/>
            </a:p>
          </p:txBody>
        </p:sp>
        <p:sp>
          <p:nvSpPr>
            <p:cNvPr id="7299" name="Freeform 545"/>
            <p:cNvSpPr>
              <a:spLocks/>
            </p:cNvSpPr>
            <p:nvPr/>
          </p:nvSpPr>
          <p:spPr bwMode="auto">
            <a:xfrm>
              <a:off x="3087" y="2469"/>
              <a:ext cx="14" cy="15"/>
            </a:xfrm>
            <a:custGeom>
              <a:avLst/>
              <a:gdLst>
                <a:gd name="T0" fmla="*/ 3 w 29"/>
                <a:gd name="T1" fmla="*/ 8 h 28"/>
                <a:gd name="T2" fmla="*/ 3 w 29"/>
                <a:gd name="T3" fmla="*/ 8 h 28"/>
                <a:gd name="T4" fmla="*/ 2 w 29"/>
                <a:gd name="T5" fmla="*/ 8 h 28"/>
                <a:gd name="T6" fmla="*/ 1 w 29"/>
                <a:gd name="T7" fmla="*/ 8 h 28"/>
                <a:gd name="T8" fmla="*/ 1 w 29"/>
                <a:gd name="T9" fmla="*/ 7 h 28"/>
                <a:gd name="T10" fmla="*/ 0 w 29"/>
                <a:gd name="T11" fmla="*/ 6 h 28"/>
                <a:gd name="T12" fmla="*/ 0 w 29"/>
                <a:gd name="T13" fmla="*/ 5 h 28"/>
                <a:gd name="T14" fmla="*/ 0 w 29"/>
                <a:gd name="T15" fmla="*/ 5 h 28"/>
                <a:gd name="T16" fmla="*/ 0 w 29"/>
                <a:gd name="T17" fmla="*/ 4 h 28"/>
                <a:gd name="T18" fmla="*/ 0 w 29"/>
                <a:gd name="T19" fmla="*/ 3 h 28"/>
                <a:gd name="T20" fmla="*/ 0 w 29"/>
                <a:gd name="T21" fmla="*/ 3 h 28"/>
                <a:gd name="T22" fmla="*/ 0 w 29"/>
                <a:gd name="T23" fmla="*/ 2 h 28"/>
                <a:gd name="T24" fmla="*/ 1 w 29"/>
                <a:gd name="T25" fmla="*/ 1 h 28"/>
                <a:gd name="T26" fmla="*/ 1 w 29"/>
                <a:gd name="T27" fmla="*/ 1 h 28"/>
                <a:gd name="T28" fmla="*/ 2 w 29"/>
                <a:gd name="T29" fmla="*/ 1 h 28"/>
                <a:gd name="T30" fmla="*/ 3 w 29"/>
                <a:gd name="T31" fmla="*/ 0 h 28"/>
                <a:gd name="T32" fmla="*/ 3 w 29"/>
                <a:gd name="T33" fmla="*/ 0 h 28"/>
                <a:gd name="T34" fmla="*/ 4 w 29"/>
                <a:gd name="T35" fmla="*/ 0 h 28"/>
                <a:gd name="T36" fmla="*/ 5 w 29"/>
                <a:gd name="T37" fmla="*/ 1 h 28"/>
                <a:gd name="T38" fmla="*/ 5 w 29"/>
                <a:gd name="T39" fmla="*/ 1 h 28"/>
                <a:gd name="T40" fmla="*/ 6 w 29"/>
                <a:gd name="T41" fmla="*/ 1 h 28"/>
                <a:gd name="T42" fmla="*/ 6 w 29"/>
                <a:gd name="T43" fmla="*/ 2 h 28"/>
                <a:gd name="T44" fmla="*/ 7 w 29"/>
                <a:gd name="T45" fmla="*/ 3 h 28"/>
                <a:gd name="T46" fmla="*/ 7 w 29"/>
                <a:gd name="T47" fmla="*/ 3 h 28"/>
                <a:gd name="T48" fmla="*/ 7 w 29"/>
                <a:gd name="T49" fmla="*/ 4 h 28"/>
                <a:gd name="T50" fmla="*/ 7 w 29"/>
                <a:gd name="T51" fmla="*/ 6 h 28"/>
                <a:gd name="T52" fmla="*/ 6 w 29"/>
                <a:gd name="T53" fmla="*/ 7 h 28"/>
                <a:gd name="T54" fmla="*/ 5 w 29"/>
                <a:gd name="T55" fmla="*/ 8 h 28"/>
                <a:gd name="T56" fmla="*/ 3 w 29"/>
                <a:gd name="T57" fmla="*/ 8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FF0000"/>
            </a:solidFill>
            <a:ln w="9525">
              <a:noFill/>
              <a:round/>
              <a:headEnd/>
              <a:tailEnd/>
            </a:ln>
          </p:spPr>
          <p:txBody>
            <a:bodyPr/>
            <a:lstStyle/>
            <a:p>
              <a:endParaRPr lang="en-US"/>
            </a:p>
          </p:txBody>
        </p:sp>
        <p:sp>
          <p:nvSpPr>
            <p:cNvPr id="7300" name="Freeform 546"/>
            <p:cNvSpPr>
              <a:spLocks/>
            </p:cNvSpPr>
            <p:nvPr/>
          </p:nvSpPr>
          <p:spPr bwMode="auto">
            <a:xfrm>
              <a:off x="3234" y="2443"/>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FF0000"/>
            </a:solidFill>
            <a:ln w="9525">
              <a:noFill/>
              <a:round/>
              <a:headEnd/>
              <a:tailEnd/>
            </a:ln>
          </p:spPr>
          <p:txBody>
            <a:bodyPr/>
            <a:lstStyle/>
            <a:p>
              <a:endParaRPr lang="en-US"/>
            </a:p>
          </p:txBody>
        </p:sp>
        <p:sp>
          <p:nvSpPr>
            <p:cNvPr id="7301" name="Freeform 547"/>
            <p:cNvSpPr>
              <a:spLocks/>
            </p:cNvSpPr>
            <p:nvPr/>
          </p:nvSpPr>
          <p:spPr bwMode="auto">
            <a:xfrm>
              <a:off x="3241" y="2450"/>
              <a:ext cx="15" cy="15"/>
            </a:xfrm>
            <a:custGeom>
              <a:avLst/>
              <a:gdLst>
                <a:gd name="T0" fmla="*/ 4 w 30"/>
                <a:gd name="T1" fmla="*/ 8 h 30"/>
                <a:gd name="T2" fmla="*/ 4 w 30"/>
                <a:gd name="T3" fmla="*/ 8 h 30"/>
                <a:gd name="T4" fmla="*/ 3 w 30"/>
                <a:gd name="T5" fmla="*/ 7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1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1 h 30"/>
                <a:gd name="T42" fmla="*/ 7 w 30"/>
                <a:gd name="T43" fmla="*/ 2 h 30"/>
                <a:gd name="T44" fmla="*/ 8 w 30"/>
                <a:gd name="T45" fmla="*/ 3 h 30"/>
                <a:gd name="T46" fmla="*/ 8 w 30"/>
                <a:gd name="T47" fmla="*/ 3 h 30"/>
                <a:gd name="T48" fmla="*/ 8 w 30"/>
                <a:gd name="T49" fmla="*/ 4 h 30"/>
                <a:gd name="T50" fmla="*/ 8 w 30"/>
                <a:gd name="T51" fmla="*/ 5 h 30"/>
                <a:gd name="T52" fmla="*/ 7 w 30"/>
                <a:gd name="T53" fmla="*/ 7 h 30"/>
                <a:gd name="T54" fmla="*/ 6 w 30"/>
                <a:gd name="T55" fmla="*/ 7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FF0000"/>
            </a:solidFill>
            <a:ln w="9525">
              <a:noFill/>
              <a:round/>
              <a:headEnd/>
              <a:tailEnd/>
            </a:ln>
          </p:spPr>
          <p:txBody>
            <a:bodyPr/>
            <a:lstStyle/>
            <a:p>
              <a:endParaRPr lang="en-US"/>
            </a:p>
          </p:txBody>
        </p:sp>
        <p:sp>
          <p:nvSpPr>
            <p:cNvPr id="7302" name="Freeform 548"/>
            <p:cNvSpPr>
              <a:spLocks/>
            </p:cNvSpPr>
            <p:nvPr/>
          </p:nvSpPr>
          <p:spPr bwMode="auto">
            <a:xfrm>
              <a:off x="3207" y="2590"/>
              <a:ext cx="30" cy="30"/>
            </a:xfrm>
            <a:custGeom>
              <a:avLst/>
              <a:gdLst>
                <a:gd name="T0" fmla="*/ 15 w 60"/>
                <a:gd name="T1" fmla="*/ 8 h 60"/>
                <a:gd name="T2" fmla="*/ 15 w 60"/>
                <a:gd name="T3" fmla="*/ 7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2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7303" name="Freeform 549"/>
            <p:cNvSpPr>
              <a:spLocks/>
            </p:cNvSpPr>
            <p:nvPr/>
          </p:nvSpPr>
          <p:spPr bwMode="auto">
            <a:xfrm>
              <a:off x="3215" y="2597"/>
              <a:ext cx="15" cy="15"/>
            </a:xfrm>
            <a:custGeom>
              <a:avLst/>
              <a:gdLst>
                <a:gd name="T0" fmla="*/ 4 w 30"/>
                <a:gd name="T1" fmla="*/ 8 h 30"/>
                <a:gd name="T2" fmla="*/ 3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7304" name="Freeform 550"/>
            <p:cNvSpPr>
              <a:spLocks/>
            </p:cNvSpPr>
            <p:nvPr/>
          </p:nvSpPr>
          <p:spPr bwMode="auto">
            <a:xfrm>
              <a:off x="3231" y="2715"/>
              <a:ext cx="30" cy="30"/>
            </a:xfrm>
            <a:custGeom>
              <a:avLst/>
              <a:gdLst>
                <a:gd name="T0" fmla="*/ 16 w 58"/>
                <a:gd name="T1" fmla="*/ 8 h 59"/>
                <a:gd name="T2" fmla="*/ 16 w 58"/>
                <a:gd name="T3" fmla="*/ 6 h 59"/>
                <a:gd name="T4" fmla="*/ 15 w 58"/>
                <a:gd name="T5" fmla="*/ 5 h 59"/>
                <a:gd name="T6" fmla="*/ 14 w 58"/>
                <a:gd name="T7" fmla="*/ 4 h 59"/>
                <a:gd name="T8" fmla="*/ 13 w 58"/>
                <a:gd name="T9" fmla="*/ 3 h 59"/>
                <a:gd name="T10" fmla="*/ 12 w 58"/>
                <a:gd name="T11" fmla="*/ 2 h 59"/>
                <a:gd name="T12" fmla="*/ 11 w 58"/>
                <a:gd name="T13" fmla="*/ 1 h 59"/>
                <a:gd name="T14" fmla="*/ 9 w 58"/>
                <a:gd name="T15" fmla="*/ 0 h 59"/>
                <a:gd name="T16" fmla="*/ 7 w 58"/>
                <a:gd name="T17" fmla="*/ 0 h 59"/>
                <a:gd name="T18" fmla="*/ 5 w 58"/>
                <a:gd name="T19" fmla="*/ 1 h 59"/>
                <a:gd name="T20" fmla="*/ 2 w 58"/>
                <a:gd name="T21" fmla="*/ 3 h 59"/>
                <a:gd name="T22" fmla="*/ 1 w 58"/>
                <a:gd name="T23" fmla="*/ 5 h 59"/>
                <a:gd name="T24" fmla="*/ 0 w 58"/>
                <a:gd name="T25" fmla="*/ 8 h 59"/>
                <a:gd name="T26" fmla="*/ 0 w 58"/>
                <a:gd name="T27" fmla="*/ 9 h 59"/>
                <a:gd name="T28" fmla="*/ 1 w 58"/>
                <a:gd name="T29" fmla="*/ 11 h 59"/>
                <a:gd name="T30" fmla="*/ 1 w 58"/>
                <a:gd name="T31" fmla="*/ 12 h 59"/>
                <a:gd name="T32" fmla="*/ 2 w 58"/>
                <a:gd name="T33" fmla="*/ 13 h 59"/>
                <a:gd name="T34" fmla="*/ 3 w 58"/>
                <a:gd name="T35" fmla="*/ 14 h 59"/>
                <a:gd name="T36" fmla="*/ 5 w 58"/>
                <a:gd name="T37" fmla="*/ 15 h 59"/>
                <a:gd name="T38" fmla="*/ 6 w 58"/>
                <a:gd name="T39" fmla="*/ 15 h 59"/>
                <a:gd name="T40" fmla="*/ 7 w 58"/>
                <a:gd name="T41" fmla="*/ 15 h 59"/>
                <a:gd name="T42" fmla="*/ 9 w 58"/>
                <a:gd name="T43" fmla="*/ 15 h 59"/>
                <a:gd name="T44" fmla="*/ 11 w 58"/>
                <a:gd name="T45" fmla="*/ 15 h 59"/>
                <a:gd name="T46" fmla="*/ 12 w 58"/>
                <a:gd name="T47" fmla="*/ 14 h 59"/>
                <a:gd name="T48" fmla="*/ 13 w 58"/>
                <a:gd name="T49" fmla="*/ 13 h 59"/>
                <a:gd name="T50" fmla="*/ 14 w 58"/>
                <a:gd name="T51" fmla="*/ 12 h 59"/>
                <a:gd name="T52" fmla="*/ 15 w 58"/>
                <a:gd name="T53" fmla="*/ 11 h 59"/>
                <a:gd name="T54" fmla="*/ 16 w 58"/>
                <a:gd name="T55" fmla="*/ 9 h 59"/>
                <a:gd name="T56" fmla="*/ 16 w 58"/>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FF0000"/>
            </a:solidFill>
            <a:ln w="9525">
              <a:noFill/>
              <a:round/>
              <a:headEnd/>
              <a:tailEnd/>
            </a:ln>
          </p:spPr>
          <p:txBody>
            <a:bodyPr/>
            <a:lstStyle/>
            <a:p>
              <a:endParaRPr lang="en-US"/>
            </a:p>
          </p:txBody>
        </p:sp>
        <p:sp>
          <p:nvSpPr>
            <p:cNvPr id="7305" name="Freeform 551"/>
            <p:cNvSpPr>
              <a:spLocks/>
            </p:cNvSpPr>
            <p:nvPr/>
          </p:nvSpPr>
          <p:spPr bwMode="auto">
            <a:xfrm>
              <a:off x="3239" y="2723"/>
              <a:ext cx="14" cy="14"/>
            </a:xfrm>
            <a:custGeom>
              <a:avLst/>
              <a:gdLst>
                <a:gd name="T0" fmla="*/ 4 w 28"/>
                <a:gd name="T1" fmla="*/ 7 h 29"/>
                <a:gd name="T2" fmla="*/ 3 w 28"/>
                <a:gd name="T3" fmla="*/ 7 h 29"/>
                <a:gd name="T4" fmla="*/ 3 w 28"/>
                <a:gd name="T5" fmla="*/ 7 h 29"/>
                <a:gd name="T6" fmla="*/ 2 w 28"/>
                <a:gd name="T7" fmla="*/ 6 h 29"/>
                <a:gd name="T8" fmla="*/ 1 w 28"/>
                <a:gd name="T9" fmla="*/ 6 h 29"/>
                <a:gd name="T10" fmla="*/ 1 w 28"/>
                <a:gd name="T11" fmla="*/ 5 h 29"/>
                <a:gd name="T12" fmla="*/ 1 w 28"/>
                <a:gd name="T13" fmla="*/ 5 h 29"/>
                <a:gd name="T14" fmla="*/ 0 w 28"/>
                <a:gd name="T15" fmla="*/ 4 h 29"/>
                <a:gd name="T16" fmla="*/ 0 w 28"/>
                <a:gd name="T17" fmla="*/ 3 h 29"/>
                <a:gd name="T18" fmla="*/ 0 w 28"/>
                <a:gd name="T19" fmla="*/ 3 h 29"/>
                <a:gd name="T20" fmla="*/ 1 w 28"/>
                <a:gd name="T21" fmla="*/ 2 h 29"/>
                <a:gd name="T22" fmla="*/ 1 w 28"/>
                <a:gd name="T23" fmla="*/ 1 h 29"/>
                <a:gd name="T24" fmla="*/ 1 w 28"/>
                <a:gd name="T25" fmla="*/ 1 h 29"/>
                <a:gd name="T26" fmla="*/ 2 w 28"/>
                <a:gd name="T27" fmla="*/ 0 h 29"/>
                <a:gd name="T28" fmla="*/ 3 w 28"/>
                <a:gd name="T29" fmla="*/ 0 h 29"/>
                <a:gd name="T30" fmla="*/ 3 w 28"/>
                <a:gd name="T31" fmla="*/ 0 h 29"/>
                <a:gd name="T32" fmla="*/ 4 w 28"/>
                <a:gd name="T33" fmla="*/ 0 h 29"/>
                <a:gd name="T34" fmla="*/ 5 w 28"/>
                <a:gd name="T35" fmla="*/ 0 h 29"/>
                <a:gd name="T36" fmla="*/ 5 w 28"/>
                <a:gd name="T37" fmla="*/ 0 h 29"/>
                <a:gd name="T38" fmla="*/ 6 w 28"/>
                <a:gd name="T39" fmla="*/ 0 h 29"/>
                <a:gd name="T40" fmla="*/ 7 w 28"/>
                <a:gd name="T41" fmla="*/ 1 h 29"/>
                <a:gd name="T42" fmla="*/ 7 w 28"/>
                <a:gd name="T43" fmla="*/ 1 h 29"/>
                <a:gd name="T44" fmla="*/ 7 w 28"/>
                <a:gd name="T45" fmla="*/ 2 h 29"/>
                <a:gd name="T46" fmla="*/ 7 w 28"/>
                <a:gd name="T47" fmla="*/ 3 h 29"/>
                <a:gd name="T48" fmla="*/ 7 w 28"/>
                <a:gd name="T49" fmla="*/ 3 h 29"/>
                <a:gd name="T50" fmla="*/ 7 w 28"/>
                <a:gd name="T51" fmla="*/ 5 h 29"/>
                <a:gd name="T52" fmla="*/ 7 w 28"/>
                <a:gd name="T53" fmla="*/ 6 h 29"/>
                <a:gd name="T54" fmla="*/ 5 w 28"/>
                <a:gd name="T55" fmla="*/ 7 h 29"/>
                <a:gd name="T56" fmla="*/ 4 w 28"/>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29"/>
                <a:gd name="T89" fmla="*/ 28 w 28"/>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FF0000"/>
            </a:solidFill>
            <a:ln w="9525">
              <a:noFill/>
              <a:round/>
              <a:headEnd/>
              <a:tailEnd/>
            </a:ln>
          </p:spPr>
          <p:txBody>
            <a:bodyPr/>
            <a:lstStyle/>
            <a:p>
              <a:endParaRPr lang="en-US"/>
            </a:p>
          </p:txBody>
        </p:sp>
        <p:sp>
          <p:nvSpPr>
            <p:cNvPr id="7306" name="Freeform 552"/>
            <p:cNvSpPr>
              <a:spLocks/>
            </p:cNvSpPr>
            <p:nvPr/>
          </p:nvSpPr>
          <p:spPr bwMode="auto">
            <a:xfrm>
              <a:off x="3380" y="2742"/>
              <a:ext cx="30" cy="30"/>
            </a:xfrm>
            <a:custGeom>
              <a:avLst/>
              <a:gdLst>
                <a:gd name="T0" fmla="*/ 15 w 60"/>
                <a:gd name="T1" fmla="*/ 8 h 58"/>
                <a:gd name="T2" fmla="*/ 15 w 60"/>
                <a:gd name="T3" fmla="*/ 6 h 58"/>
                <a:gd name="T4" fmla="*/ 15 w 60"/>
                <a:gd name="T5" fmla="*/ 5 h 58"/>
                <a:gd name="T6" fmla="*/ 14 w 60"/>
                <a:gd name="T7" fmla="*/ 3 h 58"/>
                <a:gd name="T8" fmla="*/ 13 w 60"/>
                <a:gd name="T9" fmla="*/ 2 h 58"/>
                <a:gd name="T10" fmla="*/ 12 w 60"/>
                <a:gd name="T11" fmla="*/ 1 h 58"/>
                <a:gd name="T12" fmla="*/ 11 w 60"/>
                <a:gd name="T13" fmla="*/ 1 h 58"/>
                <a:gd name="T14" fmla="*/ 9 w 60"/>
                <a:gd name="T15" fmla="*/ 0 h 58"/>
                <a:gd name="T16" fmla="*/ 8 w 60"/>
                <a:gd name="T17" fmla="*/ 0 h 58"/>
                <a:gd name="T18" fmla="*/ 5 w 60"/>
                <a:gd name="T19" fmla="*/ 1 h 58"/>
                <a:gd name="T20" fmla="*/ 2 w 60"/>
                <a:gd name="T21" fmla="*/ 2 h 58"/>
                <a:gd name="T22" fmla="*/ 1 w 60"/>
                <a:gd name="T23" fmla="*/ 5 h 58"/>
                <a:gd name="T24" fmla="*/ 0 w 60"/>
                <a:gd name="T25" fmla="*/ 8 h 58"/>
                <a:gd name="T26" fmla="*/ 1 w 60"/>
                <a:gd name="T27" fmla="*/ 9 h 58"/>
                <a:gd name="T28" fmla="*/ 1 w 60"/>
                <a:gd name="T29" fmla="*/ 11 h 58"/>
                <a:gd name="T30" fmla="*/ 1 w 60"/>
                <a:gd name="T31" fmla="*/ 12 h 58"/>
                <a:gd name="T32" fmla="*/ 2 w 60"/>
                <a:gd name="T33" fmla="*/ 13 h 58"/>
                <a:gd name="T34" fmla="*/ 3 w 60"/>
                <a:gd name="T35" fmla="*/ 14 h 58"/>
                <a:gd name="T36" fmla="*/ 5 w 60"/>
                <a:gd name="T37" fmla="*/ 15 h 58"/>
                <a:gd name="T38" fmla="*/ 6 w 60"/>
                <a:gd name="T39" fmla="*/ 16 h 58"/>
                <a:gd name="T40" fmla="*/ 8 w 60"/>
                <a:gd name="T41" fmla="*/ 16 h 58"/>
                <a:gd name="T42" fmla="*/ 9 w 60"/>
                <a:gd name="T43" fmla="*/ 16 h 58"/>
                <a:gd name="T44" fmla="*/ 11 w 60"/>
                <a:gd name="T45" fmla="*/ 15 h 58"/>
                <a:gd name="T46" fmla="*/ 12 w 60"/>
                <a:gd name="T47" fmla="*/ 14 h 58"/>
                <a:gd name="T48" fmla="*/ 13 w 60"/>
                <a:gd name="T49" fmla="*/ 13 h 58"/>
                <a:gd name="T50" fmla="*/ 14 w 60"/>
                <a:gd name="T51" fmla="*/ 12 h 58"/>
                <a:gd name="T52" fmla="*/ 15 w 60"/>
                <a:gd name="T53" fmla="*/ 11 h 58"/>
                <a:gd name="T54" fmla="*/ 15 w 60"/>
                <a:gd name="T55" fmla="*/ 9 h 58"/>
                <a:gd name="T56" fmla="*/ 15 w 60"/>
                <a:gd name="T57" fmla="*/ 8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8"/>
                <a:gd name="T89" fmla="*/ 60 w 60"/>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FF0000"/>
            </a:solidFill>
            <a:ln w="9525">
              <a:noFill/>
              <a:round/>
              <a:headEnd/>
              <a:tailEnd/>
            </a:ln>
          </p:spPr>
          <p:txBody>
            <a:bodyPr/>
            <a:lstStyle/>
            <a:p>
              <a:endParaRPr lang="en-US"/>
            </a:p>
          </p:txBody>
        </p:sp>
        <p:sp>
          <p:nvSpPr>
            <p:cNvPr id="7307" name="Freeform 553"/>
            <p:cNvSpPr>
              <a:spLocks/>
            </p:cNvSpPr>
            <p:nvPr/>
          </p:nvSpPr>
          <p:spPr bwMode="auto">
            <a:xfrm>
              <a:off x="3388" y="2750"/>
              <a:ext cx="15" cy="14"/>
            </a:xfrm>
            <a:custGeom>
              <a:avLst/>
              <a:gdLst>
                <a:gd name="T0" fmla="*/ 4 w 30"/>
                <a:gd name="T1" fmla="*/ 7 h 28"/>
                <a:gd name="T2" fmla="*/ 3 w 30"/>
                <a:gd name="T3" fmla="*/ 7 h 28"/>
                <a:gd name="T4" fmla="*/ 3 w 30"/>
                <a:gd name="T5" fmla="*/ 7 h 28"/>
                <a:gd name="T6" fmla="*/ 2 w 30"/>
                <a:gd name="T7" fmla="*/ 7 h 28"/>
                <a:gd name="T8" fmla="*/ 1 w 30"/>
                <a:gd name="T9" fmla="*/ 7 h 28"/>
                <a:gd name="T10" fmla="*/ 1 w 30"/>
                <a:gd name="T11" fmla="*/ 6 h 28"/>
                <a:gd name="T12" fmla="*/ 1 w 30"/>
                <a:gd name="T13" fmla="*/ 5 h 28"/>
                <a:gd name="T14" fmla="*/ 0 w 30"/>
                <a:gd name="T15" fmla="*/ 5 h 28"/>
                <a:gd name="T16" fmla="*/ 0 w 30"/>
                <a:gd name="T17" fmla="*/ 4 h 28"/>
                <a:gd name="T18" fmla="*/ 0 w 30"/>
                <a:gd name="T19" fmla="*/ 3 h 28"/>
                <a:gd name="T20" fmla="*/ 1 w 30"/>
                <a:gd name="T21" fmla="*/ 3 h 28"/>
                <a:gd name="T22" fmla="*/ 1 w 30"/>
                <a:gd name="T23" fmla="*/ 2 h 28"/>
                <a:gd name="T24" fmla="*/ 1 w 30"/>
                <a:gd name="T25" fmla="*/ 1 h 28"/>
                <a:gd name="T26" fmla="*/ 2 w 30"/>
                <a:gd name="T27" fmla="*/ 1 h 28"/>
                <a:gd name="T28" fmla="*/ 3 w 30"/>
                <a:gd name="T29" fmla="*/ 1 h 28"/>
                <a:gd name="T30" fmla="*/ 3 w 30"/>
                <a:gd name="T31" fmla="*/ 0 h 28"/>
                <a:gd name="T32" fmla="*/ 4 w 30"/>
                <a:gd name="T33" fmla="*/ 0 h 28"/>
                <a:gd name="T34" fmla="*/ 5 w 30"/>
                <a:gd name="T35" fmla="*/ 0 h 28"/>
                <a:gd name="T36" fmla="*/ 6 w 30"/>
                <a:gd name="T37" fmla="*/ 1 h 28"/>
                <a:gd name="T38" fmla="*/ 6 w 30"/>
                <a:gd name="T39" fmla="*/ 1 h 28"/>
                <a:gd name="T40" fmla="*/ 7 w 30"/>
                <a:gd name="T41" fmla="*/ 1 h 28"/>
                <a:gd name="T42" fmla="*/ 7 w 30"/>
                <a:gd name="T43" fmla="*/ 2 h 28"/>
                <a:gd name="T44" fmla="*/ 8 w 30"/>
                <a:gd name="T45" fmla="*/ 3 h 28"/>
                <a:gd name="T46" fmla="*/ 8 w 30"/>
                <a:gd name="T47" fmla="*/ 3 h 28"/>
                <a:gd name="T48" fmla="*/ 8 w 30"/>
                <a:gd name="T49" fmla="*/ 4 h 28"/>
                <a:gd name="T50" fmla="*/ 8 w 30"/>
                <a:gd name="T51" fmla="*/ 5 h 28"/>
                <a:gd name="T52" fmla="*/ 7 w 30"/>
                <a:gd name="T53" fmla="*/ 7 h 28"/>
                <a:gd name="T54" fmla="*/ 6 w 30"/>
                <a:gd name="T55" fmla="*/ 7 h 28"/>
                <a:gd name="T56" fmla="*/ 4 w 30"/>
                <a:gd name="T57" fmla="*/ 7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FF0000"/>
            </a:solidFill>
            <a:ln w="9525">
              <a:noFill/>
              <a:round/>
              <a:headEnd/>
              <a:tailEnd/>
            </a:ln>
          </p:spPr>
          <p:txBody>
            <a:bodyPr/>
            <a:lstStyle/>
            <a:p>
              <a:endParaRPr lang="en-US"/>
            </a:p>
          </p:txBody>
        </p:sp>
        <p:sp>
          <p:nvSpPr>
            <p:cNvPr id="7308" name="Freeform 554"/>
            <p:cNvSpPr>
              <a:spLocks/>
            </p:cNvSpPr>
            <p:nvPr/>
          </p:nvSpPr>
          <p:spPr bwMode="auto">
            <a:xfrm>
              <a:off x="3407" y="2643"/>
              <a:ext cx="30" cy="30"/>
            </a:xfrm>
            <a:custGeom>
              <a:avLst/>
              <a:gdLst>
                <a:gd name="T0" fmla="*/ 15 w 60"/>
                <a:gd name="T1" fmla="*/ 8 h 59"/>
                <a:gd name="T2" fmla="*/ 15 w 60"/>
                <a:gd name="T3" fmla="*/ 6 h 59"/>
                <a:gd name="T4" fmla="*/ 15 w 60"/>
                <a:gd name="T5" fmla="*/ 5 h 59"/>
                <a:gd name="T6" fmla="*/ 14 w 60"/>
                <a:gd name="T7" fmla="*/ 4 h 59"/>
                <a:gd name="T8" fmla="*/ 13 w 60"/>
                <a:gd name="T9" fmla="*/ 3 h 59"/>
                <a:gd name="T10" fmla="*/ 12 w 60"/>
                <a:gd name="T11" fmla="*/ 2 h 59"/>
                <a:gd name="T12" fmla="*/ 11 w 60"/>
                <a:gd name="T13" fmla="*/ 1 h 59"/>
                <a:gd name="T14" fmla="*/ 9 w 60"/>
                <a:gd name="T15" fmla="*/ 0 h 59"/>
                <a:gd name="T16" fmla="*/ 8 w 60"/>
                <a:gd name="T17" fmla="*/ 0 h 59"/>
                <a:gd name="T18" fmla="*/ 5 w 60"/>
                <a:gd name="T19" fmla="*/ 1 h 59"/>
                <a:gd name="T20" fmla="*/ 3 w 60"/>
                <a:gd name="T21" fmla="*/ 3 h 59"/>
                <a:gd name="T22" fmla="*/ 1 w 60"/>
                <a:gd name="T23" fmla="*/ 5 h 59"/>
                <a:gd name="T24" fmla="*/ 0 w 60"/>
                <a:gd name="T25" fmla="*/ 8 h 59"/>
                <a:gd name="T26" fmla="*/ 1 w 60"/>
                <a:gd name="T27" fmla="*/ 9 h 59"/>
                <a:gd name="T28" fmla="*/ 1 w 60"/>
                <a:gd name="T29" fmla="*/ 11 h 59"/>
                <a:gd name="T30" fmla="*/ 2 w 60"/>
                <a:gd name="T31" fmla="*/ 12 h 59"/>
                <a:gd name="T32" fmla="*/ 3 w 60"/>
                <a:gd name="T33" fmla="*/ 13 h 59"/>
                <a:gd name="T34" fmla="*/ 4 w 60"/>
                <a:gd name="T35" fmla="*/ 14 h 59"/>
                <a:gd name="T36" fmla="*/ 5 w 60"/>
                <a:gd name="T37" fmla="*/ 15 h 59"/>
                <a:gd name="T38" fmla="*/ 6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FF0000"/>
            </a:solidFill>
            <a:ln w="9525">
              <a:noFill/>
              <a:round/>
              <a:headEnd/>
              <a:tailEnd/>
            </a:ln>
          </p:spPr>
          <p:txBody>
            <a:bodyPr/>
            <a:lstStyle/>
            <a:p>
              <a:endParaRPr lang="en-US"/>
            </a:p>
          </p:txBody>
        </p:sp>
        <p:sp>
          <p:nvSpPr>
            <p:cNvPr id="7309" name="Freeform 555"/>
            <p:cNvSpPr>
              <a:spLocks/>
            </p:cNvSpPr>
            <p:nvPr/>
          </p:nvSpPr>
          <p:spPr bwMode="auto">
            <a:xfrm>
              <a:off x="3414" y="2651"/>
              <a:ext cx="15" cy="14"/>
            </a:xfrm>
            <a:custGeom>
              <a:avLst/>
              <a:gdLst>
                <a:gd name="T0" fmla="*/ 4 w 30"/>
                <a:gd name="T1" fmla="*/ 7 h 29"/>
                <a:gd name="T2" fmla="*/ 3 w 30"/>
                <a:gd name="T3" fmla="*/ 7 h 29"/>
                <a:gd name="T4" fmla="*/ 3 w 30"/>
                <a:gd name="T5" fmla="*/ 7 h 29"/>
                <a:gd name="T6" fmla="*/ 2 w 30"/>
                <a:gd name="T7" fmla="*/ 6 h 29"/>
                <a:gd name="T8" fmla="*/ 1 w 30"/>
                <a:gd name="T9" fmla="*/ 6 h 29"/>
                <a:gd name="T10" fmla="*/ 1 w 30"/>
                <a:gd name="T11" fmla="*/ 5 h 29"/>
                <a:gd name="T12" fmla="*/ 1 w 30"/>
                <a:gd name="T13" fmla="*/ 5 h 29"/>
                <a:gd name="T14" fmla="*/ 0 w 30"/>
                <a:gd name="T15" fmla="*/ 4 h 29"/>
                <a:gd name="T16" fmla="*/ 0 w 30"/>
                <a:gd name="T17" fmla="*/ 3 h 29"/>
                <a:gd name="T18" fmla="*/ 0 w 30"/>
                <a:gd name="T19" fmla="*/ 3 h 29"/>
                <a:gd name="T20" fmla="*/ 1 w 30"/>
                <a:gd name="T21" fmla="*/ 2 h 29"/>
                <a:gd name="T22" fmla="*/ 1 w 30"/>
                <a:gd name="T23" fmla="*/ 1 h 29"/>
                <a:gd name="T24" fmla="*/ 1 w 30"/>
                <a:gd name="T25" fmla="*/ 1 h 29"/>
                <a:gd name="T26" fmla="*/ 2 w 30"/>
                <a:gd name="T27" fmla="*/ 0 h 29"/>
                <a:gd name="T28" fmla="*/ 3 w 30"/>
                <a:gd name="T29" fmla="*/ 0 h 29"/>
                <a:gd name="T30" fmla="*/ 3 w 30"/>
                <a:gd name="T31" fmla="*/ 0 h 29"/>
                <a:gd name="T32" fmla="*/ 4 w 30"/>
                <a:gd name="T33" fmla="*/ 0 h 29"/>
                <a:gd name="T34" fmla="*/ 5 w 30"/>
                <a:gd name="T35" fmla="*/ 0 h 29"/>
                <a:gd name="T36" fmla="*/ 6 w 30"/>
                <a:gd name="T37" fmla="*/ 0 h 29"/>
                <a:gd name="T38" fmla="*/ 6 w 30"/>
                <a:gd name="T39" fmla="*/ 0 h 29"/>
                <a:gd name="T40" fmla="*/ 7 w 30"/>
                <a:gd name="T41" fmla="*/ 1 h 29"/>
                <a:gd name="T42" fmla="*/ 7 w 30"/>
                <a:gd name="T43" fmla="*/ 1 h 29"/>
                <a:gd name="T44" fmla="*/ 8 w 30"/>
                <a:gd name="T45" fmla="*/ 2 h 29"/>
                <a:gd name="T46" fmla="*/ 8 w 30"/>
                <a:gd name="T47" fmla="*/ 3 h 29"/>
                <a:gd name="T48" fmla="*/ 8 w 30"/>
                <a:gd name="T49" fmla="*/ 3 h 29"/>
                <a:gd name="T50" fmla="*/ 8 w 30"/>
                <a:gd name="T51" fmla="*/ 5 h 29"/>
                <a:gd name="T52" fmla="*/ 7 w 30"/>
                <a:gd name="T53" fmla="*/ 6 h 29"/>
                <a:gd name="T54" fmla="*/ 6 w 30"/>
                <a:gd name="T55" fmla="*/ 7 h 29"/>
                <a:gd name="T56" fmla="*/ 4 w 30"/>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FF0000"/>
            </a:solidFill>
            <a:ln w="9525">
              <a:noFill/>
              <a:round/>
              <a:headEnd/>
              <a:tailEnd/>
            </a:ln>
          </p:spPr>
          <p:txBody>
            <a:bodyPr/>
            <a:lstStyle/>
            <a:p>
              <a:endParaRPr lang="en-US"/>
            </a:p>
          </p:txBody>
        </p:sp>
        <p:sp>
          <p:nvSpPr>
            <p:cNvPr id="7310" name="Freeform 556"/>
            <p:cNvSpPr>
              <a:spLocks/>
            </p:cNvSpPr>
            <p:nvPr/>
          </p:nvSpPr>
          <p:spPr bwMode="auto">
            <a:xfrm>
              <a:off x="3407" y="2515"/>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FF0000"/>
            </a:solidFill>
            <a:ln w="9525">
              <a:noFill/>
              <a:round/>
              <a:headEnd/>
              <a:tailEnd/>
            </a:ln>
          </p:spPr>
          <p:txBody>
            <a:bodyPr/>
            <a:lstStyle/>
            <a:p>
              <a:endParaRPr lang="en-US"/>
            </a:p>
          </p:txBody>
        </p:sp>
        <p:sp>
          <p:nvSpPr>
            <p:cNvPr id="7311" name="Freeform 557"/>
            <p:cNvSpPr>
              <a:spLocks/>
            </p:cNvSpPr>
            <p:nvPr/>
          </p:nvSpPr>
          <p:spPr bwMode="auto">
            <a:xfrm>
              <a:off x="3414" y="2522"/>
              <a:ext cx="15" cy="15"/>
            </a:xfrm>
            <a:custGeom>
              <a:avLst/>
              <a:gdLst>
                <a:gd name="T0" fmla="*/ 4 w 30"/>
                <a:gd name="T1" fmla="*/ 8 h 30"/>
                <a:gd name="T2" fmla="*/ 3 w 30"/>
                <a:gd name="T3" fmla="*/ 8 h 30"/>
                <a:gd name="T4" fmla="*/ 3 w 30"/>
                <a:gd name="T5" fmla="*/ 7 h 30"/>
                <a:gd name="T6" fmla="*/ 2 w 30"/>
                <a:gd name="T7" fmla="*/ 7 h 30"/>
                <a:gd name="T8" fmla="*/ 1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1 w 30"/>
                <a:gd name="T25" fmla="*/ 1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1 h 30"/>
                <a:gd name="T42" fmla="*/ 7 w 30"/>
                <a:gd name="T43" fmla="*/ 2 h 30"/>
                <a:gd name="T44" fmla="*/ 8 w 30"/>
                <a:gd name="T45" fmla="*/ 3 h 30"/>
                <a:gd name="T46" fmla="*/ 8 w 30"/>
                <a:gd name="T47" fmla="*/ 3 h 30"/>
                <a:gd name="T48" fmla="*/ 8 w 30"/>
                <a:gd name="T49" fmla="*/ 4 h 30"/>
                <a:gd name="T50" fmla="*/ 8 w 30"/>
                <a:gd name="T51" fmla="*/ 5 h 30"/>
                <a:gd name="T52" fmla="*/ 7 w 30"/>
                <a:gd name="T53" fmla="*/ 7 h 30"/>
                <a:gd name="T54" fmla="*/ 6 w 30"/>
                <a:gd name="T55" fmla="*/ 7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FF0000"/>
            </a:solidFill>
            <a:ln w="9525">
              <a:noFill/>
              <a:round/>
              <a:headEnd/>
              <a:tailEnd/>
            </a:ln>
          </p:spPr>
          <p:txBody>
            <a:bodyPr/>
            <a:lstStyle/>
            <a:p>
              <a:endParaRPr lang="en-US"/>
            </a:p>
          </p:txBody>
        </p:sp>
        <p:sp>
          <p:nvSpPr>
            <p:cNvPr id="7312" name="Freeform 558"/>
            <p:cNvSpPr>
              <a:spLocks/>
            </p:cNvSpPr>
            <p:nvPr/>
          </p:nvSpPr>
          <p:spPr bwMode="auto">
            <a:xfrm>
              <a:off x="2347" y="2643"/>
              <a:ext cx="29" cy="30"/>
            </a:xfrm>
            <a:custGeom>
              <a:avLst/>
              <a:gdLst>
                <a:gd name="T0" fmla="*/ 15 w 58"/>
                <a:gd name="T1" fmla="*/ 8 h 59"/>
                <a:gd name="T2" fmla="*/ 15 w 58"/>
                <a:gd name="T3" fmla="*/ 6 h 59"/>
                <a:gd name="T4" fmla="*/ 14 w 58"/>
                <a:gd name="T5" fmla="*/ 5 h 59"/>
                <a:gd name="T6" fmla="*/ 14 w 58"/>
                <a:gd name="T7" fmla="*/ 4 h 59"/>
                <a:gd name="T8" fmla="*/ 13 w 58"/>
                <a:gd name="T9" fmla="*/ 3 h 59"/>
                <a:gd name="T10" fmla="*/ 12 w 58"/>
                <a:gd name="T11" fmla="*/ 2 h 59"/>
                <a:gd name="T12" fmla="*/ 10 w 58"/>
                <a:gd name="T13" fmla="*/ 1 h 59"/>
                <a:gd name="T14" fmla="*/ 9 w 58"/>
                <a:gd name="T15" fmla="*/ 0 h 59"/>
                <a:gd name="T16" fmla="*/ 7 w 58"/>
                <a:gd name="T17" fmla="*/ 0 h 59"/>
                <a:gd name="T18" fmla="*/ 5 w 58"/>
                <a:gd name="T19" fmla="*/ 1 h 59"/>
                <a:gd name="T20" fmla="*/ 2 w 58"/>
                <a:gd name="T21" fmla="*/ 3 h 59"/>
                <a:gd name="T22" fmla="*/ 1 w 58"/>
                <a:gd name="T23" fmla="*/ 5 h 59"/>
                <a:gd name="T24" fmla="*/ 0 w 58"/>
                <a:gd name="T25" fmla="*/ 8 h 59"/>
                <a:gd name="T26" fmla="*/ 0 w 58"/>
                <a:gd name="T27" fmla="*/ 9 h 59"/>
                <a:gd name="T28" fmla="*/ 1 w 58"/>
                <a:gd name="T29" fmla="*/ 11 h 59"/>
                <a:gd name="T30" fmla="*/ 1 w 58"/>
                <a:gd name="T31" fmla="*/ 12 h 59"/>
                <a:gd name="T32" fmla="*/ 2 w 58"/>
                <a:gd name="T33" fmla="*/ 13 h 59"/>
                <a:gd name="T34" fmla="*/ 3 w 58"/>
                <a:gd name="T35" fmla="*/ 14 h 59"/>
                <a:gd name="T36" fmla="*/ 5 w 58"/>
                <a:gd name="T37" fmla="*/ 15 h 59"/>
                <a:gd name="T38" fmla="*/ 6 w 58"/>
                <a:gd name="T39" fmla="*/ 15 h 59"/>
                <a:gd name="T40" fmla="*/ 7 w 58"/>
                <a:gd name="T41" fmla="*/ 15 h 59"/>
                <a:gd name="T42" fmla="*/ 9 w 58"/>
                <a:gd name="T43" fmla="*/ 15 h 59"/>
                <a:gd name="T44" fmla="*/ 10 w 58"/>
                <a:gd name="T45" fmla="*/ 15 h 59"/>
                <a:gd name="T46" fmla="*/ 12 w 58"/>
                <a:gd name="T47" fmla="*/ 14 h 59"/>
                <a:gd name="T48" fmla="*/ 13 w 58"/>
                <a:gd name="T49" fmla="*/ 13 h 59"/>
                <a:gd name="T50" fmla="*/ 14 w 58"/>
                <a:gd name="T51" fmla="*/ 12 h 59"/>
                <a:gd name="T52" fmla="*/ 14 w 58"/>
                <a:gd name="T53" fmla="*/ 11 h 59"/>
                <a:gd name="T54" fmla="*/ 15 w 58"/>
                <a:gd name="T55" fmla="*/ 9 h 59"/>
                <a:gd name="T56" fmla="*/ 15 w 58"/>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FF0000"/>
            </a:solidFill>
            <a:ln w="9525">
              <a:noFill/>
              <a:round/>
              <a:headEnd/>
              <a:tailEnd/>
            </a:ln>
          </p:spPr>
          <p:txBody>
            <a:bodyPr/>
            <a:lstStyle/>
            <a:p>
              <a:endParaRPr lang="en-US"/>
            </a:p>
          </p:txBody>
        </p:sp>
        <p:sp>
          <p:nvSpPr>
            <p:cNvPr id="7313" name="Freeform 559"/>
            <p:cNvSpPr>
              <a:spLocks/>
            </p:cNvSpPr>
            <p:nvPr/>
          </p:nvSpPr>
          <p:spPr bwMode="auto">
            <a:xfrm>
              <a:off x="2354" y="2651"/>
              <a:ext cx="15" cy="14"/>
            </a:xfrm>
            <a:custGeom>
              <a:avLst/>
              <a:gdLst>
                <a:gd name="T0" fmla="*/ 4 w 29"/>
                <a:gd name="T1" fmla="*/ 7 h 29"/>
                <a:gd name="T2" fmla="*/ 3 w 29"/>
                <a:gd name="T3" fmla="*/ 7 h 29"/>
                <a:gd name="T4" fmla="*/ 3 w 29"/>
                <a:gd name="T5" fmla="*/ 7 h 29"/>
                <a:gd name="T6" fmla="*/ 2 w 29"/>
                <a:gd name="T7" fmla="*/ 6 h 29"/>
                <a:gd name="T8" fmla="*/ 1 w 29"/>
                <a:gd name="T9" fmla="*/ 6 h 29"/>
                <a:gd name="T10" fmla="*/ 1 w 29"/>
                <a:gd name="T11" fmla="*/ 5 h 29"/>
                <a:gd name="T12" fmla="*/ 1 w 29"/>
                <a:gd name="T13" fmla="*/ 5 h 29"/>
                <a:gd name="T14" fmla="*/ 0 w 29"/>
                <a:gd name="T15" fmla="*/ 4 h 29"/>
                <a:gd name="T16" fmla="*/ 0 w 29"/>
                <a:gd name="T17" fmla="*/ 3 h 29"/>
                <a:gd name="T18" fmla="*/ 0 w 29"/>
                <a:gd name="T19" fmla="*/ 3 h 29"/>
                <a:gd name="T20" fmla="*/ 1 w 29"/>
                <a:gd name="T21" fmla="*/ 2 h 29"/>
                <a:gd name="T22" fmla="*/ 1 w 29"/>
                <a:gd name="T23" fmla="*/ 1 h 29"/>
                <a:gd name="T24" fmla="*/ 1 w 29"/>
                <a:gd name="T25" fmla="*/ 1 h 29"/>
                <a:gd name="T26" fmla="*/ 2 w 29"/>
                <a:gd name="T27" fmla="*/ 0 h 29"/>
                <a:gd name="T28" fmla="*/ 3 w 29"/>
                <a:gd name="T29" fmla="*/ 0 h 29"/>
                <a:gd name="T30" fmla="*/ 3 w 29"/>
                <a:gd name="T31" fmla="*/ 0 h 29"/>
                <a:gd name="T32" fmla="*/ 4 w 29"/>
                <a:gd name="T33" fmla="*/ 0 h 29"/>
                <a:gd name="T34" fmla="*/ 5 w 29"/>
                <a:gd name="T35" fmla="*/ 0 h 29"/>
                <a:gd name="T36" fmla="*/ 5 w 29"/>
                <a:gd name="T37" fmla="*/ 0 h 29"/>
                <a:gd name="T38" fmla="*/ 6 w 29"/>
                <a:gd name="T39" fmla="*/ 0 h 29"/>
                <a:gd name="T40" fmla="*/ 7 w 29"/>
                <a:gd name="T41" fmla="*/ 1 h 29"/>
                <a:gd name="T42" fmla="*/ 7 w 29"/>
                <a:gd name="T43" fmla="*/ 1 h 29"/>
                <a:gd name="T44" fmla="*/ 7 w 29"/>
                <a:gd name="T45" fmla="*/ 2 h 29"/>
                <a:gd name="T46" fmla="*/ 8 w 29"/>
                <a:gd name="T47" fmla="*/ 3 h 29"/>
                <a:gd name="T48" fmla="*/ 8 w 29"/>
                <a:gd name="T49" fmla="*/ 3 h 29"/>
                <a:gd name="T50" fmla="*/ 7 w 29"/>
                <a:gd name="T51" fmla="*/ 5 h 29"/>
                <a:gd name="T52" fmla="*/ 7 w 29"/>
                <a:gd name="T53" fmla="*/ 6 h 29"/>
                <a:gd name="T54" fmla="*/ 5 w 29"/>
                <a:gd name="T55" fmla="*/ 7 h 29"/>
                <a:gd name="T56" fmla="*/ 4 w 29"/>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FF0000"/>
            </a:solidFill>
            <a:ln w="9525">
              <a:noFill/>
              <a:round/>
              <a:headEnd/>
              <a:tailEnd/>
            </a:ln>
          </p:spPr>
          <p:txBody>
            <a:bodyPr/>
            <a:lstStyle/>
            <a:p>
              <a:endParaRPr lang="en-US"/>
            </a:p>
          </p:txBody>
        </p:sp>
        <p:sp>
          <p:nvSpPr>
            <p:cNvPr id="7314" name="Freeform 560"/>
            <p:cNvSpPr>
              <a:spLocks/>
            </p:cNvSpPr>
            <p:nvPr/>
          </p:nvSpPr>
          <p:spPr bwMode="auto">
            <a:xfrm>
              <a:off x="2485" y="1569"/>
              <a:ext cx="30" cy="30"/>
            </a:xfrm>
            <a:custGeom>
              <a:avLst/>
              <a:gdLst>
                <a:gd name="T0" fmla="*/ 15 w 60"/>
                <a:gd name="T1" fmla="*/ 8 h 60"/>
                <a:gd name="T2" fmla="*/ 15 w 60"/>
                <a:gd name="T3" fmla="*/ 7 h 60"/>
                <a:gd name="T4" fmla="*/ 15 w 60"/>
                <a:gd name="T5" fmla="*/ 5 h 60"/>
                <a:gd name="T6" fmla="*/ 14 w 60"/>
                <a:gd name="T7" fmla="*/ 4 h 60"/>
                <a:gd name="T8" fmla="*/ 13 w 60"/>
                <a:gd name="T9" fmla="*/ 2 h 60"/>
                <a:gd name="T10" fmla="*/ 12 w 60"/>
                <a:gd name="T11" fmla="*/ 2 h 60"/>
                <a:gd name="T12" fmla="*/ 11 w 60"/>
                <a:gd name="T13" fmla="*/ 1 h 60"/>
                <a:gd name="T14" fmla="*/ 9 w 60"/>
                <a:gd name="T15" fmla="*/ 0 h 60"/>
                <a:gd name="T16" fmla="*/ 8 w 60"/>
                <a:gd name="T17" fmla="*/ 0 h 60"/>
                <a:gd name="T18" fmla="*/ 5 w 60"/>
                <a:gd name="T19" fmla="*/ 1 h 60"/>
                <a:gd name="T20" fmla="*/ 3 w 60"/>
                <a:gd name="T21" fmla="*/ 2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7315" name="Freeform 561"/>
            <p:cNvSpPr>
              <a:spLocks/>
            </p:cNvSpPr>
            <p:nvPr/>
          </p:nvSpPr>
          <p:spPr bwMode="auto">
            <a:xfrm>
              <a:off x="2492" y="1577"/>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grpSp>
      <p:pic>
        <p:nvPicPr>
          <p:cNvPr id="7174" name="Picture 562" descr="пейзаж красивый скачать анимация"/>
          <p:cNvPicPr>
            <a:picLocks noChangeAspect="1" noChangeArrowheads="1" noCrop="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175" name="WordArt 563"/>
          <p:cNvSpPr>
            <a:spLocks noChangeArrowheads="1" noChangeShapeType="1" noTextEdit="1"/>
          </p:cNvSpPr>
          <p:nvPr/>
        </p:nvSpPr>
        <p:spPr bwMode="auto">
          <a:xfrm>
            <a:off x="1600200" y="685800"/>
            <a:ext cx="6324600" cy="1806575"/>
          </a:xfrm>
          <a:prstGeom prst="rect">
            <a:avLst/>
          </a:prstGeom>
        </p:spPr>
        <p:txBody>
          <a:bodyPr wrap="none" fromWordArt="1">
            <a:prstTxWarp prst="textDeflateTop">
              <a:avLst>
                <a:gd name="adj" fmla="val 46875"/>
              </a:avLst>
            </a:prstTxWarp>
          </a:bodyPr>
          <a:lstStyle/>
          <a:p>
            <a:pPr algn="ctr"/>
            <a:r>
              <a:rPr lang="vi-VN" sz="3600" b="1" kern="10">
                <a:ln w="12700">
                  <a:solidFill>
                    <a:srgbClr val="00FFFF"/>
                  </a:solidFill>
                  <a:round/>
                  <a:headEnd/>
                  <a:tailEnd/>
                </a:ln>
                <a:solidFill>
                  <a:srgbClr val="0000FF"/>
                </a:solidFill>
                <a:effectLst>
                  <a:outerShdw dist="45791" dir="2021404" algn="ctr" rotWithShape="0">
                    <a:srgbClr val="808080">
                      <a:alpha val="79999"/>
                    </a:srgbClr>
                  </a:outerShdw>
                </a:effectLst>
                <a:latin typeface="Arial"/>
                <a:cs typeface="Arial"/>
              </a:rPr>
              <a:t>TÔN TRỌNG PHỤ NỮ</a:t>
            </a:r>
            <a:endParaRPr lang="en-US" sz="3600" b="1" kern="10">
              <a:ln w="12700">
                <a:solidFill>
                  <a:srgbClr val="00FFFF"/>
                </a:solidFill>
                <a:round/>
                <a:headEnd/>
                <a:tailEnd/>
              </a:ln>
              <a:solidFill>
                <a:srgbClr val="0000FF"/>
              </a:solidFill>
              <a:effectLst>
                <a:outerShdw dist="45791" dir="2021404" algn="ctr" rotWithShape="0">
                  <a:srgbClr val="808080">
                    <a:alpha val="79999"/>
                  </a:srgbClr>
                </a:outerShdw>
              </a:effectLst>
              <a:latin typeface="Arial"/>
              <a:cs typeface="Arial"/>
            </a:endParaRPr>
          </a:p>
        </p:txBody>
      </p:sp>
      <p:sp>
        <p:nvSpPr>
          <p:cNvPr id="7176" name="Text Box 564"/>
          <p:cNvSpPr txBox="1">
            <a:spLocks noChangeArrowheads="1"/>
          </p:cNvSpPr>
          <p:nvPr/>
        </p:nvSpPr>
        <p:spPr bwMode="auto">
          <a:xfrm>
            <a:off x="3505200" y="3048000"/>
            <a:ext cx="2362200" cy="914400"/>
          </a:xfrm>
          <a:prstGeom prst="rect">
            <a:avLst/>
          </a:prstGeom>
          <a:solidFill>
            <a:srgbClr val="FFFF00"/>
          </a:solidFill>
          <a:ln w="9525">
            <a:noFill/>
            <a:miter lim="800000"/>
            <a:headEnd/>
            <a:tailEnd/>
          </a:ln>
        </p:spPr>
        <p:txBody>
          <a:bodyPr>
            <a:spAutoFit/>
          </a:bodyPr>
          <a:lstStyle/>
          <a:p>
            <a:pPr>
              <a:spcBef>
                <a:spcPct val="50000"/>
              </a:spcBef>
            </a:pPr>
            <a:r>
              <a:rPr lang="en-US" sz="5400" b="1">
                <a:solidFill>
                  <a:srgbClr val="0000FF"/>
                </a:solidFill>
              </a:rPr>
              <a:t>TIẾT 1</a:t>
            </a:r>
          </a:p>
        </p:txBody>
      </p:sp>
    </p:spTree>
  </p:cSld>
  <p:clrMapOvr>
    <a:masterClrMapping/>
  </p:clrMapOvr>
  <p:transition spd="slow">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222" name="Text Box 566"/>
          <p:cNvSpPr txBox="1">
            <a:spLocks noChangeArrowheads="1"/>
          </p:cNvSpPr>
          <p:nvPr/>
        </p:nvSpPr>
        <p:spPr bwMode="auto">
          <a:xfrm>
            <a:off x="609600" y="2667000"/>
            <a:ext cx="8305800" cy="2800350"/>
          </a:xfrm>
          <a:prstGeom prst="rect">
            <a:avLst/>
          </a:prstGeom>
          <a:noFill/>
          <a:ln w="9525">
            <a:noFill/>
            <a:miter lim="800000"/>
            <a:headEnd/>
            <a:tailEnd/>
          </a:ln>
        </p:spPr>
        <p:txBody>
          <a:bodyPr>
            <a:spAutoFit/>
          </a:bodyPr>
          <a:lstStyle/>
          <a:p>
            <a:pPr>
              <a:spcBef>
                <a:spcPct val="50000"/>
              </a:spcBef>
            </a:pPr>
            <a:r>
              <a:rPr lang="en-US" sz="3200" b="1">
                <a:solidFill>
                  <a:srgbClr val="0000FF"/>
                </a:solidFill>
                <a:cs typeface="Arial" charset="0"/>
              </a:rPr>
              <a:t> </a:t>
            </a:r>
            <a:r>
              <a:rPr lang="en-US" sz="4400" b="1">
                <a:solidFill>
                  <a:srgbClr val="0000FF"/>
                </a:solidFill>
                <a:cs typeface="Arial" charset="0"/>
              </a:rPr>
              <a:t>Em hãy kể về những công việc của người phụ nữ trong gia đình, trong xã hội mà em biết.</a:t>
            </a:r>
          </a:p>
        </p:txBody>
      </p:sp>
      <p:sp>
        <p:nvSpPr>
          <p:cNvPr id="8195" name="WordArt 569"/>
          <p:cNvSpPr>
            <a:spLocks noChangeArrowheads="1" noChangeShapeType="1" noTextEdit="1"/>
          </p:cNvSpPr>
          <p:nvPr/>
        </p:nvSpPr>
        <p:spPr bwMode="auto">
          <a:xfrm>
            <a:off x="1600200" y="381000"/>
            <a:ext cx="5562600" cy="739775"/>
          </a:xfrm>
          <a:prstGeom prst="rect">
            <a:avLst/>
          </a:prstGeom>
        </p:spPr>
        <p:txBody>
          <a:bodyPr wrap="none" fromWordArt="1">
            <a:prstTxWarp prst="textPlain">
              <a:avLst>
                <a:gd name="adj" fmla="val 50000"/>
              </a:avLst>
            </a:prstTxWarp>
          </a:bodyPr>
          <a:lstStyle/>
          <a:p>
            <a:pPr algn="ctr"/>
            <a:r>
              <a:rPr lang="vi-VN" sz="3600" b="1" kern="10">
                <a:ln w="12700">
                  <a:solidFill>
                    <a:srgbClr val="00FFFF"/>
                  </a:solidFill>
                  <a:round/>
                  <a:headEnd/>
                  <a:tailEnd/>
                </a:ln>
                <a:solidFill>
                  <a:srgbClr val="0000FF"/>
                </a:solidFill>
                <a:effectLst>
                  <a:outerShdw dist="45791" dir="2021404" algn="ctr" rotWithShape="0">
                    <a:srgbClr val="808080">
                      <a:alpha val="79999"/>
                    </a:srgbClr>
                  </a:outerShdw>
                </a:effectLst>
                <a:latin typeface="Arial"/>
                <a:cs typeface="Arial"/>
              </a:rPr>
              <a:t>TÔN TRỌNG PHỤ NỮ</a:t>
            </a:r>
            <a:endParaRPr lang="en-US" sz="3600" b="1" kern="10">
              <a:ln w="12700">
                <a:solidFill>
                  <a:srgbClr val="00FFFF"/>
                </a:solidFill>
                <a:round/>
                <a:headEnd/>
                <a:tailEnd/>
              </a:ln>
              <a:solidFill>
                <a:srgbClr val="0000FF"/>
              </a:solidFill>
              <a:effectLst>
                <a:outerShdw dist="45791" dir="2021404" algn="ctr" rotWithShape="0">
                  <a:srgbClr val="808080">
                    <a:alpha val="79999"/>
                  </a:srgbClr>
                </a:outerShdw>
              </a:effectLst>
              <a:latin typeface="Arial"/>
              <a:cs typeface="Arial"/>
            </a:endParaRPr>
          </a:p>
        </p:txBody>
      </p:sp>
      <p:sp>
        <p:nvSpPr>
          <p:cNvPr id="199226" name="Text Box 570"/>
          <p:cNvSpPr txBox="1">
            <a:spLocks noChangeArrowheads="1"/>
          </p:cNvSpPr>
          <p:nvPr/>
        </p:nvSpPr>
        <p:spPr bwMode="auto">
          <a:xfrm>
            <a:off x="2133600" y="1524000"/>
            <a:ext cx="4800600" cy="584200"/>
          </a:xfrm>
          <a:prstGeom prst="rect">
            <a:avLst/>
          </a:prstGeom>
          <a:noFill/>
          <a:ln w="28575">
            <a:solidFill>
              <a:srgbClr val="0000FF"/>
            </a:solidFill>
            <a:miter lim="800000"/>
            <a:headEnd/>
            <a:tailEnd/>
          </a:ln>
        </p:spPr>
        <p:txBody>
          <a:bodyPr>
            <a:spAutoFit/>
          </a:bodyPr>
          <a:lstStyle/>
          <a:p>
            <a:pPr>
              <a:spcBef>
                <a:spcPct val="50000"/>
              </a:spcBef>
            </a:pPr>
            <a:r>
              <a:rPr lang="en-US" sz="3200" b="1">
                <a:solidFill>
                  <a:srgbClr val="FF0000"/>
                </a:solidFill>
              </a:rPr>
              <a:t>1. Vai trò của phụ nữ</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9226"/>
                                        </p:tgtEl>
                                        <p:attrNameLst>
                                          <p:attrName>style.visibility</p:attrName>
                                        </p:attrNameLst>
                                      </p:cBhvr>
                                      <p:to>
                                        <p:strVal val="visible"/>
                                      </p:to>
                                    </p:set>
                                    <p:animEffect transition="in" filter="blinds(horizontal)">
                                      <p:cBhvr>
                                        <p:cTn id="7" dur="500"/>
                                        <p:tgtEl>
                                          <p:spTgt spid="1992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9222"/>
                                        </p:tgtEl>
                                        <p:attrNameLst>
                                          <p:attrName>style.visibility</p:attrName>
                                        </p:attrNameLst>
                                      </p:cBhvr>
                                      <p:to>
                                        <p:strVal val="visible"/>
                                      </p:to>
                                    </p:set>
                                    <p:animEffect transition="in" filter="blinds(horizontal)">
                                      <p:cBhvr>
                                        <p:cTn id="12" dur="500"/>
                                        <p:tgtEl>
                                          <p:spTgt spid="19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222" grpId="0"/>
      <p:bldP spid="1992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8" name="Text Box 4"/>
          <p:cNvSpPr txBox="1">
            <a:spLocks noChangeArrowheads="1"/>
          </p:cNvSpPr>
          <p:nvPr/>
        </p:nvSpPr>
        <p:spPr bwMode="auto">
          <a:xfrm>
            <a:off x="2895600" y="1981200"/>
            <a:ext cx="3962400" cy="641350"/>
          </a:xfrm>
          <a:prstGeom prst="rect">
            <a:avLst/>
          </a:prstGeom>
          <a:noFill/>
          <a:ln w="9525">
            <a:noFill/>
            <a:miter lim="800000"/>
            <a:headEnd/>
            <a:tailEnd/>
          </a:ln>
        </p:spPr>
        <p:txBody>
          <a:bodyPr>
            <a:spAutoFit/>
          </a:bodyPr>
          <a:lstStyle/>
          <a:p>
            <a:pPr>
              <a:spcBef>
                <a:spcPct val="50000"/>
              </a:spcBef>
            </a:pPr>
            <a:r>
              <a:rPr lang="en-US" sz="3600" b="1" i="1">
                <a:cs typeface="Arial" charset="0"/>
              </a:rPr>
              <a:t>1.Gia đình:</a:t>
            </a:r>
          </a:p>
        </p:txBody>
      </p:sp>
      <p:sp>
        <p:nvSpPr>
          <p:cNvPr id="262149" name="Text Box 5"/>
          <p:cNvSpPr txBox="1">
            <a:spLocks noChangeArrowheads="1"/>
          </p:cNvSpPr>
          <p:nvPr/>
        </p:nvSpPr>
        <p:spPr bwMode="auto">
          <a:xfrm>
            <a:off x="685800" y="2743200"/>
            <a:ext cx="7391400" cy="1190625"/>
          </a:xfrm>
          <a:prstGeom prst="rect">
            <a:avLst/>
          </a:prstGeom>
          <a:noFill/>
          <a:ln w="9525">
            <a:noFill/>
            <a:miter lim="800000"/>
            <a:headEnd/>
            <a:tailEnd/>
          </a:ln>
        </p:spPr>
        <p:txBody>
          <a:bodyPr>
            <a:spAutoFit/>
          </a:bodyPr>
          <a:lstStyle/>
          <a:p>
            <a:pPr>
              <a:spcBef>
                <a:spcPct val="50000"/>
              </a:spcBef>
            </a:pPr>
            <a:r>
              <a:rPr lang="en-US" sz="3600" b="1" i="1">
                <a:cs typeface="Arial" charset="0"/>
              </a:rPr>
              <a:t>- </a:t>
            </a:r>
            <a:r>
              <a:rPr lang="en-US" sz="3600" b="1">
                <a:solidFill>
                  <a:srgbClr val="0000FF"/>
                </a:solidFill>
                <a:cs typeface="Arial" charset="0"/>
              </a:rPr>
              <a:t>Nội trợ, chăm sóc gia đình, dạy dỗ con cái,…</a:t>
            </a:r>
          </a:p>
        </p:txBody>
      </p:sp>
      <p:sp>
        <p:nvSpPr>
          <p:cNvPr id="262152" name="Text Box 8"/>
          <p:cNvSpPr txBox="1">
            <a:spLocks noChangeArrowheads="1"/>
          </p:cNvSpPr>
          <p:nvPr/>
        </p:nvSpPr>
        <p:spPr bwMode="auto">
          <a:xfrm>
            <a:off x="2895600" y="4038600"/>
            <a:ext cx="2286000" cy="641350"/>
          </a:xfrm>
          <a:prstGeom prst="rect">
            <a:avLst/>
          </a:prstGeom>
          <a:noFill/>
          <a:ln w="9525">
            <a:noFill/>
            <a:miter lim="800000"/>
            <a:headEnd/>
            <a:tailEnd/>
          </a:ln>
        </p:spPr>
        <p:txBody>
          <a:bodyPr>
            <a:spAutoFit/>
          </a:bodyPr>
          <a:lstStyle/>
          <a:p>
            <a:pPr>
              <a:spcBef>
                <a:spcPct val="50000"/>
              </a:spcBef>
            </a:pPr>
            <a:r>
              <a:rPr lang="en-US" sz="3600" b="1" i="1">
                <a:cs typeface="Arial" charset="0"/>
              </a:rPr>
              <a:t>2. Xã hội:</a:t>
            </a:r>
          </a:p>
        </p:txBody>
      </p:sp>
      <p:sp>
        <p:nvSpPr>
          <p:cNvPr id="262153" name="Text Box 9"/>
          <p:cNvSpPr txBox="1">
            <a:spLocks noChangeArrowheads="1"/>
          </p:cNvSpPr>
          <p:nvPr/>
        </p:nvSpPr>
        <p:spPr bwMode="auto">
          <a:xfrm>
            <a:off x="838200" y="4876800"/>
            <a:ext cx="7620000" cy="1311275"/>
          </a:xfrm>
          <a:prstGeom prst="rect">
            <a:avLst/>
          </a:prstGeom>
          <a:noFill/>
          <a:ln w="9525">
            <a:noFill/>
            <a:miter lim="800000"/>
            <a:headEnd/>
            <a:tailEnd/>
          </a:ln>
        </p:spPr>
        <p:txBody>
          <a:bodyPr>
            <a:spAutoFit/>
          </a:bodyPr>
          <a:lstStyle/>
          <a:p>
            <a:pPr>
              <a:spcBef>
                <a:spcPct val="50000"/>
              </a:spcBef>
            </a:pPr>
            <a:r>
              <a:rPr lang="en-US" sz="4000" b="1">
                <a:solidFill>
                  <a:srgbClr val="0000FF"/>
                </a:solidFill>
                <a:cs typeface="Arial" charset="0"/>
              </a:rPr>
              <a:t>- Chính trị,</a:t>
            </a:r>
            <a:r>
              <a:rPr lang="en-US" sz="4000" i="1">
                <a:solidFill>
                  <a:srgbClr val="0000FF"/>
                </a:solidFill>
                <a:cs typeface="Arial" charset="0"/>
              </a:rPr>
              <a:t> </a:t>
            </a:r>
            <a:r>
              <a:rPr lang="en-US" sz="4000" b="1">
                <a:solidFill>
                  <a:srgbClr val="0000FF"/>
                </a:solidFill>
              </a:rPr>
              <a:t>khoa học, thể thao,…</a:t>
            </a:r>
          </a:p>
        </p:txBody>
      </p:sp>
      <p:sp>
        <p:nvSpPr>
          <p:cNvPr id="9222" name="WordArt 10"/>
          <p:cNvSpPr>
            <a:spLocks noChangeArrowheads="1" noChangeShapeType="1" noTextEdit="1"/>
          </p:cNvSpPr>
          <p:nvPr/>
        </p:nvSpPr>
        <p:spPr bwMode="auto">
          <a:xfrm>
            <a:off x="1600200" y="304800"/>
            <a:ext cx="5562600" cy="739775"/>
          </a:xfrm>
          <a:prstGeom prst="rect">
            <a:avLst/>
          </a:prstGeom>
        </p:spPr>
        <p:txBody>
          <a:bodyPr wrap="none" fromWordArt="1">
            <a:prstTxWarp prst="textPlain">
              <a:avLst>
                <a:gd name="adj" fmla="val 50000"/>
              </a:avLst>
            </a:prstTxWarp>
          </a:bodyPr>
          <a:lstStyle/>
          <a:p>
            <a:pPr algn="ctr"/>
            <a:r>
              <a:rPr lang="vi-VN" sz="3600" b="1" kern="10">
                <a:ln w="12700">
                  <a:solidFill>
                    <a:srgbClr val="00FFFF"/>
                  </a:solidFill>
                  <a:round/>
                  <a:headEnd/>
                  <a:tailEnd/>
                </a:ln>
                <a:solidFill>
                  <a:srgbClr val="0000FF"/>
                </a:solidFill>
                <a:effectLst>
                  <a:outerShdw dist="45791" dir="2021404" algn="ctr" rotWithShape="0">
                    <a:srgbClr val="808080">
                      <a:alpha val="79999"/>
                    </a:srgbClr>
                  </a:outerShdw>
                </a:effectLst>
                <a:latin typeface="Arial"/>
                <a:cs typeface="Arial"/>
              </a:rPr>
              <a:t>TÔN TRỌNG PHỤ NỮ</a:t>
            </a:r>
            <a:endParaRPr lang="en-US" sz="3600" b="1" kern="10">
              <a:ln w="12700">
                <a:solidFill>
                  <a:srgbClr val="00FFFF"/>
                </a:solidFill>
                <a:round/>
                <a:headEnd/>
                <a:tailEnd/>
              </a:ln>
              <a:solidFill>
                <a:srgbClr val="0000FF"/>
              </a:solidFill>
              <a:effectLst>
                <a:outerShdw dist="45791" dir="2021404" algn="ctr" rotWithShape="0">
                  <a:srgbClr val="808080">
                    <a:alpha val="79999"/>
                  </a:srgbClr>
                </a:outerShdw>
              </a:effectLst>
              <a:latin typeface="Arial"/>
              <a:cs typeface="Arial"/>
            </a:endParaRPr>
          </a:p>
        </p:txBody>
      </p:sp>
      <p:sp>
        <p:nvSpPr>
          <p:cNvPr id="262155" name="Text Box 11"/>
          <p:cNvSpPr txBox="1">
            <a:spLocks noChangeArrowheads="1"/>
          </p:cNvSpPr>
          <p:nvPr/>
        </p:nvSpPr>
        <p:spPr bwMode="auto">
          <a:xfrm>
            <a:off x="2590800" y="1143000"/>
            <a:ext cx="4800600" cy="584200"/>
          </a:xfrm>
          <a:prstGeom prst="rect">
            <a:avLst/>
          </a:prstGeom>
          <a:noFill/>
          <a:ln w="28575">
            <a:solidFill>
              <a:srgbClr val="0000FF"/>
            </a:solidFill>
            <a:miter lim="800000"/>
            <a:headEnd/>
            <a:tailEnd/>
          </a:ln>
        </p:spPr>
        <p:txBody>
          <a:bodyPr>
            <a:spAutoFit/>
          </a:bodyPr>
          <a:lstStyle/>
          <a:p>
            <a:pPr>
              <a:spcBef>
                <a:spcPct val="50000"/>
              </a:spcBef>
            </a:pPr>
            <a:r>
              <a:rPr lang="en-US" sz="3200" b="1">
                <a:solidFill>
                  <a:srgbClr val="FF0000"/>
                </a:solidFill>
              </a:rPr>
              <a:t>1. Vai trò của phụ nữ</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62148"/>
                                        </p:tgtEl>
                                        <p:attrNameLst>
                                          <p:attrName>style.visibility</p:attrName>
                                        </p:attrNameLst>
                                      </p:cBhvr>
                                      <p:to>
                                        <p:strVal val="visible"/>
                                      </p:to>
                                    </p:set>
                                    <p:anim calcmode="lin" valueType="num">
                                      <p:cBhvr>
                                        <p:cTn id="7" dur="1000" fill="hold"/>
                                        <p:tgtEl>
                                          <p:spTgt spid="262148"/>
                                        </p:tgtEl>
                                        <p:attrNameLst>
                                          <p:attrName>ppt_w</p:attrName>
                                        </p:attrNameLst>
                                      </p:cBhvr>
                                      <p:tavLst>
                                        <p:tav tm="0">
                                          <p:val>
                                            <p:fltVal val="0"/>
                                          </p:val>
                                        </p:tav>
                                        <p:tav tm="100000">
                                          <p:val>
                                            <p:strVal val="#ppt_w"/>
                                          </p:val>
                                        </p:tav>
                                      </p:tavLst>
                                    </p:anim>
                                    <p:anim calcmode="lin" valueType="num">
                                      <p:cBhvr>
                                        <p:cTn id="8" dur="1000" fill="hold"/>
                                        <p:tgtEl>
                                          <p:spTgt spid="262148"/>
                                        </p:tgtEl>
                                        <p:attrNameLst>
                                          <p:attrName>ppt_h</p:attrName>
                                        </p:attrNameLst>
                                      </p:cBhvr>
                                      <p:tavLst>
                                        <p:tav tm="0">
                                          <p:val>
                                            <p:fltVal val="0"/>
                                          </p:val>
                                        </p:tav>
                                        <p:tav tm="100000">
                                          <p:val>
                                            <p:strVal val="#ppt_h"/>
                                          </p:val>
                                        </p:tav>
                                      </p:tavLst>
                                    </p:anim>
                                    <p:anim calcmode="lin" valueType="num">
                                      <p:cBhvr>
                                        <p:cTn id="9" dur="1000" fill="hold"/>
                                        <p:tgtEl>
                                          <p:spTgt spid="26214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6214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62149"/>
                                        </p:tgtEl>
                                        <p:attrNameLst>
                                          <p:attrName>style.visibility</p:attrName>
                                        </p:attrNameLst>
                                      </p:cBhvr>
                                      <p:to>
                                        <p:strVal val="visible"/>
                                      </p:to>
                                    </p:set>
                                    <p:anim calcmode="lin" valueType="num">
                                      <p:cBhvr>
                                        <p:cTn id="15" dur="1000" fill="hold"/>
                                        <p:tgtEl>
                                          <p:spTgt spid="262149"/>
                                        </p:tgtEl>
                                        <p:attrNameLst>
                                          <p:attrName>ppt_w</p:attrName>
                                        </p:attrNameLst>
                                      </p:cBhvr>
                                      <p:tavLst>
                                        <p:tav tm="0">
                                          <p:val>
                                            <p:fltVal val="0"/>
                                          </p:val>
                                        </p:tav>
                                        <p:tav tm="100000">
                                          <p:val>
                                            <p:strVal val="#ppt_w"/>
                                          </p:val>
                                        </p:tav>
                                      </p:tavLst>
                                    </p:anim>
                                    <p:anim calcmode="lin" valueType="num">
                                      <p:cBhvr>
                                        <p:cTn id="16" dur="1000" fill="hold"/>
                                        <p:tgtEl>
                                          <p:spTgt spid="262149"/>
                                        </p:tgtEl>
                                        <p:attrNameLst>
                                          <p:attrName>ppt_h</p:attrName>
                                        </p:attrNameLst>
                                      </p:cBhvr>
                                      <p:tavLst>
                                        <p:tav tm="0">
                                          <p:val>
                                            <p:fltVal val="0"/>
                                          </p:val>
                                        </p:tav>
                                        <p:tav tm="100000">
                                          <p:val>
                                            <p:strVal val="#ppt_h"/>
                                          </p:val>
                                        </p:tav>
                                      </p:tavLst>
                                    </p:anim>
                                    <p:anim calcmode="lin" valueType="num">
                                      <p:cBhvr>
                                        <p:cTn id="17" dur="1000" fill="hold"/>
                                        <p:tgtEl>
                                          <p:spTgt spid="262149"/>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6214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62152"/>
                                        </p:tgtEl>
                                        <p:attrNameLst>
                                          <p:attrName>style.visibility</p:attrName>
                                        </p:attrNameLst>
                                      </p:cBhvr>
                                      <p:to>
                                        <p:strVal val="visible"/>
                                      </p:to>
                                    </p:set>
                                    <p:anim calcmode="lin" valueType="num">
                                      <p:cBhvr>
                                        <p:cTn id="23" dur="1000" fill="hold"/>
                                        <p:tgtEl>
                                          <p:spTgt spid="262152"/>
                                        </p:tgtEl>
                                        <p:attrNameLst>
                                          <p:attrName>ppt_w</p:attrName>
                                        </p:attrNameLst>
                                      </p:cBhvr>
                                      <p:tavLst>
                                        <p:tav tm="0">
                                          <p:val>
                                            <p:fltVal val="0"/>
                                          </p:val>
                                        </p:tav>
                                        <p:tav tm="100000">
                                          <p:val>
                                            <p:strVal val="#ppt_w"/>
                                          </p:val>
                                        </p:tav>
                                      </p:tavLst>
                                    </p:anim>
                                    <p:anim calcmode="lin" valueType="num">
                                      <p:cBhvr>
                                        <p:cTn id="24" dur="1000" fill="hold"/>
                                        <p:tgtEl>
                                          <p:spTgt spid="262152"/>
                                        </p:tgtEl>
                                        <p:attrNameLst>
                                          <p:attrName>ppt_h</p:attrName>
                                        </p:attrNameLst>
                                      </p:cBhvr>
                                      <p:tavLst>
                                        <p:tav tm="0">
                                          <p:val>
                                            <p:fltVal val="0"/>
                                          </p:val>
                                        </p:tav>
                                        <p:tav tm="100000">
                                          <p:val>
                                            <p:strVal val="#ppt_h"/>
                                          </p:val>
                                        </p:tav>
                                      </p:tavLst>
                                    </p:anim>
                                    <p:anim calcmode="lin" valueType="num">
                                      <p:cBhvr>
                                        <p:cTn id="25" dur="1000" fill="hold"/>
                                        <p:tgtEl>
                                          <p:spTgt spid="262152"/>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6215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62153"/>
                                        </p:tgtEl>
                                        <p:attrNameLst>
                                          <p:attrName>style.visibility</p:attrName>
                                        </p:attrNameLst>
                                      </p:cBhvr>
                                      <p:to>
                                        <p:strVal val="visible"/>
                                      </p:to>
                                    </p:set>
                                    <p:anim calcmode="lin" valueType="num">
                                      <p:cBhvr>
                                        <p:cTn id="31" dur="1000" fill="hold"/>
                                        <p:tgtEl>
                                          <p:spTgt spid="262153"/>
                                        </p:tgtEl>
                                        <p:attrNameLst>
                                          <p:attrName>ppt_w</p:attrName>
                                        </p:attrNameLst>
                                      </p:cBhvr>
                                      <p:tavLst>
                                        <p:tav tm="0">
                                          <p:val>
                                            <p:fltVal val="0"/>
                                          </p:val>
                                        </p:tav>
                                        <p:tav tm="100000">
                                          <p:val>
                                            <p:strVal val="#ppt_w"/>
                                          </p:val>
                                        </p:tav>
                                      </p:tavLst>
                                    </p:anim>
                                    <p:anim calcmode="lin" valueType="num">
                                      <p:cBhvr>
                                        <p:cTn id="32" dur="1000" fill="hold"/>
                                        <p:tgtEl>
                                          <p:spTgt spid="262153"/>
                                        </p:tgtEl>
                                        <p:attrNameLst>
                                          <p:attrName>ppt_h</p:attrName>
                                        </p:attrNameLst>
                                      </p:cBhvr>
                                      <p:tavLst>
                                        <p:tav tm="0">
                                          <p:val>
                                            <p:fltVal val="0"/>
                                          </p:val>
                                        </p:tav>
                                        <p:tav tm="100000">
                                          <p:val>
                                            <p:strVal val="#ppt_h"/>
                                          </p:val>
                                        </p:tav>
                                      </p:tavLst>
                                    </p:anim>
                                    <p:anim calcmode="lin" valueType="num">
                                      <p:cBhvr>
                                        <p:cTn id="33" dur="1000" fill="hold"/>
                                        <p:tgtEl>
                                          <p:spTgt spid="262153"/>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6215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62155"/>
                                        </p:tgtEl>
                                        <p:attrNameLst>
                                          <p:attrName>style.visibility</p:attrName>
                                        </p:attrNameLst>
                                      </p:cBhvr>
                                      <p:to>
                                        <p:strVal val="visible"/>
                                      </p:to>
                                    </p:set>
                                    <p:animEffect transition="in" filter="blinds(horizontal)">
                                      <p:cBhvr>
                                        <p:cTn id="39" dur="500"/>
                                        <p:tgtEl>
                                          <p:spTgt spid="262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8" grpId="0"/>
      <p:bldP spid="262149" grpId="0"/>
      <p:bldP spid="262152" grpId="0"/>
      <p:bldP spid="262153" grpId="0"/>
      <p:bldP spid="2621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6" name="Text Box 4"/>
          <p:cNvSpPr txBox="1">
            <a:spLocks noChangeArrowheads="1"/>
          </p:cNvSpPr>
          <p:nvPr/>
        </p:nvSpPr>
        <p:spPr bwMode="auto">
          <a:xfrm>
            <a:off x="685800" y="1905000"/>
            <a:ext cx="7848600" cy="1190625"/>
          </a:xfrm>
          <a:prstGeom prst="rect">
            <a:avLst/>
          </a:prstGeom>
          <a:noFill/>
          <a:ln w="9525">
            <a:noFill/>
            <a:miter lim="800000"/>
            <a:headEnd/>
            <a:tailEnd/>
          </a:ln>
        </p:spPr>
        <p:txBody>
          <a:bodyPr>
            <a:spAutoFit/>
          </a:bodyPr>
          <a:lstStyle/>
          <a:p>
            <a:pPr>
              <a:spcBef>
                <a:spcPct val="50000"/>
              </a:spcBef>
            </a:pPr>
            <a:r>
              <a:rPr lang="en-US" sz="3600" b="1">
                <a:solidFill>
                  <a:srgbClr val="0000FF"/>
                </a:solidFill>
                <a:cs typeface="Arial" charset="0"/>
              </a:rPr>
              <a:t>2. Tại sao phụ nữ là những người đáng được tôn trọng?</a:t>
            </a:r>
          </a:p>
        </p:txBody>
      </p:sp>
      <p:sp>
        <p:nvSpPr>
          <p:cNvPr id="10243" name="WordArt 5"/>
          <p:cNvSpPr>
            <a:spLocks noChangeArrowheads="1" noChangeShapeType="1" noTextEdit="1"/>
          </p:cNvSpPr>
          <p:nvPr/>
        </p:nvSpPr>
        <p:spPr bwMode="auto">
          <a:xfrm>
            <a:off x="1600200" y="0"/>
            <a:ext cx="5562600" cy="739775"/>
          </a:xfrm>
          <a:prstGeom prst="rect">
            <a:avLst/>
          </a:prstGeom>
        </p:spPr>
        <p:txBody>
          <a:bodyPr wrap="none" fromWordArt="1">
            <a:prstTxWarp prst="textPlain">
              <a:avLst>
                <a:gd name="adj" fmla="val 50000"/>
              </a:avLst>
            </a:prstTxWarp>
          </a:bodyPr>
          <a:lstStyle/>
          <a:p>
            <a:pPr algn="ctr"/>
            <a:r>
              <a:rPr lang="vi-VN" sz="3600" b="1" kern="10">
                <a:ln w="12700">
                  <a:solidFill>
                    <a:srgbClr val="00FFFF"/>
                  </a:solidFill>
                  <a:round/>
                  <a:headEnd/>
                  <a:tailEnd/>
                </a:ln>
                <a:solidFill>
                  <a:srgbClr val="0000FF"/>
                </a:solidFill>
                <a:effectLst>
                  <a:outerShdw dist="45791" dir="2021404" algn="ctr" rotWithShape="0">
                    <a:srgbClr val="808080">
                      <a:alpha val="79999"/>
                    </a:srgbClr>
                  </a:outerShdw>
                </a:effectLst>
                <a:latin typeface="Arial"/>
                <a:cs typeface="Arial"/>
              </a:rPr>
              <a:t>TÔN TRỌNG PHỤ NỮ</a:t>
            </a:r>
            <a:endParaRPr lang="en-US" sz="3600" b="1" kern="10">
              <a:ln w="12700">
                <a:solidFill>
                  <a:srgbClr val="00FFFF"/>
                </a:solidFill>
                <a:round/>
                <a:headEnd/>
                <a:tailEnd/>
              </a:ln>
              <a:solidFill>
                <a:srgbClr val="0000FF"/>
              </a:solidFill>
              <a:effectLst>
                <a:outerShdw dist="45791" dir="2021404" algn="ctr" rotWithShape="0">
                  <a:srgbClr val="808080">
                    <a:alpha val="79999"/>
                  </a:srgbClr>
                </a:outerShdw>
              </a:effectLst>
              <a:latin typeface="Arial"/>
              <a:cs typeface="Arial"/>
            </a:endParaRPr>
          </a:p>
        </p:txBody>
      </p:sp>
      <p:sp>
        <p:nvSpPr>
          <p:cNvPr id="10244" name="Text Box 6"/>
          <p:cNvSpPr txBox="1">
            <a:spLocks noChangeArrowheads="1"/>
          </p:cNvSpPr>
          <p:nvPr/>
        </p:nvSpPr>
        <p:spPr bwMode="auto">
          <a:xfrm>
            <a:off x="2362200" y="990600"/>
            <a:ext cx="4572000" cy="584200"/>
          </a:xfrm>
          <a:prstGeom prst="rect">
            <a:avLst/>
          </a:prstGeom>
          <a:noFill/>
          <a:ln w="28575">
            <a:solidFill>
              <a:srgbClr val="0000FF"/>
            </a:solidFill>
            <a:miter lim="800000"/>
            <a:headEnd/>
            <a:tailEnd/>
          </a:ln>
        </p:spPr>
        <p:txBody>
          <a:bodyPr>
            <a:spAutoFit/>
          </a:bodyPr>
          <a:lstStyle/>
          <a:p>
            <a:pPr>
              <a:spcBef>
                <a:spcPct val="50000"/>
              </a:spcBef>
            </a:pPr>
            <a:r>
              <a:rPr lang="en-US" sz="3200" b="1">
                <a:solidFill>
                  <a:srgbClr val="FF0000"/>
                </a:solidFill>
              </a:rPr>
              <a:t>1. Vai trò của phụ nữ</a:t>
            </a:r>
          </a:p>
        </p:txBody>
      </p:sp>
      <p:sp>
        <p:nvSpPr>
          <p:cNvPr id="264199" name="WordArt 7"/>
          <p:cNvSpPr>
            <a:spLocks noChangeArrowheads="1" noChangeShapeType="1" noTextEdit="1"/>
          </p:cNvSpPr>
          <p:nvPr/>
        </p:nvSpPr>
        <p:spPr bwMode="auto">
          <a:xfrm>
            <a:off x="1447800" y="3733800"/>
            <a:ext cx="5181600" cy="1349375"/>
          </a:xfrm>
          <a:prstGeom prst="rect">
            <a:avLst/>
          </a:prstGeom>
        </p:spPr>
        <p:txBody>
          <a:bodyPr wrap="none" fromWordArt="1">
            <a:prstTxWarp prst="textPlain">
              <a:avLst>
                <a:gd name="adj" fmla="val 50000"/>
              </a:avLst>
            </a:prstTxWarp>
          </a:bodyPr>
          <a:lstStyle/>
          <a:p>
            <a:pPr algn="ctr"/>
            <a:r>
              <a:rPr lang="en-US" sz="3600" b="1" kern="10">
                <a:ln w="12700">
                  <a:solidFill>
                    <a:srgbClr val="000000"/>
                  </a:solidFill>
                  <a:round/>
                  <a:headEnd/>
                  <a:tailEnd/>
                </a:ln>
                <a:solidFill>
                  <a:srgbClr val="FF00FF"/>
                </a:solidFill>
                <a:effectLst>
                  <a:outerShdw dist="45791" dir="2021404" algn="ctr" rotWithShape="0">
                    <a:srgbClr val="808080">
                      <a:alpha val="79999"/>
                    </a:srgbClr>
                  </a:outerShdw>
                </a:effectLst>
                <a:latin typeface="Arial"/>
                <a:cs typeface="Arial"/>
              </a:rPr>
              <a:t>SGK TRANG 22</a:t>
            </a:r>
          </a:p>
        </p:txBody>
      </p:sp>
      <p:sp>
        <p:nvSpPr>
          <p:cNvPr id="264200" name="Text Box 8"/>
          <p:cNvSpPr txBox="1">
            <a:spLocks noChangeArrowheads="1"/>
          </p:cNvSpPr>
          <p:nvPr/>
        </p:nvSpPr>
        <p:spPr bwMode="auto">
          <a:xfrm>
            <a:off x="381000" y="5257800"/>
            <a:ext cx="8458200" cy="914400"/>
          </a:xfrm>
          <a:prstGeom prst="rect">
            <a:avLst/>
          </a:prstGeom>
          <a:noFill/>
          <a:ln w="9525">
            <a:noFill/>
            <a:miter lim="800000"/>
            <a:headEnd/>
            <a:tailEnd/>
          </a:ln>
        </p:spPr>
        <p:txBody>
          <a:bodyPr>
            <a:spAutoFit/>
          </a:bodyPr>
          <a:lstStyle/>
          <a:p>
            <a:pPr>
              <a:spcBef>
                <a:spcPct val="50000"/>
              </a:spcBef>
            </a:pPr>
            <a:r>
              <a:rPr lang="en-US" sz="5400" b="1">
                <a:solidFill>
                  <a:srgbClr val="0000FF"/>
                </a:solidFill>
              </a:rPr>
              <a:t>THẢO LUẬN NHÓM ĐÔI</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4196"/>
                                        </p:tgtEl>
                                        <p:attrNameLst>
                                          <p:attrName>style.visibility</p:attrName>
                                        </p:attrNameLst>
                                      </p:cBhvr>
                                      <p:to>
                                        <p:strVal val="visible"/>
                                      </p:to>
                                    </p:set>
                                    <p:animEffect transition="in" filter="blinds(horizontal)">
                                      <p:cBhvr>
                                        <p:cTn id="7" dur="500"/>
                                        <p:tgtEl>
                                          <p:spTgt spid="2641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4199"/>
                                        </p:tgtEl>
                                        <p:attrNameLst>
                                          <p:attrName>style.visibility</p:attrName>
                                        </p:attrNameLst>
                                      </p:cBhvr>
                                      <p:to>
                                        <p:strVal val="visible"/>
                                      </p:to>
                                    </p:set>
                                    <p:animEffect transition="in" filter="blinds(horizontal)">
                                      <p:cBhvr>
                                        <p:cTn id="12" dur="500"/>
                                        <p:tgtEl>
                                          <p:spTgt spid="2641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4200"/>
                                        </p:tgtEl>
                                        <p:attrNameLst>
                                          <p:attrName>style.visibility</p:attrName>
                                        </p:attrNameLst>
                                      </p:cBhvr>
                                      <p:to>
                                        <p:strVal val="visible"/>
                                      </p:to>
                                    </p:set>
                                    <p:animEffect transition="in" filter="blinds(horizontal)">
                                      <p:cBhvr>
                                        <p:cTn id="17" dur="500"/>
                                        <p:tgtEl>
                                          <p:spTgt spid="264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6" grpId="0"/>
      <p:bldP spid="264199" grpId="0" animBg="1"/>
      <p:bldP spid="26420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2"/>
          <p:cNvGrpSpPr>
            <a:grpSpLocks/>
          </p:cNvGrpSpPr>
          <p:nvPr/>
        </p:nvGrpSpPr>
        <p:grpSpPr bwMode="auto">
          <a:xfrm rot="-5348033">
            <a:off x="6980238" y="4621212"/>
            <a:ext cx="1912938" cy="2119313"/>
            <a:chOff x="2332" y="1554"/>
            <a:chExt cx="1105" cy="1218"/>
          </a:xfrm>
        </p:grpSpPr>
        <p:sp>
          <p:nvSpPr>
            <p:cNvPr id="11411" name="Freeform 3"/>
            <p:cNvSpPr>
              <a:spLocks/>
            </p:cNvSpPr>
            <p:nvPr/>
          </p:nvSpPr>
          <p:spPr bwMode="auto">
            <a:xfrm>
              <a:off x="2450" y="2113"/>
              <a:ext cx="30" cy="30"/>
            </a:xfrm>
            <a:custGeom>
              <a:avLst/>
              <a:gdLst>
                <a:gd name="T0" fmla="*/ 7 w 61"/>
                <a:gd name="T1" fmla="*/ 15 h 60"/>
                <a:gd name="T2" fmla="*/ 4 w 61"/>
                <a:gd name="T3" fmla="*/ 15 h 60"/>
                <a:gd name="T4" fmla="*/ 2 w 61"/>
                <a:gd name="T5" fmla="*/ 13 h 60"/>
                <a:gd name="T6" fmla="*/ 0 w 61"/>
                <a:gd name="T7" fmla="*/ 11 h 60"/>
                <a:gd name="T8" fmla="*/ 0 w 61"/>
                <a:gd name="T9" fmla="*/ 8 h 60"/>
                <a:gd name="T10" fmla="*/ 0 w 61"/>
                <a:gd name="T11" fmla="*/ 5 h 60"/>
                <a:gd name="T12" fmla="*/ 2 w 61"/>
                <a:gd name="T13" fmla="*/ 2 h 60"/>
                <a:gd name="T14" fmla="*/ 4 w 61"/>
                <a:gd name="T15" fmla="*/ 1 h 60"/>
                <a:gd name="T16" fmla="*/ 7 w 61"/>
                <a:gd name="T17" fmla="*/ 0 h 60"/>
                <a:gd name="T18" fmla="*/ 10 w 61"/>
                <a:gd name="T19" fmla="*/ 1 h 60"/>
                <a:gd name="T20" fmla="*/ 13 w 61"/>
                <a:gd name="T21" fmla="*/ 2 h 60"/>
                <a:gd name="T22" fmla="*/ 14 w 61"/>
                <a:gd name="T23" fmla="*/ 5 h 60"/>
                <a:gd name="T24" fmla="*/ 15 w 61"/>
                <a:gd name="T25" fmla="*/ 8 h 60"/>
                <a:gd name="T26" fmla="*/ 14 w 61"/>
                <a:gd name="T27" fmla="*/ 11 h 60"/>
                <a:gd name="T28" fmla="*/ 13 w 61"/>
                <a:gd name="T29" fmla="*/ 13 h 60"/>
                <a:gd name="T30" fmla="*/ 10 w 61"/>
                <a:gd name="T31" fmla="*/ 15 h 60"/>
                <a:gd name="T32" fmla="*/ 7 w 61"/>
                <a:gd name="T33" fmla="*/ 15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0000"/>
            </a:solidFill>
            <a:ln w="9525">
              <a:noFill/>
              <a:round/>
              <a:headEnd/>
              <a:tailEnd/>
            </a:ln>
          </p:spPr>
          <p:txBody>
            <a:bodyPr/>
            <a:lstStyle/>
            <a:p>
              <a:endParaRPr lang="en-US"/>
            </a:p>
          </p:txBody>
        </p:sp>
        <p:sp>
          <p:nvSpPr>
            <p:cNvPr id="11412" name="Freeform 4"/>
            <p:cNvSpPr>
              <a:spLocks/>
            </p:cNvSpPr>
            <p:nvPr/>
          </p:nvSpPr>
          <p:spPr bwMode="auto">
            <a:xfrm>
              <a:off x="2431" y="2013"/>
              <a:ext cx="67" cy="91"/>
            </a:xfrm>
            <a:custGeom>
              <a:avLst/>
              <a:gdLst>
                <a:gd name="T0" fmla="*/ 13 w 132"/>
                <a:gd name="T1" fmla="*/ 46 h 182"/>
                <a:gd name="T2" fmla="*/ 21 w 132"/>
                <a:gd name="T3" fmla="*/ 46 h 182"/>
                <a:gd name="T4" fmla="*/ 22 w 132"/>
                <a:gd name="T5" fmla="*/ 44 h 182"/>
                <a:gd name="T6" fmla="*/ 25 w 132"/>
                <a:gd name="T7" fmla="*/ 39 h 182"/>
                <a:gd name="T8" fmla="*/ 29 w 132"/>
                <a:gd name="T9" fmla="*/ 31 h 182"/>
                <a:gd name="T10" fmla="*/ 32 w 132"/>
                <a:gd name="T11" fmla="*/ 23 h 182"/>
                <a:gd name="T12" fmla="*/ 34 w 132"/>
                <a:gd name="T13" fmla="*/ 14 h 182"/>
                <a:gd name="T14" fmla="*/ 33 w 132"/>
                <a:gd name="T15" fmla="*/ 7 h 182"/>
                <a:gd name="T16" fmla="*/ 27 w 132"/>
                <a:gd name="T17" fmla="*/ 3 h 182"/>
                <a:gd name="T18" fmla="*/ 17 w 132"/>
                <a:gd name="T19" fmla="*/ 0 h 182"/>
                <a:gd name="T20" fmla="*/ 7 w 132"/>
                <a:gd name="T21" fmla="*/ 3 h 182"/>
                <a:gd name="T22" fmla="*/ 1 w 132"/>
                <a:gd name="T23" fmla="*/ 7 h 182"/>
                <a:gd name="T24" fmla="*/ 0 w 132"/>
                <a:gd name="T25" fmla="*/ 14 h 182"/>
                <a:gd name="T26" fmla="*/ 2 w 132"/>
                <a:gd name="T27" fmla="*/ 23 h 182"/>
                <a:gd name="T28" fmla="*/ 5 w 132"/>
                <a:gd name="T29" fmla="*/ 31 h 182"/>
                <a:gd name="T30" fmla="*/ 9 w 132"/>
                <a:gd name="T31" fmla="*/ 39 h 182"/>
                <a:gd name="T32" fmla="*/ 12 w 132"/>
                <a:gd name="T33" fmla="*/ 44 h 182"/>
                <a:gd name="T34" fmla="*/ 13 w 132"/>
                <a:gd name="T35" fmla="*/ 46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FF0000"/>
            </a:solidFill>
            <a:ln w="9525">
              <a:noFill/>
              <a:round/>
              <a:headEnd/>
              <a:tailEnd/>
            </a:ln>
          </p:spPr>
          <p:txBody>
            <a:bodyPr/>
            <a:lstStyle/>
            <a:p>
              <a:endParaRPr lang="en-US"/>
            </a:p>
          </p:txBody>
        </p:sp>
        <p:sp>
          <p:nvSpPr>
            <p:cNvPr id="11413" name="Freeform 5"/>
            <p:cNvSpPr>
              <a:spLocks/>
            </p:cNvSpPr>
            <p:nvPr/>
          </p:nvSpPr>
          <p:spPr bwMode="auto">
            <a:xfrm>
              <a:off x="2431" y="2013"/>
              <a:ext cx="67" cy="91"/>
            </a:xfrm>
            <a:custGeom>
              <a:avLst/>
              <a:gdLst>
                <a:gd name="T0" fmla="*/ 13 w 132"/>
                <a:gd name="T1" fmla="*/ 46 h 182"/>
                <a:gd name="T2" fmla="*/ 21 w 132"/>
                <a:gd name="T3" fmla="*/ 46 h 182"/>
                <a:gd name="T4" fmla="*/ 22 w 132"/>
                <a:gd name="T5" fmla="*/ 44 h 182"/>
                <a:gd name="T6" fmla="*/ 25 w 132"/>
                <a:gd name="T7" fmla="*/ 39 h 182"/>
                <a:gd name="T8" fmla="*/ 29 w 132"/>
                <a:gd name="T9" fmla="*/ 31 h 182"/>
                <a:gd name="T10" fmla="*/ 32 w 132"/>
                <a:gd name="T11" fmla="*/ 23 h 182"/>
                <a:gd name="T12" fmla="*/ 34 w 132"/>
                <a:gd name="T13" fmla="*/ 14 h 182"/>
                <a:gd name="T14" fmla="*/ 33 w 132"/>
                <a:gd name="T15" fmla="*/ 7 h 182"/>
                <a:gd name="T16" fmla="*/ 27 w 132"/>
                <a:gd name="T17" fmla="*/ 3 h 182"/>
                <a:gd name="T18" fmla="*/ 17 w 132"/>
                <a:gd name="T19" fmla="*/ 0 h 182"/>
                <a:gd name="T20" fmla="*/ 7 w 132"/>
                <a:gd name="T21" fmla="*/ 3 h 182"/>
                <a:gd name="T22" fmla="*/ 1 w 132"/>
                <a:gd name="T23" fmla="*/ 7 h 182"/>
                <a:gd name="T24" fmla="*/ 0 w 132"/>
                <a:gd name="T25" fmla="*/ 14 h 182"/>
                <a:gd name="T26" fmla="*/ 2 w 132"/>
                <a:gd name="T27" fmla="*/ 23 h 182"/>
                <a:gd name="T28" fmla="*/ 5 w 132"/>
                <a:gd name="T29" fmla="*/ 31 h 182"/>
                <a:gd name="T30" fmla="*/ 9 w 132"/>
                <a:gd name="T31" fmla="*/ 39 h 182"/>
                <a:gd name="T32" fmla="*/ 12 w 132"/>
                <a:gd name="T33" fmla="*/ 44 h 182"/>
                <a:gd name="T34" fmla="*/ 13 w 132"/>
                <a:gd name="T35" fmla="*/ 46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FF0000"/>
            </a:solidFill>
            <a:ln w="9525">
              <a:noFill/>
              <a:round/>
              <a:headEnd/>
              <a:tailEnd/>
            </a:ln>
          </p:spPr>
          <p:txBody>
            <a:bodyPr/>
            <a:lstStyle/>
            <a:p>
              <a:endParaRPr lang="en-US"/>
            </a:p>
          </p:txBody>
        </p:sp>
        <p:sp>
          <p:nvSpPr>
            <p:cNvPr id="11414" name="Freeform 6"/>
            <p:cNvSpPr>
              <a:spLocks/>
            </p:cNvSpPr>
            <p:nvPr/>
          </p:nvSpPr>
          <p:spPr bwMode="auto">
            <a:xfrm>
              <a:off x="2359" y="2051"/>
              <a:ext cx="89" cy="73"/>
            </a:xfrm>
            <a:custGeom>
              <a:avLst/>
              <a:gdLst>
                <a:gd name="T0" fmla="*/ 41 w 177"/>
                <a:gd name="T1" fmla="*/ 36 h 146"/>
                <a:gd name="T2" fmla="*/ 45 w 177"/>
                <a:gd name="T3" fmla="*/ 29 h 146"/>
                <a:gd name="T4" fmla="*/ 43 w 177"/>
                <a:gd name="T5" fmla="*/ 27 h 146"/>
                <a:gd name="T6" fmla="*/ 41 w 177"/>
                <a:gd name="T7" fmla="*/ 22 h 146"/>
                <a:gd name="T8" fmla="*/ 36 w 177"/>
                <a:gd name="T9" fmla="*/ 15 h 146"/>
                <a:gd name="T10" fmla="*/ 31 w 177"/>
                <a:gd name="T11" fmla="*/ 9 h 146"/>
                <a:gd name="T12" fmla="*/ 24 w 177"/>
                <a:gd name="T13" fmla="*/ 3 h 146"/>
                <a:gd name="T14" fmla="*/ 18 w 177"/>
                <a:gd name="T15" fmla="*/ 0 h 146"/>
                <a:gd name="T16" fmla="*/ 10 w 177"/>
                <a:gd name="T17" fmla="*/ 2 h 146"/>
                <a:gd name="T18" fmla="*/ 4 w 177"/>
                <a:gd name="T19" fmla="*/ 9 h 146"/>
                <a:gd name="T20" fmla="*/ 1 w 177"/>
                <a:gd name="T21" fmla="*/ 15 h 146"/>
                <a:gd name="T22" fmla="*/ 0 w 177"/>
                <a:gd name="T23" fmla="*/ 19 h 146"/>
                <a:gd name="T24" fmla="*/ 1 w 177"/>
                <a:gd name="T25" fmla="*/ 23 h 146"/>
                <a:gd name="T26" fmla="*/ 2 w 177"/>
                <a:gd name="T27" fmla="*/ 26 h 146"/>
                <a:gd name="T28" fmla="*/ 5 w 177"/>
                <a:gd name="T29" fmla="*/ 29 h 146"/>
                <a:gd name="T30" fmla="*/ 8 w 177"/>
                <a:gd name="T31" fmla="*/ 31 h 146"/>
                <a:gd name="T32" fmla="*/ 12 w 177"/>
                <a:gd name="T33" fmla="*/ 33 h 146"/>
                <a:gd name="T34" fmla="*/ 16 w 177"/>
                <a:gd name="T35" fmla="*/ 35 h 146"/>
                <a:gd name="T36" fmla="*/ 20 w 177"/>
                <a:gd name="T37" fmla="*/ 36 h 146"/>
                <a:gd name="T38" fmla="*/ 25 w 177"/>
                <a:gd name="T39" fmla="*/ 36 h 146"/>
                <a:gd name="T40" fmla="*/ 29 w 177"/>
                <a:gd name="T41" fmla="*/ 36 h 146"/>
                <a:gd name="T42" fmla="*/ 33 w 177"/>
                <a:gd name="T43" fmla="*/ 37 h 146"/>
                <a:gd name="T44" fmla="*/ 36 w 177"/>
                <a:gd name="T45" fmla="*/ 37 h 146"/>
                <a:gd name="T46" fmla="*/ 39 w 177"/>
                <a:gd name="T47" fmla="*/ 36 h 146"/>
                <a:gd name="T48" fmla="*/ 41 w 177"/>
                <a:gd name="T49" fmla="*/ 36 h 146"/>
                <a:gd name="T50" fmla="*/ 41 w 177"/>
                <a:gd name="T51" fmla="*/ 36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FF0000"/>
            </a:solidFill>
            <a:ln w="9525">
              <a:noFill/>
              <a:round/>
              <a:headEnd/>
              <a:tailEnd/>
            </a:ln>
          </p:spPr>
          <p:txBody>
            <a:bodyPr/>
            <a:lstStyle/>
            <a:p>
              <a:endParaRPr lang="en-US"/>
            </a:p>
          </p:txBody>
        </p:sp>
        <p:sp>
          <p:nvSpPr>
            <p:cNvPr id="11415" name="Freeform 7"/>
            <p:cNvSpPr>
              <a:spLocks/>
            </p:cNvSpPr>
            <p:nvPr/>
          </p:nvSpPr>
          <p:spPr bwMode="auto">
            <a:xfrm>
              <a:off x="2359" y="2133"/>
              <a:ext cx="89" cy="71"/>
            </a:xfrm>
            <a:custGeom>
              <a:avLst/>
              <a:gdLst>
                <a:gd name="T0" fmla="*/ 45 w 178"/>
                <a:gd name="T1" fmla="*/ 6 h 143"/>
                <a:gd name="T2" fmla="*/ 41 w 178"/>
                <a:gd name="T3" fmla="*/ 0 h 143"/>
                <a:gd name="T4" fmla="*/ 41 w 178"/>
                <a:gd name="T5" fmla="*/ 0 h 143"/>
                <a:gd name="T6" fmla="*/ 39 w 178"/>
                <a:gd name="T7" fmla="*/ 0 h 143"/>
                <a:gd name="T8" fmla="*/ 37 w 178"/>
                <a:gd name="T9" fmla="*/ 0 h 143"/>
                <a:gd name="T10" fmla="*/ 33 w 178"/>
                <a:gd name="T11" fmla="*/ 0 h 143"/>
                <a:gd name="T12" fmla="*/ 29 w 178"/>
                <a:gd name="T13" fmla="*/ 0 h 143"/>
                <a:gd name="T14" fmla="*/ 25 w 178"/>
                <a:gd name="T15" fmla="*/ 0 h 143"/>
                <a:gd name="T16" fmla="*/ 20 w 178"/>
                <a:gd name="T17" fmla="*/ 1 h 143"/>
                <a:gd name="T18" fmla="*/ 16 w 178"/>
                <a:gd name="T19" fmla="*/ 1 h 143"/>
                <a:gd name="T20" fmla="*/ 11 w 178"/>
                <a:gd name="T21" fmla="*/ 3 h 143"/>
                <a:gd name="T22" fmla="*/ 8 w 178"/>
                <a:gd name="T23" fmla="*/ 4 h 143"/>
                <a:gd name="T24" fmla="*/ 5 w 178"/>
                <a:gd name="T25" fmla="*/ 6 h 143"/>
                <a:gd name="T26" fmla="*/ 2 w 178"/>
                <a:gd name="T27" fmla="*/ 9 h 143"/>
                <a:gd name="T28" fmla="*/ 1 w 178"/>
                <a:gd name="T29" fmla="*/ 12 h 143"/>
                <a:gd name="T30" fmla="*/ 0 w 178"/>
                <a:gd name="T31" fmla="*/ 16 h 143"/>
                <a:gd name="T32" fmla="*/ 1 w 178"/>
                <a:gd name="T33" fmla="*/ 20 h 143"/>
                <a:gd name="T34" fmla="*/ 3 w 178"/>
                <a:gd name="T35" fmla="*/ 26 h 143"/>
                <a:gd name="T36" fmla="*/ 11 w 178"/>
                <a:gd name="T37" fmla="*/ 33 h 143"/>
                <a:gd name="T38" fmla="*/ 18 w 178"/>
                <a:gd name="T39" fmla="*/ 35 h 143"/>
                <a:gd name="T40" fmla="*/ 24 w 178"/>
                <a:gd name="T41" fmla="*/ 33 h 143"/>
                <a:gd name="T42" fmla="*/ 30 w 178"/>
                <a:gd name="T43" fmla="*/ 27 h 143"/>
                <a:gd name="T44" fmla="*/ 37 w 178"/>
                <a:gd name="T45" fmla="*/ 20 h 143"/>
                <a:gd name="T46" fmla="*/ 41 w 178"/>
                <a:gd name="T47" fmla="*/ 13 h 143"/>
                <a:gd name="T48" fmla="*/ 44 w 178"/>
                <a:gd name="T49" fmla="*/ 8 h 143"/>
                <a:gd name="T50" fmla="*/ 45 w 178"/>
                <a:gd name="T51" fmla="*/ 6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FF0000"/>
            </a:solidFill>
            <a:ln w="9525">
              <a:noFill/>
              <a:round/>
              <a:headEnd/>
              <a:tailEnd/>
            </a:ln>
          </p:spPr>
          <p:txBody>
            <a:bodyPr/>
            <a:lstStyle/>
            <a:p>
              <a:endParaRPr lang="en-US"/>
            </a:p>
          </p:txBody>
        </p:sp>
        <p:sp>
          <p:nvSpPr>
            <p:cNvPr id="11416" name="Freeform 8"/>
            <p:cNvSpPr>
              <a:spLocks/>
            </p:cNvSpPr>
            <p:nvPr/>
          </p:nvSpPr>
          <p:spPr bwMode="auto">
            <a:xfrm>
              <a:off x="2432" y="2151"/>
              <a:ext cx="66" cy="90"/>
            </a:xfrm>
            <a:custGeom>
              <a:avLst/>
              <a:gdLst>
                <a:gd name="T0" fmla="*/ 20 w 132"/>
                <a:gd name="T1" fmla="*/ 0 h 181"/>
                <a:gd name="T2" fmla="*/ 13 w 132"/>
                <a:gd name="T3" fmla="*/ 0 h 181"/>
                <a:gd name="T4" fmla="*/ 12 w 132"/>
                <a:gd name="T5" fmla="*/ 2 h 181"/>
                <a:gd name="T6" fmla="*/ 9 w 132"/>
                <a:gd name="T7" fmla="*/ 7 h 181"/>
                <a:gd name="T8" fmla="*/ 5 w 132"/>
                <a:gd name="T9" fmla="*/ 14 h 181"/>
                <a:gd name="T10" fmla="*/ 2 w 132"/>
                <a:gd name="T11" fmla="*/ 22 h 181"/>
                <a:gd name="T12" fmla="*/ 0 w 132"/>
                <a:gd name="T13" fmla="*/ 30 h 181"/>
                <a:gd name="T14" fmla="*/ 1 w 132"/>
                <a:gd name="T15" fmla="*/ 38 h 181"/>
                <a:gd name="T16" fmla="*/ 6 w 132"/>
                <a:gd name="T17" fmla="*/ 43 h 181"/>
                <a:gd name="T18" fmla="*/ 16 w 132"/>
                <a:gd name="T19" fmla="*/ 45 h 181"/>
                <a:gd name="T20" fmla="*/ 26 w 132"/>
                <a:gd name="T21" fmla="*/ 43 h 181"/>
                <a:gd name="T22" fmla="*/ 32 w 132"/>
                <a:gd name="T23" fmla="*/ 38 h 181"/>
                <a:gd name="T24" fmla="*/ 33 w 132"/>
                <a:gd name="T25" fmla="*/ 30 h 181"/>
                <a:gd name="T26" fmla="*/ 32 w 132"/>
                <a:gd name="T27" fmla="*/ 22 h 181"/>
                <a:gd name="T28" fmla="*/ 28 w 132"/>
                <a:gd name="T29" fmla="*/ 14 h 181"/>
                <a:gd name="T30" fmla="*/ 25 w 132"/>
                <a:gd name="T31" fmla="*/ 7 h 181"/>
                <a:gd name="T32" fmla="*/ 21 w 132"/>
                <a:gd name="T33" fmla="*/ 2 h 181"/>
                <a:gd name="T34" fmla="*/ 20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FF0000"/>
            </a:solidFill>
            <a:ln w="9525">
              <a:noFill/>
              <a:round/>
              <a:headEnd/>
              <a:tailEnd/>
            </a:ln>
          </p:spPr>
          <p:txBody>
            <a:bodyPr/>
            <a:lstStyle/>
            <a:p>
              <a:endParaRPr lang="en-US"/>
            </a:p>
          </p:txBody>
        </p:sp>
        <p:sp>
          <p:nvSpPr>
            <p:cNvPr id="11417" name="Freeform 9"/>
            <p:cNvSpPr>
              <a:spLocks/>
            </p:cNvSpPr>
            <p:nvPr/>
          </p:nvSpPr>
          <p:spPr bwMode="auto">
            <a:xfrm>
              <a:off x="2482" y="2132"/>
              <a:ext cx="88" cy="72"/>
            </a:xfrm>
            <a:custGeom>
              <a:avLst/>
              <a:gdLst>
                <a:gd name="T0" fmla="*/ 3 w 177"/>
                <a:gd name="T1" fmla="*/ 1 h 144"/>
                <a:gd name="T2" fmla="*/ 0 w 177"/>
                <a:gd name="T3" fmla="*/ 6 h 144"/>
                <a:gd name="T4" fmla="*/ 1 w 177"/>
                <a:gd name="T5" fmla="*/ 9 h 144"/>
                <a:gd name="T6" fmla="*/ 4 w 177"/>
                <a:gd name="T7" fmla="*/ 14 h 144"/>
                <a:gd name="T8" fmla="*/ 8 w 177"/>
                <a:gd name="T9" fmla="*/ 21 h 144"/>
                <a:gd name="T10" fmla="*/ 14 w 177"/>
                <a:gd name="T11" fmla="*/ 27 h 144"/>
                <a:gd name="T12" fmla="*/ 20 w 177"/>
                <a:gd name="T13" fmla="*/ 33 h 144"/>
                <a:gd name="T14" fmla="*/ 27 w 177"/>
                <a:gd name="T15" fmla="*/ 36 h 144"/>
                <a:gd name="T16" fmla="*/ 34 w 177"/>
                <a:gd name="T17" fmla="*/ 35 h 144"/>
                <a:gd name="T18" fmla="*/ 41 w 177"/>
                <a:gd name="T19" fmla="*/ 26 h 144"/>
                <a:gd name="T20" fmla="*/ 43 w 177"/>
                <a:gd name="T21" fmla="*/ 21 h 144"/>
                <a:gd name="T22" fmla="*/ 44 w 177"/>
                <a:gd name="T23" fmla="*/ 17 h 144"/>
                <a:gd name="T24" fmla="*/ 44 w 177"/>
                <a:gd name="T25" fmla="*/ 12 h 144"/>
                <a:gd name="T26" fmla="*/ 42 w 177"/>
                <a:gd name="T27" fmla="*/ 9 h 144"/>
                <a:gd name="T28" fmla="*/ 40 w 177"/>
                <a:gd name="T29" fmla="*/ 7 h 144"/>
                <a:gd name="T30" fmla="*/ 36 w 177"/>
                <a:gd name="T31" fmla="*/ 5 h 144"/>
                <a:gd name="T32" fmla="*/ 33 w 177"/>
                <a:gd name="T33" fmla="*/ 3 h 144"/>
                <a:gd name="T34" fmla="*/ 29 w 177"/>
                <a:gd name="T35" fmla="*/ 2 h 144"/>
                <a:gd name="T36" fmla="*/ 24 w 177"/>
                <a:gd name="T37" fmla="*/ 1 h 144"/>
                <a:gd name="T38" fmla="*/ 20 w 177"/>
                <a:gd name="T39" fmla="*/ 1 h 144"/>
                <a:gd name="T40" fmla="*/ 15 w 177"/>
                <a:gd name="T41" fmla="*/ 1 h 144"/>
                <a:gd name="T42" fmla="*/ 12 w 177"/>
                <a:gd name="T43" fmla="*/ 0 h 144"/>
                <a:gd name="T44" fmla="*/ 8 w 177"/>
                <a:gd name="T45" fmla="*/ 0 h 144"/>
                <a:gd name="T46" fmla="*/ 6 w 177"/>
                <a:gd name="T47" fmla="*/ 1 h 144"/>
                <a:gd name="T48" fmla="*/ 4 w 177"/>
                <a:gd name="T49" fmla="*/ 1 h 144"/>
                <a:gd name="T50" fmla="*/ 3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FF0000"/>
            </a:solidFill>
            <a:ln w="9525">
              <a:noFill/>
              <a:round/>
              <a:headEnd/>
              <a:tailEnd/>
            </a:ln>
          </p:spPr>
          <p:txBody>
            <a:bodyPr/>
            <a:lstStyle/>
            <a:p>
              <a:endParaRPr lang="en-US"/>
            </a:p>
          </p:txBody>
        </p:sp>
        <p:sp>
          <p:nvSpPr>
            <p:cNvPr id="11418" name="Freeform 10"/>
            <p:cNvSpPr>
              <a:spLocks/>
            </p:cNvSpPr>
            <p:nvPr/>
          </p:nvSpPr>
          <p:spPr bwMode="auto">
            <a:xfrm>
              <a:off x="2481" y="2051"/>
              <a:ext cx="90" cy="72"/>
            </a:xfrm>
            <a:custGeom>
              <a:avLst/>
              <a:gdLst>
                <a:gd name="T0" fmla="*/ 0 w 180"/>
                <a:gd name="T1" fmla="*/ 29 h 143"/>
                <a:gd name="T2" fmla="*/ 4 w 180"/>
                <a:gd name="T3" fmla="*/ 36 h 143"/>
                <a:gd name="T4" fmla="*/ 5 w 180"/>
                <a:gd name="T5" fmla="*/ 36 h 143"/>
                <a:gd name="T6" fmla="*/ 6 w 180"/>
                <a:gd name="T7" fmla="*/ 36 h 143"/>
                <a:gd name="T8" fmla="*/ 9 w 180"/>
                <a:gd name="T9" fmla="*/ 36 h 143"/>
                <a:gd name="T10" fmla="*/ 12 w 180"/>
                <a:gd name="T11" fmla="*/ 36 h 143"/>
                <a:gd name="T12" fmla="*/ 16 w 180"/>
                <a:gd name="T13" fmla="*/ 36 h 143"/>
                <a:gd name="T14" fmla="*/ 20 w 180"/>
                <a:gd name="T15" fmla="*/ 36 h 143"/>
                <a:gd name="T16" fmla="*/ 25 w 180"/>
                <a:gd name="T17" fmla="*/ 35 h 143"/>
                <a:gd name="T18" fmla="*/ 29 w 180"/>
                <a:gd name="T19" fmla="*/ 34 h 143"/>
                <a:gd name="T20" fmla="*/ 34 w 180"/>
                <a:gd name="T21" fmla="*/ 33 h 143"/>
                <a:gd name="T22" fmla="*/ 37 w 180"/>
                <a:gd name="T23" fmla="*/ 32 h 143"/>
                <a:gd name="T24" fmla="*/ 41 w 180"/>
                <a:gd name="T25" fmla="*/ 30 h 143"/>
                <a:gd name="T26" fmla="*/ 43 w 180"/>
                <a:gd name="T27" fmla="*/ 27 h 143"/>
                <a:gd name="T28" fmla="*/ 45 w 180"/>
                <a:gd name="T29" fmla="*/ 24 h 143"/>
                <a:gd name="T30" fmla="*/ 45 w 180"/>
                <a:gd name="T31" fmla="*/ 20 h 143"/>
                <a:gd name="T32" fmla="*/ 44 w 180"/>
                <a:gd name="T33" fmla="*/ 15 h 143"/>
                <a:gd name="T34" fmla="*/ 42 w 180"/>
                <a:gd name="T35" fmla="*/ 10 h 143"/>
                <a:gd name="T36" fmla="*/ 35 w 180"/>
                <a:gd name="T37" fmla="*/ 2 h 143"/>
                <a:gd name="T38" fmla="*/ 27 w 180"/>
                <a:gd name="T39" fmla="*/ 0 h 143"/>
                <a:gd name="T40" fmla="*/ 21 w 180"/>
                <a:gd name="T41" fmla="*/ 3 h 143"/>
                <a:gd name="T42" fmla="*/ 14 w 180"/>
                <a:gd name="T43" fmla="*/ 8 h 143"/>
                <a:gd name="T44" fmla="*/ 9 w 180"/>
                <a:gd name="T45" fmla="*/ 15 h 143"/>
                <a:gd name="T46" fmla="*/ 4 w 180"/>
                <a:gd name="T47" fmla="*/ 22 h 143"/>
                <a:gd name="T48" fmla="*/ 1 w 180"/>
                <a:gd name="T49" fmla="*/ 27 h 143"/>
                <a:gd name="T50" fmla="*/ 0 w 180"/>
                <a:gd name="T51" fmla="*/ 29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FF0000"/>
            </a:solidFill>
            <a:ln w="9525">
              <a:noFill/>
              <a:round/>
              <a:headEnd/>
              <a:tailEnd/>
            </a:ln>
          </p:spPr>
          <p:txBody>
            <a:bodyPr/>
            <a:lstStyle/>
            <a:p>
              <a:endParaRPr lang="en-US"/>
            </a:p>
          </p:txBody>
        </p:sp>
        <p:sp>
          <p:nvSpPr>
            <p:cNvPr id="11419" name="Freeform 11"/>
            <p:cNvSpPr>
              <a:spLocks/>
            </p:cNvSpPr>
            <p:nvPr/>
          </p:nvSpPr>
          <p:spPr bwMode="auto">
            <a:xfrm>
              <a:off x="2654" y="1594"/>
              <a:ext cx="12" cy="12"/>
            </a:xfrm>
            <a:custGeom>
              <a:avLst/>
              <a:gdLst>
                <a:gd name="T0" fmla="*/ 3 w 24"/>
                <a:gd name="T1" fmla="*/ 6 h 24"/>
                <a:gd name="T2" fmla="*/ 2 w 24"/>
                <a:gd name="T3" fmla="*/ 6 h 24"/>
                <a:gd name="T4" fmla="*/ 1 w 24"/>
                <a:gd name="T5" fmla="*/ 6 h 24"/>
                <a:gd name="T6" fmla="*/ 1 w 24"/>
                <a:gd name="T7" fmla="*/ 4 h 24"/>
                <a:gd name="T8" fmla="*/ 0 w 24"/>
                <a:gd name="T9" fmla="*/ 3 h 24"/>
                <a:gd name="T10" fmla="*/ 1 w 24"/>
                <a:gd name="T11" fmla="*/ 2 h 24"/>
                <a:gd name="T12" fmla="*/ 1 w 24"/>
                <a:gd name="T13" fmla="*/ 1 h 24"/>
                <a:gd name="T14" fmla="*/ 2 w 24"/>
                <a:gd name="T15" fmla="*/ 1 h 24"/>
                <a:gd name="T16" fmla="*/ 3 w 24"/>
                <a:gd name="T17" fmla="*/ 0 h 24"/>
                <a:gd name="T18" fmla="*/ 5 w 24"/>
                <a:gd name="T19" fmla="*/ 1 h 24"/>
                <a:gd name="T20" fmla="*/ 5 w 24"/>
                <a:gd name="T21" fmla="*/ 1 h 24"/>
                <a:gd name="T22" fmla="*/ 6 w 24"/>
                <a:gd name="T23" fmla="*/ 2 h 24"/>
                <a:gd name="T24" fmla="*/ 6 w 24"/>
                <a:gd name="T25" fmla="*/ 3 h 24"/>
                <a:gd name="T26" fmla="*/ 6 w 24"/>
                <a:gd name="T27" fmla="*/ 4 h 24"/>
                <a:gd name="T28" fmla="*/ 5 w 24"/>
                <a:gd name="T29" fmla="*/ 6 h 24"/>
                <a:gd name="T30" fmla="*/ 5 w 24"/>
                <a:gd name="T31" fmla="*/ 6 h 24"/>
                <a:gd name="T32" fmla="*/ 3 w 24"/>
                <a:gd name="T33" fmla="*/ 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FF0000"/>
            </a:solidFill>
            <a:ln w="9525">
              <a:noFill/>
              <a:round/>
              <a:headEnd/>
              <a:tailEnd/>
            </a:ln>
          </p:spPr>
          <p:txBody>
            <a:bodyPr/>
            <a:lstStyle/>
            <a:p>
              <a:endParaRPr lang="en-US"/>
            </a:p>
          </p:txBody>
        </p:sp>
        <p:sp>
          <p:nvSpPr>
            <p:cNvPr id="11420" name="Freeform 12"/>
            <p:cNvSpPr>
              <a:spLocks/>
            </p:cNvSpPr>
            <p:nvPr/>
          </p:nvSpPr>
          <p:spPr bwMode="auto">
            <a:xfrm>
              <a:off x="2647" y="1554"/>
              <a:ext cx="26" cy="37"/>
            </a:xfrm>
            <a:custGeom>
              <a:avLst/>
              <a:gdLst>
                <a:gd name="T0" fmla="*/ 5 w 52"/>
                <a:gd name="T1" fmla="*/ 19 h 73"/>
                <a:gd name="T2" fmla="*/ 8 w 52"/>
                <a:gd name="T3" fmla="*/ 19 h 73"/>
                <a:gd name="T4" fmla="*/ 9 w 52"/>
                <a:gd name="T5" fmla="*/ 18 h 73"/>
                <a:gd name="T6" fmla="*/ 10 w 52"/>
                <a:gd name="T7" fmla="*/ 16 h 73"/>
                <a:gd name="T8" fmla="*/ 11 w 52"/>
                <a:gd name="T9" fmla="*/ 13 h 73"/>
                <a:gd name="T10" fmla="*/ 13 w 52"/>
                <a:gd name="T11" fmla="*/ 9 h 73"/>
                <a:gd name="T12" fmla="*/ 13 w 52"/>
                <a:gd name="T13" fmla="*/ 6 h 73"/>
                <a:gd name="T14" fmla="*/ 13 w 52"/>
                <a:gd name="T15" fmla="*/ 3 h 73"/>
                <a:gd name="T16" fmla="*/ 11 w 52"/>
                <a:gd name="T17" fmla="*/ 1 h 73"/>
                <a:gd name="T18" fmla="*/ 7 w 52"/>
                <a:gd name="T19" fmla="*/ 0 h 73"/>
                <a:gd name="T20" fmla="*/ 3 w 52"/>
                <a:gd name="T21" fmla="*/ 1 h 73"/>
                <a:gd name="T22" fmla="*/ 1 w 52"/>
                <a:gd name="T23" fmla="*/ 3 h 73"/>
                <a:gd name="T24" fmla="*/ 0 w 52"/>
                <a:gd name="T25" fmla="*/ 6 h 73"/>
                <a:gd name="T26" fmla="*/ 1 w 52"/>
                <a:gd name="T27" fmla="*/ 9 h 73"/>
                <a:gd name="T28" fmla="*/ 2 w 52"/>
                <a:gd name="T29" fmla="*/ 13 h 73"/>
                <a:gd name="T30" fmla="*/ 3 w 52"/>
                <a:gd name="T31" fmla="*/ 16 h 73"/>
                <a:gd name="T32" fmla="*/ 5 w 52"/>
                <a:gd name="T33" fmla="*/ 18 h 73"/>
                <a:gd name="T34" fmla="*/ 5 w 52"/>
                <a:gd name="T35" fmla="*/ 19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FF0000"/>
            </a:solidFill>
            <a:ln w="9525">
              <a:noFill/>
              <a:round/>
              <a:headEnd/>
              <a:tailEnd/>
            </a:ln>
          </p:spPr>
          <p:txBody>
            <a:bodyPr/>
            <a:lstStyle/>
            <a:p>
              <a:endParaRPr lang="en-US"/>
            </a:p>
          </p:txBody>
        </p:sp>
        <p:sp>
          <p:nvSpPr>
            <p:cNvPr id="11421" name="Freeform 13"/>
            <p:cNvSpPr>
              <a:spLocks/>
            </p:cNvSpPr>
            <p:nvPr/>
          </p:nvSpPr>
          <p:spPr bwMode="auto">
            <a:xfrm>
              <a:off x="2647" y="1554"/>
              <a:ext cx="26" cy="37"/>
            </a:xfrm>
            <a:custGeom>
              <a:avLst/>
              <a:gdLst>
                <a:gd name="T0" fmla="*/ 5 w 52"/>
                <a:gd name="T1" fmla="*/ 19 h 73"/>
                <a:gd name="T2" fmla="*/ 8 w 52"/>
                <a:gd name="T3" fmla="*/ 19 h 73"/>
                <a:gd name="T4" fmla="*/ 9 w 52"/>
                <a:gd name="T5" fmla="*/ 18 h 73"/>
                <a:gd name="T6" fmla="*/ 10 w 52"/>
                <a:gd name="T7" fmla="*/ 16 h 73"/>
                <a:gd name="T8" fmla="*/ 11 w 52"/>
                <a:gd name="T9" fmla="*/ 13 h 73"/>
                <a:gd name="T10" fmla="*/ 13 w 52"/>
                <a:gd name="T11" fmla="*/ 9 h 73"/>
                <a:gd name="T12" fmla="*/ 13 w 52"/>
                <a:gd name="T13" fmla="*/ 6 h 73"/>
                <a:gd name="T14" fmla="*/ 13 w 52"/>
                <a:gd name="T15" fmla="*/ 3 h 73"/>
                <a:gd name="T16" fmla="*/ 11 w 52"/>
                <a:gd name="T17" fmla="*/ 1 h 73"/>
                <a:gd name="T18" fmla="*/ 7 w 52"/>
                <a:gd name="T19" fmla="*/ 0 h 73"/>
                <a:gd name="T20" fmla="*/ 3 w 52"/>
                <a:gd name="T21" fmla="*/ 1 h 73"/>
                <a:gd name="T22" fmla="*/ 1 w 52"/>
                <a:gd name="T23" fmla="*/ 3 h 73"/>
                <a:gd name="T24" fmla="*/ 0 w 52"/>
                <a:gd name="T25" fmla="*/ 6 h 73"/>
                <a:gd name="T26" fmla="*/ 1 w 52"/>
                <a:gd name="T27" fmla="*/ 9 h 73"/>
                <a:gd name="T28" fmla="*/ 2 w 52"/>
                <a:gd name="T29" fmla="*/ 13 h 73"/>
                <a:gd name="T30" fmla="*/ 3 w 52"/>
                <a:gd name="T31" fmla="*/ 16 h 73"/>
                <a:gd name="T32" fmla="*/ 5 w 52"/>
                <a:gd name="T33" fmla="*/ 18 h 73"/>
                <a:gd name="T34" fmla="*/ 5 w 52"/>
                <a:gd name="T35" fmla="*/ 19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FF0000"/>
            </a:solidFill>
            <a:ln w="9525">
              <a:noFill/>
              <a:round/>
              <a:headEnd/>
              <a:tailEnd/>
            </a:ln>
          </p:spPr>
          <p:txBody>
            <a:bodyPr/>
            <a:lstStyle/>
            <a:p>
              <a:endParaRPr lang="en-US"/>
            </a:p>
          </p:txBody>
        </p:sp>
        <p:sp>
          <p:nvSpPr>
            <p:cNvPr id="11422" name="Freeform 14"/>
            <p:cNvSpPr>
              <a:spLocks/>
            </p:cNvSpPr>
            <p:nvPr/>
          </p:nvSpPr>
          <p:spPr bwMode="auto">
            <a:xfrm>
              <a:off x="2618" y="1569"/>
              <a:ext cx="36" cy="29"/>
            </a:xfrm>
            <a:custGeom>
              <a:avLst/>
              <a:gdLst>
                <a:gd name="T0" fmla="*/ 17 w 71"/>
                <a:gd name="T1" fmla="*/ 15 h 58"/>
                <a:gd name="T2" fmla="*/ 18 w 71"/>
                <a:gd name="T3" fmla="*/ 12 h 58"/>
                <a:gd name="T4" fmla="*/ 18 w 71"/>
                <a:gd name="T5" fmla="*/ 11 h 58"/>
                <a:gd name="T6" fmla="*/ 16 w 71"/>
                <a:gd name="T7" fmla="*/ 9 h 58"/>
                <a:gd name="T8" fmla="*/ 15 w 71"/>
                <a:gd name="T9" fmla="*/ 7 h 58"/>
                <a:gd name="T10" fmla="*/ 13 w 71"/>
                <a:gd name="T11" fmla="*/ 4 h 58"/>
                <a:gd name="T12" fmla="*/ 10 w 71"/>
                <a:gd name="T13" fmla="*/ 2 h 58"/>
                <a:gd name="T14" fmla="*/ 7 w 71"/>
                <a:gd name="T15" fmla="*/ 0 h 58"/>
                <a:gd name="T16" fmla="*/ 4 w 71"/>
                <a:gd name="T17" fmla="*/ 1 h 58"/>
                <a:gd name="T18" fmla="*/ 2 w 71"/>
                <a:gd name="T19" fmla="*/ 5 h 58"/>
                <a:gd name="T20" fmla="*/ 0 w 71"/>
                <a:gd name="T21" fmla="*/ 9 h 58"/>
                <a:gd name="T22" fmla="*/ 1 w 71"/>
                <a:gd name="T23" fmla="*/ 11 h 58"/>
                <a:gd name="T24" fmla="*/ 3 w 71"/>
                <a:gd name="T25" fmla="*/ 13 h 58"/>
                <a:gd name="T26" fmla="*/ 7 w 71"/>
                <a:gd name="T27" fmla="*/ 14 h 58"/>
                <a:gd name="T28" fmla="*/ 10 w 71"/>
                <a:gd name="T29" fmla="*/ 15 h 58"/>
                <a:gd name="T30" fmla="*/ 13 w 71"/>
                <a:gd name="T31" fmla="*/ 15 h 58"/>
                <a:gd name="T32" fmla="*/ 16 w 71"/>
                <a:gd name="T33" fmla="*/ 15 h 58"/>
                <a:gd name="T34" fmla="*/ 17 w 71"/>
                <a:gd name="T35" fmla="*/ 15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FF0000"/>
            </a:solidFill>
            <a:ln w="9525">
              <a:noFill/>
              <a:round/>
              <a:headEnd/>
              <a:tailEnd/>
            </a:ln>
          </p:spPr>
          <p:txBody>
            <a:bodyPr/>
            <a:lstStyle/>
            <a:p>
              <a:endParaRPr lang="en-US"/>
            </a:p>
          </p:txBody>
        </p:sp>
        <p:sp>
          <p:nvSpPr>
            <p:cNvPr id="11423" name="Freeform 15"/>
            <p:cNvSpPr>
              <a:spLocks/>
            </p:cNvSpPr>
            <p:nvPr/>
          </p:nvSpPr>
          <p:spPr bwMode="auto">
            <a:xfrm>
              <a:off x="2618" y="1602"/>
              <a:ext cx="36" cy="28"/>
            </a:xfrm>
            <a:custGeom>
              <a:avLst/>
              <a:gdLst>
                <a:gd name="T0" fmla="*/ 18 w 71"/>
                <a:gd name="T1" fmla="*/ 2 h 57"/>
                <a:gd name="T2" fmla="*/ 17 w 71"/>
                <a:gd name="T3" fmla="*/ 0 h 57"/>
                <a:gd name="T4" fmla="*/ 16 w 71"/>
                <a:gd name="T5" fmla="*/ 0 h 57"/>
                <a:gd name="T6" fmla="*/ 14 w 71"/>
                <a:gd name="T7" fmla="*/ 0 h 57"/>
                <a:gd name="T8" fmla="*/ 10 w 71"/>
                <a:gd name="T9" fmla="*/ 0 h 57"/>
                <a:gd name="T10" fmla="*/ 7 w 71"/>
                <a:gd name="T11" fmla="*/ 0 h 57"/>
                <a:gd name="T12" fmla="*/ 4 w 71"/>
                <a:gd name="T13" fmla="*/ 1 h 57"/>
                <a:gd name="T14" fmla="*/ 1 w 71"/>
                <a:gd name="T15" fmla="*/ 3 h 57"/>
                <a:gd name="T16" fmla="*/ 0 w 71"/>
                <a:gd name="T17" fmla="*/ 6 h 57"/>
                <a:gd name="T18" fmla="*/ 2 w 71"/>
                <a:gd name="T19" fmla="*/ 10 h 57"/>
                <a:gd name="T20" fmla="*/ 4 w 71"/>
                <a:gd name="T21" fmla="*/ 13 h 57"/>
                <a:gd name="T22" fmla="*/ 7 w 71"/>
                <a:gd name="T23" fmla="*/ 14 h 57"/>
                <a:gd name="T24" fmla="*/ 10 w 71"/>
                <a:gd name="T25" fmla="*/ 13 h 57"/>
                <a:gd name="T26" fmla="*/ 13 w 71"/>
                <a:gd name="T27" fmla="*/ 11 h 57"/>
                <a:gd name="T28" fmla="*/ 15 w 71"/>
                <a:gd name="T29" fmla="*/ 8 h 57"/>
                <a:gd name="T30" fmla="*/ 16 w 71"/>
                <a:gd name="T31" fmla="*/ 5 h 57"/>
                <a:gd name="T32" fmla="*/ 18 w 71"/>
                <a:gd name="T33" fmla="*/ 3 h 57"/>
                <a:gd name="T34" fmla="*/ 18 w 71"/>
                <a:gd name="T35" fmla="*/ 2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FF0000"/>
            </a:solidFill>
            <a:ln w="9525">
              <a:noFill/>
              <a:round/>
              <a:headEnd/>
              <a:tailEnd/>
            </a:ln>
          </p:spPr>
          <p:txBody>
            <a:bodyPr/>
            <a:lstStyle/>
            <a:p>
              <a:endParaRPr lang="en-US"/>
            </a:p>
          </p:txBody>
        </p:sp>
        <p:sp>
          <p:nvSpPr>
            <p:cNvPr id="11424" name="Freeform 16"/>
            <p:cNvSpPr>
              <a:spLocks/>
            </p:cNvSpPr>
            <p:nvPr/>
          </p:nvSpPr>
          <p:spPr bwMode="auto">
            <a:xfrm>
              <a:off x="2647" y="1610"/>
              <a:ext cx="26" cy="36"/>
            </a:xfrm>
            <a:custGeom>
              <a:avLst/>
              <a:gdLst>
                <a:gd name="T0" fmla="*/ 8 w 52"/>
                <a:gd name="T1" fmla="*/ 0 h 73"/>
                <a:gd name="T2" fmla="*/ 5 w 52"/>
                <a:gd name="T3" fmla="*/ 0 h 73"/>
                <a:gd name="T4" fmla="*/ 5 w 52"/>
                <a:gd name="T5" fmla="*/ 1 h 73"/>
                <a:gd name="T6" fmla="*/ 3 w 52"/>
                <a:gd name="T7" fmla="*/ 3 h 73"/>
                <a:gd name="T8" fmla="*/ 2 w 52"/>
                <a:gd name="T9" fmla="*/ 5 h 73"/>
                <a:gd name="T10" fmla="*/ 1 w 52"/>
                <a:gd name="T11" fmla="*/ 9 h 73"/>
                <a:gd name="T12" fmla="*/ 0 w 52"/>
                <a:gd name="T13" fmla="*/ 12 h 73"/>
                <a:gd name="T14" fmla="*/ 1 w 52"/>
                <a:gd name="T15" fmla="*/ 15 h 73"/>
                <a:gd name="T16" fmla="*/ 3 w 52"/>
                <a:gd name="T17" fmla="*/ 17 h 73"/>
                <a:gd name="T18" fmla="*/ 7 w 52"/>
                <a:gd name="T19" fmla="*/ 18 h 73"/>
                <a:gd name="T20" fmla="*/ 11 w 52"/>
                <a:gd name="T21" fmla="*/ 17 h 73"/>
                <a:gd name="T22" fmla="*/ 13 w 52"/>
                <a:gd name="T23" fmla="*/ 15 h 73"/>
                <a:gd name="T24" fmla="*/ 13 w 52"/>
                <a:gd name="T25" fmla="*/ 12 h 73"/>
                <a:gd name="T26" fmla="*/ 13 w 52"/>
                <a:gd name="T27" fmla="*/ 9 h 73"/>
                <a:gd name="T28" fmla="*/ 12 w 52"/>
                <a:gd name="T29" fmla="*/ 5 h 73"/>
                <a:gd name="T30" fmla="*/ 10 w 52"/>
                <a:gd name="T31" fmla="*/ 3 h 73"/>
                <a:gd name="T32" fmla="*/ 9 w 52"/>
                <a:gd name="T33" fmla="*/ 1 h 73"/>
                <a:gd name="T34" fmla="*/ 8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FF0000"/>
            </a:solidFill>
            <a:ln w="9525">
              <a:noFill/>
              <a:round/>
              <a:headEnd/>
              <a:tailEnd/>
            </a:ln>
          </p:spPr>
          <p:txBody>
            <a:bodyPr/>
            <a:lstStyle/>
            <a:p>
              <a:endParaRPr lang="en-US"/>
            </a:p>
          </p:txBody>
        </p:sp>
        <p:sp>
          <p:nvSpPr>
            <p:cNvPr id="11425" name="Freeform 17"/>
            <p:cNvSpPr>
              <a:spLocks/>
            </p:cNvSpPr>
            <p:nvPr/>
          </p:nvSpPr>
          <p:spPr bwMode="auto">
            <a:xfrm>
              <a:off x="2667" y="1602"/>
              <a:ext cx="36" cy="28"/>
            </a:xfrm>
            <a:custGeom>
              <a:avLst/>
              <a:gdLst>
                <a:gd name="T0" fmla="*/ 2 w 71"/>
                <a:gd name="T1" fmla="*/ 0 h 57"/>
                <a:gd name="T2" fmla="*/ 0 w 71"/>
                <a:gd name="T3" fmla="*/ 2 h 57"/>
                <a:gd name="T4" fmla="*/ 1 w 71"/>
                <a:gd name="T5" fmla="*/ 3 h 57"/>
                <a:gd name="T6" fmla="*/ 2 w 71"/>
                <a:gd name="T7" fmla="*/ 5 h 57"/>
                <a:gd name="T8" fmla="*/ 4 w 71"/>
                <a:gd name="T9" fmla="*/ 8 h 57"/>
                <a:gd name="T10" fmla="*/ 6 w 71"/>
                <a:gd name="T11" fmla="*/ 11 h 57"/>
                <a:gd name="T12" fmla="*/ 8 w 71"/>
                <a:gd name="T13" fmla="*/ 13 h 57"/>
                <a:gd name="T14" fmla="*/ 11 w 71"/>
                <a:gd name="T15" fmla="*/ 14 h 57"/>
                <a:gd name="T16" fmla="*/ 14 w 71"/>
                <a:gd name="T17" fmla="*/ 13 h 57"/>
                <a:gd name="T18" fmla="*/ 17 w 71"/>
                <a:gd name="T19" fmla="*/ 10 h 57"/>
                <a:gd name="T20" fmla="*/ 18 w 71"/>
                <a:gd name="T21" fmla="*/ 6 h 57"/>
                <a:gd name="T22" fmla="*/ 17 w 71"/>
                <a:gd name="T23" fmla="*/ 3 h 57"/>
                <a:gd name="T24" fmla="*/ 15 w 71"/>
                <a:gd name="T25" fmla="*/ 1 h 57"/>
                <a:gd name="T26" fmla="*/ 12 w 71"/>
                <a:gd name="T27" fmla="*/ 0 h 57"/>
                <a:gd name="T28" fmla="*/ 8 w 71"/>
                <a:gd name="T29" fmla="*/ 0 h 57"/>
                <a:gd name="T30" fmla="*/ 5 w 71"/>
                <a:gd name="T31" fmla="*/ 0 h 57"/>
                <a:gd name="T32" fmla="*/ 3 w 71"/>
                <a:gd name="T33" fmla="*/ 0 h 57"/>
                <a:gd name="T34" fmla="*/ 2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FF0000"/>
            </a:solidFill>
            <a:ln w="9525">
              <a:noFill/>
              <a:round/>
              <a:headEnd/>
              <a:tailEnd/>
            </a:ln>
          </p:spPr>
          <p:txBody>
            <a:bodyPr/>
            <a:lstStyle/>
            <a:p>
              <a:endParaRPr lang="en-US"/>
            </a:p>
          </p:txBody>
        </p:sp>
        <p:sp>
          <p:nvSpPr>
            <p:cNvPr id="11426" name="Freeform 18"/>
            <p:cNvSpPr>
              <a:spLocks/>
            </p:cNvSpPr>
            <p:nvPr/>
          </p:nvSpPr>
          <p:spPr bwMode="auto">
            <a:xfrm>
              <a:off x="2667" y="1569"/>
              <a:ext cx="36" cy="28"/>
            </a:xfrm>
            <a:custGeom>
              <a:avLst/>
              <a:gdLst>
                <a:gd name="T0" fmla="*/ 0 w 71"/>
                <a:gd name="T1" fmla="*/ 11 h 57"/>
                <a:gd name="T2" fmla="*/ 2 w 71"/>
                <a:gd name="T3" fmla="*/ 14 h 57"/>
                <a:gd name="T4" fmla="*/ 3 w 71"/>
                <a:gd name="T5" fmla="*/ 14 h 57"/>
                <a:gd name="T6" fmla="*/ 5 w 71"/>
                <a:gd name="T7" fmla="*/ 14 h 57"/>
                <a:gd name="T8" fmla="*/ 8 w 71"/>
                <a:gd name="T9" fmla="*/ 14 h 57"/>
                <a:gd name="T10" fmla="*/ 12 w 71"/>
                <a:gd name="T11" fmla="*/ 13 h 57"/>
                <a:gd name="T12" fmla="*/ 15 w 71"/>
                <a:gd name="T13" fmla="*/ 12 h 57"/>
                <a:gd name="T14" fmla="*/ 17 w 71"/>
                <a:gd name="T15" fmla="*/ 10 h 57"/>
                <a:gd name="T16" fmla="*/ 18 w 71"/>
                <a:gd name="T17" fmla="*/ 8 h 57"/>
                <a:gd name="T18" fmla="*/ 17 w 71"/>
                <a:gd name="T19" fmla="*/ 4 h 57"/>
                <a:gd name="T20" fmla="*/ 14 w 71"/>
                <a:gd name="T21" fmla="*/ 1 h 57"/>
                <a:gd name="T22" fmla="*/ 11 w 71"/>
                <a:gd name="T23" fmla="*/ 0 h 57"/>
                <a:gd name="T24" fmla="*/ 8 w 71"/>
                <a:gd name="T25" fmla="*/ 1 h 57"/>
                <a:gd name="T26" fmla="*/ 6 w 71"/>
                <a:gd name="T27" fmla="*/ 3 h 57"/>
                <a:gd name="T28" fmla="*/ 4 w 71"/>
                <a:gd name="T29" fmla="*/ 5 h 57"/>
                <a:gd name="T30" fmla="*/ 2 w 71"/>
                <a:gd name="T31" fmla="*/ 8 h 57"/>
                <a:gd name="T32" fmla="*/ 1 w 71"/>
                <a:gd name="T33" fmla="*/ 10 h 57"/>
                <a:gd name="T34" fmla="*/ 0 w 71"/>
                <a:gd name="T35" fmla="*/ 11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FF0000"/>
            </a:solidFill>
            <a:ln w="9525">
              <a:noFill/>
              <a:round/>
              <a:headEnd/>
              <a:tailEnd/>
            </a:ln>
          </p:spPr>
          <p:txBody>
            <a:bodyPr/>
            <a:lstStyle/>
            <a:p>
              <a:endParaRPr lang="en-US"/>
            </a:p>
          </p:txBody>
        </p:sp>
        <p:sp>
          <p:nvSpPr>
            <p:cNvPr id="11427" name="Freeform 19"/>
            <p:cNvSpPr>
              <a:spLocks/>
            </p:cNvSpPr>
            <p:nvPr/>
          </p:nvSpPr>
          <p:spPr bwMode="auto">
            <a:xfrm>
              <a:off x="3368" y="2439"/>
              <a:ext cx="12" cy="12"/>
            </a:xfrm>
            <a:custGeom>
              <a:avLst/>
              <a:gdLst>
                <a:gd name="T0" fmla="*/ 3 w 24"/>
                <a:gd name="T1" fmla="*/ 6 h 24"/>
                <a:gd name="T2" fmla="*/ 2 w 24"/>
                <a:gd name="T3" fmla="*/ 6 h 24"/>
                <a:gd name="T4" fmla="*/ 1 w 24"/>
                <a:gd name="T5" fmla="*/ 5 h 24"/>
                <a:gd name="T6" fmla="*/ 1 w 24"/>
                <a:gd name="T7" fmla="*/ 4 h 24"/>
                <a:gd name="T8" fmla="*/ 0 w 24"/>
                <a:gd name="T9" fmla="*/ 3 h 24"/>
                <a:gd name="T10" fmla="*/ 1 w 24"/>
                <a:gd name="T11" fmla="*/ 2 h 24"/>
                <a:gd name="T12" fmla="*/ 1 w 24"/>
                <a:gd name="T13" fmla="*/ 1 h 24"/>
                <a:gd name="T14" fmla="*/ 2 w 24"/>
                <a:gd name="T15" fmla="*/ 1 h 24"/>
                <a:gd name="T16" fmla="*/ 3 w 24"/>
                <a:gd name="T17" fmla="*/ 0 h 24"/>
                <a:gd name="T18" fmla="*/ 4 w 24"/>
                <a:gd name="T19" fmla="*/ 1 h 24"/>
                <a:gd name="T20" fmla="*/ 5 w 24"/>
                <a:gd name="T21" fmla="*/ 1 h 24"/>
                <a:gd name="T22" fmla="*/ 6 w 24"/>
                <a:gd name="T23" fmla="*/ 2 h 24"/>
                <a:gd name="T24" fmla="*/ 6 w 24"/>
                <a:gd name="T25" fmla="*/ 3 h 24"/>
                <a:gd name="T26" fmla="*/ 6 w 24"/>
                <a:gd name="T27" fmla="*/ 4 h 24"/>
                <a:gd name="T28" fmla="*/ 5 w 24"/>
                <a:gd name="T29" fmla="*/ 5 h 24"/>
                <a:gd name="T30" fmla="*/ 4 w 24"/>
                <a:gd name="T31" fmla="*/ 6 h 24"/>
                <a:gd name="T32" fmla="*/ 3 w 24"/>
                <a:gd name="T33" fmla="*/ 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FF0000"/>
            </a:solidFill>
            <a:ln w="9525">
              <a:noFill/>
              <a:round/>
              <a:headEnd/>
              <a:tailEnd/>
            </a:ln>
          </p:spPr>
          <p:txBody>
            <a:bodyPr/>
            <a:lstStyle/>
            <a:p>
              <a:endParaRPr lang="en-US"/>
            </a:p>
          </p:txBody>
        </p:sp>
        <p:sp>
          <p:nvSpPr>
            <p:cNvPr id="11428" name="Freeform 20"/>
            <p:cNvSpPr>
              <a:spLocks/>
            </p:cNvSpPr>
            <p:nvPr/>
          </p:nvSpPr>
          <p:spPr bwMode="auto">
            <a:xfrm>
              <a:off x="3361" y="2399"/>
              <a:ext cx="26" cy="36"/>
            </a:xfrm>
            <a:custGeom>
              <a:avLst/>
              <a:gdLst>
                <a:gd name="T0" fmla="*/ 4 w 53"/>
                <a:gd name="T1" fmla="*/ 18 h 73"/>
                <a:gd name="T2" fmla="*/ 8 w 53"/>
                <a:gd name="T3" fmla="*/ 18 h 73"/>
                <a:gd name="T4" fmla="*/ 8 w 53"/>
                <a:gd name="T5" fmla="*/ 17 h 73"/>
                <a:gd name="T6" fmla="*/ 9 w 53"/>
                <a:gd name="T7" fmla="*/ 15 h 73"/>
                <a:gd name="T8" fmla="*/ 11 w 53"/>
                <a:gd name="T9" fmla="*/ 12 h 73"/>
                <a:gd name="T10" fmla="*/ 12 w 53"/>
                <a:gd name="T11" fmla="*/ 9 h 73"/>
                <a:gd name="T12" fmla="*/ 13 w 53"/>
                <a:gd name="T13" fmla="*/ 5 h 73"/>
                <a:gd name="T14" fmla="*/ 12 w 53"/>
                <a:gd name="T15" fmla="*/ 3 h 73"/>
                <a:gd name="T16" fmla="*/ 10 w 53"/>
                <a:gd name="T17" fmla="*/ 1 h 73"/>
                <a:gd name="T18" fmla="*/ 6 w 53"/>
                <a:gd name="T19" fmla="*/ 0 h 73"/>
                <a:gd name="T20" fmla="*/ 2 w 53"/>
                <a:gd name="T21" fmla="*/ 1 h 73"/>
                <a:gd name="T22" fmla="*/ 0 w 53"/>
                <a:gd name="T23" fmla="*/ 3 h 73"/>
                <a:gd name="T24" fmla="*/ 0 w 53"/>
                <a:gd name="T25" fmla="*/ 5 h 73"/>
                <a:gd name="T26" fmla="*/ 0 w 53"/>
                <a:gd name="T27" fmla="*/ 9 h 73"/>
                <a:gd name="T28" fmla="*/ 1 w 53"/>
                <a:gd name="T29" fmla="*/ 12 h 73"/>
                <a:gd name="T30" fmla="*/ 3 w 53"/>
                <a:gd name="T31" fmla="*/ 15 h 73"/>
                <a:gd name="T32" fmla="*/ 4 w 53"/>
                <a:gd name="T33" fmla="*/ 17 h 73"/>
                <a:gd name="T34" fmla="*/ 4 w 53"/>
                <a:gd name="T35" fmla="*/ 18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FF0000"/>
            </a:solidFill>
            <a:ln w="9525">
              <a:noFill/>
              <a:round/>
              <a:headEnd/>
              <a:tailEnd/>
            </a:ln>
          </p:spPr>
          <p:txBody>
            <a:bodyPr/>
            <a:lstStyle/>
            <a:p>
              <a:endParaRPr lang="en-US"/>
            </a:p>
          </p:txBody>
        </p:sp>
        <p:sp>
          <p:nvSpPr>
            <p:cNvPr id="11429" name="Freeform 21"/>
            <p:cNvSpPr>
              <a:spLocks/>
            </p:cNvSpPr>
            <p:nvPr/>
          </p:nvSpPr>
          <p:spPr bwMode="auto">
            <a:xfrm>
              <a:off x="3361" y="2399"/>
              <a:ext cx="26" cy="36"/>
            </a:xfrm>
            <a:custGeom>
              <a:avLst/>
              <a:gdLst>
                <a:gd name="T0" fmla="*/ 4 w 53"/>
                <a:gd name="T1" fmla="*/ 18 h 73"/>
                <a:gd name="T2" fmla="*/ 8 w 53"/>
                <a:gd name="T3" fmla="*/ 18 h 73"/>
                <a:gd name="T4" fmla="*/ 8 w 53"/>
                <a:gd name="T5" fmla="*/ 17 h 73"/>
                <a:gd name="T6" fmla="*/ 9 w 53"/>
                <a:gd name="T7" fmla="*/ 15 h 73"/>
                <a:gd name="T8" fmla="*/ 11 w 53"/>
                <a:gd name="T9" fmla="*/ 12 h 73"/>
                <a:gd name="T10" fmla="*/ 12 w 53"/>
                <a:gd name="T11" fmla="*/ 9 h 73"/>
                <a:gd name="T12" fmla="*/ 13 w 53"/>
                <a:gd name="T13" fmla="*/ 5 h 73"/>
                <a:gd name="T14" fmla="*/ 12 w 53"/>
                <a:gd name="T15" fmla="*/ 3 h 73"/>
                <a:gd name="T16" fmla="*/ 10 w 53"/>
                <a:gd name="T17" fmla="*/ 1 h 73"/>
                <a:gd name="T18" fmla="*/ 6 w 53"/>
                <a:gd name="T19" fmla="*/ 0 h 73"/>
                <a:gd name="T20" fmla="*/ 2 w 53"/>
                <a:gd name="T21" fmla="*/ 1 h 73"/>
                <a:gd name="T22" fmla="*/ 0 w 53"/>
                <a:gd name="T23" fmla="*/ 3 h 73"/>
                <a:gd name="T24" fmla="*/ 0 w 53"/>
                <a:gd name="T25" fmla="*/ 5 h 73"/>
                <a:gd name="T26" fmla="*/ 0 w 53"/>
                <a:gd name="T27" fmla="*/ 9 h 73"/>
                <a:gd name="T28" fmla="*/ 1 w 53"/>
                <a:gd name="T29" fmla="*/ 12 h 73"/>
                <a:gd name="T30" fmla="*/ 3 w 53"/>
                <a:gd name="T31" fmla="*/ 15 h 73"/>
                <a:gd name="T32" fmla="*/ 4 w 53"/>
                <a:gd name="T33" fmla="*/ 17 h 73"/>
                <a:gd name="T34" fmla="*/ 4 w 53"/>
                <a:gd name="T35" fmla="*/ 18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FF0000"/>
            </a:solidFill>
            <a:ln w="9525">
              <a:noFill/>
              <a:round/>
              <a:headEnd/>
              <a:tailEnd/>
            </a:ln>
          </p:spPr>
          <p:txBody>
            <a:bodyPr/>
            <a:lstStyle/>
            <a:p>
              <a:endParaRPr lang="en-US"/>
            </a:p>
          </p:txBody>
        </p:sp>
        <p:sp>
          <p:nvSpPr>
            <p:cNvPr id="11430" name="Freeform 22"/>
            <p:cNvSpPr>
              <a:spLocks/>
            </p:cNvSpPr>
            <p:nvPr/>
          </p:nvSpPr>
          <p:spPr bwMode="auto">
            <a:xfrm>
              <a:off x="3331" y="2414"/>
              <a:ext cx="36" cy="29"/>
            </a:xfrm>
            <a:custGeom>
              <a:avLst/>
              <a:gdLst>
                <a:gd name="T0" fmla="*/ 17 w 71"/>
                <a:gd name="T1" fmla="*/ 15 h 58"/>
                <a:gd name="T2" fmla="*/ 18 w 71"/>
                <a:gd name="T3" fmla="*/ 12 h 58"/>
                <a:gd name="T4" fmla="*/ 18 w 71"/>
                <a:gd name="T5" fmla="*/ 11 h 58"/>
                <a:gd name="T6" fmla="*/ 16 w 71"/>
                <a:gd name="T7" fmla="*/ 9 h 58"/>
                <a:gd name="T8" fmla="*/ 15 w 71"/>
                <a:gd name="T9" fmla="*/ 6 h 58"/>
                <a:gd name="T10" fmla="*/ 13 w 71"/>
                <a:gd name="T11" fmla="*/ 4 h 58"/>
                <a:gd name="T12" fmla="*/ 10 w 71"/>
                <a:gd name="T13" fmla="*/ 2 h 58"/>
                <a:gd name="T14" fmla="*/ 7 w 71"/>
                <a:gd name="T15" fmla="*/ 0 h 58"/>
                <a:gd name="T16" fmla="*/ 4 w 71"/>
                <a:gd name="T17" fmla="*/ 1 h 58"/>
                <a:gd name="T18" fmla="*/ 2 w 71"/>
                <a:gd name="T19" fmla="*/ 4 h 58"/>
                <a:gd name="T20" fmla="*/ 0 w 71"/>
                <a:gd name="T21" fmla="*/ 8 h 58"/>
                <a:gd name="T22" fmla="*/ 1 w 71"/>
                <a:gd name="T23" fmla="*/ 11 h 58"/>
                <a:gd name="T24" fmla="*/ 4 w 71"/>
                <a:gd name="T25" fmla="*/ 13 h 58"/>
                <a:gd name="T26" fmla="*/ 7 w 71"/>
                <a:gd name="T27" fmla="*/ 14 h 58"/>
                <a:gd name="T28" fmla="*/ 10 w 71"/>
                <a:gd name="T29" fmla="*/ 15 h 58"/>
                <a:gd name="T30" fmla="*/ 14 w 71"/>
                <a:gd name="T31" fmla="*/ 15 h 58"/>
                <a:gd name="T32" fmla="*/ 16 w 71"/>
                <a:gd name="T33" fmla="*/ 15 h 58"/>
                <a:gd name="T34" fmla="*/ 17 w 71"/>
                <a:gd name="T35" fmla="*/ 15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FF0000"/>
            </a:solidFill>
            <a:ln w="9525">
              <a:noFill/>
              <a:round/>
              <a:headEnd/>
              <a:tailEnd/>
            </a:ln>
          </p:spPr>
          <p:txBody>
            <a:bodyPr/>
            <a:lstStyle/>
            <a:p>
              <a:endParaRPr lang="en-US"/>
            </a:p>
          </p:txBody>
        </p:sp>
        <p:sp>
          <p:nvSpPr>
            <p:cNvPr id="11431" name="Freeform 23"/>
            <p:cNvSpPr>
              <a:spLocks/>
            </p:cNvSpPr>
            <p:nvPr/>
          </p:nvSpPr>
          <p:spPr bwMode="auto">
            <a:xfrm>
              <a:off x="3331" y="2447"/>
              <a:ext cx="37" cy="28"/>
            </a:xfrm>
            <a:custGeom>
              <a:avLst/>
              <a:gdLst>
                <a:gd name="T0" fmla="*/ 19 w 72"/>
                <a:gd name="T1" fmla="*/ 3 h 56"/>
                <a:gd name="T2" fmla="*/ 17 w 72"/>
                <a:gd name="T3" fmla="*/ 0 h 56"/>
                <a:gd name="T4" fmla="*/ 16 w 72"/>
                <a:gd name="T5" fmla="*/ 0 h 56"/>
                <a:gd name="T6" fmla="*/ 14 w 72"/>
                <a:gd name="T7" fmla="*/ 0 h 56"/>
                <a:gd name="T8" fmla="*/ 11 w 72"/>
                <a:gd name="T9" fmla="*/ 0 h 56"/>
                <a:gd name="T10" fmla="*/ 7 w 72"/>
                <a:gd name="T11" fmla="*/ 1 h 56"/>
                <a:gd name="T12" fmla="*/ 4 w 72"/>
                <a:gd name="T13" fmla="*/ 2 h 56"/>
                <a:gd name="T14" fmla="*/ 1 w 72"/>
                <a:gd name="T15" fmla="*/ 4 h 56"/>
                <a:gd name="T16" fmla="*/ 0 w 72"/>
                <a:gd name="T17" fmla="*/ 7 h 56"/>
                <a:gd name="T18" fmla="*/ 2 w 72"/>
                <a:gd name="T19" fmla="*/ 11 h 56"/>
                <a:gd name="T20" fmla="*/ 5 w 72"/>
                <a:gd name="T21" fmla="*/ 14 h 56"/>
                <a:gd name="T22" fmla="*/ 8 w 72"/>
                <a:gd name="T23" fmla="*/ 14 h 56"/>
                <a:gd name="T24" fmla="*/ 10 w 72"/>
                <a:gd name="T25" fmla="*/ 14 h 56"/>
                <a:gd name="T26" fmla="*/ 13 w 72"/>
                <a:gd name="T27" fmla="*/ 11 h 56"/>
                <a:gd name="T28" fmla="*/ 15 w 72"/>
                <a:gd name="T29" fmla="*/ 9 h 56"/>
                <a:gd name="T30" fmla="*/ 17 w 72"/>
                <a:gd name="T31" fmla="*/ 6 h 56"/>
                <a:gd name="T32" fmla="*/ 19 w 72"/>
                <a:gd name="T33" fmla="*/ 4 h 56"/>
                <a:gd name="T34" fmla="*/ 19 w 72"/>
                <a:gd name="T35" fmla="*/ 3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FF0000"/>
            </a:solidFill>
            <a:ln w="9525">
              <a:noFill/>
              <a:round/>
              <a:headEnd/>
              <a:tailEnd/>
            </a:ln>
          </p:spPr>
          <p:txBody>
            <a:bodyPr/>
            <a:lstStyle/>
            <a:p>
              <a:endParaRPr lang="en-US"/>
            </a:p>
          </p:txBody>
        </p:sp>
        <p:sp>
          <p:nvSpPr>
            <p:cNvPr id="11432" name="Freeform 24"/>
            <p:cNvSpPr>
              <a:spLocks/>
            </p:cNvSpPr>
            <p:nvPr/>
          </p:nvSpPr>
          <p:spPr bwMode="auto">
            <a:xfrm>
              <a:off x="3361" y="2454"/>
              <a:ext cx="26" cy="37"/>
            </a:xfrm>
            <a:custGeom>
              <a:avLst/>
              <a:gdLst>
                <a:gd name="T0" fmla="*/ 8 w 53"/>
                <a:gd name="T1" fmla="*/ 0 h 72"/>
                <a:gd name="T2" fmla="*/ 5 w 53"/>
                <a:gd name="T3" fmla="*/ 0 h 72"/>
                <a:gd name="T4" fmla="*/ 4 w 53"/>
                <a:gd name="T5" fmla="*/ 1 h 72"/>
                <a:gd name="T6" fmla="*/ 3 w 53"/>
                <a:gd name="T7" fmla="*/ 3 h 72"/>
                <a:gd name="T8" fmla="*/ 2 w 53"/>
                <a:gd name="T9" fmla="*/ 6 h 72"/>
                <a:gd name="T10" fmla="*/ 0 w 53"/>
                <a:gd name="T11" fmla="*/ 9 h 72"/>
                <a:gd name="T12" fmla="*/ 0 w 53"/>
                <a:gd name="T13" fmla="*/ 13 h 72"/>
                <a:gd name="T14" fmla="*/ 0 w 53"/>
                <a:gd name="T15" fmla="*/ 16 h 72"/>
                <a:gd name="T16" fmla="*/ 2 w 53"/>
                <a:gd name="T17" fmla="*/ 18 h 72"/>
                <a:gd name="T18" fmla="*/ 6 w 53"/>
                <a:gd name="T19" fmla="*/ 19 h 72"/>
                <a:gd name="T20" fmla="*/ 10 w 53"/>
                <a:gd name="T21" fmla="*/ 18 h 72"/>
                <a:gd name="T22" fmla="*/ 12 w 53"/>
                <a:gd name="T23" fmla="*/ 16 h 72"/>
                <a:gd name="T24" fmla="*/ 13 w 53"/>
                <a:gd name="T25" fmla="*/ 13 h 72"/>
                <a:gd name="T26" fmla="*/ 12 w 53"/>
                <a:gd name="T27" fmla="*/ 9 h 72"/>
                <a:gd name="T28" fmla="*/ 11 w 53"/>
                <a:gd name="T29" fmla="*/ 6 h 72"/>
                <a:gd name="T30" fmla="*/ 10 w 53"/>
                <a:gd name="T31" fmla="*/ 3 h 72"/>
                <a:gd name="T32" fmla="*/ 8 w 53"/>
                <a:gd name="T33" fmla="*/ 1 h 72"/>
                <a:gd name="T34" fmla="*/ 8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FF0000"/>
            </a:solidFill>
            <a:ln w="9525">
              <a:noFill/>
              <a:round/>
              <a:headEnd/>
              <a:tailEnd/>
            </a:ln>
          </p:spPr>
          <p:txBody>
            <a:bodyPr/>
            <a:lstStyle/>
            <a:p>
              <a:endParaRPr lang="en-US"/>
            </a:p>
          </p:txBody>
        </p:sp>
        <p:sp>
          <p:nvSpPr>
            <p:cNvPr id="11433" name="Freeform 25"/>
            <p:cNvSpPr>
              <a:spLocks/>
            </p:cNvSpPr>
            <p:nvPr/>
          </p:nvSpPr>
          <p:spPr bwMode="auto">
            <a:xfrm>
              <a:off x="3381" y="2447"/>
              <a:ext cx="36" cy="28"/>
            </a:xfrm>
            <a:custGeom>
              <a:avLst/>
              <a:gdLst>
                <a:gd name="T0" fmla="*/ 2 w 71"/>
                <a:gd name="T1" fmla="*/ 0 h 56"/>
                <a:gd name="T2" fmla="*/ 0 w 71"/>
                <a:gd name="T3" fmla="*/ 3 h 56"/>
                <a:gd name="T4" fmla="*/ 1 w 71"/>
                <a:gd name="T5" fmla="*/ 4 h 56"/>
                <a:gd name="T6" fmla="*/ 2 w 71"/>
                <a:gd name="T7" fmla="*/ 6 h 56"/>
                <a:gd name="T8" fmla="*/ 4 w 71"/>
                <a:gd name="T9" fmla="*/ 9 h 56"/>
                <a:gd name="T10" fmla="*/ 6 w 71"/>
                <a:gd name="T11" fmla="*/ 11 h 56"/>
                <a:gd name="T12" fmla="*/ 8 w 71"/>
                <a:gd name="T13" fmla="*/ 14 h 56"/>
                <a:gd name="T14" fmla="*/ 11 w 71"/>
                <a:gd name="T15" fmla="*/ 14 h 56"/>
                <a:gd name="T16" fmla="*/ 14 w 71"/>
                <a:gd name="T17" fmla="*/ 14 h 56"/>
                <a:gd name="T18" fmla="*/ 17 w 71"/>
                <a:gd name="T19" fmla="*/ 11 h 56"/>
                <a:gd name="T20" fmla="*/ 18 w 71"/>
                <a:gd name="T21" fmla="*/ 7 h 56"/>
                <a:gd name="T22" fmla="*/ 17 w 71"/>
                <a:gd name="T23" fmla="*/ 4 h 56"/>
                <a:gd name="T24" fmla="*/ 15 w 71"/>
                <a:gd name="T25" fmla="*/ 2 h 56"/>
                <a:gd name="T26" fmla="*/ 12 w 71"/>
                <a:gd name="T27" fmla="*/ 1 h 56"/>
                <a:gd name="T28" fmla="*/ 8 w 71"/>
                <a:gd name="T29" fmla="*/ 0 h 56"/>
                <a:gd name="T30" fmla="*/ 5 w 71"/>
                <a:gd name="T31" fmla="*/ 0 h 56"/>
                <a:gd name="T32" fmla="*/ 3 w 71"/>
                <a:gd name="T33" fmla="*/ 0 h 56"/>
                <a:gd name="T34" fmla="*/ 2 w 71"/>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6"/>
                <a:gd name="T56" fmla="*/ 71 w 71"/>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FF0000"/>
            </a:solidFill>
            <a:ln w="9525">
              <a:noFill/>
              <a:round/>
              <a:headEnd/>
              <a:tailEnd/>
            </a:ln>
          </p:spPr>
          <p:txBody>
            <a:bodyPr/>
            <a:lstStyle/>
            <a:p>
              <a:endParaRPr lang="en-US"/>
            </a:p>
          </p:txBody>
        </p:sp>
        <p:sp>
          <p:nvSpPr>
            <p:cNvPr id="11434" name="Freeform 26"/>
            <p:cNvSpPr>
              <a:spLocks/>
            </p:cNvSpPr>
            <p:nvPr/>
          </p:nvSpPr>
          <p:spPr bwMode="auto">
            <a:xfrm>
              <a:off x="3380" y="2414"/>
              <a:ext cx="37" cy="28"/>
            </a:xfrm>
            <a:custGeom>
              <a:avLst/>
              <a:gdLst>
                <a:gd name="T0" fmla="*/ 0 w 72"/>
                <a:gd name="T1" fmla="*/ 11 h 57"/>
                <a:gd name="T2" fmla="*/ 2 w 72"/>
                <a:gd name="T3" fmla="*/ 14 h 57"/>
                <a:gd name="T4" fmla="*/ 3 w 72"/>
                <a:gd name="T5" fmla="*/ 14 h 57"/>
                <a:gd name="T6" fmla="*/ 5 w 72"/>
                <a:gd name="T7" fmla="*/ 14 h 57"/>
                <a:gd name="T8" fmla="*/ 8 w 72"/>
                <a:gd name="T9" fmla="*/ 14 h 57"/>
                <a:gd name="T10" fmla="*/ 12 w 72"/>
                <a:gd name="T11" fmla="*/ 13 h 57"/>
                <a:gd name="T12" fmla="*/ 16 w 72"/>
                <a:gd name="T13" fmla="*/ 12 h 57"/>
                <a:gd name="T14" fmla="*/ 18 w 72"/>
                <a:gd name="T15" fmla="*/ 10 h 57"/>
                <a:gd name="T16" fmla="*/ 19 w 72"/>
                <a:gd name="T17" fmla="*/ 7 h 57"/>
                <a:gd name="T18" fmla="*/ 17 w 72"/>
                <a:gd name="T19" fmla="*/ 4 h 57"/>
                <a:gd name="T20" fmla="*/ 14 w 72"/>
                <a:gd name="T21" fmla="*/ 1 h 57"/>
                <a:gd name="T22" fmla="*/ 12 w 72"/>
                <a:gd name="T23" fmla="*/ 0 h 57"/>
                <a:gd name="T24" fmla="*/ 9 w 72"/>
                <a:gd name="T25" fmla="*/ 1 h 57"/>
                <a:gd name="T26" fmla="*/ 6 w 72"/>
                <a:gd name="T27" fmla="*/ 3 h 57"/>
                <a:gd name="T28" fmla="*/ 4 w 72"/>
                <a:gd name="T29" fmla="*/ 5 h 57"/>
                <a:gd name="T30" fmla="*/ 2 w 72"/>
                <a:gd name="T31" fmla="*/ 8 h 57"/>
                <a:gd name="T32" fmla="*/ 1 w 72"/>
                <a:gd name="T33" fmla="*/ 10 h 57"/>
                <a:gd name="T34" fmla="*/ 0 w 72"/>
                <a:gd name="T35" fmla="*/ 11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FF0000"/>
            </a:solidFill>
            <a:ln w="9525">
              <a:noFill/>
              <a:round/>
              <a:headEnd/>
              <a:tailEnd/>
            </a:ln>
          </p:spPr>
          <p:txBody>
            <a:bodyPr/>
            <a:lstStyle/>
            <a:p>
              <a:endParaRPr lang="en-US"/>
            </a:p>
          </p:txBody>
        </p:sp>
        <p:sp>
          <p:nvSpPr>
            <p:cNvPr id="11435" name="Freeform 27"/>
            <p:cNvSpPr>
              <a:spLocks/>
            </p:cNvSpPr>
            <p:nvPr/>
          </p:nvSpPr>
          <p:spPr bwMode="auto">
            <a:xfrm>
              <a:off x="2672" y="2420"/>
              <a:ext cx="11" cy="12"/>
            </a:xfrm>
            <a:custGeom>
              <a:avLst/>
              <a:gdLst>
                <a:gd name="T0" fmla="*/ 3 w 23"/>
                <a:gd name="T1" fmla="*/ 6 h 24"/>
                <a:gd name="T2" fmla="*/ 1 w 23"/>
                <a:gd name="T3" fmla="*/ 6 h 24"/>
                <a:gd name="T4" fmla="*/ 1 w 23"/>
                <a:gd name="T5" fmla="*/ 5 h 24"/>
                <a:gd name="T6" fmla="*/ 0 w 23"/>
                <a:gd name="T7" fmla="*/ 5 h 24"/>
                <a:gd name="T8" fmla="*/ 0 w 23"/>
                <a:gd name="T9" fmla="*/ 3 h 24"/>
                <a:gd name="T10" fmla="*/ 0 w 23"/>
                <a:gd name="T11" fmla="*/ 2 h 24"/>
                <a:gd name="T12" fmla="*/ 1 w 23"/>
                <a:gd name="T13" fmla="*/ 1 h 24"/>
                <a:gd name="T14" fmla="*/ 1 w 23"/>
                <a:gd name="T15" fmla="*/ 1 h 24"/>
                <a:gd name="T16" fmla="*/ 3 w 23"/>
                <a:gd name="T17" fmla="*/ 0 h 24"/>
                <a:gd name="T18" fmla="*/ 4 w 23"/>
                <a:gd name="T19" fmla="*/ 1 h 24"/>
                <a:gd name="T20" fmla="*/ 5 w 23"/>
                <a:gd name="T21" fmla="*/ 1 h 24"/>
                <a:gd name="T22" fmla="*/ 5 w 23"/>
                <a:gd name="T23" fmla="*/ 2 h 24"/>
                <a:gd name="T24" fmla="*/ 5 w 23"/>
                <a:gd name="T25" fmla="*/ 3 h 24"/>
                <a:gd name="T26" fmla="*/ 5 w 23"/>
                <a:gd name="T27" fmla="*/ 5 h 24"/>
                <a:gd name="T28" fmla="*/ 5 w 23"/>
                <a:gd name="T29" fmla="*/ 5 h 24"/>
                <a:gd name="T30" fmla="*/ 4 w 23"/>
                <a:gd name="T31" fmla="*/ 6 h 24"/>
                <a:gd name="T32" fmla="*/ 3 w 23"/>
                <a:gd name="T33" fmla="*/ 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FF0000"/>
            </a:solidFill>
            <a:ln w="9525">
              <a:noFill/>
              <a:round/>
              <a:headEnd/>
              <a:tailEnd/>
            </a:ln>
          </p:spPr>
          <p:txBody>
            <a:bodyPr/>
            <a:lstStyle/>
            <a:p>
              <a:endParaRPr lang="en-US"/>
            </a:p>
          </p:txBody>
        </p:sp>
        <p:sp>
          <p:nvSpPr>
            <p:cNvPr id="11436" name="Freeform 28"/>
            <p:cNvSpPr>
              <a:spLocks/>
            </p:cNvSpPr>
            <p:nvPr/>
          </p:nvSpPr>
          <p:spPr bwMode="auto">
            <a:xfrm>
              <a:off x="2664" y="2381"/>
              <a:ext cx="26" cy="36"/>
            </a:xfrm>
            <a:custGeom>
              <a:avLst/>
              <a:gdLst>
                <a:gd name="T0" fmla="*/ 5 w 52"/>
                <a:gd name="T1" fmla="*/ 18 h 73"/>
                <a:gd name="T2" fmla="*/ 8 w 52"/>
                <a:gd name="T3" fmla="*/ 18 h 73"/>
                <a:gd name="T4" fmla="*/ 9 w 52"/>
                <a:gd name="T5" fmla="*/ 17 h 73"/>
                <a:gd name="T6" fmla="*/ 10 w 52"/>
                <a:gd name="T7" fmla="*/ 15 h 73"/>
                <a:gd name="T8" fmla="*/ 11 w 52"/>
                <a:gd name="T9" fmla="*/ 12 h 73"/>
                <a:gd name="T10" fmla="*/ 13 w 52"/>
                <a:gd name="T11" fmla="*/ 9 h 73"/>
                <a:gd name="T12" fmla="*/ 13 w 52"/>
                <a:gd name="T13" fmla="*/ 5 h 73"/>
                <a:gd name="T14" fmla="*/ 13 w 52"/>
                <a:gd name="T15" fmla="*/ 3 h 73"/>
                <a:gd name="T16" fmla="*/ 11 w 52"/>
                <a:gd name="T17" fmla="*/ 1 h 73"/>
                <a:gd name="T18" fmla="*/ 7 w 52"/>
                <a:gd name="T19" fmla="*/ 0 h 73"/>
                <a:gd name="T20" fmla="*/ 3 w 52"/>
                <a:gd name="T21" fmla="*/ 1 h 73"/>
                <a:gd name="T22" fmla="*/ 1 w 52"/>
                <a:gd name="T23" fmla="*/ 3 h 73"/>
                <a:gd name="T24" fmla="*/ 0 w 52"/>
                <a:gd name="T25" fmla="*/ 5 h 73"/>
                <a:gd name="T26" fmla="*/ 1 w 52"/>
                <a:gd name="T27" fmla="*/ 9 h 73"/>
                <a:gd name="T28" fmla="*/ 2 w 52"/>
                <a:gd name="T29" fmla="*/ 12 h 73"/>
                <a:gd name="T30" fmla="*/ 3 w 52"/>
                <a:gd name="T31" fmla="*/ 15 h 73"/>
                <a:gd name="T32" fmla="*/ 5 w 52"/>
                <a:gd name="T33" fmla="*/ 17 h 73"/>
                <a:gd name="T34" fmla="*/ 5 w 52"/>
                <a:gd name="T35" fmla="*/ 18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FF0000"/>
            </a:solidFill>
            <a:ln w="9525">
              <a:noFill/>
              <a:round/>
              <a:headEnd/>
              <a:tailEnd/>
            </a:ln>
          </p:spPr>
          <p:txBody>
            <a:bodyPr/>
            <a:lstStyle/>
            <a:p>
              <a:endParaRPr lang="en-US"/>
            </a:p>
          </p:txBody>
        </p:sp>
        <p:sp>
          <p:nvSpPr>
            <p:cNvPr id="11437" name="Freeform 29"/>
            <p:cNvSpPr>
              <a:spLocks/>
            </p:cNvSpPr>
            <p:nvPr/>
          </p:nvSpPr>
          <p:spPr bwMode="auto">
            <a:xfrm>
              <a:off x="2664" y="2381"/>
              <a:ext cx="26" cy="36"/>
            </a:xfrm>
            <a:custGeom>
              <a:avLst/>
              <a:gdLst>
                <a:gd name="T0" fmla="*/ 5 w 52"/>
                <a:gd name="T1" fmla="*/ 18 h 73"/>
                <a:gd name="T2" fmla="*/ 8 w 52"/>
                <a:gd name="T3" fmla="*/ 18 h 73"/>
                <a:gd name="T4" fmla="*/ 9 w 52"/>
                <a:gd name="T5" fmla="*/ 17 h 73"/>
                <a:gd name="T6" fmla="*/ 10 w 52"/>
                <a:gd name="T7" fmla="*/ 15 h 73"/>
                <a:gd name="T8" fmla="*/ 11 w 52"/>
                <a:gd name="T9" fmla="*/ 12 h 73"/>
                <a:gd name="T10" fmla="*/ 13 w 52"/>
                <a:gd name="T11" fmla="*/ 9 h 73"/>
                <a:gd name="T12" fmla="*/ 13 w 52"/>
                <a:gd name="T13" fmla="*/ 5 h 73"/>
                <a:gd name="T14" fmla="*/ 13 w 52"/>
                <a:gd name="T15" fmla="*/ 3 h 73"/>
                <a:gd name="T16" fmla="*/ 11 w 52"/>
                <a:gd name="T17" fmla="*/ 1 h 73"/>
                <a:gd name="T18" fmla="*/ 7 w 52"/>
                <a:gd name="T19" fmla="*/ 0 h 73"/>
                <a:gd name="T20" fmla="*/ 3 w 52"/>
                <a:gd name="T21" fmla="*/ 1 h 73"/>
                <a:gd name="T22" fmla="*/ 1 w 52"/>
                <a:gd name="T23" fmla="*/ 3 h 73"/>
                <a:gd name="T24" fmla="*/ 0 w 52"/>
                <a:gd name="T25" fmla="*/ 5 h 73"/>
                <a:gd name="T26" fmla="*/ 1 w 52"/>
                <a:gd name="T27" fmla="*/ 9 h 73"/>
                <a:gd name="T28" fmla="*/ 2 w 52"/>
                <a:gd name="T29" fmla="*/ 12 h 73"/>
                <a:gd name="T30" fmla="*/ 3 w 52"/>
                <a:gd name="T31" fmla="*/ 15 h 73"/>
                <a:gd name="T32" fmla="*/ 5 w 52"/>
                <a:gd name="T33" fmla="*/ 17 h 73"/>
                <a:gd name="T34" fmla="*/ 5 w 52"/>
                <a:gd name="T35" fmla="*/ 18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FF0000"/>
            </a:solidFill>
            <a:ln w="9525">
              <a:noFill/>
              <a:round/>
              <a:headEnd/>
              <a:tailEnd/>
            </a:ln>
          </p:spPr>
          <p:txBody>
            <a:bodyPr/>
            <a:lstStyle/>
            <a:p>
              <a:endParaRPr lang="en-US"/>
            </a:p>
          </p:txBody>
        </p:sp>
        <p:sp>
          <p:nvSpPr>
            <p:cNvPr id="11438" name="Freeform 30"/>
            <p:cNvSpPr>
              <a:spLocks/>
            </p:cNvSpPr>
            <p:nvPr/>
          </p:nvSpPr>
          <p:spPr bwMode="auto">
            <a:xfrm>
              <a:off x="2635" y="2396"/>
              <a:ext cx="35" cy="28"/>
            </a:xfrm>
            <a:custGeom>
              <a:avLst/>
              <a:gdLst>
                <a:gd name="T0" fmla="*/ 16 w 72"/>
                <a:gd name="T1" fmla="*/ 14 h 58"/>
                <a:gd name="T2" fmla="*/ 17 w 72"/>
                <a:gd name="T3" fmla="*/ 11 h 58"/>
                <a:gd name="T4" fmla="*/ 17 w 72"/>
                <a:gd name="T5" fmla="*/ 10 h 58"/>
                <a:gd name="T6" fmla="*/ 16 w 72"/>
                <a:gd name="T7" fmla="*/ 8 h 58"/>
                <a:gd name="T8" fmla="*/ 14 w 72"/>
                <a:gd name="T9" fmla="*/ 6 h 58"/>
                <a:gd name="T10" fmla="*/ 12 w 72"/>
                <a:gd name="T11" fmla="*/ 3 h 58"/>
                <a:gd name="T12" fmla="*/ 9 w 72"/>
                <a:gd name="T13" fmla="*/ 1 h 58"/>
                <a:gd name="T14" fmla="*/ 7 w 72"/>
                <a:gd name="T15" fmla="*/ 0 h 58"/>
                <a:gd name="T16" fmla="*/ 4 w 72"/>
                <a:gd name="T17" fmla="*/ 0 h 58"/>
                <a:gd name="T18" fmla="*/ 1 w 72"/>
                <a:gd name="T19" fmla="*/ 3 h 58"/>
                <a:gd name="T20" fmla="*/ 0 w 72"/>
                <a:gd name="T21" fmla="*/ 7 h 58"/>
                <a:gd name="T22" fmla="*/ 1 w 72"/>
                <a:gd name="T23" fmla="*/ 10 h 58"/>
                <a:gd name="T24" fmla="*/ 3 w 72"/>
                <a:gd name="T25" fmla="*/ 12 h 58"/>
                <a:gd name="T26" fmla="*/ 6 w 72"/>
                <a:gd name="T27" fmla="*/ 13 h 58"/>
                <a:gd name="T28" fmla="*/ 9 w 72"/>
                <a:gd name="T29" fmla="*/ 14 h 58"/>
                <a:gd name="T30" fmla="*/ 12 w 72"/>
                <a:gd name="T31" fmla="*/ 14 h 58"/>
                <a:gd name="T32" fmla="*/ 15 w 72"/>
                <a:gd name="T33" fmla="*/ 14 h 58"/>
                <a:gd name="T34" fmla="*/ 16 w 72"/>
                <a:gd name="T35" fmla="*/ 14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FF0000"/>
            </a:solidFill>
            <a:ln w="9525">
              <a:noFill/>
              <a:round/>
              <a:headEnd/>
              <a:tailEnd/>
            </a:ln>
          </p:spPr>
          <p:txBody>
            <a:bodyPr/>
            <a:lstStyle/>
            <a:p>
              <a:endParaRPr lang="en-US"/>
            </a:p>
          </p:txBody>
        </p:sp>
        <p:sp>
          <p:nvSpPr>
            <p:cNvPr id="11439" name="Freeform 31"/>
            <p:cNvSpPr>
              <a:spLocks/>
            </p:cNvSpPr>
            <p:nvPr/>
          </p:nvSpPr>
          <p:spPr bwMode="auto">
            <a:xfrm>
              <a:off x="2635" y="2428"/>
              <a:ext cx="35" cy="29"/>
            </a:xfrm>
            <a:custGeom>
              <a:avLst/>
              <a:gdLst>
                <a:gd name="T0" fmla="*/ 17 w 72"/>
                <a:gd name="T1" fmla="*/ 3 h 56"/>
                <a:gd name="T2" fmla="*/ 16 w 72"/>
                <a:gd name="T3" fmla="*/ 0 h 56"/>
                <a:gd name="T4" fmla="*/ 15 w 72"/>
                <a:gd name="T5" fmla="*/ 0 h 56"/>
                <a:gd name="T6" fmla="*/ 13 w 72"/>
                <a:gd name="T7" fmla="*/ 0 h 56"/>
                <a:gd name="T8" fmla="*/ 9 w 72"/>
                <a:gd name="T9" fmla="*/ 0 h 56"/>
                <a:gd name="T10" fmla="*/ 6 w 72"/>
                <a:gd name="T11" fmla="*/ 1 h 56"/>
                <a:gd name="T12" fmla="*/ 3 w 72"/>
                <a:gd name="T13" fmla="*/ 2 h 56"/>
                <a:gd name="T14" fmla="*/ 1 w 72"/>
                <a:gd name="T15" fmla="*/ 4 h 56"/>
                <a:gd name="T16" fmla="*/ 0 w 72"/>
                <a:gd name="T17" fmla="*/ 7 h 56"/>
                <a:gd name="T18" fmla="*/ 1 w 72"/>
                <a:gd name="T19" fmla="*/ 11 h 56"/>
                <a:gd name="T20" fmla="*/ 4 w 72"/>
                <a:gd name="T21" fmla="*/ 14 h 56"/>
                <a:gd name="T22" fmla="*/ 7 w 72"/>
                <a:gd name="T23" fmla="*/ 15 h 56"/>
                <a:gd name="T24" fmla="*/ 9 w 72"/>
                <a:gd name="T25" fmla="*/ 14 h 56"/>
                <a:gd name="T26" fmla="*/ 12 w 72"/>
                <a:gd name="T27" fmla="*/ 12 h 56"/>
                <a:gd name="T28" fmla="*/ 14 w 72"/>
                <a:gd name="T29" fmla="*/ 9 h 56"/>
                <a:gd name="T30" fmla="*/ 16 w 72"/>
                <a:gd name="T31" fmla="*/ 6 h 56"/>
                <a:gd name="T32" fmla="*/ 17 w 72"/>
                <a:gd name="T33" fmla="*/ 4 h 56"/>
                <a:gd name="T34" fmla="*/ 17 w 72"/>
                <a:gd name="T35" fmla="*/ 3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FF0000"/>
            </a:solidFill>
            <a:ln w="9525">
              <a:noFill/>
              <a:round/>
              <a:headEnd/>
              <a:tailEnd/>
            </a:ln>
          </p:spPr>
          <p:txBody>
            <a:bodyPr/>
            <a:lstStyle/>
            <a:p>
              <a:endParaRPr lang="en-US"/>
            </a:p>
          </p:txBody>
        </p:sp>
        <p:sp>
          <p:nvSpPr>
            <p:cNvPr id="11440" name="Freeform 32"/>
            <p:cNvSpPr>
              <a:spLocks/>
            </p:cNvSpPr>
            <p:nvPr/>
          </p:nvSpPr>
          <p:spPr bwMode="auto">
            <a:xfrm>
              <a:off x="2664" y="2435"/>
              <a:ext cx="27" cy="37"/>
            </a:xfrm>
            <a:custGeom>
              <a:avLst/>
              <a:gdLst>
                <a:gd name="T0" fmla="*/ 8 w 53"/>
                <a:gd name="T1" fmla="*/ 0 h 72"/>
                <a:gd name="T2" fmla="*/ 6 w 53"/>
                <a:gd name="T3" fmla="*/ 0 h 72"/>
                <a:gd name="T4" fmla="*/ 5 w 53"/>
                <a:gd name="T5" fmla="*/ 1 h 72"/>
                <a:gd name="T6" fmla="*/ 4 w 53"/>
                <a:gd name="T7" fmla="*/ 3 h 72"/>
                <a:gd name="T8" fmla="*/ 2 w 53"/>
                <a:gd name="T9" fmla="*/ 6 h 72"/>
                <a:gd name="T10" fmla="*/ 1 w 53"/>
                <a:gd name="T11" fmla="*/ 9 h 72"/>
                <a:gd name="T12" fmla="*/ 0 w 53"/>
                <a:gd name="T13" fmla="*/ 13 h 72"/>
                <a:gd name="T14" fmla="*/ 1 w 53"/>
                <a:gd name="T15" fmla="*/ 16 h 72"/>
                <a:gd name="T16" fmla="*/ 3 w 53"/>
                <a:gd name="T17" fmla="*/ 18 h 72"/>
                <a:gd name="T18" fmla="*/ 7 w 53"/>
                <a:gd name="T19" fmla="*/ 19 h 72"/>
                <a:gd name="T20" fmla="*/ 11 w 53"/>
                <a:gd name="T21" fmla="*/ 18 h 72"/>
                <a:gd name="T22" fmla="*/ 13 w 53"/>
                <a:gd name="T23" fmla="*/ 16 h 72"/>
                <a:gd name="T24" fmla="*/ 14 w 53"/>
                <a:gd name="T25" fmla="*/ 13 h 72"/>
                <a:gd name="T26" fmla="*/ 13 w 53"/>
                <a:gd name="T27" fmla="*/ 9 h 72"/>
                <a:gd name="T28" fmla="*/ 12 w 53"/>
                <a:gd name="T29" fmla="*/ 6 h 72"/>
                <a:gd name="T30" fmla="*/ 10 w 53"/>
                <a:gd name="T31" fmla="*/ 3 h 72"/>
                <a:gd name="T32" fmla="*/ 9 w 53"/>
                <a:gd name="T33" fmla="*/ 1 h 72"/>
                <a:gd name="T34" fmla="*/ 8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FF0000"/>
            </a:solidFill>
            <a:ln w="9525">
              <a:noFill/>
              <a:round/>
              <a:headEnd/>
              <a:tailEnd/>
            </a:ln>
          </p:spPr>
          <p:txBody>
            <a:bodyPr/>
            <a:lstStyle/>
            <a:p>
              <a:endParaRPr lang="en-US"/>
            </a:p>
          </p:txBody>
        </p:sp>
        <p:sp>
          <p:nvSpPr>
            <p:cNvPr id="11441" name="Freeform 33"/>
            <p:cNvSpPr>
              <a:spLocks/>
            </p:cNvSpPr>
            <p:nvPr/>
          </p:nvSpPr>
          <p:spPr bwMode="auto">
            <a:xfrm>
              <a:off x="2684" y="2428"/>
              <a:ext cx="35" cy="29"/>
            </a:xfrm>
            <a:custGeom>
              <a:avLst/>
              <a:gdLst>
                <a:gd name="T0" fmla="*/ 1 w 72"/>
                <a:gd name="T1" fmla="*/ 0 h 57"/>
                <a:gd name="T2" fmla="*/ 0 w 72"/>
                <a:gd name="T3" fmla="*/ 3 h 57"/>
                <a:gd name="T4" fmla="*/ 0 w 72"/>
                <a:gd name="T5" fmla="*/ 4 h 57"/>
                <a:gd name="T6" fmla="*/ 1 w 72"/>
                <a:gd name="T7" fmla="*/ 6 h 57"/>
                <a:gd name="T8" fmla="*/ 3 w 72"/>
                <a:gd name="T9" fmla="*/ 9 h 57"/>
                <a:gd name="T10" fmla="*/ 5 w 72"/>
                <a:gd name="T11" fmla="*/ 11 h 57"/>
                <a:gd name="T12" fmla="*/ 8 w 72"/>
                <a:gd name="T13" fmla="*/ 14 h 57"/>
                <a:gd name="T14" fmla="*/ 10 w 72"/>
                <a:gd name="T15" fmla="*/ 15 h 57"/>
                <a:gd name="T16" fmla="*/ 13 w 72"/>
                <a:gd name="T17" fmla="*/ 14 h 57"/>
                <a:gd name="T18" fmla="*/ 16 w 72"/>
                <a:gd name="T19" fmla="*/ 11 h 57"/>
                <a:gd name="T20" fmla="*/ 17 w 72"/>
                <a:gd name="T21" fmla="*/ 7 h 57"/>
                <a:gd name="T22" fmla="*/ 16 w 72"/>
                <a:gd name="T23" fmla="*/ 4 h 57"/>
                <a:gd name="T24" fmla="*/ 14 w 72"/>
                <a:gd name="T25" fmla="*/ 2 h 57"/>
                <a:gd name="T26" fmla="*/ 11 w 72"/>
                <a:gd name="T27" fmla="*/ 1 h 57"/>
                <a:gd name="T28" fmla="*/ 8 w 72"/>
                <a:gd name="T29" fmla="*/ 0 h 57"/>
                <a:gd name="T30" fmla="*/ 5 w 72"/>
                <a:gd name="T31" fmla="*/ 0 h 57"/>
                <a:gd name="T32" fmla="*/ 2 w 72"/>
                <a:gd name="T33" fmla="*/ 0 h 57"/>
                <a:gd name="T34" fmla="*/ 1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FF0000"/>
            </a:solidFill>
            <a:ln w="9525">
              <a:noFill/>
              <a:round/>
              <a:headEnd/>
              <a:tailEnd/>
            </a:ln>
          </p:spPr>
          <p:txBody>
            <a:bodyPr/>
            <a:lstStyle/>
            <a:p>
              <a:endParaRPr lang="en-US"/>
            </a:p>
          </p:txBody>
        </p:sp>
        <p:sp>
          <p:nvSpPr>
            <p:cNvPr id="11442" name="Freeform 34"/>
            <p:cNvSpPr>
              <a:spLocks/>
            </p:cNvSpPr>
            <p:nvPr/>
          </p:nvSpPr>
          <p:spPr bwMode="auto">
            <a:xfrm>
              <a:off x="2684" y="2395"/>
              <a:ext cx="35" cy="29"/>
            </a:xfrm>
            <a:custGeom>
              <a:avLst/>
              <a:gdLst>
                <a:gd name="T0" fmla="*/ 0 w 72"/>
                <a:gd name="T1" fmla="*/ 12 h 58"/>
                <a:gd name="T2" fmla="*/ 1 w 72"/>
                <a:gd name="T3" fmla="*/ 15 h 58"/>
                <a:gd name="T4" fmla="*/ 2 w 72"/>
                <a:gd name="T5" fmla="*/ 15 h 58"/>
                <a:gd name="T6" fmla="*/ 5 w 72"/>
                <a:gd name="T7" fmla="*/ 15 h 58"/>
                <a:gd name="T8" fmla="*/ 8 w 72"/>
                <a:gd name="T9" fmla="*/ 15 h 58"/>
                <a:gd name="T10" fmla="*/ 11 w 72"/>
                <a:gd name="T11" fmla="*/ 14 h 58"/>
                <a:gd name="T12" fmla="*/ 14 w 72"/>
                <a:gd name="T13" fmla="*/ 13 h 58"/>
                <a:gd name="T14" fmla="*/ 16 w 72"/>
                <a:gd name="T15" fmla="*/ 11 h 58"/>
                <a:gd name="T16" fmla="*/ 17 w 72"/>
                <a:gd name="T17" fmla="*/ 8 h 58"/>
                <a:gd name="T18" fmla="*/ 16 w 72"/>
                <a:gd name="T19" fmla="*/ 4 h 58"/>
                <a:gd name="T20" fmla="*/ 13 w 72"/>
                <a:gd name="T21" fmla="*/ 1 h 58"/>
                <a:gd name="T22" fmla="*/ 10 w 72"/>
                <a:gd name="T23" fmla="*/ 0 h 58"/>
                <a:gd name="T24" fmla="*/ 8 w 72"/>
                <a:gd name="T25" fmla="*/ 2 h 58"/>
                <a:gd name="T26" fmla="*/ 5 w 72"/>
                <a:gd name="T27" fmla="*/ 4 h 58"/>
                <a:gd name="T28" fmla="*/ 3 w 72"/>
                <a:gd name="T29" fmla="*/ 6 h 58"/>
                <a:gd name="T30" fmla="*/ 1 w 72"/>
                <a:gd name="T31" fmla="*/ 9 h 58"/>
                <a:gd name="T32" fmla="*/ 0 w 72"/>
                <a:gd name="T33" fmla="*/ 11 h 58"/>
                <a:gd name="T34" fmla="*/ 0 w 72"/>
                <a:gd name="T35" fmla="*/ 12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FF0000"/>
            </a:solidFill>
            <a:ln w="9525">
              <a:noFill/>
              <a:round/>
              <a:headEnd/>
              <a:tailEnd/>
            </a:ln>
          </p:spPr>
          <p:txBody>
            <a:bodyPr/>
            <a:lstStyle/>
            <a:p>
              <a:endParaRPr lang="en-US"/>
            </a:p>
          </p:txBody>
        </p:sp>
        <p:sp>
          <p:nvSpPr>
            <p:cNvPr id="11443" name="Freeform 35"/>
            <p:cNvSpPr>
              <a:spLocks/>
            </p:cNvSpPr>
            <p:nvPr/>
          </p:nvSpPr>
          <p:spPr bwMode="auto">
            <a:xfrm>
              <a:off x="2471" y="1815"/>
              <a:ext cx="72" cy="84"/>
            </a:xfrm>
            <a:custGeom>
              <a:avLst/>
              <a:gdLst>
                <a:gd name="T0" fmla="*/ 36 w 144"/>
                <a:gd name="T1" fmla="*/ 0 h 167"/>
                <a:gd name="T2" fmla="*/ 36 w 144"/>
                <a:gd name="T3" fmla="*/ 7 h 167"/>
                <a:gd name="T4" fmla="*/ 35 w 144"/>
                <a:gd name="T5" fmla="*/ 15 h 167"/>
                <a:gd name="T6" fmla="*/ 33 w 144"/>
                <a:gd name="T7" fmla="*/ 21 h 167"/>
                <a:gd name="T8" fmla="*/ 29 w 144"/>
                <a:gd name="T9" fmla="*/ 28 h 167"/>
                <a:gd name="T10" fmla="*/ 25 w 144"/>
                <a:gd name="T11" fmla="*/ 34 h 167"/>
                <a:gd name="T12" fmla="*/ 20 w 144"/>
                <a:gd name="T13" fmla="*/ 38 h 167"/>
                <a:gd name="T14" fmla="*/ 15 w 144"/>
                <a:gd name="T15" fmla="*/ 41 h 167"/>
                <a:gd name="T16" fmla="*/ 9 w 144"/>
                <a:gd name="T17" fmla="*/ 42 h 167"/>
                <a:gd name="T18" fmla="*/ 4 w 144"/>
                <a:gd name="T19" fmla="*/ 41 h 167"/>
                <a:gd name="T20" fmla="*/ 1 w 144"/>
                <a:gd name="T21" fmla="*/ 38 h 167"/>
                <a:gd name="T22" fmla="*/ 0 w 144"/>
                <a:gd name="T23" fmla="*/ 35 h 167"/>
                <a:gd name="T24" fmla="*/ 1 w 144"/>
                <a:gd name="T25" fmla="*/ 31 h 167"/>
                <a:gd name="T26" fmla="*/ 3 w 144"/>
                <a:gd name="T27" fmla="*/ 28 h 167"/>
                <a:gd name="T28" fmla="*/ 6 w 144"/>
                <a:gd name="T29" fmla="*/ 24 h 167"/>
                <a:gd name="T30" fmla="*/ 10 w 144"/>
                <a:gd name="T31" fmla="*/ 22 h 167"/>
                <a:gd name="T32" fmla="*/ 15 w 144"/>
                <a:gd name="T33" fmla="*/ 21 h 167"/>
                <a:gd name="T34" fmla="*/ 20 w 144"/>
                <a:gd name="T35" fmla="*/ 20 h 167"/>
                <a:gd name="T36" fmla="*/ 24 w 144"/>
                <a:gd name="T37" fmla="*/ 18 h 167"/>
                <a:gd name="T38" fmla="*/ 27 w 144"/>
                <a:gd name="T39" fmla="*/ 15 h 167"/>
                <a:gd name="T40" fmla="*/ 30 w 144"/>
                <a:gd name="T41" fmla="*/ 11 h 167"/>
                <a:gd name="T42" fmla="*/ 33 w 144"/>
                <a:gd name="T43" fmla="*/ 7 h 167"/>
                <a:gd name="T44" fmla="*/ 35 w 144"/>
                <a:gd name="T45" fmla="*/ 4 h 167"/>
                <a:gd name="T46" fmla="*/ 36 w 144"/>
                <a:gd name="T47" fmla="*/ 1 h 167"/>
                <a:gd name="T48" fmla="*/ 36 w 144"/>
                <a:gd name="T49" fmla="*/ 0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67"/>
                <a:gd name="T77" fmla="*/ 144 w 144"/>
                <a:gd name="T78" fmla="*/ 167 h 1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FF0000"/>
            </a:solidFill>
            <a:ln w="9525">
              <a:noFill/>
              <a:round/>
              <a:headEnd/>
              <a:tailEnd/>
            </a:ln>
          </p:spPr>
          <p:txBody>
            <a:bodyPr/>
            <a:lstStyle/>
            <a:p>
              <a:endParaRPr lang="en-US"/>
            </a:p>
          </p:txBody>
        </p:sp>
        <p:sp>
          <p:nvSpPr>
            <p:cNvPr id="11444" name="Freeform 36"/>
            <p:cNvSpPr>
              <a:spLocks/>
            </p:cNvSpPr>
            <p:nvPr/>
          </p:nvSpPr>
          <p:spPr bwMode="auto">
            <a:xfrm>
              <a:off x="2436" y="1811"/>
              <a:ext cx="102" cy="40"/>
            </a:xfrm>
            <a:custGeom>
              <a:avLst/>
              <a:gdLst>
                <a:gd name="T0" fmla="*/ 51 w 204"/>
                <a:gd name="T1" fmla="*/ 0 h 82"/>
                <a:gd name="T2" fmla="*/ 49 w 204"/>
                <a:gd name="T3" fmla="*/ 2 h 82"/>
                <a:gd name="T4" fmla="*/ 47 w 204"/>
                <a:gd name="T5" fmla="*/ 5 h 82"/>
                <a:gd name="T6" fmla="*/ 44 w 204"/>
                <a:gd name="T7" fmla="*/ 7 h 82"/>
                <a:gd name="T8" fmla="*/ 42 w 204"/>
                <a:gd name="T9" fmla="*/ 10 h 82"/>
                <a:gd name="T10" fmla="*/ 38 w 204"/>
                <a:gd name="T11" fmla="*/ 12 h 82"/>
                <a:gd name="T12" fmla="*/ 35 w 204"/>
                <a:gd name="T13" fmla="*/ 14 h 82"/>
                <a:gd name="T14" fmla="*/ 32 w 204"/>
                <a:gd name="T15" fmla="*/ 16 h 82"/>
                <a:gd name="T16" fmla="*/ 28 w 204"/>
                <a:gd name="T17" fmla="*/ 17 h 82"/>
                <a:gd name="T18" fmla="*/ 25 w 204"/>
                <a:gd name="T19" fmla="*/ 18 h 82"/>
                <a:gd name="T20" fmla="*/ 22 w 204"/>
                <a:gd name="T21" fmla="*/ 19 h 82"/>
                <a:gd name="T22" fmla="*/ 19 w 204"/>
                <a:gd name="T23" fmla="*/ 20 h 82"/>
                <a:gd name="T24" fmla="*/ 15 w 204"/>
                <a:gd name="T25" fmla="*/ 20 h 82"/>
                <a:gd name="T26" fmla="*/ 12 w 204"/>
                <a:gd name="T27" fmla="*/ 20 h 82"/>
                <a:gd name="T28" fmla="*/ 10 w 204"/>
                <a:gd name="T29" fmla="*/ 19 h 82"/>
                <a:gd name="T30" fmla="*/ 6 w 204"/>
                <a:gd name="T31" fmla="*/ 17 h 82"/>
                <a:gd name="T32" fmla="*/ 4 w 204"/>
                <a:gd name="T33" fmla="*/ 16 h 82"/>
                <a:gd name="T34" fmla="*/ 1 w 204"/>
                <a:gd name="T35" fmla="*/ 11 h 82"/>
                <a:gd name="T36" fmla="*/ 0 w 204"/>
                <a:gd name="T37" fmla="*/ 8 h 82"/>
                <a:gd name="T38" fmla="*/ 2 w 204"/>
                <a:gd name="T39" fmla="*/ 5 h 82"/>
                <a:gd name="T40" fmla="*/ 5 w 204"/>
                <a:gd name="T41" fmla="*/ 2 h 82"/>
                <a:gd name="T42" fmla="*/ 9 w 204"/>
                <a:gd name="T43" fmla="*/ 0 h 82"/>
                <a:gd name="T44" fmla="*/ 13 w 204"/>
                <a:gd name="T45" fmla="*/ 0 h 82"/>
                <a:gd name="T46" fmla="*/ 18 w 204"/>
                <a:gd name="T47" fmla="*/ 1 h 82"/>
                <a:gd name="T48" fmla="*/ 23 w 204"/>
                <a:gd name="T49" fmla="*/ 3 h 82"/>
                <a:gd name="T50" fmla="*/ 26 w 204"/>
                <a:gd name="T51" fmla="*/ 5 h 82"/>
                <a:gd name="T52" fmla="*/ 31 w 204"/>
                <a:gd name="T53" fmla="*/ 6 h 82"/>
                <a:gd name="T54" fmla="*/ 36 w 204"/>
                <a:gd name="T55" fmla="*/ 5 h 82"/>
                <a:gd name="T56" fmla="*/ 40 w 204"/>
                <a:gd name="T57" fmla="*/ 4 h 82"/>
                <a:gd name="T58" fmla="*/ 45 w 204"/>
                <a:gd name="T59" fmla="*/ 3 h 82"/>
                <a:gd name="T60" fmla="*/ 48 w 204"/>
                <a:gd name="T61" fmla="*/ 1 h 82"/>
                <a:gd name="T62" fmla="*/ 50 w 204"/>
                <a:gd name="T63" fmla="*/ 0 h 82"/>
                <a:gd name="T64" fmla="*/ 51 w 204"/>
                <a:gd name="T65" fmla="*/ 0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82"/>
                <a:gd name="T101" fmla="*/ 204 w 204"/>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FF0000"/>
            </a:solidFill>
            <a:ln w="9525">
              <a:noFill/>
              <a:round/>
              <a:headEnd/>
              <a:tailEnd/>
            </a:ln>
          </p:spPr>
          <p:txBody>
            <a:bodyPr/>
            <a:lstStyle/>
            <a:p>
              <a:endParaRPr lang="en-US"/>
            </a:p>
          </p:txBody>
        </p:sp>
        <p:sp>
          <p:nvSpPr>
            <p:cNvPr id="11445" name="Freeform 37"/>
            <p:cNvSpPr>
              <a:spLocks/>
            </p:cNvSpPr>
            <p:nvPr/>
          </p:nvSpPr>
          <p:spPr bwMode="auto">
            <a:xfrm>
              <a:off x="2534" y="1815"/>
              <a:ext cx="42" cy="104"/>
            </a:xfrm>
            <a:custGeom>
              <a:avLst/>
              <a:gdLst>
                <a:gd name="T0" fmla="*/ 6 w 84"/>
                <a:gd name="T1" fmla="*/ 0 h 208"/>
                <a:gd name="T2" fmla="*/ 11 w 84"/>
                <a:gd name="T3" fmla="*/ 6 h 208"/>
                <a:gd name="T4" fmla="*/ 15 w 84"/>
                <a:gd name="T5" fmla="*/ 12 h 208"/>
                <a:gd name="T6" fmla="*/ 18 w 84"/>
                <a:gd name="T7" fmla="*/ 19 h 208"/>
                <a:gd name="T8" fmla="*/ 20 w 84"/>
                <a:gd name="T9" fmla="*/ 25 h 208"/>
                <a:gd name="T10" fmla="*/ 21 w 84"/>
                <a:gd name="T11" fmla="*/ 32 h 208"/>
                <a:gd name="T12" fmla="*/ 21 w 84"/>
                <a:gd name="T13" fmla="*/ 39 h 208"/>
                <a:gd name="T14" fmla="*/ 19 w 84"/>
                <a:gd name="T15" fmla="*/ 45 h 208"/>
                <a:gd name="T16" fmla="*/ 14 w 84"/>
                <a:gd name="T17" fmla="*/ 50 h 208"/>
                <a:gd name="T18" fmla="*/ 10 w 84"/>
                <a:gd name="T19" fmla="*/ 52 h 208"/>
                <a:gd name="T20" fmla="*/ 6 w 84"/>
                <a:gd name="T21" fmla="*/ 52 h 208"/>
                <a:gd name="T22" fmla="*/ 3 w 84"/>
                <a:gd name="T23" fmla="*/ 51 h 208"/>
                <a:gd name="T24" fmla="*/ 1 w 84"/>
                <a:gd name="T25" fmla="*/ 47 h 208"/>
                <a:gd name="T26" fmla="*/ 0 w 84"/>
                <a:gd name="T27" fmla="*/ 43 h 208"/>
                <a:gd name="T28" fmla="*/ 1 w 84"/>
                <a:gd name="T29" fmla="*/ 38 h 208"/>
                <a:gd name="T30" fmla="*/ 2 w 84"/>
                <a:gd name="T31" fmla="*/ 34 h 208"/>
                <a:gd name="T32" fmla="*/ 5 w 84"/>
                <a:gd name="T33" fmla="*/ 29 h 208"/>
                <a:gd name="T34" fmla="*/ 9 w 84"/>
                <a:gd name="T35" fmla="*/ 21 h 208"/>
                <a:gd name="T36" fmla="*/ 9 w 84"/>
                <a:gd name="T37" fmla="*/ 12 h 208"/>
                <a:gd name="T38" fmla="*/ 7 w 84"/>
                <a:gd name="T39" fmla="*/ 3 h 208"/>
                <a:gd name="T40" fmla="*/ 6 w 84"/>
                <a:gd name="T41" fmla="*/ 0 h 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208"/>
                <a:gd name="T65" fmla="*/ 84 w 84"/>
                <a:gd name="T66" fmla="*/ 208 h 2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FF0000"/>
            </a:solidFill>
            <a:ln w="9525">
              <a:noFill/>
              <a:round/>
              <a:headEnd/>
              <a:tailEnd/>
            </a:ln>
          </p:spPr>
          <p:txBody>
            <a:bodyPr/>
            <a:lstStyle/>
            <a:p>
              <a:endParaRPr lang="en-US"/>
            </a:p>
          </p:txBody>
        </p:sp>
        <p:sp>
          <p:nvSpPr>
            <p:cNvPr id="11446" name="Freeform 38"/>
            <p:cNvSpPr>
              <a:spLocks/>
            </p:cNvSpPr>
            <p:nvPr/>
          </p:nvSpPr>
          <p:spPr bwMode="auto">
            <a:xfrm>
              <a:off x="2551" y="1812"/>
              <a:ext cx="72" cy="84"/>
            </a:xfrm>
            <a:custGeom>
              <a:avLst/>
              <a:gdLst>
                <a:gd name="T0" fmla="*/ 0 w 144"/>
                <a:gd name="T1" fmla="*/ 0 h 170"/>
                <a:gd name="T2" fmla="*/ 7 w 144"/>
                <a:gd name="T3" fmla="*/ 1 h 170"/>
                <a:gd name="T4" fmla="*/ 13 w 144"/>
                <a:gd name="T5" fmla="*/ 4 h 170"/>
                <a:gd name="T6" fmla="*/ 20 w 144"/>
                <a:gd name="T7" fmla="*/ 8 h 170"/>
                <a:gd name="T8" fmla="*/ 26 w 144"/>
                <a:gd name="T9" fmla="*/ 12 h 170"/>
                <a:gd name="T10" fmla="*/ 31 w 144"/>
                <a:gd name="T11" fmla="*/ 17 h 170"/>
                <a:gd name="T12" fmla="*/ 35 w 144"/>
                <a:gd name="T13" fmla="*/ 22 h 170"/>
                <a:gd name="T14" fmla="*/ 36 w 144"/>
                <a:gd name="T15" fmla="*/ 29 h 170"/>
                <a:gd name="T16" fmla="*/ 36 w 144"/>
                <a:gd name="T17" fmla="*/ 35 h 170"/>
                <a:gd name="T18" fmla="*/ 34 w 144"/>
                <a:gd name="T19" fmla="*/ 39 h 170"/>
                <a:gd name="T20" fmla="*/ 30 w 144"/>
                <a:gd name="T21" fmla="*/ 41 h 170"/>
                <a:gd name="T22" fmla="*/ 27 w 144"/>
                <a:gd name="T23" fmla="*/ 42 h 170"/>
                <a:gd name="T24" fmla="*/ 23 w 144"/>
                <a:gd name="T25" fmla="*/ 40 h 170"/>
                <a:gd name="T26" fmla="*/ 20 w 144"/>
                <a:gd name="T27" fmla="*/ 37 h 170"/>
                <a:gd name="T28" fmla="*/ 18 w 144"/>
                <a:gd name="T29" fmla="*/ 33 h 170"/>
                <a:gd name="T30" fmla="*/ 16 w 144"/>
                <a:gd name="T31" fmla="*/ 29 h 170"/>
                <a:gd name="T32" fmla="*/ 17 w 144"/>
                <a:gd name="T33" fmla="*/ 24 h 170"/>
                <a:gd name="T34" fmla="*/ 17 w 144"/>
                <a:gd name="T35" fmla="*/ 20 h 170"/>
                <a:gd name="T36" fmla="*/ 15 w 144"/>
                <a:gd name="T37" fmla="*/ 15 h 170"/>
                <a:gd name="T38" fmla="*/ 12 w 144"/>
                <a:gd name="T39" fmla="*/ 11 h 170"/>
                <a:gd name="T40" fmla="*/ 9 w 144"/>
                <a:gd name="T41" fmla="*/ 7 h 170"/>
                <a:gd name="T42" fmla="*/ 6 w 144"/>
                <a:gd name="T43" fmla="*/ 4 h 170"/>
                <a:gd name="T44" fmla="*/ 3 w 144"/>
                <a:gd name="T45" fmla="*/ 2 h 170"/>
                <a:gd name="T46" fmla="*/ 1 w 144"/>
                <a:gd name="T47" fmla="*/ 0 h 170"/>
                <a:gd name="T48" fmla="*/ 0 w 144"/>
                <a:gd name="T49" fmla="*/ 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70"/>
                <a:gd name="T77" fmla="*/ 144 w 14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FF0000"/>
            </a:solidFill>
            <a:ln w="9525">
              <a:noFill/>
              <a:round/>
              <a:headEnd/>
              <a:tailEnd/>
            </a:ln>
          </p:spPr>
          <p:txBody>
            <a:bodyPr/>
            <a:lstStyle/>
            <a:p>
              <a:endParaRPr lang="en-US"/>
            </a:p>
          </p:txBody>
        </p:sp>
        <p:sp>
          <p:nvSpPr>
            <p:cNvPr id="11447" name="Freeform 39"/>
            <p:cNvSpPr>
              <a:spLocks/>
            </p:cNvSpPr>
            <p:nvPr/>
          </p:nvSpPr>
          <p:spPr bwMode="auto">
            <a:xfrm>
              <a:off x="2558" y="1793"/>
              <a:ext cx="99" cy="51"/>
            </a:xfrm>
            <a:custGeom>
              <a:avLst/>
              <a:gdLst>
                <a:gd name="T0" fmla="*/ 0 w 199"/>
                <a:gd name="T1" fmla="*/ 4 h 103"/>
                <a:gd name="T2" fmla="*/ 3 w 199"/>
                <a:gd name="T3" fmla="*/ 3 h 103"/>
                <a:gd name="T4" fmla="*/ 6 w 199"/>
                <a:gd name="T5" fmla="*/ 2 h 103"/>
                <a:gd name="T6" fmla="*/ 10 w 199"/>
                <a:gd name="T7" fmla="*/ 1 h 103"/>
                <a:gd name="T8" fmla="*/ 13 w 199"/>
                <a:gd name="T9" fmla="*/ 0 h 103"/>
                <a:gd name="T10" fmla="*/ 17 w 199"/>
                <a:gd name="T11" fmla="*/ 0 h 103"/>
                <a:gd name="T12" fmla="*/ 21 w 199"/>
                <a:gd name="T13" fmla="*/ 0 h 103"/>
                <a:gd name="T14" fmla="*/ 24 w 199"/>
                <a:gd name="T15" fmla="*/ 0 h 103"/>
                <a:gd name="T16" fmla="*/ 28 w 199"/>
                <a:gd name="T17" fmla="*/ 0 h 103"/>
                <a:gd name="T18" fmla="*/ 32 w 199"/>
                <a:gd name="T19" fmla="*/ 1 h 103"/>
                <a:gd name="T20" fmla="*/ 35 w 199"/>
                <a:gd name="T21" fmla="*/ 2 h 103"/>
                <a:gd name="T22" fmla="*/ 38 w 199"/>
                <a:gd name="T23" fmla="*/ 3 h 103"/>
                <a:gd name="T24" fmla="*/ 41 w 199"/>
                <a:gd name="T25" fmla="*/ 4 h 103"/>
                <a:gd name="T26" fmla="*/ 43 w 199"/>
                <a:gd name="T27" fmla="*/ 6 h 103"/>
                <a:gd name="T28" fmla="*/ 45 w 199"/>
                <a:gd name="T29" fmla="*/ 8 h 103"/>
                <a:gd name="T30" fmla="*/ 47 w 199"/>
                <a:gd name="T31" fmla="*/ 11 h 103"/>
                <a:gd name="T32" fmla="*/ 49 w 199"/>
                <a:gd name="T33" fmla="*/ 14 h 103"/>
                <a:gd name="T34" fmla="*/ 49 w 199"/>
                <a:gd name="T35" fmla="*/ 19 h 103"/>
                <a:gd name="T36" fmla="*/ 48 w 199"/>
                <a:gd name="T37" fmla="*/ 22 h 103"/>
                <a:gd name="T38" fmla="*/ 45 w 199"/>
                <a:gd name="T39" fmla="*/ 24 h 103"/>
                <a:gd name="T40" fmla="*/ 41 w 199"/>
                <a:gd name="T41" fmla="*/ 25 h 103"/>
                <a:gd name="T42" fmla="*/ 37 w 199"/>
                <a:gd name="T43" fmla="*/ 25 h 103"/>
                <a:gd name="T44" fmla="*/ 33 w 199"/>
                <a:gd name="T45" fmla="*/ 23 h 103"/>
                <a:gd name="T46" fmla="*/ 29 w 199"/>
                <a:gd name="T47" fmla="*/ 20 h 103"/>
                <a:gd name="T48" fmla="*/ 26 w 199"/>
                <a:gd name="T49" fmla="*/ 15 h 103"/>
                <a:gd name="T50" fmla="*/ 24 w 199"/>
                <a:gd name="T51" fmla="*/ 12 h 103"/>
                <a:gd name="T52" fmla="*/ 20 w 199"/>
                <a:gd name="T53" fmla="*/ 9 h 103"/>
                <a:gd name="T54" fmla="*/ 16 w 199"/>
                <a:gd name="T55" fmla="*/ 7 h 103"/>
                <a:gd name="T56" fmla="*/ 11 w 199"/>
                <a:gd name="T57" fmla="*/ 6 h 103"/>
                <a:gd name="T58" fmla="*/ 7 w 199"/>
                <a:gd name="T59" fmla="*/ 5 h 103"/>
                <a:gd name="T60" fmla="*/ 3 w 199"/>
                <a:gd name="T61" fmla="*/ 4 h 103"/>
                <a:gd name="T62" fmla="*/ 1 w 199"/>
                <a:gd name="T63" fmla="*/ 4 h 103"/>
                <a:gd name="T64" fmla="*/ 0 w 199"/>
                <a:gd name="T65" fmla="*/ 4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9"/>
                <a:gd name="T100" fmla="*/ 0 h 103"/>
                <a:gd name="T101" fmla="*/ 199 w 199"/>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FF0000"/>
            </a:solidFill>
            <a:ln w="9525">
              <a:noFill/>
              <a:round/>
              <a:headEnd/>
              <a:tailEnd/>
            </a:ln>
          </p:spPr>
          <p:txBody>
            <a:bodyPr/>
            <a:lstStyle/>
            <a:p>
              <a:endParaRPr lang="en-US"/>
            </a:p>
          </p:txBody>
        </p:sp>
        <p:sp>
          <p:nvSpPr>
            <p:cNvPr id="11448" name="Freeform 40"/>
            <p:cNvSpPr>
              <a:spLocks/>
            </p:cNvSpPr>
            <p:nvPr/>
          </p:nvSpPr>
          <p:spPr bwMode="auto">
            <a:xfrm>
              <a:off x="2631" y="2659"/>
              <a:ext cx="53" cy="98"/>
            </a:xfrm>
            <a:custGeom>
              <a:avLst/>
              <a:gdLst>
                <a:gd name="T0" fmla="*/ 23 w 107"/>
                <a:gd name="T1" fmla="*/ 0 h 195"/>
                <a:gd name="T2" fmla="*/ 25 w 107"/>
                <a:gd name="T3" fmla="*/ 7 h 195"/>
                <a:gd name="T4" fmla="*/ 26 w 107"/>
                <a:gd name="T5" fmla="*/ 14 h 195"/>
                <a:gd name="T6" fmla="*/ 26 w 107"/>
                <a:gd name="T7" fmla="*/ 22 h 195"/>
                <a:gd name="T8" fmla="*/ 26 w 107"/>
                <a:gd name="T9" fmla="*/ 29 h 195"/>
                <a:gd name="T10" fmla="*/ 24 w 107"/>
                <a:gd name="T11" fmla="*/ 36 h 195"/>
                <a:gd name="T12" fmla="*/ 20 w 107"/>
                <a:gd name="T13" fmla="*/ 41 h 195"/>
                <a:gd name="T14" fmla="*/ 16 w 107"/>
                <a:gd name="T15" fmla="*/ 46 h 195"/>
                <a:gd name="T16" fmla="*/ 11 w 107"/>
                <a:gd name="T17" fmla="*/ 49 h 195"/>
                <a:gd name="T18" fmla="*/ 6 w 107"/>
                <a:gd name="T19" fmla="*/ 49 h 195"/>
                <a:gd name="T20" fmla="*/ 2 w 107"/>
                <a:gd name="T21" fmla="*/ 48 h 195"/>
                <a:gd name="T22" fmla="*/ 0 w 107"/>
                <a:gd name="T23" fmla="*/ 45 h 195"/>
                <a:gd name="T24" fmla="*/ 0 w 107"/>
                <a:gd name="T25" fmla="*/ 41 h 195"/>
                <a:gd name="T26" fmla="*/ 0 w 107"/>
                <a:gd name="T27" fmla="*/ 37 h 195"/>
                <a:gd name="T28" fmla="*/ 3 w 107"/>
                <a:gd name="T29" fmla="*/ 32 h 195"/>
                <a:gd name="T30" fmla="*/ 6 w 107"/>
                <a:gd name="T31" fmla="*/ 29 h 195"/>
                <a:gd name="T32" fmla="*/ 10 w 107"/>
                <a:gd name="T33" fmla="*/ 26 h 195"/>
                <a:gd name="T34" fmla="*/ 14 w 107"/>
                <a:gd name="T35" fmla="*/ 24 h 195"/>
                <a:gd name="T36" fmla="*/ 17 w 107"/>
                <a:gd name="T37" fmla="*/ 20 h 195"/>
                <a:gd name="T38" fmla="*/ 19 w 107"/>
                <a:gd name="T39" fmla="*/ 16 h 195"/>
                <a:gd name="T40" fmla="*/ 21 w 107"/>
                <a:gd name="T41" fmla="*/ 12 h 195"/>
                <a:gd name="T42" fmla="*/ 22 w 107"/>
                <a:gd name="T43" fmla="*/ 7 h 195"/>
                <a:gd name="T44" fmla="*/ 23 w 107"/>
                <a:gd name="T45" fmla="*/ 4 h 195"/>
                <a:gd name="T46" fmla="*/ 23 w 107"/>
                <a:gd name="T47" fmla="*/ 1 h 195"/>
                <a:gd name="T48" fmla="*/ 23 w 107"/>
                <a:gd name="T49" fmla="*/ 0 h 1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195"/>
                <a:gd name="T77" fmla="*/ 107 w 107"/>
                <a:gd name="T78" fmla="*/ 195 h 1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FF0000"/>
            </a:solidFill>
            <a:ln w="9525">
              <a:noFill/>
              <a:round/>
              <a:headEnd/>
              <a:tailEnd/>
            </a:ln>
          </p:spPr>
          <p:txBody>
            <a:bodyPr/>
            <a:lstStyle/>
            <a:p>
              <a:endParaRPr lang="en-US"/>
            </a:p>
          </p:txBody>
        </p:sp>
        <p:sp>
          <p:nvSpPr>
            <p:cNvPr id="11449" name="Freeform 41"/>
            <p:cNvSpPr>
              <a:spLocks/>
            </p:cNvSpPr>
            <p:nvPr/>
          </p:nvSpPr>
          <p:spPr bwMode="auto">
            <a:xfrm>
              <a:off x="2581" y="2656"/>
              <a:ext cx="91" cy="63"/>
            </a:xfrm>
            <a:custGeom>
              <a:avLst/>
              <a:gdLst>
                <a:gd name="T0" fmla="*/ 45 w 183"/>
                <a:gd name="T1" fmla="*/ 0 h 126"/>
                <a:gd name="T2" fmla="*/ 43 w 183"/>
                <a:gd name="T3" fmla="*/ 7 h 126"/>
                <a:gd name="T4" fmla="*/ 39 w 183"/>
                <a:gd name="T5" fmla="*/ 13 h 126"/>
                <a:gd name="T6" fmla="*/ 35 w 183"/>
                <a:gd name="T7" fmla="*/ 19 h 126"/>
                <a:gd name="T8" fmla="*/ 30 w 183"/>
                <a:gd name="T9" fmla="*/ 24 h 126"/>
                <a:gd name="T10" fmla="*/ 24 w 183"/>
                <a:gd name="T11" fmla="*/ 28 h 126"/>
                <a:gd name="T12" fmla="*/ 18 w 183"/>
                <a:gd name="T13" fmla="*/ 31 h 126"/>
                <a:gd name="T14" fmla="*/ 12 w 183"/>
                <a:gd name="T15" fmla="*/ 32 h 126"/>
                <a:gd name="T16" fmla="*/ 6 w 183"/>
                <a:gd name="T17" fmla="*/ 30 h 126"/>
                <a:gd name="T18" fmla="*/ 1 w 183"/>
                <a:gd name="T19" fmla="*/ 28 h 126"/>
                <a:gd name="T20" fmla="*/ 0 w 183"/>
                <a:gd name="T21" fmla="*/ 24 h 126"/>
                <a:gd name="T22" fmla="*/ 0 w 183"/>
                <a:gd name="T23" fmla="*/ 21 h 126"/>
                <a:gd name="T24" fmla="*/ 2 w 183"/>
                <a:gd name="T25" fmla="*/ 18 h 126"/>
                <a:gd name="T26" fmla="*/ 5 w 183"/>
                <a:gd name="T27" fmla="*/ 15 h 126"/>
                <a:gd name="T28" fmla="*/ 9 w 183"/>
                <a:gd name="T29" fmla="*/ 13 h 126"/>
                <a:gd name="T30" fmla="*/ 14 w 183"/>
                <a:gd name="T31" fmla="*/ 12 h 126"/>
                <a:gd name="T32" fmla="*/ 19 w 183"/>
                <a:gd name="T33" fmla="*/ 13 h 126"/>
                <a:gd name="T34" fmla="*/ 24 w 183"/>
                <a:gd name="T35" fmla="*/ 13 h 126"/>
                <a:gd name="T36" fmla="*/ 28 w 183"/>
                <a:gd name="T37" fmla="*/ 12 h 126"/>
                <a:gd name="T38" fmla="*/ 32 w 183"/>
                <a:gd name="T39" fmla="*/ 10 h 126"/>
                <a:gd name="T40" fmla="*/ 37 w 183"/>
                <a:gd name="T41" fmla="*/ 8 h 126"/>
                <a:gd name="T42" fmla="*/ 40 w 183"/>
                <a:gd name="T43" fmla="*/ 5 h 126"/>
                <a:gd name="T44" fmla="*/ 43 w 183"/>
                <a:gd name="T45" fmla="*/ 3 h 126"/>
                <a:gd name="T46" fmla="*/ 45 w 183"/>
                <a:gd name="T47" fmla="*/ 1 h 126"/>
                <a:gd name="T48" fmla="*/ 45 w 183"/>
                <a:gd name="T49" fmla="*/ 0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3"/>
                <a:gd name="T76" fmla="*/ 0 h 126"/>
                <a:gd name="T77" fmla="*/ 183 w 183"/>
                <a:gd name="T78" fmla="*/ 126 h 1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FF0000"/>
            </a:solidFill>
            <a:ln w="9525">
              <a:noFill/>
              <a:round/>
              <a:headEnd/>
              <a:tailEnd/>
            </a:ln>
          </p:spPr>
          <p:txBody>
            <a:bodyPr/>
            <a:lstStyle/>
            <a:p>
              <a:endParaRPr lang="en-US"/>
            </a:p>
          </p:txBody>
        </p:sp>
        <p:sp>
          <p:nvSpPr>
            <p:cNvPr id="11450" name="Freeform 42"/>
            <p:cNvSpPr>
              <a:spLocks/>
            </p:cNvSpPr>
            <p:nvPr/>
          </p:nvSpPr>
          <p:spPr bwMode="auto">
            <a:xfrm>
              <a:off x="2681" y="2658"/>
              <a:ext cx="52" cy="98"/>
            </a:xfrm>
            <a:custGeom>
              <a:avLst/>
              <a:gdLst>
                <a:gd name="T0" fmla="*/ 0 w 102"/>
                <a:gd name="T1" fmla="*/ 0 h 197"/>
                <a:gd name="T2" fmla="*/ 6 w 102"/>
                <a:gd name="T3" fmla="*/ 3 h 197"/>
                <a:gd name="T4" fmla="*/ 12 w 102"/>
                <a:gd name="T5" fmla="*/ 8 h 197"/>
                <a:gd name="T6" fmla="*/ 17 w 102"/>
                <a:gd name="T7" fmla="*/ 13 h 197"/>
                <a:gd name="T8" fmla="*/ 21 w 102"/>
                <a:gd name="T9" fmla="*/ 19 h 197"/>
                <a:gd name="T10" fmla="*/ 24 w 102"/>
                <a:gd name="T11" fmla="*/ 25 h 197"/>
                <a:gd name="T12" fmla="*/ 27 w 102"/>
                <a:gd name="T13" fmla="*/ 32 h 197"/>
                <a:gd name="T14" fmla="*/ 27 w 102"/>
                <a:gd name="T15" fmla="*/ 38 h 197"/>
                <a:gd name="T16" fmla="*/ 24 w 102"/>
                <a:gd name="T17" fmla="*/ 44 h 197"/>
                <a:gd name="T18" fmla="*/ 20 w 102"/>
                <a:gd name="T19" fmla="*/ 47 h 197"/>
                <a:gd name="T20" fmla="*/ 17 w 102"/>
                <a:gd name="T21" fmla="*/ 49 h 197"/>
                <a:gd name="T22" fmla="*/ 13 w 102"/>
                <a:gd name="T23" fmla="*/ 48 h 197"/>
                <a:gd name="T24" fmla="*/ 10 w 102"/>
                <a:gd name="T25" fmla="*/ 45 h 197"/>
                <a:gd name="T26" fmla="*/ 8 w 102"/>
                <a:gd name="T27" fmla="*/ 42 h 197"/>
                <a:gd name="T28" fmla="*/ 7 w 102"/>
                <a:gd name="T29" fmla="*/ 37 h 197"/>
                <a:gd name="T30" fmla="*/ 7 w 102"/>
                <a:gd name="T31" fmla="*/ 33 h 197"/>
                <a:gd name="T32" fmla="*/ 8 w 102"/>
                <a:gd name="T33" fmla="*/ 28 h 197"/>
                <a:gd name="T34" fmla="*/ 10 w 102"/>
                <a:gd name="T35" fmla="*/ 24 h 197"/>
                <a:gd name="T36" fmla="*/ 9 w 102"/>
                <a:gd name="T37" fmla="*/ 19 h 197"/>
                <a:gd name="T38" fmla="*/ 8 w 102"/>
                <a:gd name="T39" fmla="*/ 14 h 197"/>
                <a:gd name="T40" fmla="*/ 6 w 102"/>
                <a:gd name="T41" fmla="*/ 10 h 197"/>
                <a:gd name="T42" fmla="*/ 4 w 102"/>
                <a:gd name="T43" fmla="*/ 6 h 197"/>
                <a:gd name="T44" fmla="*/ 2 w 102"/>
                <a:gd name="T45" fmla="*/ 3 h 197"/>
                <a:gd name="T46" fmla="*/ 1 w 102"/>
                <a:gd name="T47" fmla="*/ 1 h 197"/>
                <a:gd name="T48" fmla="*/ 0 w 102"/>
                <a:gd name="T49" fmla="*/ 0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97"/>
                <a:gd name="T77" fmla="*/ 102 w 102"/>
                <a:gd name="T78" fmla="*/ 197 h 1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FF0000"/>
            </a:solidFill>
            <a:ln w="9525">
              <a:noFill/>
              <a:round/>
              <a:headEnd/>
              <a:tailEnd/>
            </a:ln>
          </p:spPr>
          <p:txBody>
            <a:bodyPr/>
            <a:lstStyle/>
            <a:p>
              <a:endParaRPr lang="en-US"/>
            </a:p>
          </p:txBody>
        </p:sp>
        <p:sp>
          <p:nvSpPr>
            <p:cNvPr id="11451" name="Freeform 43"/>
            <p:cNvSpPr>
              <a:spLocks/>
            </p:cNvSpPr>
            <p:nvPr/>
          </p:nvSpPr>
          <p:spPr bwMode="auto">
            <a:xfrm>
              <a:off x="2684" y="2652"/>
              <a:ext cx="90" cy="64"/>
            </a:xfrm>
            <a:custGeom>
              <a:avLst/>
              <a:gdLst>
                <a:gd name="T0" fmla="*/ 0 w 180"/>
                <a:gd name="T1" fmla="*/ 0 h 129"/>
                <a:gd name="T2" fmla="*/ 7 w 180"/>
                <a:gd name="T3" fmla="*/ 0 h 129"/>
                <a:gd name="T4" fmla="*/ 14 w 180"/>
                <a:gd name="T5" fmla="*/ 0 h 129"/>
                <a:gd name="T6" fmla="*/ 22 w 180"/>
                <a:gd name="T7" fmla="*/ 1 h 129"/>
                <a:gd name="T8" fmla="*/ 28 w 180"/>
                <a:gd name="T9" fmla="*/ 4 h 129"/>
                <a:gd name="T10" fmla="*/ 35 w 180"/>
                <a:gd name="T11" fmla="*/ 7 h 129"/>
                <a:gd name="T12" fmla="*/ 40 w 180"/>
                <a:gd name="T13" fmla="*/ 11 h 129"/>
                <a:gd name="T14" fmla="*/ 44 w 180"/>
                <a:gd name="T15" fmla="*/ 16 h 129"/>
                <a:gd name="T16" fmla="*/ 45 w 180"/>
                <a:gd name="T17" fmla="*/ 22 h 129"/>
                <a:gd name="T18" fmla="*/ 45 w 180"/>
                <a:gd name="T19" fmla="*/ 27 h 129"/>
                <a:gd name="T20" fmla="*/ 43 w 180"/>
                <a:gd name="T21" fmla="*/ 30 h 129"/>
                <a:gd name="T22" fmla="*/ 39 w 180"/>
                <a:gd name="T23" fmla="*/ 32 h 129"/>
                <a:gd name="T24" fmla="*/ 36 w 180"/>
                <a:gd name="T25" fmla="*/ 32 h 129"/>
                <a:gd name="T26" fmla="*/ 31 w 180"/>
                <a:gd name="T27" fmla="*/ 30 h 129"/>
                <a:gd name="T28" fmla="*/ 27 w 180"/>
                <a:gd name="T29" fmla="*/ 27 h 129"/>
                <a:gd name="T30" fmla="*/ 24 w 180"/>
                <a:gd name="T31" fmla="*/ 23 h 129"/>
                <a:gd name="T32" fmla="*/ 23 w 180"/>
                <a:gd name="T33" fmla="*/ 18 h 129"/>
                <a:gd name="T34" fmla="*/ 22 w 180"/>
                <a:gd name="T35" fmla="*/ 14 h 129"/>
                <a:gd name="T36" fmla="*/ 19 w 180"/>
                <a:gd name="T37" fmla="*/ 11 h 129"/>
                <a:gd name="T38" fmla="*/ 15 w 180"/>
                <a:gd name="T39" fmla="*/ 7 h 129"/>
                <a:gd name="T40" fmla="*/ 11 w 180"/>
                <a:gd name="T41" fmla="*/ 5 h 129"/>
                <a:gd name="T42" fmla="*/ 7 w 180"/>
                <a:gd name="T43" fmla="*/ 3 h 129"/>
                <a:gd name="T44" fmla="*/ 3 w 180"/>
                <a:gd name="T45" fmla="*/ 1 h 129"/>
                <a:gd name="T46" fmla="*/ 1 w 180"/>
                <a:gd name="T47" fmla="*/ 0 h 129"/>
                <a:gd name="T48" fmla="*/ 0 w 180"/>
                <a:gd name="T49" fmla="*/ 0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0"/>
                <a:gd name="T76" fmla="*/ 0 h 129"/>
                <a:gd name="T77" fmla="*/ 180 w 180"/>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FF0000"/>
            </a:solidFill>
            <a:ln w="9525">
              <a:noFill/>
              <a:round/>
              <a:headEnd/>
              <a:tailEnd/>
            </a:ln>
          </p:spPr>
          <p:txBody>
            <a:bodyPr/>
            <a:lstStyle/>
            <a:p>
              <a:endParaRPr lang="en-US"/>
            </a:p>
          </p:txBody>
        </p:sp>
        <p:sp>
          <p:nvSpPr>
            <p:cNvPr id="11452" name="Freeform 44"/>
            <p:cNvSpPr>
              <a:spLocks/>
            </p:cNvSpPr>
            <p:nvPr/>
          </p:nvSpPr>
          <p:spPr bwMode="auto">
            <a:xfrm>
              <a:off x="2688" y="2614"/>
              <a:ext cx="103" cy="42"/>
            </a:xfrm>
            <a:custGeom>
              <a:avLst/>
              <a:gdLst>
                <a:gd name="T0" fmla="*/ 0 w 206"/>
                <a:gd name="T1" fmla="*/ 13 h 85"/>
                <a:gd name="T2" fmla="*/ 3 w 206"/>
                <a:gd name="T3" fmla="*/ 11 h 85"/>
                <a:gd name="T4" fmla="*/ 6 w 206"/>
                <a:gd name="T5" fmla="*/ 9 h 85"/>
                <a:gd name="T6" fmla="*/ 9 w 206"/>
                <a:gd name="T7" fmla="*/ 7 h 85"/>
                <a:gd name="T8" fmla="*/ 12 w 206"/>
                <a:gd name="T9" fmla="*/ 5 h 85"/>
                <a:gd name="T10" fmla="*/ 15 w 206"/>
                <a:gd name="T11" fmla="*/ 4 h 85"/>
                <a:gd name="T12" fmla="*/ 19 w 206"/>
                <a:gd name="T13" fmla="*/ 2 h 85"/>
                <a:gd name="T14" fmla="*/ 22 w 206"/>
                <a:gd name="T15" fmla="*/ 1 h 85"/>
                <a:gd name="T16" fmla="*/ 26 w 206"/>
                <a:gd name="T17" fmla="*/ 0 h 85"/>
                <a:gd name="T18" fmla="*/ 29 w 206"/>
                <a:gd name="T19" fmla="*/ 0 h 85"/>
                <a:gd name="T20" fmla="*/ 33 w 206"/>
                <a:gd name="T21" fmla="*/ 0 h 85"/>
                <a:gd name="T22" fmla="*/ 36 w 206"/>
                <a:gd name="T23" fmla="*/ 0 h 85"/>
                <a:gd name="T24" fmla="*/ 39 w 206"/>
                <a:gd name="T25" fmla="*/ 0 h 85"/>
                <a:gd name="T26" fmla="*/ 42 w 206"/>
                <a:gd name="T27" fmla="*/ 1 h 85"/>
                <a:gd name="T28" fmla="*/ 45 w 206"/>
                <a:gd name="T29" fmla="*/ 3 h 85"/>
                <a:gd name="T30" fmla="*/ 48 w 206"/>
                <a:gd name="T31" fmla="*/ 4 h 85"/>
                <a:gd name="T32" fmla="*/ 50 w 206"/>
                <a:gd name="T33" fmla="*/ 7 h 85"/>
                <a:gd name="T34" fmla="*/ 52 w 206"/>
                <a:gd name="T35" fmla="*/ 11 h 85"/>
                <a:gd name="T36" fmla="*/ 52 w 206"/>
                <a:gd name="T37" fmla="*/ 15 h 85"/>
                <a:gd name="T38" fmla="*/ 50 w 206"/>
                <a:gd name="T39" fmla="*/ 18 h 85"/>
                <a:gd name="T40" fmla="*/ 47 w 206"/>
                <a:gd name="T41" fmla="*/ 20 h 85"/>
                <a:gd name="T42" fmla="*/ 42 w 206"/>
                <a:gd name="T43" fmla="*/ 21 h 85"/>
                <a:gd name="T44" fmla="*/ 38 w 206"/>
                <a:gd name="T45" fmla="*/ 21 h 85"/>
                <a:gd name="T46" fmla="*/ 33 w 206"/>
                <a:gd name="T47" fmla="*/ 19 h 85"/>
                <a:gd name="T48" fmla="*/ 29 w 206"/>
                <a:gd name="T49" fmla="*/ 15 h 85"/>
                <a:gd name="T50" fmla="*/ 26 w 206"/>
                <a:gd name="T51" fmla="*/ 13 h 85"/>
                <a:gd name="T52" fmla="*/ 21 w 206"/>
                <a:gd name="T53" fmla="*/ 11 h 85"/>
                <a:gd name="T54" fmla="*/ 17 w 206"/>
                <a:gd name="T55" fmla="*/ 11 h 85"/>
                <a:gd name="T56" fmla="*/ 12 w 206"/>
                <a:gd name="T57" fmla="*/ 11 h 85"/>
                <a:gd name="T58" fmla="*/ 7 w 206"/>
                <a:gd name="T59" fmla="*/ 12 h 85"/>
                <a:gd name="T60" fmla="*/ 3 w 206"/>
                <a:gd name="T61" fmla="*/ 12 h 85"/>
                <a:gd name="T62" fmla="*/ 1 w 206"/>
                <a:gd name="T63" fmla="*/ 13 h 85"/>
                <a:gd name="T64" fmla="*/ 0 w 206"/>
                <a:gd name="T65" fmla="*/ 13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6"/>
                <a:gd name="T100" fmla="*/ 0 h 85"/>
                <a:gd name="T101" fmla="*/ 206 w 20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FF0000"/>
            </a:solidFill>
            <a:ln w="9525">
              <a:noFill/>
              <a:round/>
              <a:headEnd/>
              <a:tailEnd/>
            </a:ln>
          </p:spPr>
          <p:txBody>
            <a:bodyPr/>
            <a:lstStyle/>
            <a:p>
              <a:endParaRPr lang="en-US"/>
            </a:p>
          </p:txBody>
        </p:sp>
        <p:sp>
          <p:nvSpPr>
            <p:cNvPr id="11453" name="Freeform 45"/>
            <p:cNvSpPr>
              <a:spLocks/>
            </p:cNvSpPr>
            <p:nvPr/>
          </p:nvSpPr>
          <p:spPr bwMode="auto">
            <a:xfrm>
              <a:off x="2360" y="2408"/>
              <a:ext cx="74" cy="47"/>
            </a:xfrm>
            <a:custGeom>
              <a:avLst/>
              <a:gdLst>
                <a:gd name="T0" fmla="*/ 0 w 147"/>
                <a:gd name="T1" fmla="*/ 1 h 95"/>
                <a:gd name="T2" fmla="*/ 6 w 147"/>
                <a:gd name="T3" fmla="*/ 0 h 95"/>
                <a:gd name="T4" fmla="*/ 12 w 147"/>
                <a:gd name="T5" fmla="*/ 0 h 95"/>
                <a:gd name="T6" fmla="*/ 17 w 147"/>
                <a:gd name="T7" fmla="*/ 0 h 95"/>
                <a:gd name="T8" fmla="*/ 23 w 147"/>
                <a:gd name="T9" fmla="*/ 2 h 95"/>
                <a:gd name="T10" fmla="*/ 28 w 147"/>
                <a:gd name="T11" fmla="*/ 4 h 95"/>
                <a:gd name="T12" fmla="*/ 32 w 147"/>
                <a:gd name="T13" fmla="*/ 7 h 95"/>
                <a:gd name="T14" fmla="*/ 36 w 147"/>
                <a:gd name="T15" fmla="*/ 11 h 95"/>
                <a:gd name="T16" fmla="*/ 37 w 147"/>
                <a:gd name="T17" fmla="*/ 15 h 95"/>
                <a:gd name="T18" fmla="*/ 37 w 147"/>
                <a:gd name="T19" fmla="*/ 19 h 95"/>
                <a:gd name="T20" fmla="*/ 36 w 147"/>
                <a:gd name="T21" fmla="*/ 22 h 95"/>
                <a:gd name="T22" fmla="*/ 33 w 147"/>
                <a:gd name="T23" fmla="*/ 23 h 95"/>
                <a:gd name="T24" fmla="*/ 30 w 147"/>
                <a:gd name="T25" fmla="*/ 23 h 95"/>
                <a:gd name="T26" fmla="*/ 27 w 147"/>
                <a:gd name="T27" fmla="*/ 22 h 95"/>
                <a:gd name="T28" fmla="*/ 24 w 147"/>
                <a:gd name="T29" fmla="*/ 20 h 95"/>
                <a:gd name="T30" fmla="*/ 21 w 147"/>
                <a:gd name="T31" fmla="*/ 17 h 95"/>
                <a:gd name="T32" fmla="*/ 20 w 147"/>
                <a:gd name="T33" fmla="*/ 13 h 95"/>
                <a:gd name="T34" fmla="*/ 18 w 147"/>
                <a:gd name="T35" fmla="*/ 10 h 95"/>
                <a:gd name="T36" fmla="*/ 16 w 147"/>
                <a:gd name="T37" fmla="*/ 8 h 95"/>
                <a:gd name="T38" fmla="*/ 13 w 147"/>
                <a:gd name="T39" fmla="*/ 5 h 95"/>
                <a:gd name="T40" fmla="*/ 9 w 147"/>
                <a:gd name="T41" fmla="*/ 4 h 95"/>
                <a:gd name="T42" fmla="*/ 6 w 147"/>
                <a:gd name="T43" fmla="*/ 3 h 95"/>
                <a:gd name="T44" fmla="*/ 3 w 147"/>
                <a:gd name="T45" fmla="*/ 1 h 95"/>
                <a:gd name="T46" fmla="*/ 1 w 147"/>
                <a:gd name="T47" fmla="*/ 1 h 95"/>
                <a:gd name="T48" fmla="*/ 0 w 147"/>
                <a:gd name="T49" fmla="*/ 1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7"/>
                <a:gd name="T76" fmla="*/ 0 h 95"/>
                <a:gd name="T77" fmla="*/ 147 w 147"/>
                <a:gd name="T78" fmla="*/ 95 h 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FF0000"/>
            </a:solidFill>
            <a:ln w="9525">
              <a:noFill/>
              <a:round/>
              <a:headEnd/>
              <a:tailEnd/>
            </a:ln>
          </p:spPr>
          <p:txBody>
            <a:bodyPr/>
            <a:lstStyle/>
            <a:p>
              <a:endParaRPr lang="en-US"/>
            </a:p>
          </p:txBody>
        </p:sp>
        <p:sp>
          <p:nvSpPr>
            <p:cNvPr id="11454" name="Freeform 46"/>
            <p:cNvSpPr>
              <a:spLocks/>
            </p:cNvSpPr>
            <p:nvPr/>
          </p:nvSpPr>
          <p:spPr bwMode="auto">
            <a:xfrm>
              <a:off x="2357" y="2414"/>
              <a:ext cx="43" cy="77"/>
            </a:xfrm>
            <a:custGeom>
              <a:avLst/>
              <a:gdLst>
                <a:gd name="T0" fmla="*/ 0 w 87"/>
                <a:gd name="T1" fmla="*/ 0 h 154"/>
                <a:gd name="T2" fmla="*/ 5 w 87"/>
                <a:gd name="T3" fmla="*/ 2 h 154"/>
                <a:gd name="T4" fmla="*/ 9 w 87"/>
                <a:gd name="T5" fmla="*/ 6 h 154"/>
                <a:gd name="T6" fmla="*/ 14 w 87"/>
                <a:gd name="T7" fmla="*/ 10 h 154"/>
                <a:gd name="T8" fmla="*/ 17 w 87"/>
                <a:gd name="T9" fmla="*/ 15 h 154"/>
                <a:gd name="T10" fmla="*/ 20 w 87"/>
                <a:gd name="T11" fmla="*/ 19 h 154"/>
                <a:gd name="T12" fmla="*/ 21 w 87"/>
                <a:gd name="T13" fmla="*/ 24 h 154"/>
                <a:gd name="T14" fmla="*/ 21 w 87"/>
                <a:gd name="T15" fmla="*/ 30 h 154"/>
                <a:gd name="T16" fmla="*/ 20 w 87"/>
                <a:gd name="T17" fmla="*/ 35 h 154"/>
                <a:gd name="T18" fmla="*/ 17 w 87"/>
                <a:gd name="T19" fmla="*/ 38 h 154"/>
                <a:gd name="T20" fmla="*/ 14 w 87"/>
                <a:gd name="T21" fmla="*/ 39 h 154"/>
                <a:gd name="T22" fmla="*/ 12 w 87"/>
                <a:gd name="T23" fmla="*/ 38 h 154"/>
                <a:gd name="T24" fmla="*/ 9 w 87"/>
                <a:gd name="T25" fmla="*/ 36 h 154"/>
                <a:gd name="T26" fmla="*/ 7 w 87"/>
                <a:gd name="T27" fmla="*/ 34 h 154"/>
                <a:gd name="T28" fmla="*/ 6 w 87"/>
                <a:gd name="T29" fmla="*/ 30 h 154"/>
                <a:gd name="T30" fmla="*/ 6 w 87"/>
                <a:gd name="T31" fmla="*/ 26 h 154"/>
                <a:gd name="T32" fmla="*/ 7 w 87"/>
                <a:gd name="T33" fmla="*/ 22 h 154"/>
                <a:gd name="T34" fmla="*/ 8 w 87"/>
                <a:gd name="T35" fmla="*/ 19 h 154"/>
                <a:gd name="T36" fmla="*/ 7 w 87"/>
                <a:gd name="T37" fmla="*/ 15 h 154"/>
                <a:gd name="T38" fmla="*/ 6 w 87"/>
                <a:gd name="T39" fmla="*/ 11 h 154"/>
                <a:gd name="T40" fmla="*/ 5 w 87"/>
                <a:gd name="T41" fmla="*/ 8 h 154"/>
                <a:gd name="T42" fmla="*/ 3 w 87"/>
                <a:gd name="T43" fmla="*/ 5 h 154"/>
                <a:gd name="T44" fmla="*/ 1 w 87"/>
                <a:gd name="T45" fmla="*/ 2 h 154"/>
                <a:gd name="T46" fmla="*/ 0 w 87"/>
                <a:gd name="T47" fmla="*/ 1 h 154"/>
                <a:gd name="T48" fmla="*/ 0 w 87"/>
                <a:gd name="T49" fmla="*/ 0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154"/>
                <a:gd name="T77" fmla="*/ 87 w 87"/>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FF0000"/>
            </a:solidFill>
            <a:ln w="9525">
              <a:noFill/>
              <a:round/>
              <a:headEnd/>
              <a:tailEnd/>
            </a:ln>
          </p:spPr>
          <p:txBody>
            <a:bodyPr/>
            <a:lstStyle/>
            <a:p>
              <a:endParaRPr lang="en-US"/>
            </a:p>
          </p:txBody>
        </p:sp>
        <p:sp>
          <p:nvSpPr>
            <p:cNvPr id="11455" name="Freeform 47"/>
            <p:cNvSpPr>
              <a:spLocks/>
            </p:cNvSpPr>
            <p:nvPr/>
          </p:nvSpPr>
          <p:spPr bwMode="auto">
            <a:xfrm>
              <a:off x="2359" y="2373"/>
              <a:ext cx="81" cy="34"/>
            </a:xfrm>
            <a:custGeom>
              <a:avLst/>
              <a:gdLst>
                <a:gd name="T0" fmla="*/ 0 w 161"/>
                <a:gd name="T1" fmla="*/ 17 h 69"/>
                <a:gd name="T2" fmla="*/ 4 w 161"/>
                <a:gd name="T3" fmla="*/ 13 h 69"/>
                <a:gd name="T4" fmla="*/ 8 w 161"/>
                <a:gd name="T5" fmla="*/ 9 h 69"/>
                <a:gd name="T6" fmla="*/ 13 w 161"/>
                <a:gd name="T7" fmla="*/ 5 h 69"/>
                <a:gd name="T8" fmla="*/ 18 w 161"/>
                <a:gd name="T9" fmla="*/ 2 h 69"/>
                <a:gd name="T10" fmla="*/ 23 w 161"/>
                <a:gd name="T11" fmla="*/ 1 h 69"/>
                <a:gd name="T12" fmla="*/ 28 w 161"/>
                <a:gd name="T13" fmla="*/ 0 h 69"/>
                <a:gd name="T14" fmla="*/ 33 w 161"/>
                <a:gd name="T15" fmla="*/ 1 h 69"/>
                <a:gd name="T16" fmla="*/ 37 w 161"/>
                <a:gd name="T17" fmla="*/ 3 h 69"/>
                <a:gd name="T18" fmla="*/ 40 w 161"/>
                <a:gd name="T19" fmla="*/ 6 h 69"/>
                <a:gd name="T20" fmla="*/ 41 w 161"/>
                <a:gd name="T21" fmla="*/ 9 h 69"/>
                <a:gd name="T22" fmla="*/ 39 w 161"/>
                <a:gd name="T23" fmla="*/ 11 h 69"/>
                <a:gd name="T24" fmla="*/ 37 w 161"/>
                <a:gd name="T25" fmla="*/ 13 h 69"/>
                <a:gd name="T26" fmla="*/ 34 w 161"/>
                <a:gd name="T27" fmla="*/ 15 h 69"/>
                <a:gd name="T28" fmla="*/ 31 w 161"/>
                <a:gd name="T29" fmla="*/ 16 h 69"/>
                <a:gd name="T30" fmla="*/ 27 w 161"/>
                <a:gd name="T31" fmla="*/ 15 h 69"/>
                <a:gd name="T32" fmla="*/ 23 w 161"/>
                <a:gd name="T33" fmla="*/ 13 h 69"/>
                <a:gd name="T34" fmla="*/ 20 w 161"/>
                <a:gd name="T35" fmla="*/ 12 h 69"/>
                <a:gd name="T36" fmla="*/ 16 w 161"/>
                <a:gd name="T37" fmla="*/ 11 h 69"/>
                <a:gd name="T38" fmla="*/ 12 w 161"/>
                <a:gd name="T39" fmla="*/ 12 h 69"/>
                <a:gd name="T40" fmla="*/ 9 w 161"/>
                <a:gd name="T41" fmla="*/ 13 h 69"/>
                <a:gd name="T42" fmla="*/ 6 w 161"/>
                <a:gd name="T43" fmla="*/ 14 h 69"/>
                <a:gd name="T44" fmla="*/ 3 w 161"/>
                <a:gd name="T45" fmla="*/ 16 h 69"/>
                <a:gd name="T46" fmla="*/ 1 w 161"/>
                <a:gd name="T47" fmla="*/ 17 h 69"/>
                <a:gd name="T48" fmla="*/ 0 w 161"/>
                <a:gd name="T49" fmla="*/ 17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69"/>
                <a:gd name="T77" fmla="*/ 161 w 161"/>
                <a:gd name="T78" fmla="*/ 69 h 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FF0000"/>
            </a:solidFill>
            <a:ln w="9525">
              <a:noFill/>
              <a:round/>
              <a:headEnd/>
              <a:tailEnd/>
            </a:ln>
          </p:spPr>
          <p:txBody>
            <a:bodyPr/>
            <a:lstStyle/>
            <a:p>
              <a:endParaRPr lang="en-US"/>
            </a:p>
          </p:txBody>
        </p:sp>
        <p:sp>
          <p:nvSpPr>
            <p:cNvPr id="11456" name="Freeform 48"/>
            <p:cNvSpPr>
              <a:spLocks/>
            </p:cNvSpPr>
            <p:nvPr/>
          </p:nvSpPr>
          <p:spPr bwMode="auto">
            <a:xfrm>
              <a:off x="2356" y="2338"/>
              <a:ext cx="57" cy="66"/>
            </a:xfrm>
            <a:custGeom>
              <a:avLst/>
              <a:gdLst>
                <a:gd name="T0" fmla="*/ 0 w 114"/>
                <a:gd name="T1" fmla="*/ 33 h 133"/>
                <a:gd name="T2" fmla="*/ 1 w 114"/>
                <a:gd name="T3" fmla="*/ 27 h 133"/>
                <a:gd name="T4" fmla="*/ 2 w 114"/>
                <a:gd name="T5" fmla="*/ 22 h 133"/>
                <a:gd name="T6" fmla="*/ 3 w 114"/>
                <a:gd name="T7" fmla="*/ 16 h 133"/>
                <a:gd name="T8" fmla="*/ 6 w 114"/>
                <a:gd name="T9" fmla="*/ 11 h 133"/>
                <a:gd name="T10" fmla="*/ 9 w 114"/>
                <a:gd name="T11" fmla="*/ 6 h 133"/>
                <a:gd name="T12" fmla="*/ 13 w 114"/>
                <a:gd name="T13" fmla="*/ 3 h 133"/>
                <a:gd name="T14" fmla="*/ 17 w 114"/>
                <a:gd name="T15" fmla="*/ 0 h 133"/>
                <a:gd name="T16" fmla="*/ 22 w 114"/>
                <a:gd name="T17" fmla="*/ 0 h 133"/>
                <a:gd name="T18" fmla="*/ 26 w 114"/>
                <a:gd name="T19" fmla="*/ 1 h 133"/>
                <a:gd name="T20" fmla="*/ 28 w 114"/>
                <a:gd name="T21" fmla="*/ 3 h 133"/>
                <a:gd name="T22" fmla="*/ 29 w 114"/>
                <a:gd name="T23" fmla="*/ 5 h 133"/>
                <a:gd name="T24" fmla="*/ 28 w 114"/>
                <a:gd name="T25" fmla="*/ 8 h 133"/>
                <a:gd name="T26" fmla="*/ 27 w 114"/>
                <a:gd name="T27" fmla="*/ 11 h 133"/>
                <a:gd name="T28" fmla="*/ 24 w 114"/>
                <a:gd name="T29" fmla="*/ 14 h 133"/>
                <a:gd name="T30" fmla="*/ 21 w 114"/>
                <a:gd name="T31" fmla="*/ 16 h 133"/>
                <a:gd name="T32" fmla="*/ 16 w 114"/>
                <a:gd name="T33" fmla="*/ 16 h 133"/>
                <a:gd name="T34" fmla="*/ 13 w 114"/>
                <a:gd name="T35" fmla="*/ 17 h 133"/>
                <a:gd name="T36" fmla="*/ 10 w 114"/>
                <a:gd name="T37" fmla="*/ 19 h 133"/>
                <a:gd name="T38" fmla="*/ 7 w 114"/>
                <a:gd name="T39" fmla="*/ 22 h 133"/>
                <a:gd name="T40" fmla="*/ 5 w 114"/>
                <a:gd name="T41" fmla="*/ 24 h 133"/>
                <a:gd name="T42" fmla="*/ 3 w 114"/>
                <a:gd name="T43" fmla="*/ 28 h 133"/>
                <a:gd name="T44" fmla="*/ 2 w 114"/>
                <a:gd name="T45" fmla="*/ 30 h 133"/>
                <a:gd name="T46" fmla="*/ 1 w 114"/>
                <a:gd name="T47" fmla="*/ 32 h 133"/>
                <a:gd name="T48" fmla="*/ 0 w 114"/>
                <a:gd name="T49" fmla="*/ 33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4"/>
                <a:gd name="T76" fmla="*/ 0 h 133"/>
                <a:gd name="T77" fmla="*/ 114 w 114"/>
                <a:gd name="T78" fmla="*/ 133 h 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FF0000"/>
            </a:solidFill>
            <a:ln w="9525">
              <a:noFill/>
              <a:round/>
              <a:headEnd/>
              <a:tailEnd/>
            </a:ln>
          </p:spPr>
          <p:txBody>
            <a:bodyPr/>
            <a:lstStyle/>
            <a:p>
              <a:endParaRPr lang="en-US"/>
            </a:p>
          </p:txBody>
        </p:sp>
        <p:sp>
          <p:nvSpPr>
            <p:cNvPr id="11457" name="Freeform 49"/>
            <p:cNvSpPr>
              <a:spLocks/>
            </p:cNvSpPr>
            <p:nvPr/>
          </p:nvSpPr>
          <p:spPr bwMode="auto">
            <a:xfrm>
              <a:off x="2332" y="2318"/>
              <a:ext cx="35" cy="82"/>
            </a:xfrm>
            <a:custGeom>
              <a:avLst/>
              <a:gdLst>
                <a:gd name="T0" fmla="*/ 7 w 70"/>
                <a:gd name="T1" fmla="*/ 41 h 163"/>
                <a:gd name="T2" fmla="*/ 4 w 70"/>
                <a:gd name="T3" fmla="*/ 37 h 163"/>
                <a:gd name="T4" fmla="*/ 2 w 70"/>
                <a:gd name="T5" fmla="*/ 31 h 163"/>
                <a:gd name="T6" fmla="*/ 1 w 70"/>
                <a:gd name="T7" fmla="*/ 26 h 163"/>
                <a:gd name="T8" fmla="*/ 0 w 70"/>
                <a:gd name="T9" fmla="*/ 20 h 163"/>
                <a:gd name="T10" fmla="*/ 0 w 70"/>
                <a:gd name="T11" fmla="*/ 14 h 163"/>
                <a:gd name="T12" fmla="*/ 1 w 70"/>
                <a:gd name="T13" fmla="*/ 9 h 163"/>
                <a:gd name="T14" fmla="*/ 3 w 70"/>
                <a:gd name="T15" fmla="*/ 5 h 163"/>
                <a:gd name="T16" fmla="*/ 7 w 70"/>
                <a:gd name="T17" fmla="*/ 2 h 163"/>
                <a:gd name="T18" fmla="*/ 11 w 70"/>
                <a:gd name="T19" fmla="*/ 0 h 163"/>
                <a:gd name="T20" fmla="*/ 14 w 70"/>
                <a:gd name="T21" fmla="*/ 1 h 163"/>
                <a:gd name="T22" fmla="*/ 16 w 70"/>
                <a:gd name="T23" fmla="*/ 3 h 163"/>
                <a:gd name="T24" fmla="*/ 18 w 70"/>
                <a:gd name="T25" fmla="*/ 6 h 163"/>
                <a:gd name="T26" fmla="*/ 18 w 70"/>
                <a:gd name="T27" fmla="*/ 9 h 163"/>
                <a:gd name="T28" fmla="*/ 17 w 70"/>
                <a:gd name="T29" fmla="*/ 12 h 163"/>
                <a:gd name="T30" fmla="*/ 15 w 70"/>
                <a:gd name="T31" fmla="*/ 16 h 163"/>
                <a:gd name="T32" fmla="*/ 12 w 70"/>
                <a:gd name="T33" fmla="*/ 19 h 163"/>
                <a:gd name="T34" fmla="*/ 9 w 70"/>
                <a:gd name="T35" fmla="*/ 25 h 163"/>
                <a:gd name="T36" fmla="*/ 7 w 70"/>
                <a:gd name="T37" fmla="*/ 32 h 163"/>
                <a:gd name="T38" fmla="*/ 7 w 70"/>
                <a:gd name="T39" fmla="*/ 38 h 163"/>
                <a:gd name="T40" fmla="*/ 7 w 70"/>
                <a:gd name="T41" fmla="*/ 41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163"/>
                <a:gd name="T65" fmla="*/ 70 w 70"/>
                <a:gd name="T66" fmla="*/ 163 h 1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FF0000"/>
            </a:solidFill>
            <a:ln w="9525">
              <a:noFill/>
              <a:round/>
              <a:headEnd/>
              <a:tailEnd/>
            </a:ln>
          </p:spPr>
          <p:txBody>
            <a:bodyPr/>
            <a:lstStyle/>
            <a:p>
              <a:endParaRPr lang="en-US"/>
            </a:p>
          </p:txBody>
        </p:sp>
        <p:sp>
          <p:nvSpPr>
            <p:cNvPr id="11458" name="Freeform 50"/>
            <p:cNvSpPr>
              <a:spLocks/>
            </p:cNvSpPr>
            <p:nvPr/>
          </p:nvSpPr>
          <p:spPr bwMode="auto">
            <a:xfrm>
              <a:off x="2376" y="1599"/>
              <a:ext cx="180" cy="174"/>
            </a:xfrm>
            <a:custGeom>
              <a:avLst/>
              <a:gdLst>
                <a:gd name="T0" fmla="*/ 2 w 361"/>
                <a:gd name="T1" fmla="*/ 1 h 348"/>
                <a:gd name="T2" fmla="*/ 0 w 361"/>
                <a:gd name="T3" fmla="*/ 1 h 348"/>
                <a:gd name="T4" fmla="*/ 0 w 361"/>
                <a:gd name="T5" fmla="*/ 0 h 348"/>
                <a:gd name="T6" fmla="*/ 2 w 361"/>
                <a:gd name="T7" fmla="*/ 0 h 348"/>
                <a:gd name="T8" fmla="*/ 5 w 361"/>
                <a:gd name="T9" fmla="*/ 1 h 348"/>
                <a:gd name="T10" fmla="*/ 11 w 361"/>
                <a:gd name="T11" fmla="*/ 2 h 348"/>
                <a:gd name="T12" fmla="*/ 17 w 361"/>
                <a:gd name="T13" fmla="*/ 4 h 348"/>
                <a:gd name="T14" fmla="*/ 24 w 361"/>
                <a:gd name="T15" fmla="*/ 7 h 348"/>
                <a:gd name="T16" fmla="*/ 32 w 361"/>
                <a:gd name="T17" fmla="*/ 10 h 348"/>
                <a:gd name="T18" fmla="*/ 40 w 361"/>
                <a:gd name="T19" fmla="*/ 14 h 348"/>
                <a:gd name="T20" fmla="*/ 49 w 361"/>
                <a:gd name="T21" fmla="*/ 19 h 348"/>
                <a:gd name="T22" fmla="*/ 57 w 361"/>
                <a:gd name="T23" fmla="*/ 24 h 348"/>
                <a:gd name="T24" fmla="*/ 65 w 361"/>
                <a:gd name="T25" fmla="*/ 30 h 348"/>
                <a:gd name="T26" fmla="*/ 72 w 361"/>
                <a:gd name="T27" fmla="*/ 37 h 348"/>
                <a:gd name="T28" fmla="*/ 79 w 361"/>
                <a:gd name="T29" fmla="*/ 44 h 348"/>
                <a:gd name="T30" fmla="*/ 85 w 361"/>
                <a:gd name="T31" fmla="*/ 52 h 348"/>
                <a:gd name="T32" fmla="*/ 89 w 361"/>
                <a:gd name="T33" fmla="*/ 62 h 348"/>
                <a:gd name="T34" fmla="*/ 90 w 361"/>
                <a:gd name="T35" fmla="*/ 67 h 348"/>
                <a:gd name="T36" fmla="*/ 89 w 361"/>
                <a:gd name="T37" fmla="*/ 72 h 348"/>
                <a:gd name="T38" fmla="*/ 88 w 361"/>
                <a:gd name="T39" fmla="*/ 76 h 348"/>
                <a:gd name="T40" fmla="*/ 86 w 361"/>
                <a:gd name="T41" fmla="*/ 80 h 348"/>
                <a:gd name="T42" fmla="*/ 84 w 361"/>
                <a:gd name="T43" fmla="*/ 83 h 348"/>
                <a:gd name="T44" fmla="*/ 82 w 361"/>
                <a:gd name="T45" fmla="*/ 85 h 348"/>
                <a:gd name="T46" fmla="*/ 80 w 361"/>
                <a:gd name="T47" fmla="*/ 87 h 348"/>
                <a:gd name="T48" fmla="*/ 80 w 361"/>
                <a:gd name="T49" fmla="*/ 87 h 348"/>
                <a:gd name="T50" fmla="*/ 80 w 361"/>
                <a:gd name="T51" fmla="*/ 87 h 348"/>
                <a:gd name="T52" fmla="*/ 81 w 361"/>
                <a:gd name="T53" fmla="*/ 86 h 348"/>
                <a:gd name="T54" fmla="*/ 82 w 361"/>
                <a:gd name="T55" fmla="*/ 83 h 348"/>
                <a:gd name="T56" fmla="*/ 84 w 361"/>
                <a:gd name="T57" fmla="*/ 80 h 348"/>
                <a:gd name="T58" fmla="*/ 85 w 361"/>
                <a:gd name="T59" fmla="*/ 77 h 348"/>
                <a:gd name="T60" fmla="*/ 85 w 361"/>
                <a:gd name="T61" fmla="*/ 72 h 348"/>
                <a:gd name="T62" fmla="*/ 85 w 361"/>
                <a:gd name="T63" fmla="*/ 67 h 348"/>
                <a:gd name="T64" fmla="*/ 84 w 361"/>
                <a:gd name="T65" fmla="*/ 61 h 348"/>
                <a:gd name="T66" fmla="*/ 81 w 361"/>
                <a:gd name="T67" fmla="*/ 55 h 348"/>
                <a:gd name="T68" fmla="*/ 77 w 361"/>
                <a:gd name="T69" fmla="*/ 48 h 348"/>
                <a:gd name="T70" fmla="*/ 70 w 361"/>
                <a:gd name="T71" fmla="*/ 42 h 348"/>
                <a:gd name="T72" fmla="*/ 62 w 361"/>
                <a:gd name="T73" fmla="*/ 34 h 348"/>
                <a:gd name="T74" fmla="*/ 51 w 361"/>
                <a:gd name="T75" fmla="*/ 26 h 348"/>
                <a:gd name="T76" fmla="*/ 38 w 361"/>
                <a:gd name="T77" fmla="*/ 19 h 348"/>
                <a:gd name="T78" fmla="*/ 22 w 361"/>
                <a:gd name="T79" fmla="*/ 10 h 348"/>
                <a:gd name="T80" fmla="*/ 2 w 361"/>
                <a:gd name="T81" fmla="*/ 1 h 3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1"/>
                <a:gd name="T124" fmla="*/ 0 h 348"/>
                <a:gd name="T125" fmla="*/ 361 w 361"/>
                <a:gd name="T126" fmla="*/ 348 h 3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FF0000"/>
            </a:solidFill>
            <a:ln w="9525">
              <a:noFill/>
              <a:round/>
              <a:headEnd/>
              <a:tailEnd/>
            </a:ln>
          </p:spPr>
          <p:txBody>
            <a:bodyPr/>
            <a:lstStyle/>
            <a:p>
              <a:endParaRPr lang="en-US"/>
            </a:p>
          </p:txBody>
        </p:sp>
        <p:sp>
          <p:nvSpPr>
            <p:cNvPr id="11459" name="Freeform 51"/>
            <p:cNvSpPr>
              <a:spLocks/>
            </p:cNvSpPr>
            <p:nvPr/>
          </p:nvSpPr>
          <p:spPr bwMode="auto">
            <a:xfrm>
              <a:off x="2332" y="2439"/>
              <a:ext cx="63" cy="171"/>
            </a:xfrm>
            <a:custGeom>
              <a:avLst/>
              <a:gdLst>
                <a:gd name="T0" fmla="*/ 7 w 126"/>
                <a:gd name="T1" fmla="*/ 0 h 343"/>
                <a:gd name="T2" fmla="*/ 3 w 126"/>
                <a:gd name="T3" fmla="*/ 7 h 343"/>
                <a:gd name="T4" fmla="*/ 1 w 126"/>
                <a:gd name="T5" fmla="*/ 17 h 343"/>
                <a:gd name="T6" fmla="*/ 0 w 126"/>
                <a:gd name="T7" fmla="*/ 30 h 343"/>
                <a:gd name="T8" fmla="*/ 2 w 126"/>
                <a:gd name="T9" fmla="*/ 43 h 343"/>
                <a:gd name="T10" fmla="*/ 5 w 126"/>
                <a:gd name="T11" fmla="*/ 57 h 343"/>
                <a:gd name="T12" fmla="*/ 11 w 126"/>
                <a:gd name="T13" fmla="*/ 69 h 343"/>
                <a:gd name="T14" fmla="*/ 20 w 126"/>
                <a:gd name="T15" fmla="*/ 79 h 343"/>
                <a:gd name="T16" fmla="*/ 32 w 126"/>
                <a:gd name="T17" fmla="*/ 85 h 343"/>
                <a:gd name="T18" fmla="*/ 31 w 126"/>
                <a:gd name="T19" fmla="*/ 85 h 343"/>
                <a:gd name="T20" fmla="*/ 29 w 126"/>
                <a:gd name="T21" fmla="*/ 83 h 343"/>
                <a:gd name="T22" fmla="*/ 26 w 126"/>
                <a:gd name="T23" fmla="*/ 80 h 343"/>
                <a:gd name="T24" fmla="*/ 22 w 126"/>
                <a:gd name="T25" fmla="*/ 76 h 343"/>
                <a:gd name="T26" fmla="*/ 18 w 126"/>
                <a:gd name="T27" fmla="*/ 72 h 343"/>
                <a:gd name="T28" fmla="*/ 14 w 126"/>
                <a:gd name="T29" fmla="*/ 66 h 343"/>
                <a:gd name="T30" fmla="*/ 11 w 126"/>
                <a:gd name="T31" fmla="*/ 61 h 343"/>
                <a:gd name="T32" fmla="*/ 8 w 126"/>
                <a:gd name="T33" fmla="*/ 55 h 343"/>
                <a:gd name="T34" fmla="*/ 5 w 126"/>
                <a:gd name="T35" fmla="*/ 45 h 343"/>
                <a:gd name="T36" fmla="*/ 4 w 126"/>
                <a:gd name="T37" fmla="*/ 36 h 343"/>
                <a:gd name="T38" fmla="*/ 3 w 126"/>
                <a:gd name="T39" fmla="*/ 27 h 343"/>
                <a:gd name="T40" fmla="*/ 4 w 126"/>
                <a:gd name="T41" fmla="*/ 18 h 343"/>
                <a:gd name="T42" fmla="*/ 5 w 126"/>
                <a:gd name="T43" fmla="*/ 10 h 343"/>
                <a:gd name="T44" fmla="*/ 5 w 126"/>
                <a:gd name="T45" fmla="*/ 5 h 343"/>
                <a:gd name="T46" fmla="*/ 6 w 126"/>
                <a:gd name="T47" fmla="*/ 1 h 343"/>
                <a:gd name="T48" fmla="*/ 7 w 126"/>
                <a:gd name="T49" fmla="*/ 0 h 3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6"/>
                <a:gd name="T76" fmla="*/ 0 h 343"/>
                <a:gd name="T77" fmla="*/ 126 w 126"/>
                <a:gd name="T78" fmla="*/ 343 h 3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FF0000"/>
            </a:solidFill>
            <a:ln w="9525">
              <a:noFill/>
              <a:round/>
              <a:headEnd/>
              <a:tailEnd/>
            </a:ln>
          </p:spPr>
          <p:txBody>
            <a:bodyPr/>
            <a:lstStyle/>
            <a:p>
              <a:endParaRPr lang="en-US"/>
            </a:p>
          </p:txBody>
        </p:sp>
        <p:sp>
          <p:nvSpPr>
            <p:cNvPr id="11460" name="Freeform 52"/>
            <p:cNvSpPr>
              <a:spLocks/>
            </p:cNvSpPr>
            <p:nvPr/>
          </p:nvSpPr>
          <p:spPr bwMode="auto">
            <a:xfrm>
              <a:off x="2684" y="2480"/>
              <a:ext cx="165" cy="80"/>
            </a:xfrm>
            <a:custGeom>
              <a:avLst/>
              <a:gdLst>
                <a:gd name="T0" fmla="*/ 82 w 332"/>
                <a:gd name="T1" fmla="*/ 40 h 160"/>
                <a:gd name="T2" fmla="*/ 81 w 332"/>
                <a:gd name="T3" fmla="*/ 37 h 160"/>
                <a:gd name="T4" fmla="*/ 79 w 332"/>
                <a:gd name="T5" fmla="*/ 33 h 160"/>
                <a:gd name="T6" fmla="*/ 76 w 332"/>
                <a:gd name="T7" fmla="*/ 28 h 160"/>
                <a:gd name="T8" fmla="*/ 72 w 332"/>
                <a:gd name="T9" fmla="*/ 24 h 160"/>
                <a:gd name="T10" fmla="*/ 68 w 332"/>
                <a:gd name="T11" fmla="*/ 20 h 160"/>
                <a:gd name="T12" fmla="*/ 63 w 332"/>
                <a:gd name="T13" fmla="*/ 16 h 160"/>
                <a:gd name="T14" fmla="*/ 57 w 332"/>
                <a:gd name="T15" fmla="*/ 12 h 160"/>
                <a:gd name="T16" fmla="*/ 51 w 332"/>
                <a:gd name="T17" fmla="*/ 9 h 160"/>
                <a:gd name="T18" fmla="*/ 45 w 332"/>
                <a:gd name="T19" fmla="*/ 5 h 160"/>
                <a:gd name="T20" fmla="*/ 39 w 332"/>
                <a:gd name="T21" fmla="*/ 3 h 160"/>
                <a:gd name="T22" fmla="*/ 33 w 332"/>
                <a:gd name="T23" fmla="*/ 1 h 160"/>
                <a:gd name="T24" fmla="*/ 26 w 332"/>
                <a:gd name="T25" fmla="*/ 0 h 160"/>
                <a:gd name="T26" fmla="*/ 19 w 332"/>
                <a:gd name="T27" fmla="*/ 0 h 160"/>
                <a:gd name="T28" fmla="*/ 12 w 332"/>
                <a:gd name="T29" fmla="*/ 1 h 160"/>
                <a:gd name="T30" fmla="*/ 6 w 332"/>
                <a:gd name="T31" fmla="*/ 3 h 160"/>
                <a:gd name="T32" fmla="*/ 0 w 332"/>
                <a:gd name="T33" fmla="*/ 6 h 160"/>
                <a:gd name="T34" fmla="*/ 1 w 332"/>
                <a:gd name="T35" fmla="*/ 5 h 160"/>
                <a:gd name="T36" fmla="*/ 3 w 332"/>
                <a:gd name="T37" fmla="*/ 5 h 160"/>
                <a:gd name="T38" fmla="*/ 8 w 332"/>
                <a:gd name="T39" fmla="*/ 5 h 160"/>
                <a:gd name="T40" fmla="*/ 13 w 332"/>
                <a:gd name="T41" fmla="*/ 4 h 160"/>
                <a:gd name="T42" fmla="*/ 19 w 332"/>
                <a:gd name="T43" fmla="*/ 3 h 160"/>
                <a:gd name="T44" fmla="*/ 26 w 332"/>
                <a:gd name="T45" fmla="*/ 4 h 160"/>
                <a:gd name="T46" fmla="*/ 33 w 332"/>
                <a:gd name="T47" fmla="*/ 5 h 160"/>
                <a:gd name="T48" fmla="*/ 39 w 332"/>
                <a:gd name="T49" fmla="*/ 6 h 160"/>
                <a:gd name="T50" fmla="*/ 48 w 332"/>
                <a:gd name="T51" fmla="*/ 10 h 160"/>
                <a:gd name="T52" fmla="*/ 56 w 332"/>
                <a:gd name="T53" fmla="*/ 15 h 160"/>
                <a:gd name="T54" fmla="*/ 63 w 332"/>
                <a:gd name="T55" fmla="*/ 20 h 160"/>
                <a:gd name="T56" fmla="*/ 70 w 332"/>
                <a:gd name="T57" fmla="*/ 26 h 160"/>
                <a:gd name="T58" fmla="*/ 75 w 332"/>
                <a:gd name="T59" fmla="*/ 31 h 160"/>
                <a:gd name="T60" fmla="*/ 79 w 332"/>
                <a:gd name="T61" fmla="*/ 36 h 160"/>
                <a:gd name="T62" fmla="*/ 82 w 332"/>
                <a:gd name="T63" fmla="*/ 39 h 160"/>
                <a:gd name="T64" fmla="*/ 82 w 332"/>
                <a:gd name="T65" fmla="*/ 40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2"/>
                <a:gd name="T100" fmla="*/ 0 h 160"/>
                <a:gd name="T101" fmla="*/ 332 w 332"/>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FF0000"/>
            </a:solidFill>
            <a:ln w="9525">
              <a:noFill/>
              <a:round/>
              <a:headEnd/>
              <a:tailEnd/>
            </a:ln>
          </p:spPr>
          <p:txBody>
            <a:bodyPr/>
            <a:lstStyle/>
            <a:p>
              <a:endParaRPr lang="en-US"/>
            </a:p>
          </p:txBody>
        </p:sp>
        <p:sp>
          <p:nvSpPr>
            <p:cNvPr id="11461" name="Freeform 53"/>
            <p:cNvSpPr>
              <a:spLocks/>
            </p:cNvSpPr>
            <p:nvPr/>
          </p:nvSpPr>
          <p:spPr bwMode="auto">
            <a:xfrm>
              <a:off x="2464" y="1984"/>
              <a:ext cx="186" cy="670"/>
            </a:xfrm>
            <a:custGeom>
              <a:avLst/>
              <a:gdLst>
                <a:gd name="T0" fmla="*/ 82 w 373"/>
                <a:gd name="T1" fmla="*/ 334 h 1340"/>
                <a:gd name="T2" fmla="*/ 60 w 373"/>
                <a:gd name="T3" fmla="*/ 331 h 1340"/>
                <a:gd name="T4" fmla="*/ 40 w 373"/>
                <a:gd name="T5" fmla="*/ 326 h 1340"/>
                <a:gd name="T6" fmla="*/ 24 w 373"/>
                <a:gd name="T7" fmla="*/ 317 h 1340"/>
                <a:gd name="T8" fmla="*/ 13 w 373"/>
                <a:gd name="T9" fmla="*/ 303 h 1340"/>
                <a:gd name="T10" fmla="*/ 10 w 373"/>
                <a:gd name="T11" fmla="*/ 283 h 1340"/>
                <a:gd name="T12" fmla="*/ 17 w 373"/>
                <a:gd name="T13" fmla="*/ 254 h 1340"/>
                <a:gd name="T14" fmla="*/ 35 w 373"/>
                <a:gd name="T15" fmla="*/ 217 h 1340"/>
                <a:gd name="T16" fmla="*/ 62 w 373"/>
                <a:gd name="T17" fmla="*/ 175 h 1340"/>
                <a:gd name="T18" fmla="*/ 79 w 373"/>
                <a:gd name="T19" fmla="*/ 139 h 1340"/>
                <a:gd name="T20" fmla="*/ 89 w 373"/>
                <a:gd name="T21" fmla="*/ 106 h 1340"/>
                <a:gd name="T22" fmla="*/ 92 w 373"/>
                <a:gd name="T23" fmla="*/ 78 h 1340"/>
                <a:gd name="T24" fmla="*/ 88 w 373"/>
                <a:gd name="T25" fmla="*/ 52 h 1340"/>
                <a:gd name="T26" fmla="*/ 80 w 373"/>
                <a:gd name="T27" fmla="*/ 33 h 1340"/>
                <a:gd name="T28" fmla="*/ 69 w 373"/>
                <a:gd name="T29" fmla="*/ 17 h 1340"/>
                <a:gd name="T30" fmla="*/ 54 w 373"/>
                <a:gd name="T31" fmla="*/ 5 h 1340"/>
                <a:gd name="T32" fmla="*/ 40 w 373"/>
                <a:gd name="T33" fmla="*/ 1 h 1340"/>
                <a:gd name="T34" fmla="*/ 29 w 373"/>
                <a:gd name="T35" fmla="*/ 1 h 1340"/>
                <a:gd name="T36" fmla="*/ 21 w 373"/>
                <a:gd name="T37" fmla="*/ 4 h 1340"/>
                <a:gd name="T38" fmla="*/ 14 w 373"/>
                <a:gd name="T39" fmla="*/ 9 h 1340"/>
                <a:gd name="T40" fmla="*/ 8 w 373"/>
                <a:gd name="T41" fmla="*/ 15 h 1340"/>
                <a:gd name="T42" fmla="*/ 4 w 373"/>
                <a:gd name="T43" fmla="*/ 22 h 1340"/>
                <a:gd name="T44" fmla="*/ 1 w 373"/>
                <a:gd name="T45" fmla="*/ 27 h 1340"/>
                <a:gd name="T46" fmla="*/ 0 w 373"/>
                <a:gd name="T47" fmla="*/ 30 h 1340"/>
                <a:gd name="T48" fmla="*/ 0 w 373"/>
                <a:gd name="T49" fmla="*/ 30 h 1340"/>
                <a:gd name="T50" fmla="*/ 2 w 373"/>
                <a:gd name="T51" fmla="*/ 28 h 1340"/>
                <a:gd name="T52" fmla="*/ 5 w 373"/>
                <a:gd name="T53" fmla="*/ 23 h 1340"/>
                <a:gd name="T54" fmla="*/ 11 w 373"/>
                <a:gd name="T55" fmla="*/ 19 h 1340"/>
                <a:gd name="T56" fmla="*/ 17 w 373"/>
                <a:gd name="T57" fmla="*/ 13 h 1340"/>
                <a:gd name="T58" fmla="*/ 24 w 373"/>
                <a:gd name="T59" fmla="*/ 10 h 1340"/>
                <a:gd name="T60" fmla="*/ 33 w 373"/>
                <a:gd name="T61" fmla="*/ 7 h 1340"/>
                <a:gd name="T62" fmla="*/ 42 w 373"/>
                <a:gd name="T63" fmla="*/ 7 h 1340"/>
                <a:gd name="T64" fmla="*/ 52 w 373"/>
                <a:gd name="T65" fmla="*/ 10 h 1340"/>
                <a:gd name="T66" fmla="*/ 63 w 373"/>
                <a:gd name="T67" fmla="*/ 18 h 1340"/>
                <a:gd name="T68" fmla="*/ 73 w 373"/>
                <a:gd name="T69" fmla="*/ 28 h 1340"/>
                <a:gd name="T70" fmla="*/ 81 w 373"/>
                <a:gd name="T71" fmla="*/ 42 h 1340"/>
                <a:gd name="T72" fmla="*/ 87 w 373"/>
                <a:gd name="T73" fmla="*/ 59 h 1340"/>
                <a:gd name="T74" fmla="*/ 90 w 373"/>
                <a:gd name="T75" fmla="*/ 79 h 1340"/>
                <a:gd name="T76" fmla="*/ 88 w 373"/>
                <a:gd name="T77" fmla="*/ 100 h 1340"/>
                <a:gd name="T78" fmla="*/ 80 w 373"/>
                <a:gd name="T79" fmla="*/ 125 h 1340"/>
                <a:gd name="T80" fmla="*/ 67 w 373"/>
                <a:gd name="T81" fmla="*/ 153 h 1340"/>
                <a:gd name="T82" fmla="*/ 51 w 373"/>
                <a:gd name="T83" fmla="*/ 179 h 1340"/>
                <a:gd name="T84" fmla="*/ 36 w 373"/>
                <a:gd name="T85" fmla="*/ 203 h 1340"/>
                <a:gd name="T86" fmla="*/ 23 w 373"/>
                <a:gd name="T87" fmla="*/ 225 h 1340"/>
                <a:gd name="T88" fmla="*/ 12 w 373"/>
                <a:gd name="T89" fmla="*/ 246 h 1340"/>
                <a:gd name="T90" fmla="*/ 4 w 373"/>
                <a:gd name="T91" fmla="*/ 265 h 1340"/>
                <a:gd name="T92" fmla="*/ 1 w 373"/>
                <a:gd name="T93" fmla="*/ 283 h 1340"/>
                <a:gd name="T94" fmla="*/ 4 w 373"/>
                <a:gd name="T95" fmla="*/ 299 h 1340"/>
                <a:gd name="T96" fmla="*/ 14 w 373"/>
                <a:gd name="T97" fmla="*/ 313 h 1340"/>
                <a:gd name="T98" fmla="*/ 26 w 373"/>
                <a:gd name="T99" fmla="*/ 323 h 1340"/>
                <a:gd name="T100" fmla="*/ 39 w 373"/>
                <a:gd name="T101" fmla="*/ 330 h 1340"/>
                <a:gd name="T102" fmla="*/ 53 w 373"/>
                <a:gd name="T103" fmla="*/ 333 h 1340"/>
                <a:gd name="T104" fmla="*/ 67 w 373"/>
                <a:gd name="T105" fmla="*/ 335 h 1340"/>
                <a:gd name="T106" fmla="*/ 79 w 373"/>
                <a:gd name="T107" fmla="*/ 335 h 1340"/>
                <a:gd name="T108" fmla="*/ 87 w 373"/>
                <a:gd name="T109" fmla="*/ 335 h 1340"/>
                <a:gd name="T110" fmla="*/ 92 w 373"/>
                <a:gd name="T111" fmla="*/ 334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1340"/>
                <a:gd name="T170" fmla="*/ 373 w 373"/>
                <a:gd name="T171" fmla="*/ 1340 h 13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FF0000"/>
            </a:solidFill>
            <a:ln w="9525">
              <a:noFill/>
              <a:round/>
              <a:headEnd/>
              <a:tailEnd/>
            </a:ln>
          </p:spPr>
          <p:txBody>
            <a:bodyPr/>
            <a:lstStyle/>
            <a:p>
              <a:endParaRPr lang="en-US"/>
            </a:p>
          </p:txBody>
        </p:sp>
        <p:sp>
          <p:nvSpPr>
            <p:cNvPr id="11462" name="Freeform 54"/>
            <p:cNvSpPr>
              <a:spLocks/>
            </p:cNvSpPr>
            <p:nvPr/>
          </p:nvSpPr>
          <p:spPr bwMode="auto">
            <a:xfrm>
              <a:off x="2886" y="2685"/>
              <a:ext cx="55" cy="62"/>
            </a:xfrm>
            <a:custGeom>
              <a:avLst/>
              <a:gdLst>
                <a:gd name="T0" fmla="*/ 25 w 110"/>
                <a:gd name="T1" fmla="*/ 16 h 123"/>
                <a:gd name="T2" fmla="*/ 27 w 110"/>
                <a:gd name="T3" fmla="*/ 14 h 123"/>
                <a:gd name="T4" fmla="*/ 28 w 110"/>
                <a:gd name="T5" fmla="*/ 12 h 123"/>
                <a:gd name="T6" fmla="*/ 28 w 110"/>
                <a:gd name="T7" fmla="*/ 10 h 123"/>
                <a:gd name="T8" fmla="*/ 27 w 110"/>
                <a:gd name="T9" fmla="*/ 8 h 123"/>
                <a:gd name="T10" fmla="*/ 26 w 110"/>
                <a:gd name="T11" fmla="*/ 7 h 123"/>
                <a:gd name="T12" fmla="*/ 24 w 110"/>
                <a:gd name="T13" fmla="*/ 6 h 123"/>
                <a:gd name="T14" fmla="*/ 22 w 110"/>
                <a:gd name="T15" fmla="*/ 5 h 123"/>
                <a:gd name="T16" fmla="*/ 20 w 110"/>
                <a:gd name="T17" fmla="*/ 6 h 123"/>
                <a:gd name="T18" fmla="*/ 19 w 110"/>
                <a:gd name="T19" fmla="*/ 4 h 123"/>
                <a:gd name="T20" fmla="*/ 18 w 110"/>
                <a:gd name="T21" fmla="*/ 2 h 123"/>
                <a:gd name="T22" fmla="*/ 16 w 110"/>
                <a:gd name="T23" fmla="*/ 1 h 123"/>
                <a:gd name="T24" fmla="*/ 14 w 110"/>
                <a:gd name="T25" fmla="*/ 0 h 123"/>
                <a:gd name="T26" fmla="*/ 12 w 110"/>
                <a:gd name="T27" fmla="*/ 1 h 123"/>
                <a:gd name="T28" fmla="*/ 11 w 110"/>
                <a:gd name="T29" fmla="*/ 2 h 123"/>
                <a:gd name="T30" fmla="*/ 9 w 110"/>
                <a:gd name="T31" fmla="*/ 4 h 123"/>
                <a:gd name="T32" fmla="*/ 9 w 110"/>
                <a:gd name="T33" fmla="*/ 6 h 123"/>
                <a:gd name="T34" fmla="*/ 7 w 110"/>
                <a:gd name="T35" fmla="*/ 5 h 123"/>
                <a:gd name="T36" fmla="*/ 5 w 110"/>
                <a:gd name="T37" fmla="*/ 5 h 123"/>
                <a:gd name="T38" fmla="*/ 3 w 110"/>
                <a:gd name="T39" fmla="*/ 6 h 123"/>
                <a:gd name="T40" fmla="*/ 1 w 110"/>
                <a:gd name="T41" fmla="*/ 8 h 123"/>
                <a:gd name="T42" fmla="*/ 1 w 110"/>
                <a:gd name="T43" fmla="*/ 10 h 123"/>
                <a:gd name="T44" fmla="*/ 1 w 110"/>
                <a:gd name="T45" fmla="*/ 12 h 123"/>
                <a:gd name="T46" fmla="*/ 1 w 110"/>
                <a:gd name="T47" fmla="*/ 14 h 123"/>
                <a:gd name="T48" fmla="*/ 3 w 110"/>
                <a:gd name="T49" fmla="*/ 16 h 123"/>
                <a:gd name="T50" fmla="*/ 1 w 110"/>
                <a:gd name="T51" fmla="*/ 17 h 123"/>
                <a:gd name="T52" fmla="*/ 0 w 110"/>
                <a:gd name="T53" fmla="*/ 19 h 123"/>
                <a:gd name="T54" fmla="*/ 0 w 110"/>
                <a:gd name="T55" fmla="*/ 21 h 123"/>
                <a:gd name="T56" fmla="*/ 1 w 110"/>
                <a:gd name="T57" fmla="*/ 23 h 123"/>
                <a:gd name="T58" fmla="*/ 2 w 110"/>
                <a:gd name="T59" fmla="*/ 25 h 123"/>
                <a:gd name="T60" fmla="*/ 4 w 110"/>
                <a:gd name="T61" fmla="*/ 26 h 123"/>
                <a:gd name="T62" fmla="*/ 6 w 110"/>
                <a:gd name="T63" fmla="*/ 26 h 123"/>
                <a:gd name="T64" fmla="*/ 9 w 110"/>
                <a:gd name="T65" fmla="*/ 25 h 123"/>
                <a:gd name="T66" fmla="*/ 9 w 110"/>
                <a:gd name="T67" fmla="*/ 28 h 123"/>
                <a:gd name="T68" fmla="*/ 10 w 110"/>
                <a:gd name="T69" fmla="*/ 29 h 123"/>
                <a:gd name="T70" fmla="*/ 12 w 110"/>
                <a:gd name="T71" fmla="*/ 31 h 123"/>
                <a:gd name="T72" fmla="*/ 14 w 110"/>
                <a:gd name="T73" fmla="*/ 31 h 123"/>
                <a:gd name="T74" fmla="*/ 15 w 110"/>
                <a:gd name="T75" fmla="*/ 31 h 123"/>
                <a:gd name="T76" fmla="*/ 18 w 110"/>
                <a:gd name="T77" fmla="*/ 29 h 123"/>
                <a:gd name="T78" fmla="*/ 19 w 110"/>
                <a:gd name="T79" fmla="*/ 28 h 123"/>
                <a:gd name="T80" fmla="*/ 19 w 110"/>
                <a:gd name="T81" fmla="*/ 26 h 123"/>
                <a:gd name="T82" fmla="*/ 22 w 110"/>
                <a:gd name="T83" fmla="*/ 26 h 123"/>
                <a:gd name="T84" fmla="*/ 24 w 110"/>
                <a:gd name="T85" fmla="*/ 26 h 123"/>
                <a:gd name="T86" fmla="*/ 26 w 110"/>
                <a:gd name="T87" fmla="*/ 25 h 123"/>
                <a:gd name="T88" fmla="*/ 27 w 110"/>
                <a:gd name="T89" fmla="*/ 24 h 123"/>
                <a:gd name="T90" fmla="*/ 28 w 110"/>
                <a:gd name="T91" fmla="*/ 22 h 123"/>
                <a:gd name="T92" fmla="*/ 28 w 110"/>
                <a:gd name="T93" fmla="*/ 20 h 123"/>
                <a:gd name="T94" fmla="*/ 27 w 110"/>
                <a:gd name="T95" fmla="*/ 18 h 123"/>
                <a:gd name="T96" fmla="*/ 25 w 110"/>
                <a:gd name="T97" fmla="*/ 16 h 1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
                <a:gd name="T148" fmla="*/ 0 h 123"/>
                <a:gd name="T149" fmla="*/ 110 w 110"/>
                <a:gd name="T150" fmla="*/ 123 h 1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FF0000"/>
            </a:solidFill>
            <a:ln w="9525">
              <a:noFill/>
              <a:round/>
              <a:headEnd/>
              <a:tailEnd/>
            </a:ln>
          </p:spPr>
          <p:txBody>
            <a:bodyPr/>
            <a:lstStyle/>
            <a:p>
              <a:endParaRPr lang="en-US"/>
            </a:p>
          </p:txBody>
        </p:sp>
        <p:sp>
          <p:nvSpPr>
            <p:cNvPr id="11463" name="Freeform 55"/>
            <p:cNvSpPr>
              <a:spLocks/>
            </p:cNvSpPr>
            <p:nvPr/>
          </p:nvSpPr>
          <p:spPr bwMode="auto">
            <a:xfrm>
              <a:off x="2905" y="2708"/>
              <a:ext cx="16" cy="16"/>
            </a:xfrm>
            <a:custGeom>
              <a:avLst/>
              <a:gdLst>
                <a:gd name="T0" fmla="*/ 4 w 31"/>
                <a:gd name="T1" fmla="*/ 8 h 33"/>
                <a:gd name="T2" fmla="*/ 3 w 31"/>
                <a:gd name="T3" fmla="*/ 8 h 33"/>
                <a:gd name="T4" fmla="*/ 1 w 31"/>
                <a:gd name="T5" fmla="*/ 7 h 33"/>
                <a:gd name="T6" fmla="*/ 1 w 31"/>
                <a:gd name="T7" fmla="*/ 6 h 33"/>
                <a:gd name="T8" fmla="*/ 0 w 31"/>
                <a:gd name="T9" fmla="*/ 4 h 33"/>
                <a:gd name="T10" fmla="*/ 1 w 31"/>
                <a:gd name="T11" fmla="*/ 2 h 33"/>
                <a:gd name="T12" fmla="*/ 1 w 31"/>
                <a:gd name="T13" fmla="*/ 1 h 33"/>
                <a:gd name="T14" fmla="*/ 3 w 31"/>
                <a:gd name="T15" fmla="*/ 0 h 33"/>
                <a:gd name="T16" fmla="*/ 4 w 31"/>
                <a:gd name="T17" fmla="*/ 0 h 33"/>
                <a:gd name="T18" fmla="*/ 6 w 31"/>
                <a:gd name="T19" fmla="*/ 0 h 33"/>
                <a:gd name="T20" fmla="*/ 7 w 31"/>
                <a:gd name="T21" fmla="*/ 1 h 33"/>
                <a:gd name="T22" fmla="*/ 8 w 31"/>
                <a:gd name="T23" fmla="*/ 2 h 33"/>
                <a:gd name="T24" fmla="*/ 8 w 31"/>
                <a:gd name="T25" fmla="*/ 4 h 33"/>
                <a:gd name="T26" fmla="*/ 8 w 31"/>
                <a:gd name="T27" fmla="*/ 6 h 33"/>
                <a:gd name="T28" fmla="*/ 7 w 31"/>
                <a:gd name="T29" fmla="*/ 7 h 33"/>
                <a:gd name="T30" fmla="*/ 6 w 31"/>
                <a:gd name="T31" fmla="*/ 8 h 33"/>
                <a:gd name="T32" fmla="*/ 4 w 31"/>
                <a:gd name="T33" fmla="*/ 8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3"/>
                <a:gd name="T53" fmla="*/ 31 w 31"/>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FF0000"/>
            </a:solidFill>
            <a:ln w="9525">
              <a:noFill/>
              <a:round/>
              <a:headEnd/>
              <a:tailEnd/>
            </a:ln>
          </p:spPr>
          <p:txBody>
            <a:bodyPr/>
            <a:lstStyle/>
            <a:p>
              <a:endParaRPr lang="en-US"/>
            </a:p>
          </p:txBody>
        </p:sp>
        <p:sp>
          <p:nvSpPr>
            <p:cNvPr id="11464" name="Freeform 56"/>
            <p:cNvSpPr>
              <a:spLocks/>
            </p:cNvSpPr>
            <p:nvPr/>
          </p:nvSpPr>
          <p:spPr bwMode="auto">
            <a:xfrm>
              <a:off x="2366" y="2699"/>
              <a:ext cx="56" cy="61"/>
            </a:xfrm>
            <a:custGeom>
              <a:avLst/>
              <a:gdLst>
                <a:gd name="T0" fmla="*/ 26 w 111"/>
                <a:gd name="T1" fmla="*/ 15 h 122"/>
                <a:gd name="T2" fmla="*/ 27 w 111"/>
                <a:gd name="T3" fmla="*/ 14 h 122"/>
                <a:gd name="T4" fmla="*/ 28 w 111"/>
                <a:gd name="T5" fmla="*/ 12 h 122"/>
                <a:gd name="T6" fmla="*/ 28 w 111"/>
                <a:gd name="T7" fmla="*/ 10 h 122"/>
                <a:gd name="T8" fmla="*/ 28 w 111"/>
                <a:gd name="T9" fmla="*/ 8 h 122"/>
                <a:gd name="T10" fmla="*/ 26 w 111"/>
                <a:gd name="T11" fmla="*/ 6 h 122"/>
                <a:gd name="T12" fmla="*/ 24 w 111"/>
                <a:gd name="T13" fmla="*/ 6 h 122"/>
                <a:gd name="T14" fmla="*/ 22 w 111"/>
                <a:gd name="T15" fmla="*/ 5 h 122"/>
                <a:gd name="T16" fmla="*/ 20 w 111"/>
                <a:gd name="T17" fmla="*/ 6 h 122"/>
                <a:gd name="T18" fmla="*/ 20 w 111"/>
                <a:gd name="T19" fmla="*/ 4 h 122"/>
                <a:gd name="T20" fmla="*/ 18 w 111"/>
                <a:gd name="T21" fmla="*/ 2 h 122"/>
                <a:gd name="T22" fmla="*/ 16 w 111"/>
                <a:gd name="T23" fmla="*/ 1 h 122"/>
                <a:gd name="T24" fmla="*/ 14 w 111"/>
                <a:gd name="T25" fmla="*/ 0 h 122"/>
                <a:gd name="T26" fmla="*/ 12 w 111"/>
                <a:gd name="T27" fmla="*/ 1 h 122"/>
                <a:gd name="T28" fmla="*/ 11 w 111"/>
                <a:gd name="T29" fmla="*/ 2 h 122"/>
                <a:gd name="T30" fmla="*/ 9 w 111"/>
                <a:gd name="T31" fmla="*/ 4 h 122"/>
                <a:gd name="T32" fmla="*/ 9 w 111"/>
                <a:gd name="T33" fmla="*/ 6 h 122"/>
                <a:gd name="T34" fmla="*/ 7 w 111"/>
                <a:gd name="T35" fmla="*/ 5 h 122"/>
                <a:gd name="T36" fmla="*/ 5 w 111"/>
                <a:gd name="T37" fmla="*/ 5 h 122"/>
                <a:gd name="T38" fmla="*/ 3 w 111"/>
                <a:gd name="T39" fmla="*/ 6 h 122"/>
                <a:gd name="T40" fmla="*/ 1 w 111"/>
                <a:gd name="T41" fmla="*/ 8 h 122"/>
                <a:gd name="T42" fmla="*/ 1 w 111"/>
                <a:gd name="T43" fmla="*/ 10 h 122"/>
                <a:gd name="T44" fmla="*/ 1 w 111"/>
                <a:gd name="T45" fmla="*/ 12 h 122"/>
                <a:gd name="T46" fmla="*/ 1 w 111"/>
                <a:gd name="T47" fmla="*/ 14 h 122"/>
                <a:gd name="T48" fmla="*/ 3 w 111"/>
                <a:gd name="T49" fmla="*/ 15 h 122"/>
                <a:gd name="T50" fmla="*/ 1 w 111"/>
                <a:gd name="T51" fmla="*/ 17 h 122"/>
                <a:gd name="T52" fmla="*/ 1 w 111"/>
                <a:gd name="T53" fmla="*/ 19 h 122"/>
                <a:gd name="T54" fmla="*/ 0 w 111"/>
                <a:gd name="T55" fmla="*/ 21 h 122"/>
                <a:gd name="T56" fmla="*/ 1 w 111"/>
                <a:gd name="T57" fmla="*/ 23 h 122"/>
                <a:gd name="T58" fmla="*/ 2 w 111"/>
                <a:gd name="T59" fmla="*/ 25 h 122"/>
                <a:gd name="T60" fmla="*/ 4 w 111"/>
                <a:gd name="T61" fmla="*/ 26 h 122"/>
                <a:gd name="T62" fmla="*/ 6 w 111"/>
                <a:gd name="T63" fmla="*/ 26 h 122"/>
                <a:gd name="T64" fmla="*/ 9 w 111"/>
                <a:gd name="T65" fmla="*/ 25 h 122"/>
                <a:gd name="T66" fmla="*/ 9 w 111"/>
                <a:gd name="T67" fmla="*/ 27 h 122"/>
                <a:gd name="T68" fmla="*/ 10 w 111"/>
                <a:gd name="T69" fmla="*/ 29 h 122"/>
                <a:gd name="T70" fmla="*/ 12 w 111"/>
                <a:gd name="T71" fmla="*/ 30 h 122"/>
                <a:gd name="T72" fmla="*/ 14 w 111"/>
                <a:gd name="T73" fmla="*/ 31 h 122"/>
                <a:gd name="T74" fmla="*/ 16 w 111"/>
                <a:gd name="T75" fmla="*/ 30 h 122"/>
                <a:gd name="T76" fmla="*/ 18 w 111"/>
                <a:gd name="T77" fmla="*/ 29 h 122"/>
                <a:gd name="T78" fmla="*/ 19 w 111"/>
                <a:gd name="T79" fmla="*/ 27 h 122"/>
                <a:gd name="T80" fmla="*/ 20 w 111"/>
                <a:gd name="T81" fmla="*/ 25 h 122"/>
                <a:gd name="T82" fmla="*/ 22 w 111"/>
                <a:gd name="T83" fmla="*/ 26 h 122"/>
                <a:gd name="T84" fmla="*/ 24 w 111"/>
                <a:gd name="T85" fmla="*/ 26 h 122"/>
                <a:gd name="T86" fmla="*/ 26 w 111"/>
                <a:gd name="T87" fmla="*/ 25 h 122"/>
                <a:gd name="T88" fmla="*/ 28 w 111"/>
                <a:gd name="T89" fmla="*/ 23 h 122"/>
                <a:gd name="T90" fmla="*/ 28 w 111"/>
                <a:gd name="T91" fmla="*/ 21 h 122"/>
                <a:gd name="T92" fmla="*/ 28 w 111"/>
                <a:gd name="T93" fmla="*/ 19 h 122"/>
                <a:gd name="T94" fmla="*/ 27 w 111"/>
                <a:gd name="T95" fmla="*/ 17 h 122"/>
                <a:gd name="T96" fmla="*/ 26 w 111"/>
                <a:gd name="T97" fmla="*/ 15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1"/>
                <a:gd name="T148" fmla="*/ 0 h 122"/>
                <a:gd name="T149" fmla="*/ 111 w 111"/>
                <a:gd name="T150" fmla="*/ 122 h 1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FF0000"/>
            </a:solidFill>
            <a:ln w="9525">
              <a:noFill/>
              <a:round/>
              <a:headEnd/>
              <a:tailEnd/>
            </a:ln>
          </p:spPr>
          <p:txBody>
            <a:bodyPr/>
            <a:lstStyle/>
            <a:p>
              <a:endParaRPr lang="en-US"/>
            </a:p>
          </p:txBody>
        </p:sp>
        <p:sp>
          <p:nvSpPr>
            <p:cNvPr id="11465" name="Freeform 57"/>
            <p:cNvSpPr>
              <a:spLocks/>
            </p:cNvSpPr>
            <p:nvPr/>
          </p:nvSpPr>
          <p:spPr bwMode="auto">
            <a:xfrm>
              <a:off x="2385" y="2721"/>
              <a:ext cx="16" cy="16"/>
            </a:xfrm>
            <a:custGeom>
              <a:avLst/>
              <a:gdLst>
                <a:gd name="T0" fmla="*/ 4 w 32"/>
                <a:gd name="T1" fmla="*/ 8 h 32"/>
                <a:gd name="T2" fmla="*/ 2 w 32"/>
                <a:gd name="T3" fmla="*/ 8 h 32"/>
                <a:gd name="T4" fmla="*/ 1 w 32"/>
                <a:gd name="T5" fmla="*/ 7 h 32"/>
                <a:gd name="T6" fmla="*/ 1 w 32"/>
                <a:gd name="T7" fmla="*/ 6 h 32"/>
                <a:gd name="T8" fmla="*/ 0 w 32"/>
                <a:gd name="T9" fmla="*/ 4 h 32"/>
                <a:gd name="T10" fmla="*/ 1 w 32"/>
                <a:gd name="T11" fmla="*/ 2 h 32"/>
                <a:gd name="T12" fmla="*/ 1 w 32"/>
                <a:gd name="T13" fmla="*/ 1 h 32"/>
                <a:gd name="T14" fmla="*/ 2 w 32"/>
                <a:gd name="T15" fmla="*/ 1 h 32"/>
                <a:gd name="T16" fmla="*/ 4 w 32"/>
                <a:gd name="T17" fmla="*/ 0 h 32"/>
                <a:gd name="T18" fmla="*/ 6 w 32"/>
                <a:gd name="T19" fmla="*/ 1 h 32"/>
                <a:gd name="T20" fmla="*/ 7 w 32"/>
                <a:gd name="T21" fmla="*/ 1 h 32"/>
                <a:gd name="T22" fmla="*/ 8 w 32"/>
                <a:gd name="T23" fmla="*/ 2 h 32"/>
                <a:gd name="T24" fmla="*/ 8 w 32"/>
                <a:gd name="T25" fmla="*/ 4 h 32"/>
                <a:gd name="T26" fmla="*/ 8 w 32"/>
                <a:gd name="T27" fmla="*/ 6 h 32"/>
                <a:gd name="T28" fmla="*/ 7 w 32"/>
                <a:gd name="T29" fmla="*/ 7 h 32"/>
                <a:gd name="T30" fmla="*/ 6 w 32"/>
                <a:gd name="T31" fmla="*/ 8 h 32"/>
                <a:gd name="T32" fmla="*/ 4 w 32"/>
                <a:gd name="T33" fmla="*/ 8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FF0000"/>
            </a:solidFill>
            <a:ln w="9525">
              <a:noFill/>
              <a:round/>
              <a:headEnd/>
              <a:tailEnd/>
            </a:ln>
          </p:spPr>
          <p:txBody>
            <a:bodyPr/>
            <a:lstStyle/>
            <a:p>
              <a:endParaRPr lang="en-US"/>
            </a:p>
          </p:txBody>
        </p:sp>
        <p:sp>
          <p:nvSpPr>
            <p:cNvPr id="11466" name="Freeform 58"/>
            <p:cNvSpPr>
              <a:spLocks/>
            </p:cNvSpPr>
            <p:nvPr/>
          </p:nvSpPr>
          <p:spPr bwMode="auto">
            <a:xfrm>
              <a:off x="2400" y="1686"/>
              <a:ext cx="68" cy="74"/>
            </a:xfrm>
            <a:custGeom>
              <a:avLst/>
              <a:gdLst>
                <a:gd name="T0" fmla="*/ 33 w 136"/>
                <a:gd name="T1" fmla="*/ 16 h 149"/>
                <a:gd name="T2" fmla="*/ 34 w 136"/>
                <a:gd name="T3" fmla="*/ 11 h 149"/>
                <a:gd name="T4" fmla="*/ 33 w 136"/>
                <a:gd name="T5" fmla="*/ 8 h 149"/>
                <a:gd name="T6" fmla="*/ 30 w 136"/>
                <a:gd name="T7" fmla="*/ 7 h 149"/>
                <a:gd name="T8" fmla="*/ 28 w 136"/>
                <a:gd name="T9" fmla="*/ 6 h 149"/>
                <a:gd name="T10" fmla="*/ 25 w 136"/>
                <a:gd name="T11" fmla="*/ 6 h 149"/>
                <a:gd name="T12" fmla="*/ 23 w 136"/>
                <a:gd name="T13" fmla="*/ 4 h 149"/>
                <a:gd name="T14" fmla="*/ 20 w 136"/>
                <a:gd name="T15" fmla="*/ 0 h 149"/>
                <a:gd name="T16" fmla="*/ 14 w 136"/>
                <a:gd name="T17" fmla="*/ 0 h 149"/>
                <a:gd name="T18" fmla="*/ 11 w 136"/>
                <a:gd name="T19" fmla="*/ 4 h 149"/>
                <a:gd name="T20" fmla="*/ 9 w 136"/>
                <a:gd name="T21" fmla="*/ 6 h 149"/>
                <a:gd name="T22" fmla="*/ 6 w 136"/>
                <a:gd name="T23" fmla="*/ 6 h 149"/>
                <a:gd name="T24" fmla="*/ 4 w 136"/>
                <a:gd name="T25" fmla="*/ 6 h 149"/>
                <a:gd name="T26" fmla="*/ 2 w 136"/>
                <a:gd name="T27" fmla="*/ 8 h 149"/>
                <a:gd name="T28" fmla="*/ 0 w 136"/>
                <a:gd name="T29" fmla="*/ 11 h 149"/>
                <a:gd name="T30" fmla="*/ 1 w 136"/>
                <a:gd name="T31" fmla="*/ 16 h 149"/>
                <a:gd name="T32" fmla="*/ 1 w 136"/>
                <a:gd name="T33" fmla="*/ 20 h 149"/>
                <a:gd name="T34" fmla="*/ 0 w 136"/>
                <a:gd name="T35" fmla="*/ 25 h 149"/>
                <a:gd name="T36" fmla="*/ 2 w 136"/>
                <a:gd name="T37" fmla="*/ 28 h 149"/>
                <a:gd name="T38" fmla="*/ 3 w 136"/>
                <a:gd name="T39" fmla="*/ 30 h 149"/>
                <a:gd name="T40" fmla="*/ 6 w 136"/>
                <a:gd name="T41" fmla="*/ 30 h 149"/>
                <a:gd name="T42" fmla="*/ 9 w 136"/>
                <a:gd name="T43" fmla="*/ 30 h 149"/>
                <a:gd name="T44" fmla="*/ 10 w 136"/>
                <a:gd name="T45" fmla="*/ 33 h 149"/>
                <a:gd name="T46" fmla="*/ 14 w 136"/>
                <a:gd name="T47" fmla="*/ 36 h 149"/>
                <a:gd name="T48" fmla="*/ 19 w 136"/>
                <a:gd name="T49" fmla="*/ 36 h 149"/>
                <a:gd name="T50" fmla="*/ 23 w 136"/>
                <a:gd name="T51" fmla="*/ 33 h 149"/>
                <a:gd name="T52" fmla="*/ 25 w 136"/>
                <a:gd name="T53" fmla="*/ 30 h 149"/>
                <a:gd name="T54" fmla="*/ 28 w 136"/>
                <a:gd name="T55" fmla="*/ 31 h 149"/>
                <a:gd name="T56" fmla="*/ 30 w 136"/>
                <a:gd name="T57" fmla="*/ 30 h 149"/>
                <a:gd name="T58" fmla="*/ 32 w 136"/>
                <a:gd name="T59" fmla="*/ 29 h 149"/>
                <a:gd name="T60" fmla="*/ 34 w 136"/>
                <a:gd name="T61" fmla="*/ 25 h 149"/>
                <a:gd name="T62" fmla="*/ 33 w 136"/>
                <a:gd name="T63" fmla="*/ 20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9"/>
                <a:gd name="T98" fmla="*/ 136 w 136"/>
                <a:gd name="T99" fmla="*/ 149 h 1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FF0000"/>
            </a:solidFill>
            <a:ln w="9525">
              <a:noFill/>
              <a:round/>
              <a:headEnd/>
              <a:tailEnd/>
            </a:ln>
          </p:spPr>
          <p:txBody>
            <a:bodyPr/>
            <a:lstStyle/>
            <a:p>
              <a:endParaRPr lang="en-US"/>
            </a:p>
          </p:txBody>
        </p:sp>
        <p:sp>
          <p:nvSpPr>
            <p:cNvPr id="11467" name="Freeform 59"/>
            <p:cNvSpPr>
              <a:spLocks/>
            </p:cNvSpPr>
            <p:nvPr/>
          </p:nvSpPr>
          <p:spPr bwMode="auto">
            <a:xfrm>
              <a:off x="2423" y="1713"/>
              <a:ext cx="20" cy="20"/>
            </a:xfrm>
            <a:custGeom>
              <a:avLst/>
              <a:gdLst>
                <a:gd name="T0" fmla="*/ 5 w 39"/>
                <a:gd name="T1" fmla="*/ 10 h 40"/>
                <a:gd name="T2" fmla="*/ 3 w 39"/>
                <a:gd name="T3" fmla="*/ 10 h 40"/>
                <a:gd name="T4" fmla="*/ 2 w 39"/>
                <a:gd name="T5" fmla="*/ 9 h 40"/>
                <a:gd name="T6" fmla="*/ 1 w 39"/>
                <a:gd name="T7" fmla="*/ 7 h 40"/>
                <a:gd name="T8" fmla="*/ 0 w 39"/>
                <a:gd name="T9" fmla="*/ 5 h 40"/>
                <a:gd name="T10" fmla="*/ 1 w 39"/>
                <a:gd name="T11" fmla="*/ 3 h 40"/>
                <a:gd name="T12" fmla="*/ 2 w 39"/>
                <a:gd name="T13" fmla="*/ 1 h 40"/>
                <a:gd name="T14" fmla="*/ 3 w 39"/>
                <a:gd name="T15" fmla="*/ 1 h 40"/>
                <a:gd name="T16" fmla="*/ 5 w 39"/>
                <a:gd name="T17" fmla="*/ 0 h 40"/>
                <a:gd name="T18" fmla="*/ 7 w 39"/>
                <a:gd name="T19" fmla="*/ 1 h 40"/>
                <a:gd name="T20" fmla="*/ 9 w 39"/>
                <a:gd name="T21" fmla="*/ 1 h 40"/>
                <a:gd name="T22" fmla="*/ 10 w 39"/>
                <a:gd name="T23" fmla="*/ 3 h 40"/>
                <a:gd name="T24" fmla="*/ 10 w 39"/>
                <a:gd name="T25" fmla="*/ 5 h 40"/>
                <a:gd name="T26" fmla="*/ 10 w 39"/>
                <a:gd name="T27" fmla="*/ 7 h 40"/>
                <a:gd name="T28" fmla="*/ 9 w 39"/>
                <a:gd name="T29" fmla="*/ 9 h 40"/>
                <a:gd name="T30" fmla="*/ 7 w 39"/>
                <a:gd name="T31" fmla="*/ 10 h 40"/>
                <a:gd name="T32" fmla="*/ 5 w 39"/>
                <a:gd name="T33" fmla="*/ 1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FF0000"/>
            </a:solidFill>
            <a:ln w="9525">
              <a:noFill/>
              <a:round/>
              <a:headEnd/>
              <a:tailEnd/>
            </a:ln>
          </p:spPr>
          <p:txBody>
            <a:bodyPr/>
            <a:lstStyle/>
            <a:p>
              <a:endParaRPr lang="en-US"/>
            </a:p>
          </p:txBody>
        </p:sp>
        <p:sp>
          <p:nvSpPr>
            <p:cNvPr id="11468" name="Freeform 60"/>
            <p:cNvSpPr>
              <a:spLocks/>
            </p:cNvSpPr>
            <p:nvPr/>
          </p:nvSpPr>
          <p:spPr bwMode="auto">
            <a:xfrm>
              <a:off x="3282" y="2529"/>
              <a:ext cx="64" cy="90"/>
            </a:xfrm>
            <a:custGeom>
              <a:avLst/>
              <a:gdLst>
                <a:gd name="T0" fmla="*/ 0 w 129"/>
                <a:gd name="T1" fmla="*/ 45 h 181"/>
                <a:gd name="T2" fmla="*/ 6 w 129"/>
                <a:gd name="T3" fmla="*/ 43 h 181"/>
                <a:gd name="T4" fmla="*/ 13 w 129"/>
                <a:gd name="T5" fmla="*/ 39 h 181"/>
                <a:gd name="T6" fmla="*/ 19 w 129"/>
                <a:gd name="T7" fmla="*/ 35 h 181"/>
                <a:gd name="T8" fmla="*/ 24 w 129"/>
                <a:gd name="T9" fmla="*/ 30 h 181"/>
                <a:gd name="T10" fmla="*/ 28 w 129"/>
                <a:gd name="T11" fmla="*/ 24 h 181"/>
                <a:gd name="T12" fmla="*/ 31 w 129"/>
                <a:gd name="T13" fmla="*/ 18 h 181"/>
                <a:gd name="T14" fmla="*/ 32 w 129"/>
                <a:gd name="T15" fmla="*/ 12 h 181"/>
                <a:gd name="T16" fmla="*/ 31 w 129"/>
                <a:gd name="T17" fmla="*/ 6 h 181"/>
                <a:gd name="T18" fmla="*/ 28 w 129"/>
                <a:gd name="T19" fmla="*/ 2 h 181"/>
                <a:gd name="T20" fmla="*/ 25 w 129"/>
                <a:gd name="T21" fmla="*/ 0 h 181"/>
                <a:gd name="T22" fmla="*/ 21 w 129"/>
                <a:gd name="T23" fmla="*/ 0 h 181"/>
                <a:gd name="T24" fmla="*/ 18 w 129"/>
                <a:gd name="T25" fmla="*/ 2 h 181"/>
                <a:gd name="T26" fmla="*/ 15 w 129"/>
                <a:gd name="T27" fmla="*/ 5 h 181"/>
                <a:gd name="T28" fmla="*/ 13 w 129"/>
                <a:gd name="T29" fmla="*/ 9 h 181"/>
                <a:gd name="T30" fmla="*/ 12 w 129"/>
                <a:gd name="T31" fmla="*/ 14 h 181"/>
                <a:gd name="T32" fmla="*/ 13 w 129"/>
                <a:gd name="T33" fmla="*/ 19 h 181"/>
                <a:gd name="T34" fmla="*/ 13 w 129"/>
                <a:gd name="T35" fmla="*/ 23 h 181"/>
                <a:gd name="T36" fmla="*/ 12 w 129"/>
                <a:gd name="T37" fmla="*/ 28 h 181"/>
                <a:gd name="T38" fmla="*/ 10 w 129"/>
                <a:gd name="T39" fmla="*/ 32 h 181"/>
                <a:gd name="T40" fmla="*/ 7 w 129"/>
                <a:gd name="T41" fmla="*/ 36 h 181"/>
                <a:gd name="T42" fmla="*/ 4 w 129"/>
                <a:gd name="T43" fmla="*/ 40 h 181"/>
                <a:gd name="T44" fmla="*/ 2 w 129"/>
                <a:gd name="T45" fmla="*/ 42 h 181"/>
                <a:gd name="T46" fmla="*/ 0 w 129"/>
                <a:gd name="T47" fmla="*/ 44 h 181"/>
                <a:gd name="T48" fmla="*/ 0 w 129"/>
                <a:gd name="T49" fmla="*/ 45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
                <a:gd name="T76" fmla="*/ 0 h 181"/>
                <a:gd name="T77" fmla="*/ 129 w 129"/>
                <a:gd name="T78" fmla="*/ 181 h 1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FF0000"/>
            </a:solidFill>
            <a:ln w="9525">
              <a:noFill/>
              <a:round/>
              <a:headEnd/>
              <a:tailEnd/>
            </a:ln>
          </p:spPr>
          <p:txBody>
            <a:bodyPr/>
            <a:lstStyle/>
            <a:p>
              <a:endParaRPr lang="en-US"/>
            </a:p>
          </p:txBody>
        </p:sp>
        <p:sp>
          <p:nvSpPr>
            <p:cNvPr id="11469" name="Freeform 61"/>
            <p:cNvSpPr>
              <a:spLocks/>
            </p:cNvSpPr>
            <p:nvPr/>
          </p:nvSpPr>
          <p:spPr bwMode="auto">
            <a:xfrm>
              <a:off x="3251" y="2513"/>
              <a:ext cx="45" cy="103"/>
            </a:xfrm>
            <a:custGeom>
              <a:avLst/>
              <a:gdLst>
                <a:gd name="T0" fmla="*/ 12 w 90"/>
                <a:gd name="T1" fmla="*/ 52 h 206"/>
                <a:gd name="T2" fmla="*/ 17 w 90"/>
                <a:gd name="T3" fmla="*/ 46 h 206"/>
                <a:gd name="T4" fmla="*/ 20 w 90"/>
                <a:gd name="T5" fmla="*/ 40 h 206"/>
                <a:gd name="T6" fmla="*/ 22 w 90"/>
                <a:gd name="T7" fmla="*/ 32 h 206"/>
                <a:gd name="T8" fmla="*/ 23 w 90"/>
                <a:gd name="T9" fmla="*/ 25 h 206"/>
                <a:gd name="T10" fmla="*/ 22 w 90"/>
                <a:gd name="T11" fmla="*/ 18 h 206"/>
                <a:gd name="T12" fmla="*/ 21 w 90"/>
                <a:gd name="T13" fmla="*/ 12 h 206"/>
                <a:gd name="T14" fmla="*/ 18 w 90"/>
                <a:gd name="T15" fmla="*/ 6 h 206"/>
                <a:gd name="T16" fmla="*/ 13 w 90"/>
                <a:gd name="T17" fmla="*/ 2 h 206"/>
                <a:gd name="T18" fmla="*/ 9 w 90"/>
                <a:gd name="T19" fmla="*/ 0 h 206"/>
                <a:gd name="T20" fmla="*/ 5 w 90"/>
                <a:gd name="T21" fmla="*/ 1 h 206"/>
                <a:gd name="T22" fmla="*/ 2 w 90"/>
                <a:gd name="T23" fmla="*/ 3 h 206"/>
                <a:gd name="T24" fmla="*/ 1 w 90"/>
                <a:gd name="T25" fmla="*/ 6 h 206"/>
                <a:gd name="T26" fmla="*/ 0 w 90"/>
                <a:gd name="T27" fmla="*/ 11 h 206"/>
                <a:gd name="T28" fmla="*/ 1 w 90"/>
                <a:gd name="T29" fmla="*/ 15 h 206"/>
                <a:gd name="T30" fmla="*/ 3 w 90"/>
                <a:gd name="T31" fmla="*/ 20 h 206"/>
                <a:gd name="T32" fmla="*/ 7 w 90"/>
                <a:gd name="T33" fmla="*/ 24 h 206"/>
                <a:gd name="T34" fmla="*/ 10 w 90"/>
                <a:gd name="T35" fmla="*/ 26 h 206"/>
                <a:gd name="T36" fmla="*/ 12 w 90"/>
                <a:gd name="T37" fmla="*/ 30 h 206"/>
                <a:gd name="T38" fmla="*/ 13 w 90"/>
                <a:gd name="T39" fmla="*/ 36 h 206"/>
                <a:gd name="T40" fmla="*/ 13 w 90"/>
                <a:gd name="T41" fmla="*/ 40 h 206"/>
                <a:gd name="T42" fmla="*/ 13 w 90"/>
                <a:gd name="T43" fmla="*/ 45 h 206"/>
                <a:gd name="T44" fmla="*/ 13 w 90"/>
                <a:gd name="T45" fmla="*/ 49 h 206"/>
                <a:gd name="T46" fmla="*/ 12 w 90"/>
                <a:gd name="T47" fmla="*/ 51 h 206"/>
                <a:gd name="T48" fmla="*/ 12 w 90"/>
                <a:gd name="T49" fmla="*/ 52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206"/>
                <a:gd name="T77" fmla="*/ 90 w 90"/>
                <a:gd name="T78" fmla="*/ 206 h 2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FF0000"/>
            </a:solidFill>
            <a:ln w="9525">
              <a:noFill/>
              <a:round/>
              <a:headEnd/>
              <a:tailEnd/>
            </a:ln>
          </p:spPr>
          <p:txBody>
            <a:bodyPr/>
            <a:lstStyle/>
            <a:p>
              <a:endParaRPr lang="en-US"/>
            </a:p>
          </p:txBody>
        </p:sp>
        <p:sp>
          <p:nvSpPr>
            <p:cNvPr id="11470" name="Freeform 62"/>
            <p:cNvSpPr>
              <a:spLocks/>
            </p:cNvSpPr>
            <p:nvPr/>
          </p:nvSpPr>
          <p:spPr bwMode="auto">
            <a:xfrm>
              <a:off x="3283" y="2583"/>
              <a:ext cx="100" cy="50"/>
            </a:xfrm>
            <a:custGeom>
              <a:avLst/>
              <a:gdLst>
                <a:gd name="T0" fmla="*/ 0 w 201"/>
                <a:gd name="T1" fmla="*/ 20 h 99"/>
                <a:gd name="T2" fmla="*/ 3 w 201"/>
                <a:gd name="T3" fmla="*/ 21 h 99"/>
                <a:gd name="T4" fmla="*/ 6 w 201"/>
                <a:gd name="T5" fmla="*/ 22 h 99"/>
                <a:gd name="T6" fmla="*/ 9 w 201"/>
                <a:gd name="T7" fmla="*/ 23 h 99"/>
                <a:gd name="T8" fmla="*/ 13 w 201"/>
                <a:gd name="T9" fmla="*/ 24 h 99"/>
                <a:gd name="T10" fmla="*/ 17 w 201"/>
                <a:gd name="T11" fmla="*/ 25 h 99"/>
                <a:gd name="T12" fmla="*/ 20 w 201"/>
                <a:gd name="T13" fmla="*/ 25 h 99"/>
                <a:gd name="T14" fmla="*/ 24 w 201"/>
                <a:gd name="T15" fmla="*/ 25 h 99"/>
                <a:gd name="T16" fmla="*/ 28 w 201"/>
                <a:gd name="T17" fmla="*/ 25 h 99"/>
                <a:gd name="T18" fmla="*/ 31 w 201"/>
                <a:gd name="T19" fmla="*/ 24 h 99"/>
                <a:gd name="T20" fmla="*/ 35 w 201"/>
                <a:gd name="T21" fmla="*/ 24 h 99"/>
                <a:gd name="T22" fmla="*/ 38 w 201"/>
                <a:gd name="T23" fmla="*/ 23 h 99"/>
                <a:gd name="T24" fmla="*/ 41 w 201"/>
                <a:gd name="T25" fmla="*/ 21 h 99"/>
                <a:gd name="T26" fmla="*/ 43 w 201"/>
                <a:gd name="T27" fmla="*/ 20 h 99"/>
                <a:gd name="T28" fmla="*/ 46 w 201"/>
                <a:gd name="T29" fmla="*/ 17 h 99"/>
                <a:gd name="T30" fmla="*/ 47 w 201"/>
                <a:gd name="T31" fmla="*/ 15 h 99"/>
                <a:gd name="T32" fmla="*/ 49 w 201"/>
                <a:gd name="T33" fmla="*/ 12 h 99"/>
                <a:gd name="T34" fmla="*/ 50 w 201"/>
                <a:gd name="T35" fmla="*/ 7 h 99"/>
                <a:gd name="T36" fmla="*/ 49 w 201"/>
                <a:gd name="T37" fmla="*/ 3 h 99"/>
                <a:gd name="T38" fmla="*/ 46 w 201"/>
                <a:gd name="T39" fmla="*/ 1 h 99"/>
                <a:gd name="T40" fmla="*/ 42 w 201"/>
                <a:gd name="T41" fmla="*/ 0 h 99"/>
                <a:gd name="T42" fmla="*/ 38 w 201"/>
                <a:gd name="T43" fmla="*/ 1 h 99"/>
                <a:gd name="T44" fmla="*/ 34 w 201"/>
                <a:gd name="T45" fmla="*/ 3 h 99"/>
                <a:gd name="T46" fmla="*/ 30 w 201"/>
                <a:gd name="T47" fmla="*/ 5 h 99"/>
                <a:gd name="T48" fmla="*/ 27 w 201"/>
                <a:gd name="T49" fmla="*/ 10 h 99"/>
                <a:gd name="T50" fmla="*/ 24 w 201"/>
                <a:gd name="T51" fmla="*/ 13 h 99"/>
                <a:gd name="T52" fmla="*/ 20 w 201"/>
                <a:gd name="T53" fmla="*/ 16 h 99"/>
                <a:gd name="T54" fmla="*/ 16 w 201"/>
                <a:gd name="T55" fmla="*/ 18 h 99"/>
                <a:gd name="T56" fmla="*/ 11 w 201"/>
                <a:gd name="T57" fmla="*/ 19 h 99"/>
                <a:gd name="T58" fmla="*/ 7 w 201"/>
                <a:gd name="T59" fmla="*/ 19 h 99"/>
                <a:gd name="T60" fmla="*/ 3 w 201"/>
                <a:gd name="T61" fmla="*/ 20 h 99"/>
                <a:gd name="T62" fmla="*/ 1 w 201"/>
                <a:gd name="T63" fmla="*/ 20 h 99"/>
                <a:gd name="T64" fmla="*/ 0 w 201"/>
                <a:gd name="T65" fmla="*/ 20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1"/>
                <a:gd name="T100" fmla="*/ 0 h 99"/>
                <a:gd name="T101" fmla="*/ 201 w 201"/>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FF0000"/>
            </a:solidFill>
            <a:ln w="9525">
              <a:noFill/>
              <a:round/>
              <a:headEnd/>
              <a:tailEnd/>
            </a:ln>
          </p:spPr>
          <p:txBody>
            <a:bodyPr/>
            <a:lstStyle/>
            <a:p>
              <a:endParaRPr lang="en-US"/>
            </a:p>
          </p:txBody>
        </p:sp>
        <p:sp>
          <p:nvSpPr>
            <p:cNvPr id="11471" name="Freeform 63"/>
            <p:cNvSpPr>
              <a:spLocks/>
            </p:cNvSpPr>
            <p:nvPr/>
          </p:nvSpPr>
          <p:spPr bwMode="auto">
            <a:xfrm>
              <a:off x="3281" y="2628"/>
              <a:ext cx="99" cy="50"/>
            </a:xfrm>
            <a:custGeom>
              <a:avLst/>
              <a:gdLst>
                <a:gd name="T0" fmla="*/ 0 w 198"/>
                <a:gd name="T1" fmla="*/ 0 h 100"/>
                <a:gd name="T2" fmla="*/ 4 w 198"/>
                <a:gd name="T3" fmla="*/ 6 h 100"/>
                <a:gd name="T4" fmla="*/ 9 w 198"/>
                <a:gd name="T5" fmla="*/ 11 h 100"/>
                <a:gd name="T6" fmla="*/ 14 w 198"/>
                <a:gd name="T7" fmla="*/ 17 h 100"/>
                <a:gd name="T8" fmla="*/ 20 w 198"/>
                <a:gd name="T9" fmla="*/ 21 h 100"/>
                <a:gd name="T10" fmla="*/ 26 w 198"/>
                <a:gd name="T11" fmla="*/ 24 h 100"/>
                <a:gd name="T12" fmla="*/ 33 w 198"/>
                <a:gd name="T13" fmla="*/ 25 h 100"/>
                <a:gd name="T14" fmla="*/ 39 w 198"/>
                <a:gd name="T15" fmla="*/ 25 h 100"/>
                <a:gd name="T16" fmla="*/ 45 w 198"/>
                <a:gd name="T17" fmla="*/ 23 h 100"/>
                <a:gd name="T18" fmla="*/ 48 w 198"/>
                <a:gd name="T19" fmla="*/ 19 h 100"/>
                <a:gd name="T20" fmla="*/ 50 w 198"/>
                <a:gd name="T21" fmla="*/ 15 h 100"/>
                <a:gd name="T22" fmla="*/ 49 w 198"/>
                <a:gd name="T23" fmla="*/ 12 h 100"/>
                <a:gd name="T24" fmla="*/ 46 w 198"/>
                <a:gd name="T25" fmla="*/ 9 h 100"/>
                <a:gd name="T26" fmla="*/ 43 w 198"/>
                <a:gd name="T27" fmla="*/ 6 h 100"/>
                <a:gd name="T28" fmla="*/ 38 w 198"/>
                <a:gd name="T29" fmla="*/ 6 h 100"/>
                <a:gd name="T30" fmla="*/ 33 w 198"/>
                <a:gd name="T31" fmla="*/ 6 h 100"/>
                <a:gd name="T32" fmla="*/ 28 w 198"/>
                <a:gd name="T33" fmla="*/ 7 h 100"/>
                <a:gd name="T34" fmla="*/ 24 w 198"/>
                <a:gd name="T35" fmla="*/ 9 h 100"/>
                <a:gd name="T36" fmla="*/ 20 w 198"/>
                <a:gd name="T37" fmla="*/ 9 h 100"/>
                <a:gd name="T38" fmla="*/ 14 w 198"/>
                <a:gd name="T39" fmla="*/ 7 h 100"/>
                <a:gd name="T40" fmla="*/ 11 w 198"/>
                <a:gd name="T41" fmla="*/ 6 h 100"/>
                <a:gd name="T42" fmla="*/ 6 w 198"/>
                <a:gd name="T43" fmla="*/ 4 h 100"/>
                <a:gd name="T44" fmla="*/ 3 w 198"/>
                <a:gd name="T45" fmla="*/ 2 h 100"/>
                <a:gd name="T46" fmla="*/ 1 w 198"/>
                <a:gd name="T47" fmla="*/ 1 h 100"/>
                <a:gd name="T48" fmla="*/ 0 w 198"/>
                <a:gd name="T49" fmla="*/ 0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100"/>
                <a:gd name="T77" fmla="*/ 198 w 198"/>
                <a:gd name="T78" fmla="*/ 100 h 1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FF0000"/>
            </a:solidFill>
            <a:ln w="9525">
              <a:noFill/>
              <a:round/>
              <a:headEnd/>
              <a:tailEnd/>
            </a:ln>
          </p:spPr>
          <p:txBody>
            <a:bodyPr/>
            <a:lstStyle/>
            <a:p>
              <a:endParaRPr lang="en-US"/>
            </a:p>
          </p:txBody>
        </p:sp>
        <p:sp>
          <p:nvSpPr>
            <p:cNvPr id="11472" name="Freeform 64"/>
            <p:cNvSpPr>
              <a:spLocks/>
            </p:cNvSpPr>
            <p:nvPr/>
          </p:nvSpPr>
          <p:spPr bwMode="auto">
            <a:xfrm>
              <a:off x="3273" y="2637"/>
              <a:ext cx="68" cy="87"/>
            </a:xfrm>
            <a:custGeom>
              <a:avLst/>
              <a:gdLst>
                <a:gd name="T0" fmla="*/ 0 w 136"/>
                <a:gd name="T1" fmla="*/ 0 h 174"/>
                <a:gd name="T2" fmla="*/ 0 w 136"/>
                <a:gd name="T3" fmla="*/ 7 h 174"/>
                <a:gd name="T4" fmla="*/ 1 w 136"/>
                <a:gd name="T5" fmla="*/ 14 h 174"/>
                <a:gd name="T6" fmla="*/ 2 w 136"/>
                <a:gd name="T7" fmla="*/ 22 h 174"/>
                <a:gd name="T8" fmla="*/ 5 w 136"/>
                <a:gd name="T9" fmla="*/ 28 h 174"/>
                <a:gd name="T10" fmla="*/ 9 w 136"/>
                <a:gd name="T11" fmla="*/ 35 h 174"/>
                <a:gd name="T12" fmla="*/ 13 w 136"/>
                <a:gd name="T13" fmla="*/ 40 h 174"/>
                <a:gd name="T14" fmla="*/ 18 w 136"/>
                <a:gd name="T15" fmla="*/ 43 h 174"/>
                <a:gd name="T16" fmla="*/ 25 w 136"/>
                <a:gd name="T17" fmla="*/ 44 h 174"/>
                <a:gd name="T18" fmla="*/ 29 w 136"/>
                <a:gd name="T19" fmla="*/ 43 h 174"/>
                <a:gd name="T20" fmla="*/ 33 w 136"/>
                <a:gd name="T21" fmla="*/ 41 h 174"/>
                <a:gd name="T22" fmla="*/ 34 w 136"/>
                <a:gd name="T23" fmla="*/ 37 h 174"/>
                <a:gd name="T24" fmla="*/ 34 w 136"/>
                <a:gd name="T25" fmla="*/ 33 h 174"/>
                <a:gd name="T26" fmla="*/ 31 w 136"/>
                <a:gd name="T27" fmla="*/ 29 h 174"/>
                <a:gd name="T28" fmla="*/ 28 w 136"/>
                <a:gd name="T29" fmla="*/ 25 h 174"/>
                <a:gd name="T30" fmla="*/ 24 w 136"/>
                <a:gd name="T31" fmla="*/ 23 h 174"/>
                <a:gd name="T32" fmla="*/ 19 w 136"/>
                <a:gd name="T33" fmla="*/ 22 h 174"/>
                <a:gd name="T34" fmla="*/ 15 w 136"/>
                <a:gd name="T35" fmla="*/ 21 h 174"/>
                <a:gd name="T36" fmla="*/ 11 w 136"/>
                <a:gd name="T37" fmla="*/ 19 h 174"/>
                <a:gd name="T38" fmla="*/ 8 w 136"/>
                <a:gd name="T39" fmla="*/ 15 h 174"/>
                <a:gd name="T40" fmla="*/ 5 w 136"/>
                <a:gd name="T41" fmla="*/ 11 h 174"/>
                <a:gd name="T42" fmla="*/ 3 w 136"/>
                <a:gd name="T43" fmla="*/ 6 h 174"/>
                <a:gd name="T44" fmla="*/ 1 w 136"/>
                <a:gd name="T45" fmla="*/ 3 h 174"/>
                <a:gd name="T46" fmla="*/ 1 w 136"/>
                <a:gd name="T47" fmla="*/ 1 h 174"/>
                <a:gd name="T48" fmla="*/ 0 w 136"/>
                <a:gd name="T49" fmla="*/ 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174"/>
                <a:gd name="T77" fmla="*/ 136 w 136"/>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FF0000"/>
            </a:solidFill>
            <a:ln w="9525">
              <a:noFill/>
              <a:round/>
              <a:headEnd/>
              <a:tailEnd/>
            </a:ln>
          </p:spPr>
          <p:txBody>
            <a:bodyPr/>
            <a:lstStyle/>
            <a:p>
              <a:endParaRPr lang="en-US"/>
            </a:p>
          </p:txBody>
        </p:sp>
        <p:sp>
          <p:nvSpPr>
            <p:cNvPr id="11473" name="Freeform 65"/>
            <p:cNvSpPr>
              <a:spLocks/>
            </p:cNvSpPr>
            <p:nvPr/>
          </p:nvSpPr>
          <p:spPr bwMode="auto">
            <a:xfrm>
              <a:off x="3028" y="2593"/>
              <a:ext cx="234" cy="81"/>
            </a:xfrm>
            <a:custGeom>
              <a:avLst/>
              <a:gdLst>
                <a:gd name="T0" fmla="*/ 2 w 469"/>
                <a:gd name="T1" fmla="*/ 1 h 163"/>
                <a:gd name="T2" fmla="*/ 0 w 469"/>
                <a:gd name="T3" fmla="*/ 0 h 163"/>
                <a:gd name="T4" fmla="*/ 0 w 469"/>
                <a:gd name="T5" fmla="*/ 0 h 163"/>
                <a:gd name="T6" fmla="*/ 1 w 469"/>
                <a:gd name="T7" fmla="*/ 2 h 163"/>
                <a:gd name="T8" fmla="*/ 4 w 469"/>
                <a:gd name="T9" fmla="*/ 4 h 163"/>
                <a:gd name="T10" fmla="*/ 8 w 469"/>
                <a:gd name="T11" fmla="*/ 8 h 163"/>
                <a:gd name="T12" fmla="*/ 13 w 469"/>
                <a:gd name="T13" fmla="*/ 12 h 163"/>
                <a:gd name="T14" fmla="*/ 19 w 469"/>
                <a:gd name="T15" fmla="*/ 16 h 163"/>
                <a:gd name="T16" fmla="*/ 26 w 469"/>
                <a:gd name="T17" fmla="*/ 21 h 163"/>
                <a:gd name="T18" fmla="*/ 34 w 469"/>
                <a:gd name="T19" fmla="*/ 26 h 163"/>
                <a:gd name="T20" fmla="*/ 43 w 469"/>
                <a:gd name="T21" fmla="*/ 30 h 163"/>
                <a:gd name="T22" fmla="*/ 52 w 469"/>
                <a:gd name="T23" fmla="*/ 34 h 163"/>
                <a:gd name="T24" fmla="*/ 62 w 469"/>
                <a:gd name="T25" fmla="*/ 37 h 163"/>
                <a:gd name="T26" fmla="*/ 71 w 469"/>
                <a:gd name="T27" fmla="*/ 39 h 163"/>
                <a:gd name="T28" fmla="*/ 81 w 469"/>
                <a:gd name="T29" fmla="*/ 40 h 163"/>
                <a:gd name="T30" fmla="*/ 91 w 469"/>
                <a:gd name="T31" fmla="*/ 40 h 163"/>
                <a:gd name="T32" fmla="*/ 101 w 469"/>
                <a:gd name="T33" fmla="*/ 38 h 163"/>
                <a:gd name="T34" fmla="*/ 106 w 469"/>
                <a:gd name="T35" fmla="*/ 36 h 163"/>
                <a:gd name="T36" fmla="*/ 110 w 469"/>
                <a:gd name="T37" fmla="*/ 33 h 163"/>
                <a:gd name="T38" fmla="*/ 112 w 469"/>
                <a:gd name="T39" fmla="*/ 30 h 163"/>
                <a:gd name="T40" fmla="*/ 115 w 469"/>
                <a:gd name="T41" fmla="*/ 26 h 163"/>
                <a:gd name="T42" fmla="*/ 116 w 469"/>
                <a:gd name="T43" fmla="*/ 22 h 163"/>
                <a:gd name="T44" fmla="*/ 117 w 469"/>
                <a:gd name="T45" fmla="*/ 20 h 163"/>
                <a:gd name="T46" fmla="*/ 117 w 469"/>
                <a:gd name="T47" fmla="*/ 18 h 163"/>
                <a:gd name="T48" fmla="*/ 117 w 469"/>
                <a:gd name="T49" fmla="*/ 17 h 163"/>
                <a:gd name="T50" fmla="*/ 117 w 469"/>
                <a:gd name="T51" fmla="*/ 17 h 163"/>
                <a:gd name="T52" fmla="*/ 116 w 469"/>
                <a:gd name="T53" fmla="*/ 19 h 163"/>
                <a:gd name="T54" fmla="*/ 115 w 469"/>
                <a:gd name="T55" fmla="*/ 21 h 163"/>
                <a:gd name="T56" fmla="*/ 113 w 469"/>
                <a:gd name="T57" fmla="*/ 24 h 163"/>
                <a:gd name="T58" fmla="*/ 111 w 469"/>
                <a:gd name="T59" fmla="*/ 27 h 163"/>
                <a:gd name="T60" fmla="*/ 108 w 469"/>
                <a:gd name="T61" fmla="*/ 30 h 163"/>
                <a:gd name="T62" fmla="*/ 103 w 469"/>
                <a:gd name="T63" fmla="*/ 32 h 163"/>
                <a:gd name="T64" fmla="*/ 98 w 469"/>
                <a:gd name="T65" fmla="*/ 34 h 163"/>
                <a:gd name="T66" fmla="*/ 91 w 469"/>
                <a:gd name="T67" fmla="*/ 36 h 163"/>
                <a:gd name="T68" fmla="*/ 83 w 469"/>
                <a:gd name="T69" fmla="*/ 36 h 163"/>
                <a:gd name="T70" fmla="*/ 74 w 469"/>
                <a:gd name="T71" fmla="*/ 35 h 163"/>
                <a:gd name="T72" fmla="*/ 63 w 469"/>
                <a:gd name="T73" fmla="*/ 32 h 163"/>
                <a:gd name="T74" fmla="*/ 51 w 469"/>
                <a:gd name="T75" fmla="*/ 28 h 163"/>
                <a:gd name="T76" fmla="*/ 36 w 469"/>
                <a:gd name="T77" fmla="*/ 21 h 163"/>
                <a:gd name="T78" fmla="*/ 20 w 469"/>
                <a:gd name="T79" fmla="*/ 12 h 163"/>
                <a:gd name="T80" fmla="*/ 2 w 469"/>
                <a:gd name="T81" fmla="*/ 1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9"/>
                <a:gd name="T124" fmla="*/ 0 h 163"/>
                <a:gd name="T125" fmla="*/ 469 w 469"/>
                <a:gd name="T126" fmla="*/ 163 h 1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FF0000"/>
            </a:solidFill>
            <a:ln w="9525">
              <a:noFill/>
              <a:round/>
              <a:headEnd/>
              <a:tailEnd/>
            </a:ln>
          </p:spPr>
          <p:txBody>
            <a:bodyPr/>
            <a:lstStyle/>
            <a:p>
              <a:endParaRPr lang="en-US"/>
            </a:p>
          </p:txBody>
        </p:sp>
        <p:sp>
          <p:nvSpPr>
            <p:cNvPr id="11474" name="Freeform 66"/>
            <p:cNvSpPr>
              <a:spLocks/>
            </p:cNvSpPr>
            <p:nvPr/>
          </p:nvSpPr>
          <p:spPr bwMode="auto">
            <a:xfrm>
              <a:off x="3125" y="2508"/>
              <a:ext cx="71" cy="73"/>
            </a:xfrm>
            <a:custGeom>
              <a:avLst/>
              <a:gdLst>
                <a:gd name="T0" fmla="*/ 21 w 142"/>
                <a:gd name="T1" fmla="*/ 34 h 145"/>
                <a:gd name="T2" fmla="*/ 17 w 142"/>
                <a:gd name="T3" fmla="*/ 37 h 145"/>
                <a:gd name="T4" fmla="*/ 12 w 142"/>
                <a:gd name="T5" fmla="*/ 35 h 145"/>
                <a:gd name="T6" fmla="*/ 9 w 142"/>
                <a:gd name="T7" fmla="*/ 31 h 145"/>
                <a:gd name="T8" fmla="*/ 7 w 142"/>
                <a:gd name="T9" fmla="*/ 29 h 145"/>
                <a:gd name="T10" fmla="*/ 5 w 142"/>
                <a:gd name="T11" fmla="*/ 29 h 145"/>
                <a:gd name="T12" fmla="*/ 3 w 142"/>
                <a:gd name="T13" fmla="*/ 27 h 145"/>
                <a:gd name="T14" fmla="*/ 1 w 142"/>
                <a:gd name="T15" fmla="*/ 26 h 145"/>
                <a:gd name="T16" fmla="*/ 0 w 142"/>
                <a:gd name="T17" fmla="*/ 22 h 145"/>
                <a:gd name="T18" fmla="*/ 2 w 142"/>
                <a:gd name="T19" fmla="*/ 17 h 145"/>
                <a:gd name="T20" fmla="*/ 3 w 142"/>
                <a:gd name="T21" fmla="*/ 14 h 145"/>
                <a:gd name="T22" fmla="*/ 3 w 142"/>
                <a:gd name="T23" fmla="*/ 8 h 145"/>
                <a:gd name="T24" fmla="*/ 5 w 142"/>
                <a:gd name="T25" fmla="*/ 5 h 145"/>
                <a:gd name="T26" fmla="*/ 7 w 142"/>
                <a:gd name="T27" fmla="*/ 4 h 145"/>
                <a:gd name="T28" fmla="*/ 9 w 142"/>
                <a:gd name="T29" fmla="*/ 4 h 145"/>
                <a:gd name="T30" fmla="*/ 12 w 142"/>
                <a:gd name="T31" fmla="*/ 5 h 145"/>
                <a:gd name="T32" fmla="*/ 14 w 142"/>
                <a:gd name="T33" fmla="*/ 3 h 145"/>
                <a:gd name="T34" fmla="*/ 19 w 142"/>
                <a:gd name="T35" fmla="*/ 0 h 145"/>
                <a:gd name="T36" fmla="*/ 24 w 142"/>
                <a:gd name="T37" fmla="*/ 1 h 145"/>
                <a:gd name="T38" fmla="*/ 26 w 142"/>
                <a:gd name="T39" fmla="*/ 6 h 145"/>
                <a:gd name="T40" fmla="*/ 28 w 142"/>
                <a:gd name="T41" fmla="*/ 8 h 145"/>
                <a:gd name="T42" fmla="*/ 31 w 142"/>
                <a:gd name="T43" fmla="*/ 8 h 145"/>
                <a:gd name="T44" fmla="*/ 34 w 142"/>
                <a:gd name="T45" fmla="*/ 9 h 145"/>
                <a:gd name="T46" fmla="*/ 35 w 142"/>
                <a:gd name="T47" fmla="*/ 11 h 145"/>
                <a:gd name="T48" fmla="*/ 36 w 142"/>
                <a:gd name="T49" fmla="*/ 15 h 145"/>
                <a:gd name="T50" fmla="*/ 34 w 142"/>
                <a:gd name="T51" fmla="*/ 19 h 145"/>
                <a:gd name="T52" fmla="*/ 33 w 142"/>
                <a:gd name="T53" fmla="*/ 23 h 145"/>
                <a:gd name="T54" fmla="*/ 33 w 142"/>
                <a:gd name="T55" fmla="*/ 28 h 145"/>
                <a:gd name="T56" fmla="*/ 31 w 142"/>
                <a:gd name="T57" fmla="*/ 31 h 145"/>
                <a:gd name="T58" fmla="*/ 28 w 142"/>
                <a:gd name="T59" fmla="*/ 33 h 145"/>
                <a:gd name="T60" fmla="*/ 26 w 142"/>
                <a:gd name="T61" fmla="*/ 33 h 145"/>
                <a:gd name="T62" fmla="*/ 23 w 142"/>
                <a:gd name="T63" fmla="*/ 32 h 1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2"/>
                <a:gd name="T97" fmla="*/ 0 h 145"/>
                <a:gd name="T98" fmla="*/ 142 w 142"/>
                <a:gd name="T99" fmla="*/ 145 h 1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FF0000"/>
            </a:solidFill>
            <a:ln w="9525">
              <a:noFill/>
              <a:round/>
              <a:headEnd/>
              <a:tailEnd/>
            </a:ln>
          </p:spPr>
          <p:txBody>
            <a:bodyPr/>
            <a:lstStyle/>
            <a:p>
              <a:endParaRPr lang="en-US"/>
            </a:p>
          </p:txBody>
        </p:sp>
        <p:sp>
          <p:nvSpPr>
            <p:cNvPr id="11475" name="Freeform 67"/>
            <p:cNvSpPr>
              <a:spLocks/>
            </p:cNvSpPr>
            <p:nvPr/>
          </p:nvSpPr>
          <p:spPr bwMode="auto">
            <a:xfrm>
              <a:off x="3149" y="2534"/>
              <a:ext cx="21" cy="20"/>
            </a:xfrm>
            <a:custGeom>
              <a:avLst/>
              <a:gdLst>
                <a:gd name="T0" fmla="*/ 10 w 40"/>
                <a:gd name="T1" fmla="*/ 4 h 39"/>
                <a:gd name="T2" fmla="*/ 10 w 40"/>
                <a:gd name="T3" fmla="*/ 2 h 39"/>
                <a:gd name="T4" fmla="*/ 8 w 40"/>
                <a:gd name="T5" fmla="*/ 1 h 39"/>
                <a:gd name="T6" fmla="*/ 6 w 40"/>
                <a:gd name="T7" fmla="*/ 0 h 39"/>
                <a:gd name="T8" fmla="*/ 4 w 40"/>
                <a:gd name="T9" fmla="*/ 1 h 39"/>
                <a:gd name="T10" fmla="*/ 2 w 40"/>
                <a:gd name="T11" fmla="*/ 1 h 39"/>
                <a:gd name="T12" fmla="*/ 1 w 40"/>
                <a:gd name="T13" fmla="*/ 3 h 39"/>
                <a:gd name="T14" fmla="*/ 0 w 40"/>
                <a:gd name="T15" fmla="*/ 5 h 39"/>
                <a:gd name="T16" fmla="*/ 1 w 40"/>
                <a:gd name="T17" fmla="*/ 7 h 39"/>
                <a:gd name="T18" fmla="*/ 2 w 40"/>
                <a:gd name="T19" fmla="*/ 8 h 39"/>
                <a:gd name="T20" fmla="*/ 3 w 40"/>
                <a:gd name="T21" fmla="*/ 10 h 39"/>
                <a:gd name="T22" fmla="*/ 5 w 40"/>
                <a:gd name="T23" fmla="*/ 10 h 39"/>
                <a:gd name="T24" fmla="*/ 7 w 40"/>
                <a:gd name="T25" fmla="*/ 10 h 39"/>
                <a:gd name="T26" fmla="*/ 9 w 40"/>
                <a:gd name="T27" fmla="*/ 9 h 39"/>
                <a:gd name="T28" fmla="*/ 10 w 40"/>
                <a:gd name="T29" fmla="*/ 8 h 39"/>
                <a:gd name="T30" fmla="*/ 11 w 40"/>
                <a:gd name="T31" fmla="*/ 6 h 39"/>
                <a:gd name="T32" fmla="*/ 10 w 40"/>
                <a:gd name="T33" fmla="*/ 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9"/>
                <a:gd name="T53" fmla="*/ 40 w 40"/>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FF0000"/>
            </a:solidFill>
            <a:ln w="9525">
              <a:noFill/>
              <a:round/>
              <a:headEnd/>
              <a:tailEnd/>
            </a:ln>
          </p:spPr>
          <p:txBody>
            <a:bodyPr/>
            <a:lstStyle/>
            <a:p>
              <a:endParaRPr lang="en-US"/>
            </a:p>
          </p:txBody>
        </p:sp>
        <p:sp>
          <p:nvSpPr>
            <p:cNvPr id="11476" name="Freeform 68"/>
            <p:cNvSpPr>
              <a:spLocks/>
            </p:cNvSpPr>
            <p:nvPr/>
          </p:nvSpPr>
          <p:spPr bwMode="auto">
            <a:xfrm>
              <a:off x="2944" y="2499"/>
              <a:ext cx="26" cy="26"/>
            </a:xfrm>
            <a:custGeom>
              <a:avLst/>
              <a:gdLst>
                <a:gd name="T0" fmla="*/ 7 w 52"/>
                <a:gd name="T1" fmla="*/ 14 h 50"/>
                <a:gd name="T2" fmla="*/ 10 w 52"/>
                <a:gd name="T3" fmla="*/ 13 h 50"/>
                <a:gd name="T4" fmla="*/ 12 w 52"/>
                <a:gd name="T5" fmla="*/ 11 h 50"/>
                <a:gd name="T6" fmla="*/ 13 w 52"/>
                <a:gd name="T7" fmla="*/ 9 h 50"/>
                <a:gd name="T8" fmla="*/ 13 w 52"/>
                <a:gd name="T9" fmla="*/ 7 h 50"/>
                <a:gd name="T10" fmla="*/ 13 w 52"/>
                <a:gd name="T11" fmla="*/ 4 h 50"/>
                <a:gd name="T12" fmla="*/ 12 w 52"/>
                <a:gd name="T13" fmla="*/ 2 h 50"/>
                <a:gd name="T14" fmla="*/ 10 w 52"/>
                <a:gd name="T15" fmla="*/ 1 h 50"/>
                <a:gd name="T16" fmla="*/ 7 w 52"/>
                <a:gd name="T17" fmla="*/ 0 h 50"/>
                <a:gd name="T18" fmla="*/ 4 w 52"/>
                <a:gd name="T19" fmla="*/ 1 h 50"/>
                <a:gd name="T20" fmla="*/ 2 w 52"/>
                <a:gd name="T21" fmla="*/ 2 h 50"/>
                <a:gd name="T22" fmla="*/ 1 w 52"/>
                <a:gd name="T23" fmla="*/ 4 h 50"/>
                <a:gd name="T24" fmla="*/ 0 w 52"/>
                <a:gd name="T25" fmla="*/ 7 h 50"/>
                <a:gd name="T26" fmla="*/ 1 w 52"/>
                <a:gd name="T27" fmla="*/ 9 h 50"/>
                <a:gd name="T28" fmla="*/ 2 w 52"/>
                <a:gd name="T29" fmla="*/ 11 h 50"/>
                <a:gd name="T30" fmla="*/ 4 w 52"/>
                <a:gd name="T31" fmla="*/ 13 h 50"/>
                <a:gd name="T32" fmla="*/ 7 w 52"/>
                <a:gd name="T33" fmla="*/ 14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0"/>
                <a:gd name="T53" fmla="*/ 52 w 52"/>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FF0000"/>
            </a:solidFill>
            <a:ln w="9525">
              <a:noFill/>
              <a:round/>
              <a:headEnd/>
              <a:tailEnd/>
            </a:ln>
          </p:spPr>
          <p:txBody>
            <a:bodyPr/>
            <a:lstStyle/>
            <a:p>
              <a:endParaRPr lang="en-US"/>
            </a:p>
          </p:txBody>
        </p:sp>
        <p:sp>
          <p:nvSpPr>
            <p:cNvPr id="11477" name="Freeform 69"/>
            <p:cNvSpPr>
              <a:spLocks/>
            </p:cNvSpPr>
            <p:nvPr/>
          </p:nvSpPr>
          <p:spPr bwMode="auto">
            <a:xfrm>
              <a:off x="2930" y="2414"/>
              <a:ext cx="56" cy="78"/>
            </a:xfrm>
            <a:custGeom>
              <a:avLst/>
              <a:gdLst>
                <a:gd name="T0" fmla="*/ 17 w 113"/>
                <a:gd name="T1" fmla="*/ 39 h 156"/>
                <a:gd name="T2" fmla="*/ 11 w 113"/>
                <a:gd name="T3" fmla="*/ 39 h 156"/>
                <a:gd name="T4" fmla="*/ 9 w 113"/>
                <a:gd name="T5" fmla="*/ 38 h 156"/>
                <a:gd name="T6" fmla="*/ 7 w 113"/>
                <a:gd name="T7" fmla="*/ 33 h 156"/>
                <a:gd name="T8" fmla="*/ 4 w 113"/>
                <a:gd name="T9" fmla="*/ 26 h 156"/>
                <a:gd name="T10" fmla="*/ 1 w 113"/>
                <a:gd name="T11" fmla="*/ 20 h 156"/>
                <a:gd name="T12" fmla="*/ 0 w 113"/>
                <a:gd name="T13" fmla="*/ 12 h 156"/>
                <a:gd name="T14" fmla="*/ 1 w 113"/>
                <a:gd name="T15" fmla="*/ 6 h 156"/>
                <a:gd name="T16" fmla="*/ 5 w 113"/>
                <a:gd name="T17" fmla="*/ 2 h 156"/>
                <a:gd name="T18" fmla="*/ 13 w 113"/>
                <a:gd name="T19" fmla="*/ 0 h 156"/>
                <a:gd name="T20" fmla="*/ 22 w 113"/>
                <a:gd name="T21" fmla="*/ 2 h 156"/>
                <a:gd name="T22" fmla="*/ 27 w 113"/>
                <a:gd name="T23" fmla="*/ 6 h 156"/>
                <a:gd name="T24" fmla="*/ 28 w 113"/>
                <a:gd name="T25" fmla="*/ 12 h 156"/>
                <a:gd name="T26" fmla="*/ 26 w 113"/>
                <a:gd name="T27" fmla="*/ 20 h 156"/>
                <a:gd name="T28" fmla="*/ 24 w 113"/>
                <a:gd name="T29" fmla="*/ 26 h 156"/>
                <a:gd name="T30" fmla="*/ 21 w 113"/>
                <a:gd name="T31" fmla="*/ 33 h 156"/>
                <a:gd name="T32" fmla="*/ 18 w 113"/>
                <a:gd name="T33" fmla="*/ 38 h 156"/>
                <a:gd name="T34" fmla="*/ 17 w 113"/>
                <a:gd name="T35" fmla="*/ 39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FF0000"/>
            </a:solidFill>
            <a:ln w="9525">
              <a:noFill/>
              <a:round/>
              <a:headEnd/>
              <a:tailEnd/>
            </a:ln>
          </p:spPr>
          <p:txBody>
            <a:bodyPr/>
            <a:lstStyle/>
            <a:p>
              <a:endParaRPr lang="en-US"/>
            </a:p>
          </p:txBody>
        </p:sp>
        <p:sp>
          <p:nvSpPr>
            <p:cNvPr id="11478" name="Freeform 70"/>
            <p:cNvSpPr>
              <a:spLocks/>
            </p:cNvSpPr>
            <p:nvPr/>
          </p:nvSpPr>
          <p:spPr bwMode="auto">
            <a:xfrm>
              <a:off x="2930" y="2414"/>
              <a:ext cx="56" cy="78"/>
            </a:xfrm>
            <a:custGeom>
              <a:avLst/>
              <a:gdLst>
                <a:gd name="T0" fmla="*/ 17 w 113"/>
                <a:gd name="T1" fmla="*/ 39 h 156"/>
                <a:gd name="T2" fmla="*/ 11 w 113"/>
                <a:gd name="T3" fmla="*/ 39 h 156"/>
                <a:gd name="T4" fmla="*/ 9 w 113"/>
                <a:gd name="T5" fmla="*/ 38 h 156"/>
                <a:gd name="T6" fmla="*/ 7 w 113"/>
                <a:gd name="T7" fmla="*/ 33 h 156"/>
                <a:gd name="T8" fmla="*/ 4 w 113"/>
                <a:gd name="T9" fmla="*/ 26 h 156"/>
                <a:gd name="T10" fmla="*/ 1 w 113"/>
                <a:gd name="T11" fmla="*/ 20 h 156"/>
                <a:gd name="T12" fmla="*/ 0 w 113"/>
                <a:gd name="T13" fmla="*/ 12 h 156"/>
                <a:gd name="T14" fmla="*/ 1 w 113"/>
                <a:gd name="T15" fmla="*/ 6 h 156"/>
                <a:gd name="T16" fmla="*/ 5 w 113"/>
                <a:gd name="T17" fmla="*/ 2 h 156"/>
                <a:gd name="T18" fmla="*/ 13 w 113"/>
                <a:gd name="T19" fmla="*/ 0 h 156"/>
                <a:gd name="T20" fmla="*/ 22 w 113"/>
                <a:gd name="T21" fmla="*/ 2 h 156"/>
                <a:gd name="T22" fmla="*/ 27 w 113"/>
                <a:gd name="T23" fmla="*/ 6 h 156"/>
                <a:gd name="T24" fmla="*/ 28 w 113"/>
                <a:gd name="T25" fmla="*/ 12 h 156"/>
                <a:gd name="T26" fmla="*/ 26 w 113"/>
                <a:gd name="T27" fmla="*/ 20 h 156"/>
                <a:gd name="T28" fmla="*/ 24 w 113"/>
                <a:gd name="T29" fmla="*/ 26 h 156"/>
                <a:gd name="T30" fmla="*/ 21 w 113"/>
                <a:gd name="T31" fmla="*/ 33 h 156"/>
                <a:gd name="T32" fmla="*/ 18 w 113"/>
                <a:gd name="T33" fmla="*/ 38 h 156"/>
                <a:gd name="T34" fmla="*/ 17 w 113"/>
                <a:gd name="T35" fmla="*/ 39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FF0000"/>
            </a:solidFill>
            <a:ln w="9525">
              <a:noFill/>
              <a:round/>
              <a:headEnd/>
              <a:tailEnd/>
            </a:ln>
          </p:spPr>
          <p:txBody>
            <a:bodyPr/>
            <a:lstStyle/>
            <a:p>
              <a:endParaRPr lang="en-US"/>
            </a:p>
          </p:txBody>
        </p:sp>
        <p:sp>
          <p:nvSpPr>
            <p:cNvPr id="11479" name="Freeform 71"/>
            <p:cNvSpPr>
              <a:spLocks/>
            </p:cNvSpPr>
            <p:nvPr/>
          </p:nvSpPr>
          <p:spPr bwMode="auto">
            <a:xfrm>
              <a:off x="2972" y="2447"/>
              <a:ext cx="76" cy="61"/>
            </a:xfrm>
            <a:custGeom>
              <a:avLst/>
              <a:gdLst>
                <a:gd name="T0" fmla="*/ 3 w 152"/>
                <a:gd name="T1" fmla="*/ 30 h 123"/>
                <a:gd name="T2" fmla="*/ 0 w 152"/>
                <a:gd name="T3" fmla="*/ 25 h 123"/>
                <a:gd name="T4" fmla="*/ 1 w 152"/>
                <a:gd name="T5" fmla="*/ 23 h 123"/>
                <a:gd name="T6" fmla="*/ 3 w 152"/>
                <a:gd name="T7" fmla="*/ 18 h 123"/>
                <a:gd name="T8" fmla="*/ 7 w 152"/>
                <a:gd name="T9" fmla="*/ 13 h 123"/>
                <a:gd name="T10" fmla="*/ 12 w 152"/>
                <a:gd name="T11" fmla="*/ 6 h 123"/>
                <a:gd name="T12" fmla="*/ 18 w 152"/>
                <a:gd name="T13" fmla="*/ 2 h 123"/>
                <a:gd name="T14" fmla="*/ 23 w 152"/>
                <a:gd name="T15" fmla="*/ 0 h 123"/>
                <a:gd name="T16" fmla="*/ 29 w 152"/>
                <a:gd name="T17" fmla="*/ 1 h 123"/>
                <a:gd name="T18" fmla="*/ 36 w 152"/>
                <a:gd name="T19" fmla="*/ 8 h 123"/>
                <a:gd name="T20" fmla="*/ 38 w 152"/>
                <a:gd name="T21" fmla="*/ 12 h 123"/>
                <a:gd name="T22" fmla="*/ 38 w 152"/>
                <a:gd name="T23" fmla="*/ 16 h 123"/>
                <a:gd name="T24" fmla="*/ 38 w 152"/>
                <a:gd name="T25" fmla="*/ 19 h 123"/>
                <a:gd name="T26" fmla="*/ 37 w 152"/>
                <a:gd name="T27" fmla="*/ 22 h 123"/>
                <a:gd name="T28" fmla="*/ 35 w 152"/>
                <a:gd name="T29" fmla="*/ 24 h 123"/>
                <a:gd name="T30" fmla="*/ 32 w 152"/>
                <a:gd name="T31" fmla="*/ 26 h 123"/>
                <a:gd name="T32" fmla="*/ 28 w 152"/>
                <a:gd name="T33" fmla="*/ 28 h 123"/>
                <a:gd name="T34" fmla="*/ 25 w 152"/>
                <a:gd name="T35" fmla="*/ 29 h 123"/>
                <a:gd name="T36" fmla="*/ 21 w 152"/>
                <a:gd name="T37" fmla="*/ 30 h 123"/>
                <a:gd name="T38" fmla="*/ 18 w 152"/>
                <a:gd name="T39" fmla="*/ 30 h 123"/>
                <a:gd name="T40" fmla="*/ 13 w 152"/>
                <a:gd name="T41" fmla="*/ 30 h 123"/>
                <a:gd name="T42" fmla="*/ 10 w 152"/>
                <a:gd name="T43" fmla="*/ 30 h 123"/>
                <a:gd name="T44" fmla="*/ 7 w 152"/>
                <a:gd name="T45" fmla="*/ 30 h 123"/>
                <a:gd name="T46" fmla="*/ 5 w 152"/>
                <a:gd name="T47" fmla="*/ 30 h 123"/>
                <a:gd name="T48" fmla="*/ 4 w 152"/>
                <a:gd name="T49" fmla="*/ 30 h 123"/>
                <a:gd name="T50" fmla="*/ 3 w 152"/>
                <a:gd name="T51" fmla="*/ 30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FF0000"/>
            </a:solidFill>
            <a:ln w="9525">
              <a:noFill/>
              <a:round/>
              <a:headEnd/>
              <a:tailEnd/>
            </a:ln>
          </p:spPr>
          <p:txBody>
            <a:bodyPr/>
            <a:lstStyle/>
            <a:p>
              <a:endParaRPr lang="en-US"/>
            </a:p>
          </p:txBody>
        </p:sp>
        <p:sp>
          <p:nvSpPr>
            <p:cNvPr id="11480" name="Freeform 72"/>
            <p:cNvSpPr>
              <a:spLocks/>
            </p:cNvSpPr>
            <p:nvPr/>
          </p:nvSpPr>
          <p:spPr bwMode="auto">
            <a:xfrm>
              <a:off x="2972" y="2517"/>
              <a:ext cx="76" cy="61"/>
            </a:xfrm>
            <a:custGeom>
              <a:avLst/>
              <a:gdLst>
                <a:gd name="T0" fmla="*/ 0 w 153"/>
                <a:gd name="T1" fmla="*/ 6 h 122"/>
                <a:gd name="T2" fmla="*/ 3 w 153"/>
                <a:gd name="T3" fmla="*/ 1 h 122"/>
                <a:gd name="T4" fmla="*/ 3 w 153"/>
                <a:gd name="T5" fmla="*/ 1 h 122"/>
                <a:gd name="T6" fmla="*/ 5 w 153"/>
                <a:gd name="T7" fmla="*/ 1 h 122"/>
                <a:gd name="T8" fmla="*/ 7 w 153"/>
                <a:gd name="T9" fmla="*/ 0 h 122"/>
                <a:gd name="T10" fmla="*/ 10 w 153"/>
                <a:gd name="T11" fmla="*/ 0 h 122"/>
                <a:gd name="T12" fmla="*/ 13 w 153"/>
                <a:gd name="T13" fmla="*/ 1 h 122"/>
                <a:gd name="T14" fmla="*/ 17 w 153"/>
                <a:gd name="T15" fmla="*/ 1 h 122"/>
                <a:gd name="T16" fmla="*/ 21 w 153"/>
                <a:gd name="T17" fmla="*/ 1 h 122"/>
                <a:gd name="T18" fmla="*/ 24 w 153"/>
                <a:gd name="T19" fmla="*/ 2 h 122"/>
                <a:gd name="T20" fmla="*/ 28 w 153"/>
                <a:gd name="T21" fmla="*/ 3 h 122"/>
                <a:gd name="T22" fmla="*/ 31 w 153"/>
                <a:gd name="T23" fmla="*/ 4 h 122"/>
                <a:gd name="T24" fmla="*/ 34 w 153"/>
                <a:gd name="T25" fmla="*/ 6 h 122"/>
                <a:gd name="T26" fmla="*/ 36 w 153"/>
                <a:gd name="T27" fmla="*/ 8 h 122"/>
                <a:gd name="T28" fmla="*/ 38 w 153"/>
                <a:gd name="T29" fmla="*/ 11 h 122"/>
                <a:gd name="T30" fmla="*/ 38 w 153"/>
                <a:gd name="T31" fmla="*/ 14 h 122"/>
                <a:gd name="T32" fmla="*/ 37 w 153"/>
                <a:gd name="T33" fmla="*/ 18 h 122"/>
                <a:gd name="T34" fmla="*/ 35 w 153"/>
                <a:gd name="T35" fmla="*/ 23 h 122"/>
                <a:gd name="T36" fmla="*/ 29 w 153"/>
                <a:gd name="T37" fmla="*/ 29 h 122"/>
                <a:gd name="T38" fmla="*/ 23 w 153"/>
                <a:gd name="T39" fmla="*/ 31 h 122"/>
                <a:gd name="T40" fmla="*/ 17 w 153"/>
                <a:gd name="T41" fmla="*/ 29 h 122"/>
                <a:gd name="T42" fmla="*/ 12 w 153"/>
                <a:gd name="T43" fmla="*/ 24 h 122"/>
                <a:gd name="T44" fmla="*/ 7 w 153"/>
                <a:gd name="T45" fmla="*/ 18 h 122"/>
                <a:gd name="T46" fmla="*/ 3 w 153"/>
                <a:gd name="T47" fmla="*/ 12 h 122"/>
                <a:gd name="T48" fmla="*/ 1 w 153"/>
                <a:gd name="T49" fmla="*/ 8 h 122"/>
                <a:gd name="T50" fmla="*/ 0 w 153"/>
                <a:gd name="T51" fmla="*/ 6 h 1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22"/>
                <a:gd name="T80" fmla="*/ 153 w 153"/>
                <a:gd name="T81" fmla="*/ 122 h 1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FF0000"/>
            </a:solidFill>
            <a:ln w="9525">
              <a:noFill/>
              <a:round/>
              <a:headEnd/>
              <a:tailEnd/>
            </a:ln>
          </p:spPr>
          <p:txBody>
            <a:bodyPr/>
            <a:lstStyle/>
            <a:p>
              <a:endParaRPr lang="en-US"/>
            </a:p>
          </p:txBody>
        </p:sp>
        <p:sp>
          <p:nvSpPr>
            <p:cNvPr id="11481" name="Freeform 73"/>
            <p:cNvSpPr>
              <a:spLocks/>
            </p:cNvSpPr>
            <p:nvPr/>
          </p:nvSpPr>
          <p:spPr bwMode="auto">
            <a:xfrm>
              <a:off x="2930" y="2532"/>
              <a:ext cx="55" cy="78"/>
            </a:xfrm>
            <a:custGeom>
              <a:avLst/>
              <a:gdLst>
                <a:gd name="T0" fmla="*/ 10 w 112"/>
                <a:gd name="T1" fmla="*/ 0 h 156"/>
                <a:gd name="T2" fmla="*/ 16 w 112"/>
                <a:gd name="T3" fmla="*/ 0 h 156"/>
                <a:gd name="T4" fmla="*/ 18 w 112"/>
                <a:gd name="T5" fmla="*/ 2 h 156"/>
                <a:gd name="T6" fmla="*/ 20 w 112"/>
                <a:gd name="T7" fmla="*/ 6 h 156"/>
                <a:gd name="T8" fmla="*/ 23 w 112"/>
                <a:gd name="T9" fmla="*/ 12 h 156"/>
                <a:gd name="T10" fmla="*/ 26 w 112"/>
                <a:gd name="T11" fmla="*/ 20 h 156"/>
                <a:gd name="T12" fmla="*/ 27 w 112"/>
                <a:gd name="T13" fmla="*/ 26 h 156"/>
                <a:gd name="T14" fmla="*/ 26 w 112"/>
                <a:gd name="T15" fmla="*/ 33 h 156"/>
                <a:gd name="T16" fmla="*/ 22 w 112"/>
                <a:gd name="T17" fmla="*/ 38 h 156"/>
                <a:gd name="T18" fmla="*/ 14 w 112"/>
                <a:gd name="T19" fmla="*/ 39 h 156"/>
                <a:gd name="T20" fmla="*/ 5 w 112"/>
                <a:gd name="T21" fmla="*/ 38 h 156"/>
                <a:gd name="T22" fmla="*/ 1 w 112"/>
                <a:gd name="T23" fmla="*/ 33 h 156"/>
                <a:gd name="T24" fmla="*/ 0 w 112"/>
                <a:gd name="T25" fmla="*/ 26 h 156"/>
                <a:gd name="T26" fmla="*/ 1 w 112"/>
                <a:gd name="T27" fmla="*/ 20 h 156"/>
                <a:gd name="T28" fmla="*/ 3 w 112"/>
                <a:gd name="T29" fmla="*/ 12 h 156"/>
                <a:gd name="T30" fmla="*/ 7 w 112"/>
                <a:gd name="T31" fmla="*/ 6 h 156"/>
                <a:gd name="T32" fmla="*/ 9 w 112"/>
                <a:gd name="T33" fmla="*/ 2 h 156"/>
                <a:gd name="T34" fmla="*/ 10 w 112"/>
                <a:gd name="T35" fmla="*/ 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2"/>
                <a:gd name="T55" fmla="*/ 0 h 156"/>
                <a:gd name="T56" fmla="*/ 112 w 112"/>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FF0000"/>
            </a:solidFill>
            <a:ln w="9525">
              <a:noFill/>
              <a:round/>
              <a:headEnd/>
              <a:tailEnd/>
            </a:ln>
          </p:spPr>
          <p:txBody>
            <a:bodyPr/>
            <a:lstStyle/>
            <a:p>
              <a:endParaRPr lang="en-US"/>
            </a:p>
          </p:txBody>
        </p:sp>
        <p:sp>
          <p:nvSpPr>
            <p:cNvPr id="11482" name="Freeform 74"/>
            <p:cNvSpPr>
              <a:spLocks/>
            </p:cNvSpPr>
            <p:nvPr/>
          </p:nvSpPr>
          <p:spPr bwMode="auto">
            <a:xfrm>
              <a:off x="2868" y="2515"/>
              <a:ext cx="75" cy="62"/>
            </a:xfrm>
            <a:custGeom>
              <a:avLst/>
              <a:gdLst>
                <a:gd name="T0" fmla="*/ 34 w 151"/>
                <a:gd name="T1" fmla="*/ 1 h 123"/>
                <a:gd name="T2" fmla="*/ 37 w 151"/>
                <a:gd name="T3" fmla="*/ 6 h 123"/>
                <a:gd name="T4" fmla="*/ 36 w 151"/>
                <a:gd name="T5" fmla="*/ 8 h 123"/>
                <a:gd name="T6" fmla="*/ 34 w 151"/>
                <a:gd name="T7" fmla="*/ 12 h 123"/>
                <a:gd name="T8" fmla="*/ 30 w 151"/>
                <a:gd name="T9" fmla="*/ 18 h 123"/>
                <a:gd name="T10" fmla="*/ 25 w 151"/>
                <a:gd name="T11" fmla="*/ 24 h 123"/>
                <a:gd name="T12" fmla="*/ 20 w 151"/>
                <a:gd name="T13" fmla="*/ 29 h 123"/>
                <a:gd name="T14" fmla="*/ 14 w 151"/>
                <a:gd name="T15" fmla="*/ 31 h 123"/>
                <a:gd name="T16" fmla="*/ 8 w 151"/>
                <a:gd name="T17" fmla="*/ 30 h 123"/>
                <a:gd name="T18" fmla="*/ 2 w 151"/>
                <a:gd name="T19" fmla="*/ 23 h 123"/>
                <a:gd name="T20" fmla="*/ 0 w 151"/>
                <a:gd name="T21" fmla="*/ 18 h 123"/>
                <a:gd name="T22" fmla="*/ 0 w 151"/>
                <a:gd name="T23" fmla="*/ 15 h 123"/>
                <a:gd name="T24" fmla="*/ 0 w 151"/>
                <a:gd name="T25" fmla="*/ 11 h 123"/>
                <a:gd name="T26" fmla="*/ 1 w 151"/>
                <a:gd name="T27" fmla="*/ 8 h 123"/>
                <a:gd name="T28" fmla="*/ 3 w 151"/>
                <a:gd name="T29" fmla="*/ 6 h 123"/>
                <a:gd name="T30" fmla="*/ 6 w 151"/>
                <a:gd name="T31" fmla="*/ 4 h 123"/>
                <a:gd name="T32" fmla="*/ 9 w 151"/>
                <a:gd name="T33" fmla="*/ 3 h 123"/>
                <a:gd name="T34" fmla="*/ 13 w 151"/>
                <a:gd name="T35" fmla="*/ 2 h 123"/>
                <a:gd name="T36" fmla="*/ 16 w 151"/>
                <a:gd name="T37" fmla="*/ 1 h 123"/>
                <a:gd name="T38" fmla="*/ 20 w 151"/>
                <a:gd name="T39" fmla="*/ 1 h 123"/>
                <a:gd name="T40" fmla="*/ 24 w 151"/>
                <a:gd name="T41" fmla="*/ 1 h 123"/>
                <a:gd name="T42" fmla="*/ 27 w 151"/>
                <a:gd name="T43" fmla="*/ 0 h 123"/>
                <a:gd name="T44" fmla="*/ 30 w 151"/>
                <a:gd name="T45" fmla="*/ 0 h 123"/>
                <a:gd name="T46" fmla="*/ 32 w 151"/>
                <a:gd name="T47" fmla="*/ 1 h 123"/>
                <a:gd name="T48" fmla="*/ 34 w 151"/>
                <a:gd name="T49" fmla="*/ 1 h 123"/>
                <a:gd name="T50" fmla="*/ 34 w 151"/>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1"/>
                <a:gd name="T79" fmla="*/ 0 h 123"/>
                <a:gd name="T80" fmla="*/ 151 w 151"/>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FF0000"/>
            </a:solidFill>
            <a:ln w="9525">
              <a:noFill/>
              <a:round/>
              <a:headEnd/>
              <a:tailEnd/>
            </a:ln>
          </p:spPr>
          <p:txBody>
            <a:bodyPr/>
            <a:lstStyle/>
            <a:p>
              <a:endParaRPr lang="en-US"/>
            </a:p>
          </p:txBody>
        </p:sp>
        <p:sp>
          <p:nvSpPr>
            <p:cNvPr id="11483" name="Freeform 75"/>
            <p:cNvSpPr>
              <a:spLocks/>
            </p:cNvSpPr>
            <p:nvPr/>
          </p:nvSpPr>
          <p:spPr bwMode="auto">
            <a:xfrm>
              <a:off x="2867" y="2446"/>
              <a:ext cx="76" cy="62"/>
            </a:xfrm>
            <a:custGeom>
              <a:avLst/>
              <a:gdLst>
                <a:gd name="T0" fmla="*/ 38 w 152"/>
                <a:gd name="T1" fmla="*/ 25 h 123"/>
                <a:gd name="T2" fmla="*/ 35 w 152"/>
                <a:gd name="T3" fmla="*/ 31 h 123"/>
                <a:gd name="T4" fmla="*/ 35 w 152"/>
                <a:gd name="T5" fmla="*/ 31 h 123"/>
                <a:gd name="T6" fmla="*/ 33 w 152"/>
                <a:gd name="T7" fmla="*/ 31 h 123"/>
                <a:gd name="T8" fmla="*/ 30 w 152"/>
                <a:gd name="T9" fmla="*/ 31 h 123"/>
                <a:gd name="T10" fmla="*/ 27 w 152"/>
                <a:gd name="T11" fmla="*/ 31 h 123"/>
                <a:gd name="T12" fmla="*/ 24 w 152"/>
                <a:gd name="T13" fmla="*/ 31 h 123"/>
                <a:gd name="T14" fmla="*/ 21 w 152"/>
                <a:gd name="T15" fmla="*/ 31 h 123"/>
                <a:gd name="T16" fmla="*/ 17 w 152"/>
                <a:gd name="T17" fmla="*/ 30 h 123"/>
                <a:gd name="T18" fmla="*/ 13 w 152"/>
                <a:gd name="T19" fmla="*/ 29 h 123"/>
                <a:gd name="T20" fmla="*/ 10 w 152"/>
                <a:gd name="T21" fmla="*/ 28 h 123"/>
                <a:gd name="T22" fmla="*/ 6 w 152"/>
                <a:gd name="T23" fmla="*/ 27 h 123"/>
                <a:gd name="T24" fmla="*/ 4 w 152"/>
                <a:gd name="T25" fmla="*/ 25 h 123"/>
                <a:gd name="T26" fmla="*/ 2 w 152"/>
                <a:gd name="T27" fmla="*/ 23 h 123"/>
                <a:gd name="T28" fmla="*/ 1 w 152"/>
                <a:gd name="T29" fmla="*/ 20 h 123"/>
                <a:gd name="T30" fmla="*/ 0 w 152"/>
                <a:gd name="T31" fmla="*/ 17 h 123"/>
                <a:gd name="T32" fmla="*/ 1 w 152"/>
                <a:gd name="T33" fmla="*/ 13 h 123"/>
                <a:gd name="T34" fmla="*/ 3 w 152"/>
                <a:gd name="T35" fmla="*/ 9 h 123"/>
                <a:gd name="T36" fmla="*/ 9 w 152"/>
                <a:gd name="T37" fmla="*/ 2 h 123"/>
                <a:gd name="T38" fmla="*/ 14 w 152"/>
                <a:gd name="T39" fmla="*/ 0 h 123"/>
                <a:gd name="T40" fmla="*/ 21 w 152"/>
                <a:gd name="T41" fmla="*/ 2 h 123"/>
                <a:gd name="T42" fmla="*/ 26 w 152"/>
                <a:gd name="T43" fmla="*/ 7 h 123"/>
                <a:gd name="T44" fmla="*/ 31 w 152"/>
                <a:gd name="T45" fmla="*/ 13 h 123"/>
                <a:gd name="T46" fmla="*/ 35 w 152"/>
                <a:gd name="T47" fmla="*/ 19 h 123"/>
                <a:gd name="T48" fmla="*/ 37 w 152"/>
                <a:gd name="T49" fmla="*/ 23 h 123"/>
                <a:gd name="T50" fmla="*/ 38 w 152"/>
                <a:gd name="T51" fmla="*/ 25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FF0000"/>
            </a:solidFill>
            <a:ln w="9525">
              <a:noFill/>
              <a:round/>
              <a:headEnd/>
              <a:tailEnd/>
            </a:ln>
          </p:spPr>
          <p:txBody>
            <a:bodyPr/>
            <a:lstStyle/>
            <a:p>
              <a:endParaRPr lang="en-US"/>
            </a:p>
          </p:txBody>
        </p:sp>
        <p:sp>
          <p:nvSpPr>
            <p:cNvPr id="11484" name="Freeform 76"/>
            <p:cNvSpPr>
              <a:spLocks/>
            </p:cNvSpPr>
            <p:nvPr/>
          </p:nvSpPr>
          <p:spPr bwMode="auto">
            <a:xfrm>
              <a:off x="2555" y="2447"/>
              <a:ext cx="68" cy="74"/>
            </a:xfrm>
            <a:custGeom>
              <a:avLst/>
              <a:gdLst>
                <a:gd name="T0" fmla="*/ 1 w 136"/>
                <a:gd name="T1" fmla="*/ 17 h 148"/>
                <a:gd name="T2" fmla="*/ 0 w 136"/>
                <a:gd name="T3" fmla="*/ 12 h 148"/>
                <a:gd name="T4" fmla="*/ 2 w 136"/>
                <a:gd name="T5" fmla="*/ 9 h 148"/>
                <a:gd name="T6" fmla="*/ 4 w 136"/>
                <a:gd name="T7" fmla="*/ 7 h 148"/>
                <a:gd name="T8" fmla="*/ 6 w 136"/>
                <a:gd name="T9" fmla="*/ 6 h 148"/>
                <a:gd name="T10" fmla="*/ 9 w 136"/>
                <a:gd name="T11" fmla="*/ 6 h 148"/>
                <a:gd name="T12" fmla="*/ 11 w 136"/>
                <a:gd name="T13" fmla="*/ 4 h 148"/>
                <a:gd name="T14" fmla="*/ 14 w 136"/>
                <a:gd name="T15" fmla="*/ 1 h 148"/>
                <a:gd name="T16" fmla="*/ 20 w 136"/>
                <a:gd name="T17" fmla="*/ 1 h 148"/>
                <a:gd name="T18" fmla="*/ 23 w 136"/>
                <a:gd name="T19" fmla="*/ 4 h 148"/>
                <a:gd name="T20" fmla="*/ 25 w 136"/>
                <a:gd name="T21" fmla="*/ 6 h 148"/>
                <a:gd name="T22" fmla="*/ 28 w 136"/>
                <a:gd name="T23" fmla="*/ 6 h 148"/>
                <a:gd name="T24" fmla="*/ 30 w 136"/>
                <a:gd name="T25" fmla="*/ 6 h 148"/>
                <a:gd name="T26" fmla="*/ 33 w 136"/>
                <a:gd name="T27" fmla="*/ 8 h 148"/>
                <a:gd name="T28" fmla="*/ 34 w 136"/>
                <a:gd name="T29" fmla="*/ 11 h 148"/>
                <a:gd name="T30" fmla="*/ 33 w 136"/>
                <a:gd name="T31" fmla="*/ 17 h 148"/>
                <a:gd name="T32" fmla="*/ 33 w 136"/>
                <a:gd name="T33" fmla="*/ 20 h 148"/>
                <a:gd name="T34" fmla="*/ 34 w 136"/>
                <a:gd name="T35" fmla="*/ 25 h 148"/>
                <a:gd name="T36" fmla="*/ 33 w 136"/>
                <a:gd name="T37" fmla="*/ 29 h 148"/>
                <a:gd name="T38" fmla="*/ 30 w 136"/>
                <a:gd name="T39" fmla="*/ 30 h 148"/>
                <a:gd name="T40" fmla="*/ 28 w 136"/>
                <a:gd name="T41" fmla="*/ 31 h 148"/>
                <a:gd name="T42" fmla="*/ 25 w 136"/>
                <a:gd name="T43" fmla="*/ 30 h 148"/>
                <a:gd name="T44" fmla="*/ 23 w 136"/>
                <a:gd name="T45" fmla="*/ 33 h 148"/>
                <a:gd name="T46" fmla="*/ 20 w 136"/>
                <a:gd name="T47" fmla="*/ 37 h 148"/>
                <a:gd name="T48" fmla="*/ 15 w 136"/>
                <a:gd name="T49" fmla="*/ 37 h 148"/>
                <a:gd name="T50" fmla="*/ 11 w 136"/>
                <a:gd name="T51" fmla="*/ 33 h 148"/>
                <a:gd name="T52" fmla="*/ 9 w 136"/>
                <a:gd name="T53" fmla="*/ 31 h 148"/>
                <a:gd name="T54" fmla="*/ 6 w 136"/>
                <a:gd name="T55" fmla="*/ 31 h 148"/>
                <a:gd name="T56" fmla="*/ 4 w 136"/>
                <a:gd name="T57" fmla="*/ 30 h 148"/>
                <a:gd name="T58" fmla="*/ 2 w 136"/>
                <a:gd name="T59" fmla="*/ 29 h 148"/>
                <a:gd name="T60" fmla="*/ 1 w 136"/>
                <a:gd name="T61" fmla="*/ 25 h 148"/>
                <a:gd name="T62" fmla="*/ 2 w 136"/>
                <a:gd name="T63" fmla="*/ 21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8"/>
                <a:gd name="T98" fmla="*/ 136 w 136"/>
                <a:gd name="T99" fmla="*/ 148 h 1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FF0000"/>
            </a:solidFill>
            <a:ln w="9525">
              <a:noFill/>
              <a:round/>
              <a:headEnd/>
              <a:tailEnd/>
            </a:ln>
          </p:spPr>
          <p:txBody>
            <a:bodyPr/>
            <a:lstStyle/>
            <a:p>
              <a:endParaRPr lang="en-US"/>
            </a:p>
          </p:txBody>
        </p:sp>
        <p:sp>
          <p:nvSpPr>
            <p:cNvPr id="11485" name="Freeform 77"/>
            <p:cNvSpPr>
              <a:spLocks/>
            </p:cNvSpPr>
            <p:nvPr/>
          </p:nvSpPr>
          <p:spPr bwMode="auto">
            <a:xfrm>
              <a:off x="2579" y="2473"/>
              <a:ext cx="20" cy="21"/>
            </a:xfrm>
            <a:custGeom>
              <a:avLst/>
              <a:gdLst>
                <a:gd name="T0" fmla="*/ 5 w 39"/>
                <a:gd name="T1" fmla="*/ 11 h 40"/>
                <a:gd name="T2" fmla="*/ 7 w 39"/>
                <a:gd name="T3" fmla="*/ 10 h 40"/>
                <a:gd name="T4" fmla="*/ 9 w 39"/>
                <a:gd name="T5" fmla="*/ 9 h 40"/>
                <a:gd name="T6" fmla="*/ 10 w 39"/>
                <a:gd name="T7" fmla="*/ 7 h 40"/>
                <a:gd name="T8" fmla="*/ 10 w 39"/>
                <a:gd name="T9" fmla="*/ 6 h 40"/>
                <a:gd name="T10" fmla="*/ 10 w 39"/>
                <a:gd name="T11" fmla="*/ 3 h 40"/>
                <a:gd name="T12" fmla="*/ 9 w 39"/>
                <a:gd name="T13" fmla="*/ 2 h 40"/>
                <a:gd name="T14" fmla="*/ 7 w 39"/>
                <a:gd name="T15" fmla="*/ 1 h 40"/>
                <a:gd name="T16" fmla="*/ 5 w 39"/>
                <a:gd name="T17" fmla="*/ 0 h 40"/>
                <a:gd name="T18" fmla="*/ 3 w 39"/>
                <a:gd name="T19" fmla="*/ 1 h 40"/>
                <a:gd name="T20" fmla="*/ 2 w 39"/>
                <a:gd name="T21" fmla="*/ 2 h 40"/>
                <a:gd name="T22" fmla="*/ 1 w 39"/>
                <a:gd name="T23" fmla="*/ 3 h 40"/>
                <a:gd name="T24" fmla="*/ 0 w 39"/>
                <a:gd name="T25" fmla="*/ 6 h 40"/>
                <a:gd name="T26" fmla="*/ 1 w 39"/>
                <a:gd name="T27" fmla="*/ 7 h 40"/>
                <a:gd name="T28" fmla="*/ 2 w 39"/>
                <a:gd name="T29" fmla="*/ 9 h 40"/>
                <a:gd name="T30" fmla="*/ 3 w 39"/>
                <a:gd name="T31" fmla="*/ 10 h 40"/>
                <a:gd name="T32" fmla="*/ 5 w 39"/>
                <a:gd name="T33" fmla="*/ 1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FF0000"/>
            </a:solidFill>
            <a:ln w="9525">
              <a:noFill/>
              <a:round/>
              <a:headEnd/>
              <a:tailEnd/>
            </a:ln>
          </p:spPr>
          <p:txBody>
            <a:bodyPr/>
            <a:lstStyle/>
            <a:p>
              <a:endParaRPr lang="en-US"/>
            </a:p>
          </p:txBody>
        </p:sp>
        <p:sp>
          <p:nvSpPr>
            <p:cNvPr id="11486" name="Freeform 78"/>
            <p:cNvSpPr>
              <a:spLocks/>
            </p:cNvSpPr>
            <p:nvPr/>
          </p:nvSpPr>
          <p:spPr bwMode="auto">
            <a:xfrm>
              <a:off x="2642" y="1923"/>
              <a:ext cx="68" cy="74"/>
            </a:xfrm>
            <a:custGeom>
              <a:avLst/>
              <a:gdLst>
                <a:gd name="T0" fmla="*/ 1 w 136"/>
                <a:gd name="T1" fmla="*/ 17 h 147"/>
                <a:gd name="T2" fmla="*/ 0 w 136"/>
                <a:gd name="T3" fmla="*/ 12 h 147"/>
                <a:gd name="T4" fmla="*/ 2 w 136"/>
                <a:gd name="T5" fmla="*/ 9 h 147"/>
                <a:gd name="T6" fmla="*/ 4 w 136"/>
                <a:gd name="T7" fmla="*/ 7 h 147"/>
                <a:gd name="T8" fmla="*/ 6 w 136"/>
                <a:gd name="T9" fmla="*/ 6 h 147"/>
                <a:gd name="T10" fmla="*/ 9 w 136"/>
                <a:gd name="T11" fmla="*/ 7 h 147"/>
                <a:gd name="T12" fmla="*/ 11 w 136"/>
                <a:gd name="T13" fmla="*/ 4 h 147"/>
                <a:gd name="T14" fmla="*/ 14 w 136"/>
                <a:gd name="T15" fmla="*/ 1 h 147"/>
                <a:gd name="T16" fmla="*/ 20 w 136"/>
                <a:gd name="T17" fmla="*/ 1 h 147"/>
                <a:gd name="T18" fmla="*/ 23 w 136"/>
                <a:gd name="T19" fmla="*/ 4 h 147"/>
                <a:gd name="T20" fmla="*/ 25 w 136"/>
                <a:gd name="T21" fmla="*/ 6 h 147"/>
                <a:gd name="T22" fmla="*/ 28 w 136"/>
                <a:gd name="T23" fmla="*/ 6 h 147"/>
                <a:gd name="T24" fmla="*/ 30 w 136"/>
                <a:gd name="T25" fmla="*/ 7 h 147"/>
                <a:gd name="T26" fmla="*/ 33 w 136"/>
                <a:gd name="T27" fmla="*/ 8 h 147"/>
                <a:gd name="T28" fmla="*/ 34 w 136"/>
                <a:gd name="T29" fmla="*/ 12 h 147"/>
                <a:gd name="T30" fmla="*/ 33 w 136"/>
                <a:gd name="T31" fmla="*/ 17 h 147"/>
                <a:gd name="T32" fmla="*/ 33 w 136"/>
                <a:gd name="T33" fmla="*/ 20 h 147"/>
                <a:gd name="T34" fmla="*/ 34 w 136"/>
                <a:gd name="T35" fmla="*/ 25 h 147"/>
                <a:gd name="T36" fmla="*/ 33 w 136"/>
                <a:gd name="T37" fmla="*/ 29 h 147"/>
                <a:gd name="T38" fmla="*/ 30 w 136"/>
                <a:gd name="T39" fmla="*/ 31 h 147"/>
                <a:gd name="T40" fmla="*/ 28 w 136"/>
                <a:gd name="T41" fmla="*/ 31 h 147"/>
                <a:gd name="T42" fmla="*/ 25 w 136"/>
                <a:gd name="T43" fmla="*/ 31 h 147"/>
                <a:gd name="T44" fmla="*/ 23 w 136"/>
                <a:gd name="T45" fmla="*/ 33 h 147"/>
                <a:gd name="T46" fmla="*/ 20 w 136"/>
                <a:gd name="T47" fmla="*/ 37 h 147"/>
                <a:gd name="T48" fmla="*/ 15 w 136"/>
                <a:gd name="T49" fmla="*/ 37 h 147"/>
                <a:gd name="T50" fmla="*/ 11 w 136"/>
                <a:gd name="T51" fmla="*/ 33 h 147"/>
                <a:gd name="T52" fmla="*/ 9 w 136"/>
                <a:gd name="T53" fmla="*/ 31 h 147"/>
                <a:gd name="T54" fmla="*/ 6 w 136"/>
                <a:gd name="T55" fmla="*/ 31 h 147"/>
                <a:gd name="T56" fmla="*/ 4 w 136"/>
                <a:gd name="T57" fmla="*/ 31 h 147"/>
                <a:gd name="T58" fmla="*/ 2 w 136"/>
                <a:gd name="T59" fmla="*/ 29 h 147"/>
                <a:gd name="T60" fmla="*/ 1 w 136"/>
                <a:gd name="T61" fmla="*/ 26 h 147"/>
                <a:gd name="T62" fmla="*/ 2 w 136"/>
                <a:gd name="T63" fmla="*/ 21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7"/>
                <a:gd name="T98" fmla="*/ 136 w 136"/>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FF0000"/>
            </a:solidFill>
            <a:ln w="9525">
              <a:noFill/>
              <a:round/>
              <a:headEnd/>
              <a:tailEnd/>
            </a:ln>
          </p:spPr>
          <p:txBody>
            <a:bodyPr/>
            <a:lstStyle/>
            <a:p>
              <a:endParaRPr lang="en-US"/>
            </a:p>
          </p:txBody>
        </p:sp>
        <p:sp>
          <p:nvSpPr>
            <p:cNvPr id="11487" name="Freeform 79"/>
            <p:cNvSpPr>
              <a:spLocks/>
            </p:cNvSpPr>
            <p:nvPr/>
          </p:nvSpPr>
          <p:spPr bwMode="auto">
            <a:xfrm>
              <a:off x="2667" y="1949"/>
              <a:ext cx="20" cy="20"/>
            </a:xfrm>
            <a:custGeom>
              <a:avLst/>
              <a:gdLst>
                <a:gd name="T0" fmla="*/ 5 w 39"/>
                <a:gd name="T1" fmla="*/ 10 h 39"/>
                <a:gd name="T2" fmla="*/ 7 w 39"/>
                <a:gd name="T3" fmla="*/ 10 h 39"/>
                <a:gd name="T4" fmla="*/ 9 w 39"/>
                <a:gd name="T5" fmla="*/ 9 h 39"/>
                <a:gd name="T6" fmla="*/ 10 w 39"/>
                <a:gd name="T7" fmla="*/ 7 h 39"/>
                <a:gd name="T8" fmla="*/ 10 w 39"/>
                <a:gd name="T9" fmla="*/ 5 h 39"/>
                <a:gd name="T10" fmla="*/ 10 w 39"/>
                <a:gd name="T11" fmla="*/ 3 h 39"/>
                <a:gd name="T12" fmla="*/ 9 w 39"/>
                <a:gd name="T13" fmla="*/ 2 h 39"/>
                <a:gd name="T14" fmla="*/ 7 w 39"/>
                <a:gd name="T15" fmla="*/ 1 h 39"/>
                <a:gd name="T16" fmla="*/ 5 w 39"/>
                <a:gd name="T17" fmla="*/ 0 h 39"/>
                <a:gd name="T18" fmla="*/ 4 w 39"/>
                <a:gd name="T19" fmla="*/ 1 h 39"/>
                <a:gd name="T20" fmla="*/ 2 w 39"/>
                <a:gd name="T21" fmla="*/ 2 h 39"/>
                <a:gd name="T22" fmla="*/ 1 w 39"/>
                <a:gd name="T23" fmla="*/ 3 h 39"/>
                <a:gd name="T24" fmla="*/ 0 w 39"/>
                <a:gd name="T25" fmla="*/ 5 h 39"/>
                <a:gd name="T26" fmla="*/ 1 w 39"/>
                <a:gd name="T27" fmla="*/ 7 h 39"/>
                <a:gd name="T28" fmla="*/ 2 w 39"/>
                <a:gd name="T29" fmla="*/ 9 h 39"/>
                <a:gd name="T30" fmla="*/ 4 w 39"/>
                <a:gd name="T31" fmla="*/ 10 h 39"/>
                <a:gd name="T32" fmla="*/ 5 w 39"/>
                <a:gd name="T33" fmla="*/ 1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0000"/>
            </a:solidFill>
            <a:ln w="9525">
              <a:noFill/>
              <a:round/>
              <a:headEnd/>
              <a:tailEnd/>
            </a:ln>
          </p:spPr>
          <p:txBody>
            <a:bodyPr/>
            <a:lstStyle/>
            <a:p>
              <a:endParaRPr lang="en-US"/>
            </a:p>
          </p:txBody>
        </p:sp>
        <p:sp>
          <p:nvSpPr>
            <p:cNvPr id="11488" name="Freeform 80"/>
            <p:cNvSpPr>
              <a:spLocks/>
            </p:cNvSpPr>
            <p:nvPr/>
          </p:nvSpPr>
          <p:spPr bwMode="auto">
            <a:xfrm>
              <a:off x="2593" y="1695"/>
              <a:ext cx="30" cy="30"/>
            </a:xfrm>
            <a:custGeom>
              <a:avLst/>
              <a:gdLst>
                <a:gd name="T0" fmla="*/ 15 w 60"/>
                <a:gd name="T1" fmla="*/ 8 h 59"/>
                <a:gd name="T2" fmla="*/ 15 w 60"/>
                <a:gd name="T3" fmla="*/ 6 h 59"/>
                <a:gd name="T4" fmla="*/ 15 w 60"/>
                <a:gd name="T5" fmla="*/ 5 h 59"/>
                <a:gd name="T6" fmla="*/ 14 w 60"/>
                <a:gd name="T7" fmla="*/ 4 h 59"/>
                <a:gd name="T8" fmla="*/ 13 w 60"/>
                <a:gd name="T9" fmla="*/ 3 h 59"/>
                <a:gd name="T10" fmla="*/ 12 w 60"/>
                <a:gd name="T11" fmla="*/ 2 h 59"/>
                <a:gd name="T12" fmla="*/ 11 w 60"/>
                <a:gd name="T13" fmla="*/ 1 h 59"/>
                <a:gd name="T14" fmla="*/ 9 w 60"/>
                <a:gd name="T15" fmla="*/ 1 h 59"/>
                <a:gd name="T16" fmla="*/ 8 w 60"/>
                <a:gd name="T17" fmla="*/ 0 h 59"/>
                <a:gd name="T18" fmla="*/ 5 w 60"/>
                <a:gd name="T19" fmla="*/ 1 h 59"/>
                <a:gd name="T20" fmla="*/ 3 w 60"/>
                <a:gd name="T21" fmla="*/ 3 h 59"/>
                <a:gd name="T22" fmla="*/ 1 w 60"/>
                <a:gd name="T23" fmla="*/ 5 h 59"/>
                <a:gd name="T24" fmla="*/ 0 w 60"/>
                <a:gd name="T25" fmla="*/ 8 h 59"/>
                <a:gd name="T26" fmla="*/ 1 w 60"/>
                <a:gd name="T27" fmla="*/ 9 h 59"/>
                <a:gd name="T28" fmla="*/ 1 w 60"/>
                <a:gd name="T29" fmla="*/ 11 h 59"/>
                <a:gd name="T30" fmla="*/ 2 w 60"/>
                <a:gd name="T31" fmla="*/ 12 h 59"/>
                <a:gd name="T32" fmla="*/ 3 w 60"/>
                <a:gd name="T33" fmla="*/ 13 h 59"/>
                <a:gd name="T34" fmla="*/ 4 w 60"/>
                <a:gd name="T35" fmla="*/ 14 h 59"/>
                <a:gd name="T36" fmla="*/ 5 w 60"/>
                <a:gd name="T37" fmla="*/ 15 h 59"/>
                <a:gd name="T38" fmla="*/ 7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FF0000"/>
            </a:solidFill>
            <a:ln w="9525">
              <a:noFill/>
              <a:round/>
              <a:headEnd/>
              <a:tailEnd/>
            </a:ln>
          </p:spPr>
          <p:txBody>
            <a:bodyPr/>
            <a:lstStyle/>
            <a:p>
              <a:endParaRPr lang="en-US"/>
            </a:p>
          </p:txBody>
        </p:sp>
        <p:sp>
          <p:nvSpPr>
            <p:cNvPr id="11489" name="Freeform 81"/>
            <p:cNvSpPr>
              <a:spLocks/>
            </p:cNvSpPr>
            <p:nvPr/>
          </p:nvSpPr>
          <p:spPr bwMode="auto">
            <a:xfrm>
              <a:off x="2601" y="1702"/>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11490" name="Freeform 82"/>
            <p:cNvSpPr>
              <a:spLocks/>
            </p:cNvSpPr>
            <p:nvPr/>
          </p:nvSpPr>
          <p:spPr bwMode="auto">
            <a:xfrm>
              <a:off x="2352" y="1812"/>
              <a:ext cx="30" cy="30"/>
            </a:xfrm>
            <a:custGeom>
              <a:avLst/>
              <a:gdLst>
                <a:gd name="T0" fmla="*/ 15 w 60"/>
                <a:gd name="T1" fmla="*/ 8 h 60"/>
                <a:gd name="T2" fmla="*/ 15 w 60"/>
                <a:gd name="T3" fmla="*/ 7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2 w 60"/>
                <a:gd name="T21" fmla="*/ 3 h 60"/>
                <a:gd name="T22" fmla="*/ 1 w 60"/>
                <a:gd name="T23" fmla="*/ 5 h 60"/>
                <a:gd name="T24" fmla="*/ 0 w 60"/>
                <a:gd name="T25" fmla="*/ 8 h 60"/>
                <a:gd name="T26" fmla="*/ 0 w 60"/>
                <a:gd name="T27" fmla="*/ 9 h 60"/>
                <a:gd name="T28" fmla="*/ 1 w 60"/>
                <a:gd name="T29" fmla="*/ 11 h 60"/>
                <a:gd name="T30" fmla="*/ 1 w 60"/>
                <a:gd name="T31" fmla="*/ 12 h 60"/>
                <a:gd name="T32" fmla="*/ 2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FF0000"/>
            </a:solidFill>
            <a:ln w="9525">
              <a:noFill/>
              <a:round/>
              <a:headEnd/>
              <a:tailEnd/>
            </a:ln>
          </p:spPr>
          <p:txBody>
            <a:bodyPr/>
            <a:lstStyle/>
            <a:p>
              <a:endParaRPr lang="en-US"/>
            </a:p>
          </p:txBody>
        </p:sp>
        <p:sp>
          <p:nvSpPr>
            <p:cNvPr id="11491" name="Freeform 83"/>
            <p:cNvSpPr>
              <a:spLocks/>
            </p:cNvSpPr>
            <p:nvPr/>
          </p:nvSpPr>
          <p:spPr bwMode="auto">
            <a:xfrm>
              <a:off x="2359" y="1819"/>
              <a:ext cx="15" cy="15"/>
            </a:xfrm>
            <a:custGeom>
              <a:avLst/>
              <a:gdLst>
                <a:gd name="T0" fmla="*/ 4 w 29"/>
                <a:gd name="T1" fmla="*/ 8 h 30"/>
                <a:gd name="T2" fmla="*/ 3 w 29"/>
                <a:gd name="T3" fmla="*/ 8 h 30"/>
                <a:gd name="T4" fmla="*/ 3 w 29"/>
                <a:gd name="T5" fmla="*/ 8 h 30"/>
                <a:gd name="T6" fmla="*/ 2 w 29"/>
                <a:gd name="T7" fmla="*/ 7 h 30"/>
                <a:gd name="T8" fmla="*/ 1 w 29"/>
                <a:gd name="T9" fmla="*/ 7 h 30"/>
                <a:gd name="T10" fmla="*/ 1 w 29"/>
                <a:gd name="T11" fmla="*/ 6 h 30"/>
                <a:gd name="T12" fmla="*/ 1 w 29"/>
                <a:gd name="T13" fmla="*/ 6 h 30"/>
                <a:gd name="T14" fmla="*/ 0 w 29"/>
                <a:gd name="T15" fmla="*/ 5 h 30"/>
                <a:gd name="T16" fmla="*/ 0 w 29"/>
                <a:gd name="T17" fmla="*/ 4 h 30"/>
                <a:gd name="T18" fmla="*/ 0 w 29"/>
                <a:gd name="T19" fmla="*/ 4 h 30"/>
                <a:gd name="T20" fmla="*/ 1 w 29"/>
                <a:gd name="T21" fmla="*/ 3 h 30"/>
                <a:gd name="T22" fmla="*/ 1 w 29"/>
                <a:gd name="T23" fmla="*/ 2 h 30"/>
                <a:gd name="T24" fmla="*/ 1 w 29"/>
                <a:gd name="T25" fmla="*/ 2 h 30"/>
                <a:gd name="T26" fmla="*/ 2 w 29"/>
                <a:gd name="T27" fmla="*/ 1 h 30"/>
                <a:gd name="T28" fmla="*/ 3 w 29"/>
                <a:gd name="T29" fmla="*/ 1 h 30"/>
                <a:gd name="T30" fmla="*/ 3 w 29"/>
                <a:gd name="T31" fmla="*/ 0 h 30"/>
                <a:gd name="T32" fmla="*/ 4 w 29"/>
                <a:gd name="T33" fmla="*/ 0 h 30"/>
                <a:gd name="T34" fmla="*/ 5 w 29"/>
                <a:gd name="T35" fmla="*/ 0 h 30"/>
                <a:gd name="T36" fmla="*/ 6 w 29"/>
                <a:gd name="T37" fmla="*/ 1 h 30"/>
                <a:gd name="T38" fmla="*/ 6 w 29"/>
                <a:gd name="T39" fmla="*/ 1 h 30"/>
                <a:gd name="T40" fmla="*/ 7 w 29"/>
                <a:gd name="T41" fmla="*/ 2 h 30"/>
                <a:gd name="T42" fmla="*/ 7 w 29"/>
                <a:gd name="T43" fmla="*/ 2 h 30"/>
                <a:gd name="T44" fmla="*/ 7 w 29"/>
                <a:gd name="T45" fmla="*/ 3 h 30"/>
                <a:gd name="T46" fmla="*/ 8 w 29"/>
                <a:gd name="T47" fmla="*/ 4 h 30"/>
                <a:gd name="T48" fmla="*/ 8 w 29"/>
                <a:gd name="T49" fmla="*/ 4 h 30"/>
                <a:gd name="T50" fmla="*/ 7 w 29"/>
                <a:gd name="T51" fmla="*/ 6 h 30"/>
                <a:gd name="T52" fmla="*/ 7 w 29"/>
                <a:gd name="T53" fmla="*/ 7 h 30"/>
                <a:gd name="T54" fmla="*/ 6 w 29"/>
                <a:gd name="T55" fmla="*/ 8 h 30"/>
                <a:gd name="T56" fmla="*/ 4 w 29"/>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1492" name="Freeform 84"/>
            <p:cNvSpPr>
              <a:spLocks/>
            </p:cNvSpPr>
            <p:nvPr/>
          </p:nvSpPr>
          <p:spPr bwMode="auto">
            <a:xfrm>
              <a:off x="2336" y="1607"/>
              <a:ext cx="30" cy="29"/>
            </a:xfrm>
            <a:custGeom>
              <a:avLst/>
              <a:gdLst>
                <a:gd name="T0" fmla="*/ 15 w 60"/>
                <a:gd name="T1" fmla="*/ 7 h 59"/>
                <a:gd name="T2" fmla="*/ 15 w 60"/>
                <a:gd name="T3" fmla="*/ 6 h 59"/>
                <a:gd name="T4" fmla="*/ 15 w 60"/>
                <a:gd name="T5" fmla="*/ 4 h 59"/>
                <a:gd name="T6" fmla="*/ 14 w 60"/>
                <a:gd name="T7" fmla="*/ 3 h 59"/>
                <a:gd name="T8" fmla="*/ 13 w 60"/>
                <a:gd name="T9" fmla="*/ 2 h 59"/>
                <a:gd name="T10" fmla="*/ 12 w 60"/>
                <a:gd name="T11" fmla="*/ 1 h 59"/>
                <a:gd name="T12" fmla="*/ 11 w 60"/>
                <a:gd name="T13" fmla="*/ 0 h 59"/>
                <a:gd name="T14" fmla="*/ 9 w 60"/>
                <a:gd name="T15" fmla="*/ 0 h 59"/>
                <a:gd name="T16" fmla="*/ 8 w 60"/>
                <a:gd name="T17" fmla="*/ 0 h 59"/>
                <a:gd name="T18" fmla="*/ 5 w 60"/>
                <a:gd name="T19" fmla="*/ 0 h 59"/>
                <a:gd name="T20" fmla="*/ 3 w 60"/>
                <a:gd name="T21" fmla="*/ 2 h 59"/>
                <a:gd name="T22" fmla="*/ 1 w 60"/>
                <a:gd name="T23" fmla="*/ 4 h 59"/>
                <a:gd name="T24" fmla="*/ 0 w 60"/>
                <a:gd name="T25" fmla="*/ 7 h 59"/>
                <a:gd name="T26" fmla="*/ 1 w 60"/>
                <a:gd name="T27" fmla="*/ 9 h 59"/>
                <a:gd name="T28" fmla="*/ 1 w 60"/>
                <a:gd name="T29" fmla="*/ 10 h 59"/>
                <a:gd name="T30" fmla="*/ 2 w 60"/>
                <a:gd name="T31" fmla="*/ 11 h 59"/>
                <a:gd name="T32" fmla="*/ 3 w 60"/>
                <a:gd name="T33" fmla="*/ 12 h 59"/>
                <a:gd name="T34" fmla="*/ 4 w 60"/>
                <a:gd name="T35" fmla="*/ 13 h 59"/>
                <a:gd name="T36" fmla="*/ 5 w 60"/>
                <a:gd name="T37" fmla="*/ 14 h 59"/>
                <a:gd name="T38" fmla="*/ 6 w 60"/>
                <a:gd name="T39" fmla="*/ 14 h 59"/>
                <a:gd name="T40" fmla="*/ 8 w 60"/>
                <a:gd name="T41" fmla="*/ 14 h 59"/>
                <a:gd name="T42" fmla="*/ 9 w 60"/>
                <a:gd name="T43" fmla="*/ 14 h 59"/>
                <a:gd name="T44" fmla="*/ 11 w 60"/>
                <a:gd name="T45" fmla="*/ 14 h 59"/>
                <a:gd name="T46" fmla="*/ 12 w 60"/>
                <a:gd name="T47" fmla="*/ 13 h 59"/>
                <a:gd name="T48" fmla="*/ 13 w 60"/>
                <a:gd name="T49" fmla="*/ 12 h 59"/>
                <a:gd name="T50" fmla="*/ 14 w 60"/>
                <a:gd name="T51" fmla="*/ 11 h 59"/>
                <a:gd name="T52" fmla="*/ 15 w 60"/>
                <a:gd name="T53" fmla="*/ 10 h 59"/>
                <a:gd name="T54" fmla="*/ 15 w 60"/>
                <a:gd name="T55" fmla="*/ 9 h 59"/>
                <a:gd name="T56" fmla="*/ 15 w 60"/>
                <a:gd name="T57" fmla="*/ 7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FF0000"/>
            </a:solidFill>
            <a:ln w="9525">
              <a:noFill/>
              <a:round/>
              <a:headEnd/>
              <a:tailEnd/>
            </a:ln>
          </p:spPr>
          <p:txBody>
            <a:bodyPr/>
            <a:lstStyle/>
            <a:p>
              <a:endParaRPr lang="en-US"/>
            </a:p>
          </p:txBody>
        </p:sp>
        <p:sp>
          <p:nvSpPr>
            <p:cNvPr id="11493" name="Freeform 85"/>
            <p:cNvSpPr>
              <a:spLocks/>
            </p:cNvSpPr>
            <p:nvPr/>
          </p:nvSpPr>
          <p:spPr bwMode="auto">
            <a:xfrm>
              <a:off x="2343" y="1614"/>
              <a:ext cx="15" cy="15"/>
            </a:xfrm>
            <a:custGeom>
              <a:avLst/>
              <a:gdLst>
                <a:gd name="T0" fmla="*/ 4 w 30"/>
                <a:gd name="T1" fmla="*/ 8 h 29"/>
                <a:gd name="T2" fmla="*/ 3 w 30"/>
                <a:gd name="T3" fmla="*/ 8 h 29"/>
                <a:gd name="T4" fmla="*/ 3 w 30"/>
                <a:gd name="T5" fmla="*/ 7 h 29"/>
                <a:gd name="T6" fmla="*/ 2 w 30"/>
                <a:gd name="T7" fmla="*/ 7 h 29"/>
                <a:gd name="T8" fmla="*/ 1 w 30"/>
                <a:gd name="T9" fmla="*/ 7 h 29"/>
                <a:gd name="T10" fmla="*/ 1 w 30"/>
                <a:gd name="T11" fmla="*/ 6 h 29"/>
                <a:gd name="T12" fmla="*/ 1 w 30"/>
                <a:gd name="T13" fmla="*/ 5 h 29"/>
                <a:gd name="T14" fmla="*/ 0 w 30"/>
                <a:gd name="T15" fmla="*/ 5 h 29"/>
                <a:gd name="T16" fmla="*/ 0 w 30"/>
                <a:gd name="T17" fmla="*/ 4 h 29"/>
                <a:gd name="T18" fmla="*/ 0 w 30"/>
                <a:gd name="T19" fmla="*/ 3 h 29"/>
                <a:gd name="T20" fmla="*/ 1 w 30"/>
                <a:gd name="T21" fmla="*/ 3 h 29"/>
                <a:gd name="T22" fmla="*/ 1 w 30"/>
                <a:gd name="T23" fmla="*/ 2 h 29"/>
                <a:gd name="T24" fmla="*/ 1 w 30"/>
                <a:gd name="T25" fmla="*/ 1 h 29"/>
                <a:gd name="T26" fmla="*/ 2 w 30"/>
                <a:gd name="T27" fmla="*/ 1 h 29"/>
                <a:gd name="T28" fmla="*/ 3 w 30"/>
                <a:gd name="T29" fmla="*/ 1 h 29"/>
                <a:gd name="T30" fmla="*/ 3 w 30"/>
                <a:gd name="T31" fmla="*/ 0 h 29"/>
                <a:gd name="T32" fmla="*/ 4 w 30"/>
                <a:gd name="T33" fmla="*/ 0 h 29"/>
                <a:gd name="T34" fmla="*/ 5 w 30"/>
                <a:gd name="T35" fmla="*/ 0 h 29"/>
                <a:gd name="T36" fmla="*/ 5 w 30"/>
                <a:gd name="T37" fmla="*/ 1 h 29"/>
                <a:gd name="T38" fmla="*/ 6 w 30"/>
                <a:gd name="T39" fmla="*/ 1 h 29"/>
                <a:gd name="T40" fmla="*/ 7 w 30"/>
                <a:gd name="T41" fmla="*/ 1 h 29"/>
                <a:gd name="T42" fmla="*/ 7 w 30"/>
                <a:gd name="T43" fmla="*/ 2 h 29"/>
                <a:gd name="T44" fmla="*/ 7 w 30"/>
                <a:gd name="T45" fmla="*/ 3 h 29"/>
                <a:gd name="T46" fmla="*/ 8 w 30"/>
                <a:gd name="T47" fmla="*/ 3 h 29"/>
                <a:gd name="T48" fmla="*/ 8 w 30"/>
                <a:gd name="T49" fmla="*/ 4 h 29"/>
                <a:gd name="T50" fmla="*/ 7 w 30"/>
                <a:gd name="T51" fmla="*/ 6 h 29"/>
                <a:gd name="T52" fmla="*/ 7 w 30"/>
                <a:gd name="T53" fmla="*/ 7 h 29"/>
                <a:gd name="T54" fmla="*/ 5 w 30"/>
                <a:gd name="T55" fmla="*/ 7 h 29"/>
                <a:gd name="T56" fmla="*/ 4 w 30"/>
                <a:gd name="T57" fmla="*/ 8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FF0000"/>
            </a:solidFill>
            <a:ln w="9525">
              <a:noFill/>
              <a:round/>
              <a:headEnd/>
              <a:tailEnd/>
            </a:ln>
          </p:spPr>
          <p:txBody>
            <a:bodyPr/>
            <a:lstStyle/>
            <a:p>
              <a:endParaRPr lang="en-US"/>
            </a:p>
          </p:txBody>
        </p:sp>
        <p:sp>
          <p:nvSpPr>
            <p:cNvPr id="11494" name="Freeform 86"/>
            <p:cNvSpPr>
              <a:spLocks/>
            </p:cNvSpPr>
            <p:nvPr/>
          </p:nvSpPr>
          <p:spPr bwMode="auto">
            <a:xfrm>
              <a:off x="2456" y="1929"/>
              <a:ext cx="30" cy="30"/>
            </a:xfrm>
            <a:custGeom>
              <a:avLst/>
              <a:gdLst>
                <a:gd name="T0" fmla="*/ 15 w 60"/>
                <a:gd name="T1" fmla="*/ 8 h 60"/>
                <a:gd name="T2" fmla="*/ 15 w 60"/>
                <a:gd name="T3" fmla="*/ 6 h 60"/>
                <a:gd name="T4" fmla="*/ 15 w 60"/>
                <a:gd name="T5" fmla="*/ 5 h 60"/>
                <a:gd name="T6" fmla="*/ 14 w 60"/>
                <a:gd name="T7" fmla="*/ 4 h 60"/>
                <a:gd name="T8" fmla="*/ 13 w 60"/>
                <a:gd name="T9" fmla="*/ 2 h 60"/>
                <a:gd name="T10" fmla="*/ 12 w 60"/>
                <a:gd name="T11" fmla="*/ 2 h 60"/>
                <a:gd name="T12" fmla="*/ 11 w 60"/>
                <a:gd name="T13" fmla="*/ 1 h 60"/>
                <a:gd name="T14" fmla="*/ 9 w 60"/>
                <a:gd name="T15" fmla="*/ 0 h 60"/>
                <a:gd name="T16" fmla="*/ 8 w 60"/>
                <a:gd name="T17" fmla="*/ 0 h 60"/>
                <a:gd name="T18" fmla="*/ 5 w 60"/>
                <a:gd name="T19" fmla="*/ 1 h 60"/>
                <a:gd name="T20" fmla="*/ 3 w 60"/>
                <a:gd name="T21" fmla="*/ 2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1495" name="Freeform 87"/>
            <p:cNvSpPr>
              <a:spLocks/>
            </p:cNvSpPr>
            <p:nvPr/>
          </p:nvSpPr>
          <p:spPr bwMode="auto">
            <a:xfrm>
              <a:off x="2463" y="1937"/>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11496" name="Freeform 88"/>
            <p:cNvSpPr>
              <a:spLocks/>
            </p:cNvSpPr>
            <p:nvPr/>
          </p:nvSpPr>
          <p:spPr bwMode="auto">
            <a:xfrm>
              <a:off x="2357" y="1988"/>
              <a:ext cx="30" cy="29"/>
            </a:xfrm>
            <a:custGeom>
              <a:avLst/>
              <a:gdLst>
                <a:gd name="T0" fmla="*/ 15 w 60"/>
                <a:gd name="T1" fmla="*/ 7 h 59"/>
                <a:gd name="T2" fmla="*/ 15 w 60"/>
                <a:gd name="T3" fmla="*/ 6 h 59"/>
                <a:gd name="T4" fmla="*/ 15 w 60"/>
                <a:gd name="T5" fmla="*/ 4 h 59"/>
                <a:gd name="T6" fmla="*/ 14 w 60"/>
                <a:gd name="T7" fmla="*/ 3 h 59"/>
                <a:gd name="T8" fmla="*/ 13 w 60"/>
                <a:gd name="T9" fmla="*/ 2 h 59"/>
                <a:gd name="T10" fmla="*/ 12 w 60"/>
                <a:gd name="T11" fmla="*/ 1 h 59"/>
                <a:gd name="T12" fmla="*/ 11 w 60"/>
                <a:gd name="T13" fmla="*/ 0 h 59"/>
                <a:gd name="T14" fmla="*/ 9 w 60"/>
                <a:gd name="T15" fmla="*/ 0 h 59"/>
                <a:gd name="T16" fmla="*/ 8 w 60"/>
                <a:gd name="T17" fmla="*/ 0 h 59"/>
                <a:gd name="T18" fmla="*/ 5 w 60"/>
                <a:gd name="T19" fmla="*/ 0 h 59"/>
                <a:gd name="T20" fmla="*/ 3 w 60"/>
                <a:gd name="T21" fmla="*/ 2 h 59"/>
                <a:gd name="T22" fmla="*/ 1 w 60"/>
                <a:gd name="T23" fmla="*/ 4 h 59"/>
                <a:gd name="T24" fmla="*/ 0 w 60"/>
                <a:gd name="T25" fmla="*/ 7 h 59"/>
                <a:gd name="T26" fmla="*/ 1 w 60"/>
                <a:gd name="T27" fmla="*/ 8 h 59"/>
                <a:gd name="T28" fmla="*/ 1 w 60"/>
                <a:gd name="T29" fmla="*/ 10 h 59"/>
                <a:gd name="T30" fmla="*/ 2 w 60"/>
                <a:gd name="T31" fmla="*/ 11 h 59"/>
                <a:gd name="T32" fmla="*/ 3 w 60"/>
                <a:gd name="T33" fmla="*/ 12 h 59"/>
                <a:gd name="T34" fmla="*/ 4 w 60"/>
                <a:gd name="T35" fmla="*/ 13 h 59"/>
                <a:gd name="T36" fmla="*/ 5 w 60"/>
                <a:gd name="T37" fmla="*/ 14 h 59"/>
                <a:gd name="T38" fmla="*/ 6 w 60"/>
                <a:gd name="T39" fmla="*/ 14 h 59"/>
                <a:gd name="T40" fmla="*/ 8 w 60"/>
                <a:gd name="T41" fmla="*/ 14 h 59"/>
                <a:gd name="T42" fmla="*/ 9 w 60"/>
                <a:gd name="T43" fmla="*/ 14 h 59"/>
                <a:gd name="T44" fmla="*/ 11 w 60"/>
                <a:gd name="T45" fmla="*/ 14 h 59"/>
                <a:gd name="T46" fmla="*/ 12 w 60"/>
                <a:gd name="T47" fmla="*/ 13 h 59"/>
                <a:gd name="T48" fmla="*/ 13 w 60"/>
                <a:gd name="T49" fmla="*/ 12 h 59"/>
                <a:gd name="T50" fmla="*/ 14 w 60"/>
                <a:gd name="T51" fmla="*/ 11 h 59"/>
                <a:gd name="T52" fmla="*/ 15 w 60"/>
                <a:gd name="T53" fmla="*/ 10 h 59"/>
                <a:gd name="T54" fmla="*/ 15 w 60"/>
                <a:gd name="T55" fmla="*/ 8 h 59"/>
                <a:gd name="T56" fmla="*/ 15 w 60"/>
                <a:gd name="T57" fmla="*/ 7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FF0000"/>
            </a:solidFill>
            <a:ln w="9525">
              <a:noFill/>
              <a:round/>
              <a:headEnd/>
              <a:tailEnd/>
            </a:ln>
          </p:spPr>
          <p:txBody>
            <a:bodyPr/>
            <a:lstStyle/>
            <a:p>
              <a:endParaRPr lang="en-US"/>
            </a:p>
          </p:txBody>
        </p:sp>
        <p:sp>
          <p:nvSpPr>
            <p:cNvPr id="11497" name="Freeform 89"/>
            <p:cNvSpPr>
              <a:spLocks/>
            </p:cNvSpPr>
            <p:nvPr/>
          </p:nvSpPr>
          <p:spPr bwMode="auto">
            <a:xfrm>
              <a:off x="2365" y="1995"/>
              <a:ext cx="15" cy="15"/>
            </a:xfrm>
            <a:custGeom>
              <a:avLst/>
              <a:gdLst>
                <a:gd name="T0" fmla="*/ 4 w 30"/>
                <a:gd name="T1" fmla="*/ 8 h 29"/>
                <a:gd name="T2" fmla="*/ 4 w 30"/>
                <a:gd name="T3" fmla="*/ 8 h 29"/>
                <a:gd name="T4" fmla="*/ 3 w 30"/>
                <a:gd name="T5" fmla="*/ 7 h 29"/>
                <a:gd name="T6" fmla="*/ 2 w 30"/>
                <a:gd name="T7" fmla="*/ 7 h 29"/>
                <a:gd name="T8" fmla="*/ 2 w 30"/>
                <a:gd name="T9" fmla="*/ 7 h 29"/>
                <a:gd name="T10" fmla="*/ 1 w 30"/>
                <a:gd name="T11" fmla="*/ 6 h 29"/>
                <a:gd name="T12" fmla="*/ 1 w 30"/>
                <a:gd name="T13" fmla="*/ 5 h 29"/>
                <a:gd name="T14" fmla="*/ 0 w 30"/>
                <a:gd name="T15" fmla="*/ 5 h 29"/>
                <a:gd name="T16" fmla="*/ 0 w 30"/>
                <a:gd name="T17" fmla="*/ 4 h 29"/>
                <a:gd name="T18" fmla="*/ 0 w 30"/>
                <a:gd name="T19" fmla="*/ 3 h 29"/>
                <a:gd name="T20" fmla="*/ 1 w 30"/>
                <a:gd name="T21" fmla="*/ 3 h 29"/>
                <a:gd name="T22" fmla="*/ 1 w 30"/>
                <a:gd name="T23" fmla="*/ 2 h 29"/>
                <a:gd name="T24" fmla="*/ 2 w 30"/>
                <a:gd name="T25" fmla="*/ 1 h 29"/>
                <a:gd name="T26" fmla="*/ 2 w 30"/>
                <a:gd name="T27" fmla="*/ 1 h 29"/>
                <a:gd name="T28" fmla="*/ 3 w 30"/>
                <a:gd name="T29" fmla="*/ 1 h 29"/>
                <a:gd name="T30" fmla="*/ 4 w 30"/>
                <a:gd name="T31" fmla="*/ 0 h 29"/>
                <a:gd name="T32" fmla="*/ 4 w 30"/>
                <a:gd name="T33" fmla="*/ 0 h 29"/>
                <a:gd name="T34" fmla="*/ 5 w 30"/>
                <a:gd name="T35" fmla="*/ 0 h 29"/>
                <a:gd name="T36" fmla="*/ 6 w 30"/>
                <a:gd name="T37" fmla="*/ 1 h 29"/>
                <a:gd name="T38" fmla="*/ 6 w 30"/>
                <a:gd name="T39" fmla="*/ 1 h 29"/>
                <a:gd name="T40" fmla="*/ 7 w 30"/>
                <a:gd name="T41" fmla="*/ 1 h 29"/>
                <a:gd name="T42" fmla="*/ 7 w 30"/>
                <a:gd name="T43" fmla="*/ 2 h 29"/>
                <a:gd name="T44" fmla="*/ 8 w 30"/>
                <a:gd name="T45" fmla="*/ 3 h 29"/>
                <a:gd name="T46" fmla="*/ 8 w 30"/>
                <a:gd name="T47" fmla="*/ 3 h 29"/>
                <a:gd name="T48" fmla="*/ 8 w 30"/>
                <a:gd name="T49" fmla="*/ 4 h 29"/>
                <a:gd name="T50" fmla="*/ 8 w 30"/>
                <a:gd name="T51" fmla="*/ 5 h 29"/>
                <a:gd name="T52" fmla="*/ 7 w 30"/>
                <a:gd name="T53" fmla="*/ 7 h 29"/>
                <a:gd name="T54" fmla="*/ 6 w 30"/>
                <a:gd name="T55" fmla="*/ 7 h 29"/>
                <a:gd name="T56" fmla="*/ 4 w 30"/>
                <a:gd name="T57" fmla="*/ 8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0000"/>
            </a:solidFill>
            <a:ln w="9525">
              <a:noFill/>
              <a:round/>
              <a:headEnd/>
              <a:tailEnd/>
            </a:ln>
          </p:spPr>
          <p:txBody>
            <a:bodyPr/>
            <a:lstStyle/>
            <a:p>
              <a:endParaRPr lang="en-US"/>
            </a:p>
          </p:txBody>
        </p:sp>
        <p:sp>
          <p:nvSpPr>
            <p:cNvPr id="11498" name="Freeform 90"/>
            <p:cNvSpPr>
              <a:spLocks/>
            </p:cNvSpPr>
            <p:nvPr/>
          </p:nvSpPr>
          <p:spPr bwMode="auto">
            <a:xfrm>
              <a:off x="2658" y="2044"/>
              <a:ext cx="30" cy="30"/>
            </a:xfrm>
            <a:custGeom>
              <a:avLst/>
              <a:gdLst>
                <a:gd name="T0" fmla="*/ 15 w 59"/>
                <a:gd name="T1" fmla="*/ 8 h 60"/>
                <a:gd name="T2" fmla="*/ 15 w 59"/>
                <a:gd name="T3" fmla="*/ 7 h 60"/>
                <a:gd name="T4" fmla="*/ 15 w 59"/>
                <a:gd name="T5" fmla="*/ 5 h 60"/>
                <a:gd name="T6" fmla="*/ 14 w 59"/>
                <a:gd name="T7" fmla="*/ 4 h 60"/>
                <a:gd name="T8" fmla="*/ 13 w 59"/>
                <a:gd name="T9" fmla="*/ 3 h 60"/>
                <a:gd name="T10" fmla="*/ 12 w 59"/>
                <a:gd name="T11" fmla="*/ 2 h 60"/>
                <a:gd name="T12" fmla="*/ 11 w 59"/>
                <a:gd name="T13" fmla="*/ 1 h 60"/>
                <a:gd name="T14" fmla="*/ 9 w 59"/>
                <a:gd name="T15" fmla="*/ 1 h 60"/>
                <a:gd name="T16" fmla="*/ 8 w 59"/>
                <a:gd name="T17" fmla="*/ 0 h 60"/>
                <a:gd name="T18" fmla="*/ 5 w 59"/>
                <a:gd name="T19" fmla="*/ 1 h 60"/>
                <a:gd name="T20" fmla="*/ 3 w 59"/>
                <a:gd name="T21" fmla="*/ 3 h 60"/>
                <a:gd name="T22" fmla="*/ 1 w 59"/>
                <a:gd name="T23" fmla="*/ 5 h 60"/>
                <a:gd name="T24" fmla="*/ 0 w 59"/>
                <a:gd name="T25" fmla="*/ 8 h 60"/>
                <a:gd name="T26" fmla="*/ 1 w 59"/>
                <a:gd name="T27" fmla="*/ 9 h 60"/>
                <a:gd name="T28" fmla="*/ 1 w 59"/>
                <a:gd name="T29" fmla="*/ 11 h 60"/>
                <a:gd name="T30" fmla="*/ 2 w 59"/>
                <a:gd name="T31" fmla="*/ 12 h 60"/>
                <a:gd name="T32" fmla="*/ 3 w 59"/>
                <a:gd name="T33" fmla="*/ 13 h 60"/>
                <a:gd name="T34" fmla="*/ 4 w 59"/>
                <a:gd name="T35" fmla="*/ 14 h 60"/>
                <a:gd name="T36" fmla="*/ 5 w 59"/>
                <a:gd name="T37" fmla="*/ 15 h 60"/>
                <a:gd name="T38" fmla="*/ 6 w 59"/>
                <a:gd name="T39" fmla="*/ 15 h 60"/>
                <a:gd name="T40" fmla="*/ 8 w 59"/>
                <a:gd name="T41" fmla="*/ 15 h 60"/>
                <a:gd name="T42" fmla="*/ 9 w 59"/>
                <a:gd name="T43" fmla="*/ 15 h 60"/>
                <a:gd name="T44" fmla="*/ 11 w 59"/>
                <a:gd name="T45" fmla="*/ 15 h 60"/>
                <a:gd name="T46" fmla="*/ 12 w 59"/>
                <a:gd name="T47" fmla="*/ 14 h 60"/>
                <a:gd name="T48" fmla="*/ 13 w 59"/>
                <a:gd name="T49" fmla="*/ 13 h 60"/>
                <a:gd name="T50" fmla="*/ 14 w 59"/>
                <a:gd name="T51" fmla="*/ 12 h 60"/>
                <a:gd name="T52" fmla="*/ 15 w 59"/>
                <a:gd name="T53" fmla="*/ 11 h 60"/>
                <a:gd name="T54" fmla="*/ 15 w 59"/>
                <a:gd name="T55" fmla="*/ 9 h 60"/>
                <a:gd name="T56" fmla="*/ 15 w 59"/>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FF0000"/>
            </a:solidFill>
            <a:ln w="9525">
              <a:noFill/>
              <a:round/>
              <a:headEnd/>
              <a:tailEnd/>
            </a:ln>
          </p:spPr>
          <p:txBody>
            <a:bodyPr/>
            <a:lstStyle/>
            <a:p>
              <a:endParaRPr lang="en-US"/>
            </a:p>
          </p:txBody>
        </p:sp>
        <p:sp>
          <p:nvSpPr>
            <p:cNvPr id="11499" name="Freeform 91"/>
            <p:cNvSpPr>
              <a:spLocks/>
            </p:cNvSpPr>
            <p:nvPr/>
          </p:nvSpPr>
          <p:spPr bwMode="auto">
            <a:xfrm>
              <a:off x="2666" y="2051"/>
              <a:ext cx="15" cy="15"/>
            </a:xfrm>
            <a:custGeom>
              <a:avLst/>
              <a:gdLst>
                <a:gd name="T0" fmla="*/ 4 w 30"/>
                <a:gd name="T1" fmla="*/ 8 h 30"/>
                <a:gd name="T2" fmla="*/ 3 w 30"/>
                <a:gd name="T3" fmla="*/ 8 h 30"/>
                <a:gd name="T4" fmla="*/ 3 w 30"/>
                <a:gd name="T5" fmla="*/ 8 h 30"/>
                <a:gd name="T6" fmla="*/ 2 w 30"/>
                <a:gd name="T7" fmla="*/ 7 h 30"/>
                <a:gd name="T8" fmla="*/ 1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1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5 w 30"/>
                <a:gd name="T37" fmla="*/ 1 h 30"/>
                <a:gd name="T38" fmla="*/ 6 w 30"/>
                <a:gd name="T39" fmla="*/ 1 h 30"/>
                <a:gd name="T40" fmla="*/ 7 w 30"/>
                <a:gd name="T41" fmla="*/ 2 h 30"/>
                <a:gd name="T42" fmla="*/ 7 w 30"/>
                <a:gd name="T43" fmla="*/ 2 h 30"/>
                <a:gd name="T44" fmla="*/ 7 w 30"/>
                <a:gd name="T45" fmla="*/ 3 h 30"/>
                <a:gd name="T46" fmla="*/ 8 w 30"/>
                <a:gd name="T47" fmla="*/ 3 h 30"/>
                <a:gd name="T48" fmla="*/ 8 w 30"/>
                <a:gd name="T49" fmla="*/ 4 h 30"/>
                <a:gd name="T50" fmla="*/ 7 w 30"/>
                <a:gd name="T51" fmla="*/ 6 h 30"/>
                <a:gd name="T52" fmla="*/ 7 w 30"/>
                <a:gd name="T53" fmla="*/ 7 h 30"/>
                <a:gd name="T54" fmla="*/ 5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0000"/>
            </a:solidFill>
            <a:ln w="9525">
              <a:noFill/>
              <a:round/>
              <a:headEnd/>
              <a:tailEnd/>
            </a:ln>
          </p:spPr>
          <p:txBody>
            <a:bodyPr/>
            <a:lstStyle/>
            <a:p>
              <a:endParaRPr lang="en-US"/>
            </a:p>
          </p:txBody>
        </p:sp>
        <p:sp>
          <p:nvSpPr>
            <p:cNvPr id="11500" name="Freeform 92"/>
            <p:cNvSpPr>
              <a:spLocks/>
            </p:cNvSpPr>
            <p:nvPr/>
          </p:nvSpPr>
          <p:spPr bwMode="auto">
            <a:xfrm>
              <a:off x="2674" y="1787"/>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FF0000"/>
            </a:solidFill>
            <a:ln w="9525">
              <a:noFill/>
              <a:round/>
              <a:headEnd/>
              <a:tailEnd/>
            </a:ln>
          </p:spPr>
          <p:txBody>
            <a:bodyPr/>
            <a:lstStyle/>
            <a:p>
              <a:endParaRPr lang="en-US"/>
            </a:p>
          </p:txBody>
        </p:sp>
        <p:sp>
          <p:nvSpPr>
            <p:cNvPr id="11501" name="Freeform 93"/>
            <p:cNvSpPr>
              <a:spLocks/>
            </p:cNvSpPr>
            <p:nvPr/>
          </p:nvSpPr>
          <p:spPr bwMode="auto">
            <a:xfrm>
              <a:off x="2682" y="1795"/>
              <a:ext cx="15" cy="15"/>
            </a:xfrm>
            <a:custGeom>
              <a:avLst/>
              <a:gdLst>
                <a:gd name="T0" fmla="*/ 4 w 30"/>
                <a:gd name="T1" fmla="*/ 8 h 30"/>
                <a:gd name="T2" fmla="*/ 3 w 30"/>
                <a:gd name="T3" fmla="*/ 8 h 30"/>
                <a:gd name="T4" fmla="*/ 3 w 30"/>
                <a:gd name="T5" fmla="*/ 8 h 30"/>
                <a:gd name="T6" fmla="*/ 2 w 30"/>
                <a:gd name="T7" fmla="*/ 7 h 30"/>
                <a:gd name="T8" fmla="*/ 1 w 30"/>
                <a:gd name="T9" fmla="*/ 7 h 30"/>
                <a:gd name="T10" fmla="*/ 1 w 30"/>
                <a:gd name="T11" fmla="*/ 6 h 30"/>
                <a:gd name="T12" fmla="*/ 1 w 30"/>
                <a:gd name="T13" fmla="*/ 6 h 30"/>
                <a:gd name="T14" fmla="*/ 0 w 30"/>
                <a:gd name="T15" fmla="*/ 5 h 30"/>
                <a:gd name="T16" fmla="*/ 0 w 30"/>
                <a:gd name="T17" fmla="*/ 4 h 30"/>
                <a:gd name="T18" fmla="*/ 0 w 30"/>
                <a:gd name="T19" fmla="*/ 4 h 30"/>
                <a:gd name="T20" fmla="*/ 1 w 30"/>
                <a:gd name="T21" fmla="*/ 3 h 30"/>
                <a:gd name="T22" fmla="*/ 1 w 30"/>
                <a:gd name="T23" fmla="*/ 2 h 30"/>
                <a:gd name="T24" fmla="*/ 1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4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FF0000"/>
            </a:solidFill>
            <a:ln w="9525">
              <a:noFill/>
              <a:round/>
              <a:headEnd/>
              <a:tailEnd/>
            </a:ln>
          </p:spPr>
          <p:txBody>
            <a:bodyPr/>
            <a:lstStyle/>
            <a:p>
              <a:endParaRPr lang="en-US"/>
            </a:p>
          </p:txBody>
        </p:sp>
        <p:sp>
          <p:nvSpPr>
            <p:cNvPr id="11502" name="Freeform 94"/>
            <p:cNvSpPr>
              <a:spLocks/>
            </p:cNvSpPr>
            <p:nvPr/>
          </p:nvSpPr>
          <p:spPr bwMode="auto">
            <a:xfrm>
              <a:off x="2677" y="2164"/>
              <a:ext cx="30" cy="29"/>
            </a:xfrm>
            <a:custGeom>
              <a:avLst/>
              <a:gdLst>
                <a:gd name="T0" fmla="*/ 16 w 58"/>
                <a:gd name="T1" fmla="*/ 7 h 60"/>
                <a:gd name="T2" fmla="*/ 16 w 58"/>
                <a:gd name="T3" fmla="*/ 6 h 60"/>
                <a:gd name="T4" fmla="*/ 15 w 58"/>
                <a:gd name="T5" fmla="*/ 4 h 60"/>
                <a:gd name="T6" fmla="*/ 14 w 58"/>
                <a:gd name="T7" fmla="*/ 3 h 60"/>
                <a:gd name="T8" fmla="*/ 13 w 58"/>
                <a:gd name="T9" fmla="*/ 2 h 60"/>
                <a:gd name="T10" fmla="*/ 12 w 58"/>
                <a:gd name="T11" fmla="*/ 1 h 60"/>
                <a:gd name="T12" fmla="*/ 11 w 58"/>
                <a:gd name="T13" fmla="*/ 0 h 60"/>
                <a:gd name="T14" fmla="*/ 9 w 58"/>
                <a:gd name="T15" fmla="*/ 0 h 60"/>
                <a:gd name="T16" fmla="*/ 7 w 58"/>
                <a:gd name="T17" fmla="*/ 0 h 60"/>
                <a:gd name="T18" fmla="*/ 5 w 58"/>
                <a:gd name="T19" fmla="*/ 0 h 60"/>
                <a:gd name="T20" fmla="*/ 2 w 58"/>
                <a:gd name="T21" fmla="*/ 2 h 60"/>
                <a:gd name="T22" fmla="*/ 1 w 58"/>
                <a:gd name="T23" fmla="*/ 4 h 60"/>
                <a:gd name="T24" fmla="*/ 0 w 58"/>
                <a:gd name="T25" fmla="*/ 7 h 60"/>
                <a:gd name="T26" fmla="*/ 0 w 58"/>
                <a:gd name="T27" fmla="*/ 8 h 60"/>
                <a:gd name="T28" fmla="*/ 1 w 58"/>
                <a:gd name="T29" fmla="*/ 10 h 60"/>
                <a:gd name="T30" fmla="*/ 1 w 58"/>
                <a:gd name="T31" fmla="*/ 11 h 60"/>
                <a:gd name="T32" fmla="*/ 2 w 58"/>
                <a:gd name="T33" fmla="*/ 12 h 60"/>
                <a:gd name="T34" fmla="*/ 3 w 58"/>
                <a:gd name="T35" fmla="*/ 13 h 60"/>
                <a:gd name="T36" fmla="*/ 5 w 58"/>
                <a:gd name="T37" fmla="*/ 14 h 60"/>
                <a:gd name="T38" fmla="*/ 6 w 58"/>
                <a:gd name="T39" fmla="*/ 14 h 60"/>
                <a:gd name="T40" fmla="*/ 7 w 58"/>
                <a:gd name="T41" fmla="*/ 14 h 60"/>
                <a:gd name="T42" fmla="*/ 9 w 58"/>
                <a:gd name="T43" fmla="*/ 14 h 60"/>
                <a:gd name="T44" fmla="*/ 11 w 58"/>
                <a:gd name="T45" fmla="*/ 14 h 60"/>
                <a:gd name="T46" fmla="*/ 12 w 58"/>
                <a:gd name="T47" fmla="*/ 13 h 60"/>
                <a:gd name="T48" fmla="*/ 13 w 58"/>
                <a:gd name="T49" fmla="*/ 12 h 60"/>
                <a:gd name="T50" fmla="*/ 14 w 58"/>
                <a:gd name="T51" fmla="*/ 11 h 60"/>
                <a:gd name="T52" fmla="*/ 15 w 58"/>
                <a:gd name="T53" fmla="*/ 10 h 60"/>
                <a:gd name="T54" fmla="*/ 16 w 58"/>
                <a:gd name="T55" fmla="*/ 8 h 60"/>
                <a:gd name="T56" fmla="*/ 16 w 58"/>
                <a:gd name="T57" fmla="*/ 7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FF0000"/>
            </a:solidFill>
            <a:ln w="9525">
              <a:noFill/>
              <a:round/>
              <a:headEnd/>
              <a:tailEnd/>
            </a:ln>
          </p:spPr>
          <p:txBody>
            <a:bodyPr/>
            <a:lstStyle/>
            <a:p>
              <a:endParaRPr lang="en-US"/>
            </a:p>
          </p:txBody>
        </p:sp>
        <p:sp>
          <p:nvSpPr>
            <p:cNvPr id="11503" name="Freeform 95"/>
            <p:cNvSpPr>
              <a:spLocks/>
            </p:cNvSpPr>
            <p:nvPr/>
          </p:nvSpPr>
          <p:spPr bwMode="auto">
            <a:xfrm>
              <a:off x="2685" y="2171"/>
              <a:ext cx="14" cy="15"/>
            </a:xfrm>
            <a:custGeom>
              <a:avLst/>
              <a:gdLst>
                <a:gd name="T0" fmla="*/ 4 w 28"/>
                <a:gd name="T1" fmla="*/ 8 h 30"/>
                <a:gd name="T2" fmla="*/ 3 w 28"/>
                <a:gd name="T3" fmla="*/ 8 h 30"/>
                <a:gd name="T4" fmla="*/ 3 w 28"/>
                <a:gd name="T5" fmla="*/ 8 h 30"/>
                <a:gd name="T6" fmla="*/ 2 w 28"/>
                <a:gd name="T7" fmla="*/ 7 h 30"/>
                <a:gd name="T8" fmla="*/ 1 w 28"/>
                <a:gd name="T9" fmla="*/ 7 h 30"/>
                <a:gd name="T10" fmla="*/ 1 w 28"/>
                <a:gd name="T11" fmla="*/ 6 h 30"/>
                <a:gd name="T12" fmla="*/ 1 w 28"/>
                <a:gd name="T13" fmla="*/ 6 h 30"/>
                <a:gd name="T14" fmla="*/ 0 w 28"/>
                <a:gd name="T15" fmla="*/ 5 h 30"/>
                <a:gd name="T16" fmla="*/ 0 w 28"/>
                <a:gd name="T17" fmla="*/ 4 h 30"/>
                <a:gd name="T18" fmla="*/ 0 w 28"/>
                <a:gd name="T19" fmla="*/ 4 h 30"/>
                <a:gd name="T20" fmla="*/ 1 w 28"/>
                <a:gd name="T21" fmla="*/ 3 h 30"/>
                <a:gd name="T22" fmla="*/ 1 w 28"/>
                <a:gd name="T23" fmla="*/ 2 h 30"/>
                <a:gd name="T24" fmla="*/ 1 w 28"/>
                <a:gd name="T25" fmla="*/ 2 h 30"/>
                <a:gd name="T26" fmla="*/ 2 w 28"/>
                <a:gd name="T27" fmla="*/ 1 h 30"/>
                <a:gd name="T28" fmla="*/ 3 w 28"/>
                <a:gd name="T29" fmla="*/ 1 h 30"/>
                <a:gd name="T30" fmla="*/ 3 w 28"/>
                <a:gd name="T31" fmla="*/ 0 h 30"/>
                <a:gd name="T32" fmla="*/ 4 w 28"/>
                <a:gd name="T33" fmla="*/ 0 h 30"/>
                <a:gd name="T34" fmla="*/ 5 w 28"/>
                <a:gd name="T35" fmla="*/ 0 h 30"/>
                <a:gd name="T36" fmla="*/ 5 w 28"/>
                <a:gd name="T37" fmla="*/ 1 h 30"/>
                <a:gd name="T38" fmla="*/ 6 w 28"/>
                <a:gd name="T39" fmla="*/ 1 h 30"/>
                <a:gd name="T40" fmla="*/ 7 w 28"/>
                <a:gd name="T41" fmla="*/ 2 h 30"/>
                <a:gd name="T42" fmla="*/ 7 w 28"/>
                <a:gd name="T43" fmla="*/ 2 h 30"/>
                <a:gd name="T44" fmla="*/ 7 w 28"/>
                <a:gd name="T45" fmla="*/ 3 h 30"/>
                <a:gd name="T46" fmla="*/ 7 w 28"/>
                <a:gd name="T47" fmla="*/ 4 h 30"/>
                <a:gd name="T48" fmla="*/ 7 w 28"/>
                <a:gd name="T49" fmla="*/ 4 h 30"/>
                <a:gd name="T50" fmla="*/ 7 w 28"/>
                <a:gd name="T51" fmla="*/ 6 h 30"/>
                <a:gd name="T52" fmla="*/ 7 w 28"/>
                <a:gd name="T53" fmla="*/ 7 h 30"/>
                <a:gd name="T54" fmla="*/ 5 w 28"/>
                <a:gd name="T55" fmla="*/ 8 h 30"/>
                <a:gd name="T56" fmla="*/ 4 w 28"/>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0000"/>
            </a:solidFill>
            <a:ln w="9525">
              <a:noFill/>
              <a:round/>
              <a:headEnd/>
              <a:tailEnd/>
            </a:ln>
          </p:spPr>
          <p:txBody>
            <a:bodyPr/>
            <a:lstStyle/>
            <a:p>
              <a:endParaRPr lang="en-US"/>
            </a:p>
          </p:txBody>
        </p:sp>
        <p:sp>
          <p:nvSpPr>
            <p:cNvPr id="11504" name="Freeform 96"/>
            <p:cNvSpPr>
              <a:spLocks/>
            </p:cNvSpPr>
            <p:nvPr/>
          </p:nvSpPr>
          <p:spPr bwMode="auto">
            <a:xfrm>
              <a:off x="2539" y="2259"/>
              <a:ext cx="29" cy="30"/>
            </a:xfrm>
            <a:custGeom>
              <a:avLst/>
              <a:gdLst>
                <a:gd name="T0" fmla="*/ 14 w 60"/>
                <a:gd name="T1" fmla="*/ 8 h 60"/>
                <a:gd name="T2" fmla="*/ 14 w 60"/>
                <a:gd name="T3" fmla="*/ 6 h 60"/>
                <a:gd name="T4" fmla="*/ 14 w 60"/>
                <a:gd name="T5" fmla="*/ 5 h 60"/>
                <a:gd name="T6" fmla="*/ 13 w 60"/>
                <a:gd name="T7" fmla="*/ 4 h 60"/>
                <a:gd name="T8" fmla="*/ 12 w 60"/>
                <a:gd name="T9" fmla="*/ 2 h 60"/>
                <a:gd name="T10" fmla="*/ 11 w 60"/>
                <a:gd name="T11" fmla="*/ 2 h 60"/>
                <a:gd name="T12" fmla="*/ 10 w 60"/>
                <a:gd name="T13" fmla="*/ 1 h 60"/>
                <a:gd name="T14" fmla="*/ 8 w 60"/>
                <a:gd name="T15" fmla="*/ 1 h 60"/>
                <a:gd name="T16" fmla="*/ 7 w 60"/>
                <a:gd name="T17" fmla="*/ 0 h 60"/>
                <a:gd name="T18" fmla="*/ 4 w 60"/>
                <a:gd name="T19" fmla="*/ 1 h 60"/>
                <a:gd name="T20" fmla="*/ 2 w 60"/>
                <a:gd name="T21" fmla="*/ 2 h 60"/>
                <a:gd name="T22" fmla="*/ 0 w 60"/>
                <a:gd name="T23" fmla="*/ 5 h 60"/>
                <a:gd name="T24" fmla="*/ 0 w 60"/>
                <a:gd name="T25" fmla="*/ 8 h 60"/>
                <a:gd name="T26" fmla="*/ 0 w 60"/>
                <a:gd name="T27" fmla="*/ 9 h 60"/>
                <a:gd name="T28" fmla="*/ 0 w 60"/>
                <a:gd name="T29" fmla="*/ 11 h 60"/>
                <a:gd name="T30" fmla="*/ 1 w 60"/>
                <a:gd name="T31" fmla="*/ 12 h 60"/>
                <a:gd name="T32" fmla="*/ 2 w 60"/>
                <a:gd name="T33" fmla="*/ 13 h 60"/>
                <a:gd name="T34" fmla="*/ 3 w 60"/>
                <a:gd name="T35" fmla="*/ 14 h 60"/>
                <a:gd name="T36" fmla="*/ 4 w 60"/>
                <a:gd name="T37" fmla="*/ 15 h 60"/>
                <a:gd name="T38" fmla="*/ 6 w 60"/>
                <a:gd name="T39" fmla="*/ 15 h 60"/>
                <a:gd name="T40" fmla="*/ 7 w 60"/>
                <a:gd name="T41" fmla="*/ 15 h 60"/>
                <a:gd name="T42" fmla="*/ 8 w 60"/>
                <a:gd name="T43" fmla="*/ 15 h 60"/>
                <a:gd name="T44" fmla="*/ 10 w 60"/>
                <a:gd name="T45" fmla="*/ 15 h 60"/>
                <a:gd name="T46" fmla="*/ 11 w 60"/>
                <a:gd name="T47" fmla="*/ 14 h 60"/>
                <a:gd name="T48" fmla="*/ 12 w 60"/>
                <a:gd name="T49" fmla="*/ 13 h 60"/>
                <a:gd name="T50" fmla="*/ 13 w 60"/>
                <a:gd name="T51" fmla="*/ 12 h 60"/>
                <a:gd name="T52" fmla="*/ 14 w 60"/>
                <a:gd name="T53" fmla="*/ 11 h 60"/>
                <a:gd name="T54" fmla="*/ 14 w 60"/>
                <a:gd name="T55" fmla="*/ 9 h 60"/>
                <a:gd name="T56" fmla="*/ 14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1505" name="Freeform 97"/>
            <p:cNvSpPr>
              <a:spLocks/>
            </p:cNvSpPr>
            <p:nvPr/>
          </p:nvSpPr>
          <p:spPr bwMode="auto">
            <a:xfrm>
              <a:off x="2546" y="2267"/>
              <a:ext cx="15" cy="15"/>
            </a:xfrm>
            <a:custGeom>
              <a:avLst/>
              <a:gdLst>
                <a:gd name="T0" fmla="*/ 4 w 30"/>
                <a:gd name="T1" fmla="*/ 8 h 30"/>
                <a:gd name="T2" fmla="*/ 3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1506" name="Freeform 98"/>
            <p:cNvSpPr>
              <a:spLocks/>
            </p:cNvSpPr>
            <p:nvPr/>
          </p:nvSpPr>
          <p:spPr bwMode="auto">
            <a:xfrm>
              <a:off x="2416" y="2291"/>
              <a:ext cx="30" cy="30"/>
            </a:xfrm>
            <a:custGeom>
              <a:avLst/>
              <a:gdLst>
                <a:gd name="T0" fmla="*/ 15 w 60"/>
                <a:gd name="T1" fmla="*/ 8 h 59"/>
                <a:gd name="T2" fmla="*/ 15 w 60"/>
                <a:gd name="T3" fmla="*/ 6 h 59"/>
                <a:gd name="T4" fmla="*/ 15 w 60"/>
                <a:gd name="T5" fmla="*/ 5 h 59"/>
                <a:gd name="T6" fmla="*/ 14 w 60"/>
                <a:gd name="T7" fmla="*/ 4 h 59"/>
                <a:gd name="T8" fmla="*/ 13 w 60"/>
                <a:gd name="T9" fmla="*/ 3 h 59"/>
                <a:gd name="T10" fmla="*/ 12 w 60"/>
                <a:gd name="T11" fmla="*/ 2 h 59"/>
                <a:gd name="T12" fmla="*/ 11 w 60"/>
                <a:gd name="T13" fmla="*/ 1 h 59"/>
                <a:gd name="T14" fmla="*/ 9 w 60"/>
                <a:gd name="T15" fmla="*/ 1 h 59"/>
                <a:gd name="T16" fmla="*/ 8 w 60"/>
                <a:gd name="T17" fmla="*/ 0 h 59"/>
                <a:gd name="T18" fmla="*/ 5 w 60"/>
                <a:gd name="T19" fmla="*/ 1 h 59"/>
                <a:gd name="T20" fmla="*/ 3 w 60"/>
                <a:gd name="T21" fmla="*/ 3 h 59"/>
                <a:gd name="T22" fmla="*/ 1 w 60"/>
                <a:gd name="T23" fmla="*/ 5 h 59"/>
                <a:gd name="T24" fmla="*/ 0 w 60"/>
                <a:gd name="T25" fmla="*/ 8 h 59"/>
                <a:gd name="T26" fmla="*/ 1 w 60"/>
                <a:gd name="T27" fmla="*/ 9 h 59"/>
                <a:gd name="T28" fmla="*/ 1 w 60"/>
                <a:gd name="T29" fmla="*/ 11 h 59"/>
                <a:gd name="T30" fmla="*/ 1 w 60"/>
                <a:gd name="T31" fmla="*/ 12 h 59"/>
                <a:gd name="T32" fmla="*/ 2 w 60"/>
                <a:gd name="T33" fmla="*/ 13 h 59"/>
                <a:gd name="T34" fmla="*/ 3 w 60"/>
                <a:gd name="T35" fmla="*/ 14 h 59"/>
                <a:gd name="T36" fmla="*/ 5 w 60"/>
                <a:gd name="T37" fmla="*/ 15 h 59"/>
                <a:gd name="T38" fmla="*/ 6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FF0000"/>
            </a:solidFill>
            <a:ln w="9525">
              <a:noFill/>
              <a:round/>
              <a:headEnd/>
              <a:tailEnd/>
            </a:ln>
          </p:spPr>
          <p:txBody>
            <a:bodyPr/>
            <a:lstStyle/>
            <a:p>
              <a:endParaRPr lang="en-US"/>
            </a:p>
          </p:txBody>
        </p:sp>
        <p:sp>
          <p:nvSpPr>
            <p:cNvPr id="11507" name="Freeform 99"/>
            <p:cNvSpPr>
              <a:spLocks/>
            </p:cNvSpPr>
            <p:nvPr/>
          </p:nvSpPr>
          <p:spPr bwMode="auto">
            <a:xfrm>
              <a:off x="2423" y="2298"/>
              <a:ext cx="15" cy="15"/>
            </a:xfrm>
            <a:custGeom>
              <a:avLst/>
              <a:gdLst>
                <a:gd name="T0" fmla="*/ 4 w 30"/>
                <a:gd name="T1" fmla="*/ 8 h 30"/>
                <a:gd name="T2" fmla="*/ 3 w 30"/>
                <a:gd name="T3" fmla="*/ 8 h 30"/>
                <a:gd name="T4" fmla="*/ 3 w 30"/>
                <a:gd name="T5" fmla="*/ 7 h 30"/>
                <a:gd name="T6" fmla="*/ 2 w 30"/>
                <a:gd name="T7" fmla="*/ 7 h 30"/>
                <a:gd name="T8" fmla="*/ 1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1 w 30"/>
                <a:gd name="T25" fmla="*/ 1 h 30"/>
                <a:gd name="T26" fmla="*/ 2 w 30"/>
                <a:gd name="T27" fmla="*/ 1 h 30"/>
                <a:gd name="T28" fmla="*/ 3 w 30"/>
                <a:gd name="T29" fmla="*/ 1 h 30"/>
                <a:gd name="T30" fmla="*/ 3 w 30"/>
                <a:gd name="T31" fmla="*/ 0 h 30"/>
                <a:gd name="T32" fmla="*/ 4 w 30"/>
                <a:gd name="T33" fmla="*/ 0 h 30"/>
                <a:gd name="T34" fmla="*/ 5 w 30"/>
                <a:gd name="T35" fmla="*/ 0 h 30"/>
                <a:gd name="T36" fmla="*/ 5 w 30"/>
                <a:gd name="T37" fmla="*/ 1 h 30"/>
                <a:gd name="T38" fmla="*/ 6 w 30"/>
                <a:gd name="T39" fmla="*/ 1 h 30"/>
                <a:gd name="T40" fmla="*/ 7 w 30"/>
                <a:gd name="T41" fmla="*/ 1 h 30"/>
                <a:gd name="T42" fmla="*/ 7 w 30"/>
                <a:gd name="T43" fmla="*/ 2 h 30"/>
                <a:gd name="T44" fmla="*/ 7 w 30"/>
                <a:gd name="T45" fmla="*/ 3 h 30"/>
                <a:gd name="T46" fmla="*/ 8 w 30"/>
                <a:gd name="T47" fmla="*/ 3 h 30"/>
                <a:gd name="T48" fmla="*/ 8 w 30"/>
                <a:gd name="T49" fmla="*/ 4 h 30"/>
                <a:gd name="T50" fmla="*/ 7 w 30"/>
                <a:gd name="T51" fmla="*/ 5 h 30"/>
                <a:gd name="T52" fmla="*/ 7 w 30"/>
                <a:gd name="T53" fmla="*/ 7 h 30"/>
                <a:gd name="T54" fmla="*/ 5 w 30"/>
                <a:gd name="T55" fmla="*/ 7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FF0000"/>
            </a:solidFill>
            <a:ln w="9525">
              <a:noFill/>
              <a:round/>
              <a:headEnd/>
              <a:tailEnd/>
            </a:ln>
          </p:spPr>
          <p:txBody>
            <a:bodyPr/>
            <a:lstStyle/>
            <a:p>
              <a:endParaRPr lang="en-US"/>
            </a:p>
          </p:txBody>
        </p:sp>
        <p:sp>
          <p:nvSpPr>
            <p:cNvPr id="11508" name="Freeform 100"/>
            <p:cNvSpPr>
              <a:spLocks/>
            </p:cNvSpPr>
            <p:nvPr/>
          </p:nvSpPr>
          <p:spPr bwMode="auto">
            <a:xfrm>
              <a:off x="2344" y="2212"/>
              <a:ext cx="30" cy="29"/>
            </a:xfrm>
            <a:custGeom>
              <a:avLst/>
              <a:gdLst>
                <a:gd name="T0" fmla="*/ 15 w 60"/>
                <a:gd name="T1" fmla="*/ 7 h 57"/>
                <a:gd name="T2" fmla="*/ 15 w 60"/>
                <a:gd name="T3" fmla="*/ 6 h 57"/>
                <a:gd name="T4" fmla="*/ 15 w 60"/>
                <a:gd name="T5" fmla="*/ 5 h 57"/>
                <a:gd name="T6" fmla="*/ 14 w 60"/>
                <a:gd name="T7" fmla="*/ 3 h 57"/>
                <a:gd name="T8" fmla="*/ 13 w 60"/>
                <a:gd name="T9" fmla="*/ 2 h 57"/>
                <a:gd name="T10" fmla="*/ 12 w 60"/>
                <a:gd name="T11" fmla="*/ 1 h 57"/>
                <a:gd name="T12" fmla="*/ 11 w 60"/>
                <a:gd name="T13" fmla="*/ 1 h 57"/>
                <a:gd name="T14" fmla="*/ 9 w 60"/>
                <a:gd name="T15" fmla="*/ 0 h 57"/>
                <a:gd name="T16" fmla="*/ 8 w 60"/>
                <a:gd name="T17" fmla="*/ 0 h 57"/>
                <a:gd name="T18" fmla="*/ 5 w 60"/>
                <a:gd name="T19" fmla="*/ 1 h 57"/>
                <a:gd name="T20" fmla="*/ 3 w 60"/>
                <a:gd name="T21" fmla="*/ 2 h 57"/>
                <a:gd name="T22" fmla="*/ 1 w 60"/>
                <a:gd name="T23" fmla="*/ 5 h 57"/>
                <a:gd name="T24" fmla="*/ 0 w 60"/>
                <a:gd name="T25" fmla="*/ 7 h 57"/>
                <a:gd name="T26" fmla="*/ 1 w 60"/>
                <a:gd name="T27" fmla="*/ 9 h 57"/>
                <a:gd name="T28" fmla="*/ 1 w 60"/>
                <a:gd name="T29" fmla="*/ 10 h 57"/>
                <a:gd name="T30" fmla="*/ 1 w 60"/>
                <a:gd name="T31" fmla="*/ 12 h 57"/>
                <a:gd name="T32" fmla="*/ 2 w 60"/>
                <a:gd name="T33" fmla="*/ 13 h 57"/>
                <a:gd name="T34" fmla="*/ 3 w 60"/>
                <a:gd name="T35" fmla="*/ 14 h 57"/>
                <a:gd name="T36" fmla="*/ 5 w 60"/>
                <a:gd name="T37" fmla="*/ 14 h 57"/>
                <a:gd name="T38" fmla="*/ 6 w 60"/>
                <a:gd name="T39" fmla="*/ 15 h 57"/>
                <a:gd name="T40" fmla="*/ 8 w 60"/>
                <a:gd name="T41" fmla="*/ 15 h 57"/>
                <a:gd name="T42" fmla="*/ 9 w 60"/>
                <a:gd name="T43" fmla="*/ 15 h 57"/>
                <a:gd name="T44" fmla="*/ 11 w 60"/>
                <a:gd name="T45" fmla="*/ 14 h 57"/>
                <a:gd name="T46" fmla="*/ 12 w 60"/>
                <a:gd name="T47" fmla="*/ 14 h 57"/>
                <a:gd name="T48" fmla="*/ 13 w 60"/>
                <a:gd name="T49" fmla="*/ 13 h 57"/>
                <a:gd name="T50" fmla="*/ 14 w 60"/>
                <a:gd name="T51" fmla="*/ 12 h 57"/>
                <a:gd name="T52" fmla="*/ 15 w 60"/>
                <a:gd name="T53" fmla="*/ 10 h 57"/>
                <a:gd name="T54" fmla="*/ 15 w 60"/>
                <a:gd name="T55" fmla="*/ 9 h 57"/>
                <a:gd name="T56" fmla="*/ 15 w 60"/>
                <a:gd name="T57" fmla="*/ 7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FF0000"/>
            </a:solidFill>
            <a:ln w="9525">
              <a:noFill/>
              <a:round/>
              <a:headEnd/>
              <a:tailEnd/>
            </a:ln>
          </p:spPr>
          <p:txBody>
            <a:bodyPr/>
            <a:lstStyle/>
            <a:p>
              <a:endParaRPr lang="en-US"/>
            </a:p>
          </p:txBody>
        </p:sp>
        <p:sp>
          <p:nvSpPr>
            <p:cNvPr id="11509" name="Freeform 101"/>
            <p:cNvSpPr>
              <a:spLocks/>
            </p:cNvSpPr>
            <p:nvPr/>
          </p:nvSpPr>
          <p:spPr bwMode="auto">
            <a:xfrm>
              <a:off x="2351" y="2219"/>
              <a:ext cx="15" cy="14"/>
            </a:xfrm>
            <a:custGeom>
              <a:avLst/>
              <a:gdLst>
                <a:gd name="T0" fmla="*/ 4 w 30"/>
                <a:gd name="T1" fmla="*/ 7 h 27"/>
                <a:gd name="T2" fmla="*/ 3 w 30"/>
                <a:gd name="T3" fmla="*/ 7 h 27"/>
                <a:gd name="T4" fmla="*/ 3 w 30"/>
                <a:gd name="T5" fmla="*/ 7 h 27"/>
                <a:gd name="T6" fmla="*/ 2 w 30"/>
                <a:gd name="T7" fmla="*/ 7 h 27"/>
                <a:gd name="T8" fmla="*/ 1 w 30"/>
                <a:gd name="T9" fmla="*/ 6 h 27"/>
                <a:gd name="T10" fmla="*/ 1 w 30"/>
                <a:gd name="T11" fmla="*/ 6 h 27"/>
                <a:gd name="T12" fmla="*/ 1 w 30"/>
                <a:gd name="T13" fmla="*/ 5 h 27"/>
                <a:gd name="T14" fmla="*/ 0 w 30"/>
                <a:gd name="T15" fmla="*/ 4 h 27"/>
                <a:gd name="T16" fmla="*/ 0 w 30"/>
                <a:gd name="T17" fmla="*/ 3 h 27"/>
                <a:gd name="T18" fmla="*/ 0 w 30"/>
                <a:gd name="T19" fmla="*/ 3 h 27"/>
                <a:gd name="T20" fmla="*/ 1 w 30"/>
                <a:gd name="T21" fmla="*/ 2 h 27"/>
                <a:gd name="T22" fmla="*/ 1 w 30"/>
                <a:gd name="T23" fmla="*/ 1 h 27"/>
                <a:gd name="T24" fmla="*/ 1 w 30"/>
                <a:gd name="T25" fmla="*/ 1 h 27"/>
                <a:gd name="T26" fmla="*/ 2 w 30"/>
                <a:gd name="T27" fmla="*/ 1 h 27"/>
                <a:gd name="T28" fmla="*/ 3 w 30"/>
                <a:gd name="T29" fmla="*/ 0 h 27"/>
                <a:gd name="T30" fmla="*/ 3 w 30"/>
                <a:gd name="T31" fmla="*/ 0 h 27"/>
                <a:gd name="T32" fmla="*/ 4 w 30"/>
                <a:gd name="T33" fmla="*/ 0 h 27"/>
                <a:gd name="T34" fmla="*/ 5 w 30"/>
                <a:gd name="T35" fmla="*/ 0 h 27"/>
                <a:gd name="T36" fmla="*/ 5 w 30"/>
                <a:gd name="T37" fmla="*/ 0 h 27"/>
                <a:gd name="T38" fmla="*/ 6 w 30"/>
                <a:gd name="T39" fmla="*/ 1 h 27"/>
                <a:gd name="T40" fmla="*/ 7 w 30"/>
                <a:gd name="T41" fmla="*/ 1 h 27"/>
                <a:gd name="T42" fmla="*/ 7 w 30"/>
                <a:gd name="T43" fmla="*/ 1 h 27"/>
                <a:gd name="T44" fmla="*/ 8 w 30"/>
                <a:gd name="T45" fmla="*/ 2 h 27"/>
                <a:gd name="T46" fmla="*/ 8 w 30"/>
                <a:gd name="T47" fmla="*/ 3 h 27"/>
                <a:gd name="T48" fmla="*/ 8 w 30"/>
                <a:gd name="T49" fmla="*/ 3 h 27"/>
                <a:gd name="T50" fmla="*/ 8 w 30"/>
                <a:gd name="T51" fmla="*/ 5 h 27"/>
                <a:gd name="T52" fmla="*/ 7 w 30"/>
                <a:gd name="T53" fmla="*/ 6 h 27"/>
                <a:gd name="T54" fmla="*/ 5 w 30"/>
                <a:gd name="T55" fmla="*/ 7 h 27"/>
                <a:gd name="T56" fmla="*/ 4 w 30"/>
                <a:gd name="T57" fmla="*/ 7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0000"/>
            </a:solidFill>
            <a:ln w="9525">
              <a:noFill/>
              <a:round/>
              <a:headEnd/>
              <a:tailEnd/>
            </a:ln>
          </p:spPr>
          <p:txBody>
            <a:bodyPr/>
            <a:lstStyle/>
            <a:p>
              <a:endParaRPr lang="en-US"/>
            </a:p>
          </p:txBody>
        </p:sp>
        <p:sp>
          <p:nvSpPr>
            <p:cNvPr id="11510" name="Freeform 102"/>
            <p:cNvSpPr>
              <a:spLocks/>
            </p:cNvSpPr>
            <p:nvPr/>
          </p:nvSpPr>
          <p:spPr bwMode="auto">
            <a:xfrm>
              <a:off x="2458" y="2403"/>
              <a:ext cx="30" cy="30"/>
            </a:xfrm>
            <a:custGeom>
              <a:avLst/>
              <a:gdLst>
                <a:gd name="T0" fmla="*/ 15 w 60"/>
                <a:gd name="T1" fmla="*/ 8 h 60"/>
                <a:gd name="T2" fmla="*/ 15 w 60"/>
                <a:gd name="T3" fmla="*/ 6 h 60"/>
                <a:gd name="T4" fmla="*/ 15 w 60"/>
                <a:gd name="T5" fmla="*/ 5 h 60"/>
                <a:gd name="T6" fmla="*/ 14 w 60"/>
                <a:gd name="T7" fmla="*/ 4 h 60"/>
                <a:gd name="T8" fmla="*/ 13 w 60"/>
                <a:gd name="T9" fmla="*/ 2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2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1511" name="Freeform 103"/>
            <p:cNvSpPr>
              <a:spLocks/>
            </p:cNvSpPr>
            <p:nvPr/>
          </p:nvSpPr>
          <p:spPr bwMode="auto">
            <a:xfrm>
              <a:off x="2466" y="2411"/>
              <a:ext cx="15" cy="15"/>
            </a:xfrm>
            <a:custGeom>
              <a:avLst/>
              <a:gdLst>
                <a:gd name="T0" fmla="*/ 4 w 30"/>
                <a:gd name="T1" fmla="*/ 8 h 30"/>
                <a:gd name="T2" fmla="*/ 3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1512" name="Freeform 104"/>
            <p:cNvSpPr>
              <a:spLocks/>
            </p:cNvSpPr>
            <p:nvPr/>
          </p:nvSpPr>
          <p:spPr bwMode="auto">
            <a:xfrm>
              <a:off x="2403" y="2539"/>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2 w 60"/>
                <a:gd name="T21" fmla="*/ 3 h 60"/>
                <a:gd name="T22" fmla="*/ 1 w 60"/>
                <a:gd name="T23" fmla="*/ 5 h 60"/>
                <a:gd name="T24" fmla="*/ 0 w 60"/>
                <a:gd name="T25" fmla="*/ 8 h 60"/>
                <a:gd name="T26" fmla="*/ 0 w 60"/>
                <a:gd name="T27" fmla="*/ 9 h 60"/>
                <a:gd name="T28" fmla="*/ 1 w 60"/>
                <a:gd name="T29" fmla="*/ 11 h 60"/>
                <a:gd name="T30" fmla="*/ 2 w 60"/>
                <a:gd name="T31" fmla="*/ 12 h 60"/>
                <a:gd name="T32" fmla="*/ 2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FF0000"/>
            </a:solidFill>
            <a:ln w="9525">
              <a:noFill/>
              <a:round/>
              <a:headEnd/>
              <a:tailEnd/>
            </a:ln>
          </p:spPr>
          <p:txBody>
            <a:bodyPr/>
            <a:lstStyle/>
            <a:p>
              <a:endParaRPr lang="en-US"/>
            </a:p>
          </p:txBody>
        </p:sp>
        <p:sp>
          <p:nvSpPr>
            <p:cNvPr id="11513" name="Freeform 105"/>
            <p:cNvSpPr>
              <a:spLocks/>
            </p:cNvSpPr>
            <p:nvPr/>
          </p:nvSpPr>
          <p:spPr bwMode="auto">
            <a:xfrm>
              <a:off x="2410" y="2546"/>
              <a:ext cx="15" cy="15"/>
            </a:xfrm>
            <a:custGeom>
              <a:avLst/>
              <a:gdLst>
                <a:gd name="T0" fmla="*/ 4 w 29"/>
                <a:gd name="T1" fmla="*/ 8 h 30"/>
                <a:gd name="T2" fmla="*/ 3 w 29"/>
                <a:gd name="T3" fmla="*/ 8 h 30"/>
                <a:gd name="T4" fmla="*/ 3 w 29"/>
                <a:gd name="T5" fmla="*/ 8 h 30"/>
                <a:gd name="T6" fmla="*/ 2 w 29"/>
                <a:gd name="T7" fmla="*/ 7 h 30"/>
                <a:gd name="T8" fmla="*/ 2 w 29"/>
                <a:gd name="T9" fmla="*/ 7 h 30"/>
                <a:gd name="T10" fmla="*/ 1 w 29"/>
                <a:gd name="T11" fmla="*/ 6 h 30"/>
                <a:gd name="T12" fmla="*/ 1 w 29"/>
                <a:gd name="T13" fmla="*/ 6 h 30"/>
                <a:gd name="T14" fmla="*/ 0 w 29"/>
                <a:gd name="T15" fmla="*/ 5 h 30"/>
                <a:gd name="T16" fmla="*/ 0 w 29"/>
                <a:gd name="T17" fmla="*/ 4 h 30"/>
                <a:gd name="T18" fmla="*/ 0 w 29"/>
                <a:gd name="T19" fmla="*/ 3 h 30"/>
                <a:gd name="T20" fmla="*/ 1 w 29"/>
                <a:gd name="T21" fmla="*/ 3 h 30"/>
                <a:gd name="T22" fmla="*/ 1 w 29"/>
                <a:gd name="T23" fmla="*/ 2 h 30"/>
                <a:gd name="T24" fmla="*/ 2 w 29"/>
                <a:gd name="T25" fmla="*/ 2 h 30"/>
                <a:gd name="T26" fmla="*/ 2 w 29"/>
                <a:gd name="T27" fmla="*/ 1 h 30"/>
                <a:gd name="T28" fmla="*/ 3 w 29"/>
                <a:gd name="T29" fmla="*/ 1 h 30"/>
                <a:gd name="T30" fmla="*/ 3 w 29"/>
                <a:gd name="T31" fmla="*/ 0 h 30"/>
                <a:gd name="T32" fmla="*/ 4 w 29"/>
                <a:gd name="T33" fmla="*/ 0 h 30"/>
                <a:gd name="T34" fmla="*/ 5 w 29"/>
                <a:gd name="T35" fmla="*/ 0 h 30"/>
                <a:gd name="T36" fmla="*/ 6 w 29"/>
                <a:gd name="T37" fmla="*/ 1 h 30"/>
                <a:gd name="T38" fmla="*/ 6 w 29"/>
                <a:gd name="T39" fmla="*/ 1 h 30"/>
                <a:gd name="T40" fmla="*/ 7 w 29"/>
                <a:gd name="T41" fmla="*/ 2 h 30"/>
                <a:gd name="T42" fmla="*/ 7 w 29"/>
                <a:gd name="T43" fmla="*/ 2 h 30"/>
                <a:gd name="T44" fmla="*/ 7 w 29"/>
                <a:gd name="T45" fmla="*/ 3 h 30"/>
                <a:gd name="T46" fmla="*/ 8 w 29"/>
                <a:gd name="T47" fmla="*/ 3 h 30"/>
                <a:gd name="T48" fmla="*/ 8 w 29"/>
                <a:gd name="T49" fmla="*/ 4 h 30"/>
                <a:gd name="T50" fmla="*/ 7 w 29"/>
                <a:gd name="T51" fmla="*/ 6 h 30"/>
                <a:gd name="T52" fmla="*/ 7 w 29"/>
                <a:gd name="T53" fmla="*/ 7 h 30"/>
                <a:gd name="T54" fmla="*/ 6 w 29"/>
                <a:gd name="T55" fmla="*/ 8 h 30"/>
                <a:gd name="T56" fmla="*/ 4 w 29"/>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FF0000"/>
            </a:solidFill>
            <a:ln w="9525">
              <a:noFill/>
              <a:round/>
              <a:headEnd/>
              <a:tailEnd/>
            </a:ln>
          </p:spPr>
          <p:txBody>
            <a:bodyPr/>
            <a:lstStyle/>
            <a:p>
              <a:endParaRPr lang="en-US"/>
            </a:p>
          </p:txBody>
        </p:sp>
        <p:sp>
          <p:nvSpPr>
            <p:cNvPr id="11514" name="Freeform 106"/>
            <p:cNvSpPr>
              <a:spLocks/>
            </p:cNvSpPr>
            <p:nvPr/>
          </p:nvSpPr>
          <p:spPr bwMode="auto">
            <a:xfrm>
              <a:off x="2480" y="2665"/>
              <a:ext cx="30" cy="29"/>
            </a:xfrm>
            <a:custGeom>
              <a:avLst/>
              <a:gdLst>
                <a:gd name="T0" fmla="*/ 15 w 59"/>
                <a:gd name="T1" fmla="*/ 7 h 59"/>
                <a:gd name="T2" fmla="*/ 15 w 59"/>
                <a:gd name="T3" fmla="*/ 5 h 59"/>
                <a:gd name="T4" fmla="*/ 15 w 59"/>
                <a:gd name="T5" fmla="*/ 4 h 59"/>
                <a:gd name="T6" fmla="*/ 14 w 59"/>
                <a:gd name="T7" fmla="*/ 3 h 59"/>
                <a:gd name="T8" fmla="*/ 13 w 59"/>
                <a:gd name="T9" fmla="*/ 2 h 59"/>
                <a:gd name="T10" fmla="*/ 12 w 59"/>
                <a:gd name="T11" fmla="*/ 1 h 59"/>
                <a:gd name="T12" fmla="*/ 11 w 59"/>
                <a:gd name="T13" fmla="*/ 0 h 59"/>
                <a:gd name="T14" fmla="*/ 9 w 59"/>
                <a:gd name="T15" fmla="*/ 0 h 59"/>
                <a:gd name="T16" fmla="*/ 8 w 59"/>
                <a:gd name="T17" fmla="*/ 0 h 59"/>
                <a:gd name="T18" fmla="*/ 5 w 59"/>
                <a:gd name="T19" fmla="*/ 0 h 59"/>
                <a:gd name="T20" fmla="*/ 3 w 59"/>
                <a:gd name="T21" fmla="*/ 2 h 59"/>
                <a:gd name="T22" fmla="*/ 1 w 59"/>
                <a:gd name="T23" fmla="*/ 4 h 59"/>
                <a:gd name="T24" fmla="*/ 0 w 59"/>
                <a:gd name="T25" fmla="*/ 7 h 59"/>
                <a:gd name="T26" fmla="*/ 1 w 59"/>
                <a:gd name="T27" fmla="*/ 8 h 59"/>
                <a:gd name="T28" fmla="*/ 1 w 59"/>
                <a:gd name="T29" fmla="*/ 10 h 59"/>
                <a:gd name="T30" fmla="*/ 2 w 59"/>
                <a:gd name="T31" fmla="*/ 11 h 59"/>
                <a:gd name="T32" fmla="*/ 3 w 59"/>
                <a:gd name="T33" fmla="*/ 12 h 59"/>
                <a:gd name="T34" fmla="*/ 4 w 59"/>
                <a:gd name="T35" fmla="*/ 13 h 59"/>
                <a:gd name="T36" fmla="*/ 5 w 59"/>
                <a:gd name="T37" fmla="*/ 14 h 59"/>
                <a:gd name="T38" fmla="*/ 6 w 59"/>
                <a:gd name="T39" fmla="*/ 14 h 59"/>
                <a:gd name="T40" fmla="*/ 8 w 59"/>
                <a:gd name="T41" fmla="*/ 14 h 59"/>
                <a:gd name="T42" fmla="*/ 9 w 59"/>
                <a:gd name="T43" fmla="*/ 14 h 59"/>
                <a:gd name="T44" fmla="*/ 11 w 59"/>
                <a:gd name="T45" fmla="*/ 14 h 59"/>
                <a:gd name="T46" fmla="*/ 12 w 59"/>
                <a:gd name="T47" fmla="*/ 13 h 59"/>
                <a:gd name="T48" fmla="*/ 13 w 59"/>
                <a:gd name="T49" fmla="*/ 12 h 59"/>
                <a:gd name="T50" fmla="*/ 14 w 59"/>
                <a:gd name="T51" fmla="*/ 11 h 59"/>
                <a:gd name="T52" fmla="*/ 15 w 59"/>
                <a:gd name="T53" fmla="*/ 10 h 59"/>
                <a:gd name="T54" fmla="*/ 15 w 59"/>
                <a:gd name="T55" fmla="*/ 8 h 59"/>
                <a:gd name="T56" fmla="*/ 15 w 59"/>
                <a:gd name="T57" fmla="*/ 7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59"/>
                <a:gd name="T89" fmla="*/ 59 w 59"/>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FF0000"/>
            </a:solidFill>
            <a:ln w="9525">
              <a:noFill/>
              <a:round/>
              <a:headEnd/>
              <a:tailEnd/>
            </a:ln>
          </p:spPr>
          <p:txBody>
            <a:bodyPr/>
            <a:lstStyle/>
            <a:p>
              <a:endParaRPr lang="en-US"/>
            </a:p>
          </p:txBody>
        </p:sp>
        <p:sp>
          <p:nvSpPr>
            <p:cNvPr id="11515" name="Freeform 107"/>
            <p:cNvSpPr>
              <a:spLocks/>
            </p:cNvSpPr>
            <p:nvPr/>
          </p:nvSpPr>
          <p:spPr bwMode="auto">
            <a:xfrm>
              <a:off x="2487" y="2672"/>
              <a:ext cx="15" cy="14"/>
            </a:xfrm>
            <a:custGeom>
              <a:avLst/>
              <a:gdLst>
                <a:gd name="T0" fmla="*/ 4 w 29"/>
                <a:gd name="T1" fmla="*/ 7 h 29"/>
                <a:gd name="T2" fmla="*/ 3 w 29"/>
                <a:gd name="T3" fmla="*/ 7 h 29"/>
                <a:gd name="T4" fmla="*/ 3 w 29"/>
                <a:gd name="T5" fmla="*/ 7 h 29"/>
                <a:gd name="T6" fmla="*/ 2 w 29"/>
                <a:gd name="T7" fmla="*/ 6 h 29"/>
                <a:gd name="T8" fmla="*/ 1 w 29"/>
                <a:gd name="T9" fmla="*/ 6 h 29"/>
                <a:gd name="T10" fmla="*/ 1 w 29"/>
                <a:gd name="T11" fmla="*/ 5 h 29"/>
                <a:gd name="T12" fmla="*/ 1 w 29"/>
                <a:gd name="T13" fmla="*/ 5 h 29"/>
                <a:gd name="T14" fmla="*/ 0 w 29"/>
                <a:gd name="T15" fmla="*/ 4 h 29"/>
                <a:gd name="T16" fmla="*/ 0 w 29"/>
                <a:gd name="T17" fmla="*/ 3 h 29"/>
                <a:gd name="T18" fmla="*/ 0 w 29"/>
                <a:gd name="T19" fmla="*/ 3 h 29"/>
                <a:gd name="T20" fmla="*/ 1 w 29"/>
                <a:gd name="T21" fmla="*/ 2 h 29"/>
                <a:gd name="T22" fmla="*/ 1 w 29"/>
                <a:gd name="T23" fmla="*/ 1 h 29"/>
                <a:gd name="T24" fmla="*/ 1 w 29"/>
                <a:gd name="T25" fmla="*/ 1 h 29"/>
                <a:gd name="T26" fmla="*/ 2 w 29"/>
                <a:gd name="T27" fmla="*/ 0 h 29"/>
                <a:gd name="T28" fmla="*/ 3 w 29"/>
                <a:gd name="T29" fmla="*/ 0 h 29"/>
                <a:gd name="T30" fmla="*/ 3 w 29"/>
                <a:gd name="T31" fmla="*/ 0 h 29"/>
                <a:gd name="T32" fmla="*/ 4 w 29"/>
                <a:gd name="T33" fmla="*/ 0 h 29"/>
                <a:gd name="T34" fmla="*/ 5 w 29"/>
                <a:gd name="T35" fmla="*/ 0 h 29"/>
                <a:gd name="T36" fmla="*/ 5 w 29"/>
                <a:gd name="T37" fmla="*/ 0 h 29"/>
                <a:gd name="T38" fmla="*/ 6 w 29"/>
                <a:gd name="T39" fmla="*/ 0 h 29"/>
                <a:gd name="T40" fmla="*/ 7 w 29"/>
                <a:gd name="T41" fmla="*/ 1 h 29"/>
                <a:gd name="T42" fmla="*/ 7 w 29"/>
                <a:gd name="T43" fmla="*/ 1 h 29"/>
                <a:gd name="T44" fmla="*/ 7 w 29"/>
                <a:gd name="T45" fmla="*/ 2 h 29"/>
                <a:gd name="T46" fmla="*/ 8 w 29"/>
                <a:gd name="T47" fmla="*/ 3 h 29"/>
                <a:gd name="T48" fmla="*/ 8 w 29"/>
                <a:gd name="T49" fmla="*/ 3 h 29"/>
                <a:gd name="T50" fmla="*/ 7 w 29"/>
                <a:gd name="T51" fmla="*/ 5 h 29"/>
                <a:gd name="T52" fmla="*/ 7 w 29"/>
                <a:gd name="T53" fmla="*/ 6 h 29"/>
                <a:gd name="T54" fmla="*/ 5 w 29"/>
                <a:gd name="T55" fmla="*/ 7 h 29"/>
                <a:gd name="T56" fmla="*/ 4 w 29"/>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FF0000"/>
            </a:solidFill>
            <a:ln w="9525">
              <a:noFill/>
              <a:round/>
              <a:headEnd/>
              <a:tailEnd/>
            </a:ln>
          </p:spPr>
          <p:txBody>
            <a:bodyPr/>
            <a:lstStyle/>
            <a:p>
              <a:endParaRPr lang="en-US"/>
            </a:p>
          </p:txBody>
        </p:sp>
        <p:sp>
          <p:nvSpPr>
            <p:cNvPr id="11516" name="Freeform 108"/>
            <p:cNvSpPr>
              <a:spLocks/>
            </p:cNvSpPr>
            <p:nvPr/>
          </p:nvSpPr>
          <p:spPr bwMode="auto">
            <a:xfrm>
              <a:off x="2624" y="2585"/>
              <a:ext cx="30" cy="29"/>
            </a:xfrm>
            <a:custGeom>
              <a:avLst/>
              <a:gdLst>
                <a:gd name="T0" fmla="*/ 15 w 60"/>
                <a:gd name="T1" fmla="*/ 7 h 59"/>
                <a:gd name="T2" fmla="*/ 15 w 60"/>
                <a:gd name="T3" fmla="*/ 6 h 59"/>
                <a:gd name="T4" fmla="*/ 15 w 60"/>
                <a:gd name="T5" fmla="*/ 4 h 59"/>
                <a:gd name="T6" fmla="*/ 14 w 60"/>
                <a:gd name="T7" fmla="*/ 3 h 59"/>
                <a:gd name="T8" fmla="*/ 13 w 60"/>
                <a:gd name="T9" fmla="*/ 2 h 59"/>
                <a:gd name="T10" fmla="*/ 12 w 60"/>
                <a:gd name="T11" fmla="*/ 1 h 59"/>
                <a:gd name="T12" fmla="*/ 11 w 60"/>
                <a:gd name="T13" fmla="*/ 0 h 59"/>
                <a:gd name="T14" fmla="*/ 9 w 60"/>
                <a:gd name="T15" fmla="*/ 0 h 59"/>
                <a:gd name="T16" fmla="*/ 8 w 60"/>
                <a:gd name="T17" fmla="*/ 0 h 59"/>
                <a:gd name="T18" fmla="*/ 5 w 60"/>
                <a:gd name="T19" fmla="*/ 0 h 59"/>
                <a:gd name="T20" fmla="*/ 3 w 60"/>
                <a:gd name="T21" fmla="*/ 2 h 59"/>
                <a:gd name="T22" fmla="*/ 1 w 60"/>
                <a:gd name="T23" fmla="*/ 4 h 59"/>
                <a:gd name="T24" fmla="*/ 0 w 60"/>
                <a:gd name="T25" fmla="*/ 7 h 59"/>
                <a:gd name="T26" fmla="*/ 1 w 60"/>
                <a:gd name="T27" fmla="*/ 9 h 59"/>
                <a:gd name="T28" fmla="*/ 1 w 60"/>
                <a:gd name="T29" fmla="*/ 10 h 59"/>
                <a:gd name="T30" fmla="*/ 2 w 60"/>
                <a:gd name="T31" fmla="*/ 11 h 59"/>
                <a:gd name="T32" fmla="*/ 3 w 60"/>
                <a:gd name="T33" fmla="*/ 12 h 59"/>
                <a:gd name="T34" fmla="*/ 4 w 60"/>
                <a:gd name="T35" fmla="*/ 13 h 59"/>
                <a:gd name="T36" fmla="*/ 5 w 60"/>
                <a:gd name="T37" fmla="*/ 14 h 59"/>
                <a:gd name="T38" fmla="*/ 7 w 60"/>
                <a:gd name="T39" fmla="*/ 14 h 59"/>
                <a:gd name="T40" fmla="*/ 8 w 60"/>
                <a:gd name="T41" fmla="*/ 14 h 59"/>
                <a:gd name="T42" fmla="*/ 9 w 60"/>
                <a:gd name="T43" fmla="*/ 14 h 59"/>
                <a:gd name="T44" fmla="*/ 11 w 60"/>
                <a:gd name="T45" fmla="*/ 14 h 59"/>
                <a:gd name="T46" fmla="*/ 12 w 60"/>
                <a:gd name="T47" fmla="*/ 13 h 59"/>
                <a:gd name="T48" fmla="*/ 13 w 60"/>
                <a:gd name="T49" fmla="*/ 12 h 59"/>
                <a:gd name="T50" fmla="*/ 14 w 60"/>
                <a:gd name="T51" fmla="*/ 11 h 59"/>
                <a:gd name="T52" fmla="*/ 15 w 60"/>
                <a:gd name="T53" fmla="*/ 10 h 59"/>
                <a:gd name="T54" fmla="*/ 15 w 60"/>
                <a:gd name="T55" fmla="*/ 9 h 59"/>
                <a:gd name="T56" fmla="*/ 15 w 60"/>
                <a:gd name="T57" fmla="*/ 7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FF0000"/>
            </a:solidFill>
            <a:ln w="9525">
              <a:noFill/>
              <a:round/>
              <a:headEnd/>
              <a:tailEnd/>
            </a:ln>
          </p:spPr>
          <p:txBody>
            <a:bodyPr/>
            <a:lstStyle/>
            <a:p>
              <a:endParaRPr lang="en-US"/>
            </a:p>
          </p:txBody>
        </p:sp>
        <p:sp>
          <p:nvSpPr>
            <p:cNvPr id="11517" name="Freeform 109"/>
            <p:cNvSpPr>
              <a:spLocks/>
            </p:cNvSpPr>
            <p:nvPr/>
          </p:nvSpPr>
          <p:spPr bwMode="auto">
            <a:xfrm>
              <a:off x="2631" y="2592"/>
              <a:ext cx="15" cy="14"/>
            </a:xfrm>
            <a:custGeom>
              <a:avLst/>
              <a:gdLst>
                <a:gd name="T0" fmla="*/ 4 w 30"/>
                <a:gd name="T1" fmla="*/ 7 h 29"/>
                <a:gd name="T2" fmla="*/ 3 w 30"/>
                <a:gd name="T3" fmla="*/ 7 h 29"/>
                <a:gd name="T4" fmla="*/ 3 w 30"/>
                <a:gd name="T5" fmla="*/ 7 h 29"/>
                <a:gd name="T6" fmla="*/ 2 w 30"/>
                <a:gd name="T7" fmla="*/ 6 h 29"/>
                <a:gd name="T8" fmla="*/ 2 w 30"/>
                <a:gd name="T9" fmla="*/ 6 h 29"/>
                <a:gd name="T10" fmla="*/ 1 w 30"/>
                <a:gd name="T11" fmla="*/ 5 h 29"/>
                <a:gd name="T12" fmla="*/ 1 w 30"/>
                <a:gd name="T13" fmla="*/ 5 h 29"/>
                <a:gd name="T14" fmla="*/ 0 w 30"/>
                <a:gd name="T15" fmla="*/ 4 h 29"/>
                <a:gd name="T16" fmla="*/ 0 w 30"/>
                <a:gd name="T17" fmla="*/ 3 h 29"/>
                <a:gd name="T18" fmla="*/ 0 w 30"/>
                <a:gd name="T19" fmla="*/ 2 h 29"/>
                <a:gd name="T20" fmla="*/ 1 w 30"/>
                <a:gd name="T21" fmla="*/ 2 h 29"/>
                <a:gd name="T22" fmla="*/ 1 w 30"/>
                <a:gd name="T23" fmla="*/ 1 h 29"/>
                <a:gd name="T24" fmla="*/ 2 w 30"/>
                <a:gd name="T25" fmla="*/ 1 h 29"/>
                <a:gd name="T26" fmla="*/ 2 w 30"/>
                <a:gd name="T27" fmla="*/ 0 h 29"/>
                <a:gd name="T28" fmla="*/ 3 w 30"/>
                <a:gd name="T29" fmla="*/ 0 h 29"/>
                <a:gd name="T30" fmla="*/ 3 w 30"/>
                <a:gd name="T31" fmla="*/ 0 h 29"/>
                <a:gd name="T32" fmla="*/ 4 w 30"/>
                <a:gd name="T33" fmla="*/ 0 h 29"/>
                <a:gd name="T34" fmla="*/ 5 w 30"/>
                <a:gd name="T35" fmla="*/ 0 h 29"/>
                <a:gd name="T36" fmla="*/ 6 w 30"/>
                <a:gd name="T37" fmla="*/ 0 h 29"/>
                <a:gd name="T38" fmla="*/ 6 w 30"/>
                <a:gd name="T39" fmla="*/ 0 h 29"/>
                <a:gd name="T40" fmla="*/ 7 w 30"/>
                <a:gd name="T41" fmla="*/ 1 h 29"/>
                <a:gd name="T42" fmla="*/ 7 w 30"/>
                <a:gd name="T43" fmla="*/ 1 h 29"/>
                <a:gd name="T44" fmla="*/ 8 w 30"/>
                <a:gd name="T45" fmla="*/ 2 h 29"/>
                <a:gd name="T46" fmla="*/ 8 w 30"/>
                <a:gd name="T47" fmla="*/ 2 h 29"/>
                <a:gd name="T48" fmla="*/ 8 w 30"/>
                <a:gd name="T49" fmla="*/ 3 h 29"/>
                <a:gd name="T50" fmla="*/ 8 w 30"/>
                <a:gd name="T51" fmla="*/ 5 h 29"/>
                <a:gd name="T52" fmla="*/ 7 w 30"/>
                <a:gd name="T53" fmla="*/ 6 h 29"/>
                <a:gd name="T54" fmla="*/ 6 w 30"/>
                <a:gd name="T55" fmla="*/ 7 h 29"/>
                <a:gd name="T56" fmla="*/ 4 w 30"/>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FF0000"/>
            </a:solidFill>
            <a:ln w="9525">
              <a:noFill/>
              <a:round/>
              <a:headEnd/>
              <a:tailEnd/>
            </a:ln>
          </p:spPr>
          <p:txBody>
            <a:bodyPr/>
            <a:lstStyle/>
            <a:p>
              <a:endParaRPr lang="en-US"/>
            </a:p>
          </p:txBody>
        </p:sp>
        <p:sp>
          <p:nvSpPr>
            <p:cNvPr id="11518" name="Freeform 110"/>
            <p:cNvSpPr>
              <a:spLocks/>
            </p:cNvSpPr>
            <p:nvPr/>
          </p:nvSpPr>
          <p:spPr bwMode="auto">
            <a:xfrm>
              <a:off x="2621" y="2333"/>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FF0000"/>
            </a:solidFill>
            <a:ln w="9525">
              <a:noFill/>
              <a:round/>
              <a:headEnd/>
              <a:tailEnd/>
            </a:ln>
          </p:spPr>
          <p:txBody>
            <a:bodyPr/>
            <a:lstStyle/>
            <a:p>
              <a:endParaRPr lang="en-US"/>
            </a:p>
          </p:txBody>
        </p:sp>
        <p:sp>
          <p:nvSpPr>
            <p:cNvPr id="11519" name="Freeform 111"/>
            <p:cNvSpPr>
              <a:spLocks/>
            </p:cNvSpPr>
            <p:nvPr/>
          </p:nvSpPr>
          <p:spPr bwMode="auto">
            <a:xfrm>
              <a:off x="2628" y="2341"/>
              <a:ext cx="15" cy="15"/>
            </a:xfrm>
            <a:custGeom>
              <a:avLst/>
              <a:gdLst>
                <a:gd name="T0" fmla="*/ 4 w 30"/>
                <a:gd name="T1" fmla="*/ 8 h 29"/>
                <a:gd name="T2" fmla="*/ 3 w 30"/>
                <a:gd name="T3" fmla="*/ 8 h 29"/>
                <a:gd name="T4" fmla="*/ 3 w 30"/>
                <a:gd name="T5" fmla="*/ 7 h 29"/>
                <a:gd name="T6" fmla="*/ 2 w 30"/>
                <a:gd name="T7" fmla="*/ 7 h 29"/>
                <a:gd name="T8" fmla="*/ 1 w 30"/>
                <a:gd name="T9" fmla="*/ 6 h 29"/>
                <a:gd name="T10" fmla="*/ 1 w 30"/>
                <a:gd name="T11" fmla="*/ 6 h 29"/>
                <a:gd name="T12" fmla="*/ 1 w 30"/>
                <a:gd name="T13" fmla="*/ 5 h 29"/>
                <a:gd name="T14" fmla="*/ 0 w 30"/>
                <a:gd name="T15" fmla="*/ 5 h 29"/>
                <a:gd name="T16" fmla="*/ 0 w 30"/>
                <a:gd name="T17" fmla="*/ 4 h 29"/>
                <a:gd name="T18" fmla="*/ 0 w 30"/>
                <a:gd name="T19" fmla="*/ 3 h 29"/>
                <a:gd name="T20" fmla="*/ 1 w 30"/>
                <a:gd name="T21" fmla="*/ 2 h 29"/>
                <a:gd name="T22" fmla="*/ 1 w 30"/>
                <a:gd name="T23" fmla="*/ 2 h 29"/>
                <a:gd name="T24" fmla="*/ 1 w 30"/>
                <a:gd name="T25" fmla="*/ 1 h 29"/>
                <a:gd name="T26" fmla="*/ 2 w 30"/>
                <a:gd name="T27" fmla="*/ 1 h 29"/>
                <a:gd name="T28" fmla="*/ 3 w 30"/>
                <a:gd name="T29" fmla="*/ 1 h 29"/>
                <a:gd name="T30" fmla="*/ 3 w 30"/>
                <a:gd name="T31" fmla="*/ 0 h 29"/>
                <a:gd name="T32" fmla="*/ 4 w 30"/>
                <a:gd name="T33" fmla="*/ 0 h 29"/>
                <a:gd name="T34" fmla="*/ 5 w 30"/>
                <a:gd name="T35" fmla="*/ 0 h 29"/>
                <a:gd name="T36" fmla="*/ 5 w 30"/>
                <a:gd name="T37" fmla="*/ 1 h 29"/>
                <a:gd name="T38" fmla="*/ 6 w 30"/>
                <a:gd name="T39" fmla="*/ 1 h 29"/>
                <a:gd name="T40" fmla="*/ 7 w 30"/>
                <a:gd name="T41" fmla="*/ 1 h 29"/>
                <a:gd name="T42" fmla="*/ 7 w 30"/>
                <a:gd name="T43" fmla="*/ 2 h 29"/>
                <a:gd name="T44" fmla="*/ 7 w 30"/>
                <a:gd name="T45" fmla="*/ 2 h 29"/>
                <a:gd name="T46" fmla="*/ 8 w 30"/>
                <a:gd name="T47" fmla="*/ 3 h 29"/>
                <a:gd name="T48" fmla="*/ 8 w 30"/>
                <a:gd name="T49" fmla="*/ 4 h 29"/>
                <a:gd name="T50" fmla="*/ 7 w 30"/>
                <a:gd name="T51" fmla="*/ 5 h 29"/>
                <a:gd name="T52" fmla="*/ 7 w 30"/>
                <a:gd name="T53" fmla="*/ 6 h 29"/>
                <a:gd name="T54" fmla="*/ 5 w 30"/>
                <a:gd name="T55" fmla="*/ 7 h 29"/>
                <a:gd name="T56" fmla="*/ 4 w 30"/>
                <a:gd name="T57" fmla="*/ 8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FF0000"/>
            </a:solidFill>
            <a:ln w="9525">
              <a:noFill/>
              <a:round/>
              <a:headEnd/>
              <a:tailEnd/>
            </a:ln>
          </p:spPr>
          <p:txBody>
            <a:bodyPr/>
            <a:lstStyle/>
            <a:p>
              <a:endParaRPr lang="en-US"/>
            </a:p>
          </p:txBody>
        </p:sp>
        <p:sp>
          <p:nvSpPr>
            <p:cNvPr id="11520" name="Freeform 112"/>
            <p:cNvSpPr>
              <a:spLocks/>
            </p:cNvSpPr>
            <p:nvPr/>
          </p:nvSpPr>
          <p:spPr bwMode="auto">
            <a:xfrm>
              <a:off x="2709" y="2526"/>
              <a:ext cx="30" cy="30"/>
            </a:xfrm>
            <a:custGeom>
              <a:avLst/>
              <a:gdLst>
                <a:gd name="T0" fmla="*/ 15 w 60"/>
                <a:gd name="T1" fmla="*/ 8 h 59"/>
                <a:gd name="T2" fmla="*/ 15 w 60"/>
                <a:gd name="T3" fmla="*/ 6 h 59"/>
                <a:gd name="T4" fmla="*/ 15 w 60"/>
                <a:gd name="T5" fmla="*/ 5 h 59"/>
                <a:gd name="T6" fmla="*/ 14 w 60"/>
                <a:gd name="T7" fmla="*/ 3 h 59"/>
                <a:gd name="T8" fmla="*/ 13 w 60"/>
                <a:gd name="T9" fmla="*/ 2 h 59"/>
                <a:gd name="T10" fmla="*/ 12 w 60"/>
                <a:gd name="T11" fmla="*/ 1 h 59"/>
                <a:gd name="T12" fmla="*/ 11 w 60"/>
                <a:gd name="T13" fmla="*/ 1 h 59"/>
                <a:gd name="T14" fmla="*/ 9 w 60"/>
                <a:gd name="T15" fmla="*/ 1 h 59"/>
                <a:gd name="T16" fmla="*/ 8 w 60"/>
                <a:gd name="T17" fmla="*/ 0 h 59"/>
                <a:gd name="T18" fmla="*/ 5 w 60"/>
                <a:gd name="T19" fmla="*/ 1 h 59"/>
                <a:gd name="T20" fmla="*/ 3 w 60"/>
                <a:gd name="T21" fmla="*/ 2 h 59"/>
                <a:gd name="T22" fmla="*/ 1 w 60"/>
                <a:gd name="T23" fmla="*/ 5 h 59"/>
                <a:gd name="T24" fmla="*/ 0 w 60"/>
                <a:gd name="T25" fmla="*/ 8 h 59"/>
                <a:gd name="T26" fmla="*/ 1 w 60"/>
                <a:gd name="T27" fmla="*/ 9 h 59"/>
                <a:gd name="T28" fmla="*/ 1 w 60"/>
                <a:gd name="T29" fmla="*/ 11 h 59"/>
                <a:gd name="T30" fmla="*/ 2 w 60"/>
                <a:gd name="T31" fmla="*/ 12 h 59"/>
                <a:gd name="T32" fmla="*/ 3 w 60"/>
                <a:gd name="T33" fmla="*/ 13 h 59"/>
                <a:gd name="T34" fmla="*/ 4 w 60"/>
                <a:gd name="T35" fmla="*/ 14 h 59"/>
                <a:gd name="T36" fmla="*/ 5 w 60"/>
                <a:gd name="T37" fmla="*/ 15 h 59"/>
                <a:gd name="T38" fmla="*/ 6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FF0000"/>
            </a:solidFill>
            <a:ln w="9525">
              <a:noFill/>
              <a:round/>
              <a:headEnd/>
              <a:tailEnd/>
            </a:ln>
          </p:spPr>
          <p:txBody>
            <a:bodyPr/>
            <a:lstStyle/>
            <a:p>
              <a:endParaRPr lang="en-US"/>
            </a:p>
          </p:txBody>
        </p:sp>
        <p:sp>
          <p:nvSpPr>
            <p:cNvPr id="11521" name="Freeform 113"/>
            <p:cNvSpPr>
              <a:spLocks/>
            </p:cNvSpPr>
            <p:nvPr/>
          </p:nvSpPr>
          <p:spPr bwMode="auto">
            <a:xfrm>
              <a:off x="2716" y="2533"/>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1522" name="Freeform 114"/>
            <p:cNvSpPr>
              <a:spLocks/>
            </p:cNvSpPr>
            <p:nvPr/>
          </p:nvSpPr>
          <p:spPr bwMode="auto">
            <a:xfrm>
              <a:off x="2821" y="2427"/>
              <a:ext cx="30" cy="30"/>
            </a:xfrm>
            <a:custGeom>
              <a:avLst/>
              <a:gdLst>
                <a:gd name="T0" fmla="*/ 16 w 58"/>
                <a:gd name="T1" fmla="*/ 7 h 58"/>
                <a:gd name="T2" fmla="*/ 16 w 58"/>
                <a:gd name="T3" fmla="*/ 6 h 58"/>
                <a:gd name="T4" fmla="*/ 15 w 58"/>
                <a:gd name="T5" fmla="*/ 5 h 58"/>
                <a:gd name="T6" fmla="*/ 14 w 58"/>
                <a:gd name="T7" fmla="*/ 3 h 58"/>
                <a:gd name="T8" fmla="*/ 13 w 58"/>
                <a:gd name="T9" fmla="*/ 2 h 58"/>
                <a:gd name="T10" fmla="*/ 12 w 58"/>
                <a:gd name="T11" fmla="*/ 1 h 58"/>
                <a:gd name="T12" fmla="*/ 11 w 58"/>
                <a:gd name="T13" fmla="*/ 1 h 58"/>
                <a:gd name="T14" fmla="*/ 9 w 58"/>
                <a:gd name="T15" fmla="*/ 0 h 58"/>
                <a:gd name="T16" fmla="*/ 7 w 58"/>
                <a:gd name="T17" fmla="*/ 0 h 58"/>
                <a:gd name="T18" fmla="*/ 5 w 58"/>
                <a:gd name="T19" fmla="*/ 1 h 58"/>
                <a:gd name="T20" fmla="*/ 2 w 58"/>
                <a:gd name="T21" fmla="*/ 2 h 58"/>
                <a:gd name="T22" fmla="*/ 1 w 58"/>
                <a:gd name="T23" fmla="*/ 5 h 58"/>
                <a:gd name="T24" fmla="*/ 0 w 58"/>
                <a:gd name="T25" fmla="*/ 7 h 58"/>
                <a:gd name="T26" fmla="*/ 0 w 58"/>
                <a:gd name="T27" fmla="*/ 9 h 58"/>
                <a:gd name="T28" fmla="*/ 1 w 58"/>
                <a:gd name="T29" fmla="*/ 11 h 58"/>
                <a:gd name="T30" fmla="*/ 1 w 58"/>
                <a:gd name="T31" fmla="*/ 12 h 58"/>
                <a:gd name="T32" fmla="*/ 2 w 58"/>
                <a:gd name="T33" fmla="*/ 13 h 58"/>
                <a:gd name="T34" fmla="*/ 3 w 58"/>
                <a:gd name="T35" fmla="*/ 14 h 58"/>
                <a:gd name="T36" fmla="*/ 5 w 58"/>
                <a:gd name="T37" fmla="*/ 15 h 58"/>
                <a:gd name="T38" fmla="*/ 6 w 58"/>
                <a:gd name="T39" fmla="*/ 16 h 58"/>
                <a:gd name="T40" fmla="*/ 7 w 58"/>
                <a:gd name="T41" fmla="*/ 16 h 58"/>
                <a:gd name="T42" fmla="*/ 9 w 58"/>
                <a:gd name="T43" fmla="*/ 16 h 58"/>
                <a:gd name="T44" fmla="*/ 11 w 58"/>
                <a:gd name="T45" fmla="*/ 15 h 58"/>
                <a:gd name="T46" fmla="*/ 12 w 58"/>
                <a:gd name="T47" fmla="*/ 14 h 58"/>
                <a:gd name="T48" fmla="*/ 13 w 58"/>
                <a:gd name="T49" fmla="*/ 13 h 58"/>
                <a:gd name="T50" fmla="*/ 14 w 58"/>
                <a:gd name="T51" fmla="*/ 12 h 58"/>
                <a:gd name="T52" fmla="*/ 15 w 58"/>
                <a:gd name="T53" fmla="*/ 11 h 58"/>
                <a:gd name="T54" fmla="*/ 16 w 58"/>
                <a:gd name="T55" fmla="*/ 9 h 58"/>
                <a:gd name="T56" fmla="*/ 16 w 58"/>
                <a:gd name="T57" fmla="*/ 7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8"/>
                <a:gd name="T89" fmla="*/ 58 w 58"/>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FF0000"/>
            </a:solidFill>
            <a:ln w="9525">
              <a:noFill/>
              <a:round/>
              <a:headEnd/>
              <a:tailEnd/>
            </a:ln>
          </p:spPr>
          <p:txBody>
            <a:bodyPr/>
            <a:lstStyle/>
            <a:p>
              <a:endParaRPr lang="en-US"/>
            </a:p>
          </p:txBody>
        </p:sp>
        <p:sp>
          <p:nvSpPr>
            <p:cNvPr id="11523" name="Freeform 115"/>
            <p:cNvSpPr>
              <a:spLocks/>
            </p:cNvSpPr>
            <p:nvPr/>
          </p:nvSpPr>
          <p:spPr bwMode="auto">
            <a:xfrm>
              <a:off x="2829" y="2435"/>
              <a:ext cx="14" cy="14"/>
            </a:xfrm>
            <a:custGeom>
              <a:avLst/>
              <a:gdLst>
                <a:gd name="T0" fmla="*/ 3 w 29"/>
                <a:gd name="T1" fmla="*/ 7 h 28"/>
                <a:gd name="T2" fmla="*/ 3 w 29"/>
                <a:gd name="T3" fmla="*/ 7 h 28"/>
                <a:gd name="T4" fmla="*/ 2 w 29"/>
                <a:gd name="T5" fmla="*/ 7 h 28"/>
                <a:gd name="T6" fmla="*/ 1 w 29"/>
                <a:gd name="T7" fmla="*/ 7 h 28"/>
                <a:gd name="T8" fmla="*/ 1 w 29"/>
                <a:gd name="T9" fmla="*/ 6 h 28"/>
                <a:gd name="T10" fmla="*/ 0 w 29"/>
                <a:gd name="T11" fmla="*/ 6 h 28"/>
                <a:gd name="T12" fmla="*/ 0 w 29"/>
                <a:gd name="T13" fmla="*/ 5 h 28"/>
                <a:gd name="T14" fmla="*/ 0 w 29"/>
                <a:gd name="T15" fmla="*/ 5 h 28"/>
                <a:gd name="T16" fmla="*/ 0 w 29"/>
                <a:gd name="T17" fmla="*/ 4 h 28"/>
                <a:gd name="T18" fmla="*/ 0 w 29"/>
                <a:gd name="T19" fmla="*/ 3 h 28"/>
                <a:gd name="T20" fmla="*/ 0 w 29"/>
                <a:gd name="T21" fmla="*/ 2 h 28"/>
                <a:gd name="T22" fmla="*/ 0 w 29"/>
                <a:gd name="T23" fmla="*/ 2 h 28"/>
                <a:gd name="T24" fmla="*/ 1 w 29"/>
                <a:gd name="T25" fmla="*/ 1 h 28"/>
                <a:gd name="T26" fmla="*/ 1 w 29"/>
                <a:gd name="T27" fmla="*/ 1 h 28"/>
                <a:gd name="T28" fmla="*/ 2 w 29"/>
                <a:gd name="T29" fmla="*/ 1 h 28"/>
                <a:gd name="T30" fmla="*/ 3 w 29"/>
                <a:gd name="T31" fmla="*/ 0 h 28"/>
                <a:gd name="T32" fmla="*/ 3 w 29"/>
                <a:gd name="T33" fmla="*/ 0 h 28"/>
                <a:gd name="T34" fmla="*/ 4 w 29"/>
                <a:gd name="T35" fmla="*/ 0 h 28"/>
                <a:gd name="T36" fmla="*/ 5 w 29"/>
                <a:gd name="T37" fmla="*/ 1 h 28"/>
                <a:gd name="T38" fmla="*/ 6 w 29"/>
                <a:gd name="T39" fmla="*/ 1 h 28"/>
                <a:gd name="T40" fmla="*/ 6 w 29"/>
                <a:gd name="T41" fmla="*/ 1 h 28"/>
                <a:gd name="T42" fmla="*/ 6 w 29"/>
                <a:gd name="T43" fmla="*/ 2 h 28"/>
                <a:gd name="T44" fmla="*/ 7 w 29"/>
                <a:gd name="T45" fmla="*/ 2 h 28"/>
                <a:gd name="T46" fmla="*/ 7 w 29"/>
                <a:gd name="T47" fmla="*/ 3 h 28"/>
                <a:gd name="T48" fmla="*/ 7 w 29"/>
                <a:gd name="T49" fmla="*/ 4 h 28"/>
                <a:gd name="T50" fmla="*/ 7 w 29"/>
                <a:gd name="T51" fmla="*/ 5 h 28"/>
                <a:gd name="T52" fmla="*/ 6 w 29"/>
                <a:gd name="T53" fmla="*/ 6 h 28"/>
                <a:gd name="T54" fmla="*/ 5 w 29"/>
                <a:gd name="T55" fmla="*/ 7 h 28"/>
                <a:gd name="T56" fmla="*/ 3 w 29"/>
                <a:gd name="T57" fmla="*/ 7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FF0000"/>
            </a:solidFill>
            <a:ln w="9525">
              <a:noFill/>
              <a:round/>
              <a:headEnd/>
              <a:tailEnd/>
            </a:ln>
          </p:spPr>
          <p:txBody>
            <a:bodyPr/>
            <a:lstStyle/>
            <a:p>
              <a:endParaRPr lang="en-US"/>
            </a:p>
          </p:txBody>
        </p:sp>
        <p:sp>
          <p:nvSpPr>
            <p:cNvPr id="11524" name="Freeform 116"/>
            <p:cNvSpPr>
              <a:spLocks/>
            </p:cNvSpPr>
            <p:nvPr/>
          </p:nvSpPr>
          <p:spPr bwMode="auto">
            <a:xfrm>
              <a:off x="2818" y="2606"/>
              <a:ext cx="30" cy="30"/>
            </a:xfrm>
            <a:custGeom>
              <a:avLst/>
              <a:gdLst>
                <a:gd name="T0" fmla="*/ 15 w 60"/>
                <a:gd name="T1" fmla="*/ 8 h 60"/>
                <a:gd name="T2" fmla="*/ 15 w 60"/>
                <a:gd name="T3" fmla="*/ 6 h 60"/>
                <a:gd name="T4" fmla="*/ 15 w 60"/>
                <a:gd name="T5" fmla="*/ 5 h 60"/>
                <a:gd name="T6" fmla="*/ 14 w 60"/>
                <a:gd name="T7" fmla="*/ 3 h 60"/>
                <a:gd name="T8" fmla="*/ 13 w 60"/>
                <a:gd name="T9" fmla="*/ 2 h 60"/>
                <a:gd name="T10" fmla="*/ 12 w 60"/>
                <a:gd name="T11" fmla="*/ 1 h 60"/>
                <a:gd name="T12" fmla="*/ 11 w 60"/>
                <a:gd name="T13" fmla="*/ 1 h 60"/>
                <a:gd name="T14" fmla="*/ 9 w 60"/>
                <a:gd name="T15" fmla="*/ 0 h 60"/>
                <a:gd name="T16" fmla="*/ 8 w 60"/>
                <a:gd name="T17" fmla="*/ 0 h 60"/>
                <a:gd name="T18" fmla="*/ 5 w 60"/>
                <a:gd name="T19" fmla="*/ 1 h 60"/>
                <a:gd name="T20" fmla="*/ 3 w 60"/>
                <a:gd name="T21" fmla="*/ 2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FF0000"/>
            </a:solidFill>
            <a:ln w="9525">
              <a:noFill/>
              <a:round/>
              <a:headEnd/>
              <a:tailEnd/>
            </a:ln>
          </p:spPr>
          <p:txBody>
            <a:bodyPr/>
            <a:lstStyle/>
            <a:p>
              <a:endParaRPr lang="en-US"/>
            </a:p>
          </p:txBody>
        </p:sp>
        <p:sp>
          <p:nvSpPr>
            <p:cNvPr id="11525" name="Freeform 117"/>
            <p:cNvSpPr>
              <a:spLocks/>
            </p:cNvSpPr>
            <p:nvPr/>
          </p:nvSpPr>
          <p:spPr bwMode="auto">
            <a:xfrm>
              <a:off x="2826" y="2613"/>
              <a:ext cx="15" cy="15"/>
            </a:xfrm>
            <a:custGeom>
              <a:avLst/>
              <a:gdLst>
                <a:gd name="T0" fmla="*/ 4 w 30"/>
                <a:gd name="T1" fmla="*/ 8 h 28"/>
                <a:gd name="T2" fmla="*/ 3 w 30"/>
                <a:gd name="T3" fmla="*/ 8 h 28"/>
                <a:gd name="T4" fmla="*/ 3 w 30"/>
                <a:gd name="T5" fmla="*/ 8 h 28"/>
                <a:gd name="T6" fmla="*/ 2 w 30"/>
                <a:gd name="T7" fmla="*/ 8 h 28"/>
                <a:gd name="T8" fmla="*/ 1 w 30"/>
                <a:gd name="T9" fmla="*/ 7 h 28"/>
                <a:gd name="T10" fmla="*/ 1 w 30"/>
                <a:gd name="T11" fmla="*/ 6 h 28"/>
                <a:gd name="T12" fmla="*/ 1 w 30"/>
                <a:gd name="T13" fmla="*/ 5 h 28"/>
                <a:gd name="T14" fmla="*/ 0 w 30"/>
                <a:gd name="T15" fmla="*/ 5 h 28"/>
                <a:gd name="T16" fmla="*/ 0 w 30"/>
                <a:gd name="T17" fmla="*/ 4 h 28"/>
                <a:gd name="T18" fmla="*/ 0 w 30"/>
                <a:gd name="T19" fmla="*/ 3 h 28"/>
                <a:gd name="T20" fmla="*/ 1 w 30"/>
                <a:gd name="T21" fmla="*/ 3 h 28"/>
                <a:gd name="T22" fmla="*/ 1 w 30"/>
                <a:gd name="T23" fmla="*/ 2 h 28"/>
                <a:gd name="T24" fmla="*/ 1 w 30"/>
                <a:gd name="T25" fmla="*/ 1 h 28"/>
                <a:gd name="T26" fmla="*/ 2 w 30"/>
                <a:gd name="T27" fmla="*/ 1 h 28"/>
                <a:gd name="T28" fmla="*/ 3 w 30"/>
                <a:gd name="T29" fmla="*/ 1 h 28"/>
                <a:gd name="T30" fmla="*/ 3 w 30"/>
                <a:gd name="T31" fmla="*/ 0 h 28"/>
                <a:gd name="T32" fmla="*/ 4 w 30"/>
                <a:gd name="T33" fmla="*/ 0 h 28"/>
                <a:gd name="T34" fmla="*/ 5 w 30"/>
                <a:gd name="T35" fmla="*/ 0 h 28"/>
                <a:gd name="T36" fmla="*/ 5 w 30"/>
                <a:gd name="T37" fmla="*/ 1 h 28"/>
                <a:gd name="T38" fmla="*/ 6 w 30"/>
                <a:gd name="T39" fmla="*/ 1 h 28"/>
                <a:gd name="T40" fmla="*/ 7 w 30"/>
                <a:gd name="T41" fmla="*/ 1 h 28"/>
                <a:gd name="T42" fmla="*/ 7 w 30"/>
                <a:gd name="T43" fmla="*/ 2 h 28"/>
                <a:gd name="T44" fmla="*/ 8 w 30"/>
                <a:gd name="T45" fmla="*/ 3 h 28"/>
                <a:gd name="T46" fmla="*/ 8 w 30"/>
                <a:gd name="T47" fmla="*/ 3 h 28"/>
                <a:gd name="T48" fmla="*/ 8 w 30"/>
                <a:gd name="T49" fmla="*/ 4 h 28"/>
                <a:gd name="T50" fmla="*/ 8 w 30"/>
                <a:gd name="T51" fmla="*/ 6 h 28"/>
                <a:gd name="T52" fmla="*/ 7 w 30"/>
                <a:gd name="T53" fmla="*/ 7 h 28"/>
                <a:gd name="T54" fmla="*/ 5 w 30"/>
                <a:gd name="T55" fmla="*/ 8 h 28"/>
                <a:gd name="T56" fmla="*/ 4 w 30"/>
                <a:gd name="T57" fmla="*/ 8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FF0000"/>
            </a:solidFill>
            <a:ln w="9525">
              <a:noFill/>
              <a:round/>
              <a:headEnd/>
              <a:tailEnd/>
            </a:ln>
          </p:spPr>
          <p:txBody>
            <a:bodyPr/>
            <a:lstStyle/>
            <a:p>
              <a:endParaRPr lang="en-US"/>
            </a:p>
          </p:txBody>
        </p:sp>
        <p:sp>
          <p:nvSpPr>
            <p:cNvPr id="11526" name="Freeform 118"/>
            <p:cNvSpPr>
              <a:spLocks/>
            </p:cNvSpPr>
            <p:nvPr/>
          </p:nvSpPr>
          <p:spPr bwMode="auto">
            <a:xfrm>
              <a:off x="2802" y="2723"/>
              <a:ext cx="30" cy="30"/>
            </a:xfrm>
            <a:custGeom>
              <a:avLst/>
              <a:gdLst>
                <a:gd name="T0" fmla="*/ 15 w 59"/>
                <a:gd name="T1" fmla="*/ 8 h 60"/>
                <a:gd name="T2" fmla="*/ 15 w 59"/>
                <a:gd name="T3" fmla="*/ 7 h 60"/>
                <a:gd name="T4" fmla="*/ 15 w 59"/>
                <a:gd name="T5" fmla="*/ 5 h 60"/>
                <a:gd name="T6" fmla="*/ 14 w 59"/>
                <a:gd name="T7" fmla="*/ 4 h 60"/>
                <a:gd name="T8" fmla="*/ 13 w 59"/>
                <a:gd name="T9" fmla="*/ 3 h 60"/>
                <a:gd name="T10" fmla="*/ 12 w 59"/>
                <a:gd name="T11" fmla="*/ 2 h 60"/>
                <a:gd name="T12" fmla="*/ 11 w 59"/>
                <a:gd name="T13" fmla="*/ 1 h 60"/>
                <a:gd name="T14" fmla="*/ 9 w 59"/>
                <a:gd name="T15" fmla="*/ 1 h 60"/>
                <a:gd name="T16" fmla="*/ 8 w 59"/>
                <a:gd name="T17" fmla="*/ 0 h 60"/>
                <a:gd name="T18" fmla="*/ 5 w 59"/>
                <a:gd name="T19" fmla="*/ 1 h 60"/>
                <a:gd name="T20" fmla="*/ 3 w 59"/>
                <a:gd name="T21" fmla="*/ 3 h 60"/>
                <a:gd name="T22" fmla="*/ 1 w 59"/>
                <a:gd name="T23" fmla="*/ 5 h 60"/>
                <a:gd name="T24" fmla="*/ 0 w 59"/>
                <a:gd name="T25" fmla="*/ 8 h 60"/>
                <a:gd name="T26" fmla="*/ 1 w 59"/>
                <a:gd name="T27" fmla="*/ 9 h 60"/>
                <a:gd name="T28" fmla="*/ 1 w 59"/>
                <a:gd name="T29" fmla="*/ 11 h 60"/>
                <a:gd name="T30" fmla="*/ 2 w 59"/>
                <a:gd name="T31" fmla="*/ 12 h 60"/>
                <a:gd name="T32" fmla="*/ 3 w 59"/>
                <a:gd name="T33" fmla="*/ 13 h 60"/>
                <a:gd name="T34" fmla="*/ 4 w 59"/>
                <a:gd name="T35" fmla="*/ 14 h 60"/>
                <a:gd name="T36" fmla="*/ 5 w 59"/>
                <a:gd name="T37" fmla="*/ 15 h 60"/>
                <a:gd name="T38" fmla="*/ 6 w 59"/>
                <a:gd name="T39" fmla="*/ 15 h 60"/>
                <a:gd name="T40" fmla="*/ 8 w 59"/>
                <a:gd name="T41" fmla="*/ 15 h 60"/>
                <a:gd name="T42" fmla="*/ 9 w 59"/>
                <a:gd name="T43" fmla="*/ 15 h 60"/>
                <a:gd name="T44" fmla="*/ 11 w 59"/>
                <a:gd name="T45" fmla="*/ 15 h 60"/>
                <a:gd name="T46" fmla="*/ 12 w 59"/>
                <a:gd name="T47" fmla="*/ 14 h 60"/>
                <a:gd name="T48" fmla="*/ 13 w 59"/>
                <a:gd name="T49" fmla="*/ 13 h 60"/>
                <a:gd name="T50" fmla="*/ 14 w 59"/>
                <a:gd name="T51" fmla="*/ 12 h 60"/>
                <a:gd name="T52" fmla="*/ 15 w 59"/>
                <a:gd name="T53" fmla="*/ 11 h 60"/>
                <a:gd name="T54" fmla="*/ 15 w 59"/>
                <a:gd name="T55" fmla="*/ 9 h 60"/>
                <a:gd name="T56" fmla="*/ 15 w 59"/>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FF0000"/>
            </a:solidFill>
            <a:ln w="9525">
              <a:noFill/>
              <a:round/>
              <a:headEnd/>
              <a:tailEnd/>
            </a:ln>
          </p:spPr>
          <p:txBody>
            <a:bodyPr/>
            <a:lstStyle/>
            <a:p>
              <a:endParaRPr lang="en-US"/>
            </a:p>
          </p:txBody>
        </p:sp>
        <p:sp>
          <p:nvSpPr>
            <p:cNvPr id="11527" name="Freeform 119"/>
            <p:cNvSpPr>
              <a:spLocks/>
            </p:cNvSpPr>
            <p:nvPr/>
          </p:nvSpPr>
          <p:spPr bwMode="auto">
            <a:xfrm>
              <a:off x="2810" y="2730"/>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6 h 30"/>
                <a:gd name="T14" fmla="*/ 0 w 30"/>
                <a:gd name="T15" fmla="*/ 5 h 30"/>
                <a:gd name="T16" fmla="*/ 0 w 30"/>
                <a:gd name="T17" fmla="*/ 4 h 30"/>
                <a:gd name="T18" fmla="*/ 0 w 30"/>
                <a:gd name="T19" fmla="*/ 4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4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11528" name="Freeform 120"/>
            <p:cNvSpPr>
              <a:spLocks/>
            </p:cNvSpPr>
            <p:nvPr/>
          </p:nvSpPr>
          <p:spPr bwMode="auto">
            <a:xfrm>
              <a:off x="3018" y="2652"/>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FF0000"/>
            </a:solidFill>
            <a:ln w="9525">
              <a:noFill/>
              <a:round/>
              <a:headEnd/>
              <a:tailEnd/>
            </a:ln>
          </p:spPr>
          <p:txBody>
            <a:bodyPr/>
            <a:lstStyle/>
            <a:p>
              <a:endParaRPr lang="en-US"/>
            </a:p>
          </p:txBody>
        </p:sp>
        <p:sp>
          <p:nvSpPr>
            <p:cNvPr id="11529" name="Freeform 121"/>
            <p:cNvSpPr>
              <a:spLocks/>
            </p:cNvSpPr>
            <p:nvPr/>
          </p:nvSpPr>
          <p:spPr bwMode="auto">
            <a:xfrm>
              <a:off x="3025" y="2660"/>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1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1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FF0000"/>
            </a:solidFill>
            <a:ln w="9525">
              <a:noFill/>
              <a:round/>
              <a:headEnd/>
              <a:tailEnd/>
            </a:ln>
          </p:spPr>
          <p:txBody>
            <a:bodyPr/>
            <a:lstStyle/>
            <a:p>
              <a:endParaRPr lang="en-US"/>
            </a:p>
          </p:txBody>
        </p:sp>
        <p:sp>
          <p:nvSpPr>
            <p:cNvPr id="11530" name="Freeform 122"/>
            <p:cNvSpPr>
              <a:spLocks/>
            </p:cNvSpPr>
            <p:nvPr/>
          </p:nvSpPr>
          <p:spPr bwMode="auto">
            <a:xfrm>
              <a:off x="3124" y="2731"/>
              <a:ext cx="30" cy="30"/>
            </a:xfrm>
            <a:custGeom>
              <a:avLst/>
              <a:gdLst>
                <a:gd name="T0" fmla="*/ 15 w 60"/>
                <a:gd name="T1" fmla="*/ 8 h 59"/>
                <a:gd name="T2" fmla="*/ 15 w 60"/>
                <a:gd name="T3" fmla="*/ 6 h 59"/>
                <a:gd name="T4" fmla="*/ 15 w 60"/>
                <a:gd name="T5" fmla="*/ 5 h 59"/>
                <a:gd name="T6" fmla="*/ 14 w 60"/>
                <a:gd name="T7" fmla="*/ 4 h 59"/>
                <a:gd name="T8" fmla="*/ 13 w 60"/>
                <a:gd name="T9" fmla="*/ 3 h 59"/>
                <a:gd name="T10" fmla="*/ 12 w 60"/>
                <a:gd name="T11" fmla="*/ 2 h 59"/>
                <a:gd name="T12" fmla="*/ 11 w 60"/>
                <a:gd name="T13" fmla="*/ 1 h 59"/>
                <a:gd name="T14" fmla="*/ 9 w 60"/>
                <a:gd name="T15" fmla="*/ 1 h 59"/>
                <a:gd name="T16" fmla="*/ 8 w 60"/>
                <a:gd name="T17" fmla="*/ 0 h 59"/>
                <a:gd name="T18" fmla="*/ 5 w 60"/>
                <a:gd name="T19" fmla="*/ 1 h 59"/>
                <a:gd name="T20" fmla="*/ 3 w 60"/>
                <a:gd name="T21" fmla="*/ 3 h 59"/>
                <a:gd name="T22" fmla="*/ 1 w 60"/>
                <a:gd name="T23" fmla="*/ 5 h 59"/>
                <a:gd name="T24" fmla="*/ 0 w 60"/>
                <a:gd name="T25" fmla="*/ 8 h 59"/>
                <a:gd name="T26" fmla="*/ 1 w 60"/>
                <a:gd name="T27" fmla="*/ 9 h 59"/>
                <a:gd name="T28" fmla="*/ 1 w 60"/>
                <a:gd name="T29" fmla="*/ 11 h 59"/>
                <a:gd name="T30" fmla="*/ 2 w 60"/>
                <a:gd name="T31" fmla="*/ 12 h 59"/>
                <a:gd name="T32" fmla="*/ 3 w 60"/>
                <a:gd name="T33" fmla="*/ 13 h 59"/>
                <a:gd name="T34" fmla="*/ 4 w 60"/>
                <a:gd name="T35" fmla="*/ 14 h 59"/>
                <a:gd name="T36" fmla="*/ 5 w 60"/>
                <a:gd name="T37" fmla="*/ 15 h 59"/>
                <a:gd name="T38" fmla="*/ 7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FF0000"/>
            </a:solidFill>
            <a:ln w="9525">
              <a:noFill/>
              <a:round/>
              <a:headEnd/>
              <a:tailEnd/>
            </a:ln>
          </p:spPr>
          <p:txBody>
            <a:bodyPr/>
            <a:lstStyle/>
            <a:p>
              <a:endParaRPr lang="en-US"/>
            </a:p>
          </p:txBody>
        </p:sp>
        <p:sp>
          <p:nvSpPr>
            <p:cNvPr id="11531" name="Freeform 123"/>
            <p:cNvSpPr>
              <a:spLocks/>
            </p:cNvSpPr>
            <p:nvPr/>
          </p:nvSpPr>
          <p:spPr bwMode="auto">
            <a:xfrm>
              <a:off x="3132" y="2738"/>
              <a:ext cx="15" cy="15"/>
            </a:xfrm>
            <a:custGeom>
              <a:avLst/>
              <a:gdLst>
                <a:gd name="T0" fmla="*/ 4 w 30"/>
                <a:gd name="T1" fmla="*/ 8 h 29"/>
                <a:gd name="T2" fmla="*/ 4 w 30"/>
                <a:gd name="T3" fmla="*/ 8 h 29"/>
                <a:gd name="T4" fmla="*/ 3 w 30"/>
                <a:gd name="T5" fmla="*/ 7 h 29"/>
                <a:gd name="T6" fmla="*/ 2 w 30"/>
                <a:gd name="T7" fmla="*/ 7 h 29"/>
                <a:gd name="T8" fmla="*/ 2 w 30"/>
                <a:gd name="T9" fmla="*/ 7 h 29"/>
                <a:gd name="T10" fmla="*/ 1 w 30"/>
                <a:gd name="T11" fmla="*/ 6 h 29"/>
                <a:gd name="T12" fmla="*/ 1 w 30"/>
                <a:gd name="T13" fmla="*/ 5 h 29"/>
                <a:gd name="T14" fmla="*/ 0 w 30"/>
                <a:gd name="T15" fmla="*/ 5 h 29"/>
                <a:gd name="T16" fmla="*/ 0 w 30"/>
                <a:gd name="T17" fmla="*/ 4 h 29"/>
                <a:gd name="T18" fmla="*/ 0 w 30"/>
                <a:gd name="T19" fmla="*/ 3 h 29"/>
                <a:gd name="T20" fmla="*/ 1 w 30"/>
                <a:gd name="T21" fmla="*/ 3 h 29"/>
                <a:gd name="T22" fmla="*/ 1 w 30"/>
                <a:gd name="T23" fmla="*/ 2 h 29"/>
                <a:gd name="T24" fmla="*/ 2 w 30"/>
                <a:gd name="T25" fmla="*/ 1 h 29"/>
                <a:gd name="T26" fmla="*/ 2 w 30"/>
                <a:gd name="T27" fmla="*/ 1 h 29"/>
                <a:gd name="T28" fmla="*/ 3 w 30"/>
                <a:gd name="T29" fmla="*/ 1 h 29"/>
                <a:gd name="T30" fmla="*/ 4 w 30"/>
                <a:gd name="T31" fmla="*/ 0 h 29"/>
                <a:gd name="T32" fmla="*/ 4 w 30"/>
                <a:gd name="T33" fmla="*/ 0 h 29"/>
                <a:gd name="T34" fmla="*/ 5 w 30"/>
                <a:gd name="T35" fmla="*/ 0 h 29"/>
                <a:gd name="T36" fmla="*/ 6 w 30"/>
                <a:gd name="T37" fmla="*/ 1 h 29"/>
                <a:gd name="T38" fmla="*/ 6 w 30"/>
                <a:gd name="T39" fmla="*/ 1 h 29"/>
                <a:gd name="T40" fmla="*/ 7 w 30"/>
                <a:gd name="T41" fmla="*/ 1 h 29"/>
                <a:gd name="T42" fmla="*/ 7 w 30"/>
                <a:gd name="T43" fmla="*/ 2 h 29"/>
                <a:gd name="T44" fmla="*/ 8 w 30"/>
                <a:gd name="T45" fmla="*/ 3 h 29"/>
                <a:gd name="T46" fmla="*/ 8 w 30"/>
                <a:gd name="T47" fmla="*/ 3 h 29"/>
                <a:gd name="T48" fmla="*/ 8 w 30"/>
                <a:gd name="T49" fmla="*/ 4 h 29"/>
                <a:gd name="T50" fmla="*/ 8 w 30"/>
                <a:gd name="T51" fmla="*/ 5 h 29"/>
                <a:gd name="T52" fmla="*/ 7 w 30"/>
                <a:gd name="T53" fmla="*/ 7 h 29"/>
                <a:gd name="T54" fmla="*/ 6 w 30"/>
                <a:gd name="T55" fmla="*/ 7 h 29"/>
                <a:gd name="T56" fmla="*/ 4 w 30"/>
                <a:gd name="T57" fmla="*/ 8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FF0000"/>
            </a:solidFill>
            <a:ln w="9525">
              <a:noFill/>
              <a:round/>
              <a:headEnd/>
              <a:tailEnd/>
            </a:ln>
          </p:spPr>
          <p:txBody>
            <a:bodyPr/>
            <a:lstStyle/>
            <a:p>
              <a:endParaRPr lang="en-US"/>
            </a:p>
          </p:txBody>
        </p:sp>
        <p:sp>
          <p:nvSpPr>
            <p:cNvPr id="11532" name="Freeform 124"/>
            <p:cNvSpPr>
              <a:spLocks/>
            </p:cNvSpPr>
            <p:nvPr/>
          </p:nvSpPr>
          <p:spPr bwMode="auto">
            <a:xfrm>
              <a:off x="3079" y="2462"/>
              <a:ext cx="30" cy="30"/>
            </a:xfrm>
            <a:custGeom>
              <a:avLst/>
              <a:gdLst>
                <a:gd name="T0" fmla="*/ 15 w 59"/>
                <a:gd name="T1" fmla="*/ 8 h 60"/>
                <a:gd name="T2" fmla="*/ 15 w 59"/>
                <a:gd name="T3" fmla="*/ 6 h 60"/>
                <a:gd name="T4" fmla="*/ 15 w 59"/>
                <a:gd name="T5" fmla="*/ 5 h 60"/>
                <a:gd name="T6" fmla="*/ 14 w 59"/>
                <a:gd name="T7" fmla="*/ 3 h 60"/>
                <a:gd name="T8" fmla="*/ 13 w 59"/>
                <a:gd name="T9" fmla="*/ 2 h 60"/>
                <a:gd name="T10" fmla="*/ 12 w 59"/>
                <a:gd name="T11" fmla="*/ 1 h 60"/>
                <a:gd name="T12" fmla="*/ 11 w 59"/>
                <a:gd name="T13" fmla="*/ 1 h 60"/>
                <a:gd name="T14" fmla="*/ 9 w 59"/>
                <a:gd name="T15" fmla="*/ 0 h 60"/>
                <a:gd name="T16" fmla="*/ 8 w 59"/>
                <a:gd name="T17" fmla="*/ 0 h 60"/>
                <a:gd name="T18" fmla="*/ 5 w 59"/>
                <a:gd name="T19" fmla="*/ 1 h 60"/>
                <a:gd name="T20" fmla="*/ 3 w 59"/>
                <a:gd name="T21" fmla="*/ 2 h 60"/>
                <a:gd name="T22" fmla="*/ 1 w 59"/>
                <a:gd name="T23" fmla="*/ 5 h 60"/>
                <a:gd name="T24" fmla="*/ 0 w 59"/>
                <a:gd name="T25" fmla="*/ 8 h 60"/>
                <a:gd name="T26" fmla="*/ 0 w 59"/>
                <a:gd name="T27" fmla="*/ 9 h 60"/>
                <a:gd name="T28" fmla="*/ 1 w 59"/>
                <a:gd name="T29" fmla="*/ 11 h 60"/>
                <a:gd name="T30" fmla="*/ 2 w 59"/>
                <a:gd name="T31" fmla="*/ 12 h 60"/>
                <a:gd name="T32" fmla="*/ 3 w 59"/>
                <a:gd name="T33" fmla="*/ 13 h 60"/>
                <a:gd name="T34" fmla="*/ 4 w 59"/>
                <a:gd name="T35" fmla="*/ 14 h 60"/>
                <a:gd name="T36" fmla="*/ 5 w 59"/>
                <a:gd name="T37" fmla="*/ 15 h 60"/>
                <a:gd name="T38" fmla="*/ 7 w 59"/>
                <a:gd name="T39" fmla="*/ 15 h 60"/>
                <a:gd name="T40" fmla="*/ 8 w 59"/>
                <a:gd name="T41" fmla="*/ 15 h 60"/>
                <a:gd name="T42" fmla="*/ 9 w 59"/>
                <a:gd name="T43" fmla="*/ 15 h 60"/>
                <a:gd name="T44" fmla="*/ 11 w 59"/>
                <a:gd name="T45" fmla="*/ 15 h 60"/>
                <a:gd name="T46" fmla="*/ 12 w 59"/>
                <a:gd name="T47" fmla="*/ 14 h 60"/>
                <a:gd name="T48" fmla="*/ 13 w 59"/>
                <a:gd name="T49" fmla="*/ 13 h 60"/>
                <a:gd name="T50" fmla="*/ 14 w 59"/>
                <a:gd name="T51" fmla="*/ 12 h 60"/>
                <a:gd name="T52" fmla="*/ 15 w 59"/>
                <a:gd name="T53" fmla="*/ 11 h 60"/>
                <a:gd name="T54" fmla="*/ 15 w 59"/>
                <a:gd name="T55" fmla="*/ 9 h 60"/>
                <a:gd name="T56" fmla="*/ 15 w 59"/>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FF0000"/>
            </a:solidFill>
            <a:ln w="9525">
              <a:noFill/>
              <a:round/>
              <a:headEnd/>
              <a:tailEnd/>
            </a:ln>
          </p:spPr>
          <p:txBody>
            <a:bodyPr/>
            <a:lstStyle/>
            <a:p>
              <a:endParaRPr lang="en-US"/>
            </a:p>
          </p:txBody>
        </p:sp>
        <p:sp>
          <p:nvSpPr>
            <p:cNvPr id="11533" name="Freeform 125"/>
            <p:cNvSpPr>
              <a:spLocks/>
            </p:cNvSpPr>
            <p:nvPr/>
          </p:nvSpPr>
          <p:spPr bwMode="auto">
            <a:xfrm>
              <a:off x="3087" y="2469"/>
              <a:ext cx="14" cy="15"/>
            </a:xfrm>
            <a:custGeom>
              <a:avLst/>
              <a:gdLst>
                <a:gd name="T0" fmla="*/ 3 w 29"/>
                <a:gd name="T1" fmla="*/ 8 h 28"/>
                <a:gd name="T2" fmla="*/ 3 w 29"/>
                <a:gd name="T3" fmla="*/ 8 h 28"/>
                <a:gd name="T4" fmla="*/ 2 w 29"/>
                <a:gd name="T5" fmla="*/ 8 h 28"/>
                <a:gd name="T6" fmla="*/ 1 w 29"/>
                <a:gd name="T7" fmla="*/ 8 h 28"/>
                <a:gd name="T8" fmla="*/ 1 w 29"/>
                <a:gd name="T9" fmla="*/ 7 h 28"/>
                <a:gd name="T10" fmla="*/ 0 w 29"/>
                <a:gd name="T11" fmla="*/ 6 h 28"/>
                <a:gd name="T12" fmla="*/ 0 w 29"/>
                <a:gd name="T13" fmla="*/ 5 h 28"/>
                <a:gd name="T14" fmla="*/ 0 w 29"/>
                <a:gd name="T15" fmla="*/ 5 h 28"/>
                <a:gd name="T16" fmla="*/ 0 w 29"/>
                <a:gd name="T17" fmla="*/ 4 h 28"/>
                <a:gd name="T18" fmla="*/ 0 w 29"/>
                <a:gd name="T19" fmla="*/ 3 h 28"/>
                <a:gd name="T20" fmla="*/ 0 w 29"/>
                <a:gd name="T21" fmla="*/ 3 h 28"/>
                <a:gd name="T22" fmla="*/ 0 w 29"/>
                <a:gd name="T23" fmla="*/ 2 h 28"/>
                <a:gd name="T24" fmla="*/ 1 w 29"/>
                <a:gd name="T25" fmla="*/ 1 h 28"/>
                <a:gd name="T26" fmla="*/ 1 w 29"/>
                <a:gd name="T27" fmla="*/ 1 h 28"/>
                <a:gd name="T28" fmla="*/ 2 w 29"/>
                <a:gd name="T29" fmla="*/ 1 h 28"/>
                <a:gd name="T30" fmla="*/ 3 w 29"/>
                <a:gd name="T31" fmla="*/ 0 h 28"/>
                <a:gd name="T32" fmla="*/ 3 w 29"/>
                <a:gd name="T33" fmla="*/ 0 h 28"/>
                <a:gd name="T34" fmla="*/ 4 w 29"/>
                <a:gd name="T35" fmla="*/ 0 h 28"/>
                <a:gd name="T36" fmla="*/ 5 w 29"/>
                <a:gd name="T37" fmla="*/ 1 h 28"/>
                <a:gd name="T38" fmla="*/ 5 w 29"/>
                <a:gd name="T39" fmla="*/ 1 h 28"/>
                <a:gd name="T40" fmla="*/ 6 w 29"/>
                <a:gd name="T41" fmla="*/ 1 h 28"/>
                <a:gd name="T42" fmla="*/ 6 w 29"/>
                <a:gd name="T43" fmla="*/ 2 h 28"/>
                <a:gd name="T44" fmla="*/ 7 w 29"/>
                <a:gd name="T45" fmla="*/ 3 h 28"/>
                <a:gd name="T46" fmla="*/ 7 w 29"/>
                <a:gd name="T47" fmla="*/ 3 h 28"/>
                <a:gd name="T48" fmla="*/ 7 w 29"/>
                <a:gd name="T49" fmla="*/ 4 h 28"/>
                <a:gd name="T50" fmla="*/ 7 w 29"/>
                <a:gd name="T51" fmla="*/ 6 h 28"/>
                <a:gd name="T52" fmla="*/ 6 w 29"/>
                <a:gd name="T53" fmla="*/ 7 h 28"/>
                <a:gd name="T54" fmla="*/ 5 w 29"/>
                <a:gd name="T55" fmla="*/ 8 h 28"/>
                <a:gd name="T56" fmla="*/ 3 w 29"/>
                <a:gd name="T57" fmla="*/ 8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FF0000"/>
            </a:solidFill>
            <a:ln w="9525">
              <a:noFill/>
              <a:round/>
              <a:headEnd/>
              <a:tailEnd/>
            </a:ln>
          </p:spPr>
          <p:txBody>
            <a:bodyPr/>
            <a:lstStyle/>
            <a:p>
              <a:endParaRPr lang="en-US"/>
            </a:p>
          </p:txBody>
        </p:sp>
        <p:sp>
          <p:nvSpPr>
            <p:cNvPr id="11534" name="Freeform 126"/>
            <p:cNvSpPr>
              <a:spLocks/>
            </p:cNvSpPr>
            <p:nvPr/>
          </p:nvSpPr>
          <p:spPr bwMode="auto">
            <a:xfrm>
              <a:off x="3234" y="2443"/>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FF0000"/>
            </a:solidFill>
            <a:ln w="9525">
              <a:noFill/>
              <a:round/>
              <a:headEnd/>
              <a:tailEnd/>
            </a:ln>
          </p:spPr>
          <p:txBody>
            <a:bodyPr/>
            <a:lstStyle/>
            <a:p>
              <a:endParaRPr lang="en-US"/>
            </a:p>
          </p:txBody>
        </p:sp>
        <p:sp>
          <p:nvSpPr>
            <p:cNvPr id="11535" name="Freeform 127"/>
            <p:cNvSpPr>
              <a:spLocks/>
            </p:cNvSpPr>
            <p:nvPr/>
          </p:nvSpPr>
          <p:spPr bwMode="auto">
            <a:xfrm>
              <a:off x="3241" y="2450"/>
              <a:ext cx="15" cy="15"/>
            </a:xfrm>
            <a:custGeom>
              <a:avLst/>
              <a:gdLst>
                <a:gd name="T0" fmla="*/ 4 w 30"/>
                <a:gd name="T1" fmla="*/ 8 h 30"/>
                <a:gd name="T2" fmla="*/ 4 w 30"/>
                <a:gd name="T3" fmla="*/ 8 h 30"/>
                <a:gd name="T4" fmla="*/ 3 w 30"/>
                <a:gd name="T5" fmla="*/ 7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1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1 h 30"/>
                <a:gd name="T42" fmla="*/ 7 w 30"/>
                <a:gd name="T43" fmla="*/ 2 h 30"/>
                <a:gd name="T44" fmla="*/ 8 w 30"/>
                <a:gd name="T45" fmla="*/ 3 h 30"/>
                <a:gd name="T46" fmla="*/ 8 w 30"/>
                <a:gd name="T47" fmla="*/ 3 h 30"/>
                <a:gd name="T48" fmla="*/ 8 w 30"/>
                <a:gd name="T49" fmla="*/ 4 h 30"/>
                <a:gd name="T50" fmla="*/ 8 w 30"/>
                <a:gd name="T51" fmla="*/ 5 h 30"/>
                <a:gd name="T52" fmla="*/ 7 w 30"/>
                <a:gd name="T53" fmla="*/ 7 h 30"/>
                <a:gd name="T54" fmla="*/ 6 w 30"/>
                <a:gd name="T55" fmla="*/ 7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FF0000"/>
            </a:solidFill>
            <a:ln w="9525">
              <a:noFill/>
              <a:round/>
              <a:headEnd/>
              <a:tailEnd/>
            </a:ln>
          </p:spPr>
          <p:txBody>
            <a:bodyPr/>
            <a:lstStyle/>
            <a:p>
              <a:endParaRPr lang="en-US"/>
            </a:p>
          </p:txBody>
        </p:sp>
        <p:sp>
          <p:nvSpPr>
            <p:cNvPr id="11536" name="Freeform 128"/>
            <p:cNvSpPr>
              <a:spLocks/>
            </p:cNvSpPr>
            <p:nvPr/>
          </p:nvSpPr>
          <p:spPr bwMode="auto">
            <a:xfrm>
              <a:off x="3207" y="2590"/>
              <a:ext cx="30" cy="30"/>
            </a:xfrm>
            <a:custGeom>
              <a:avLst/>
              <a:gdLst>
                <a:gd name="T0" fmla="*/ 15 w 60"/>
                <a:gd name="T1" fmla="*/ 8 h 60"/>
                <a:gd name="T2" fmla="*/ 15 w 60"/>
                <a:gd name="T3" fmla="*/ 7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2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1537" name="Freeform 129"/>
            <p:cNvSpPr>
              <a:spLocks/>
            </p:cNvSpPr>
            <p:nvPr/>
          </p:nvSpPr>
          <p:spPr bwMode="auto">
            <a:xfrm>
              <a:off x="3215" y="2597"/>
              <a:ext cx="15" cy="15"/>
            </a:xfrm>
            <a:custGeom>
              <a:avLst/>
              <a:gdLst>
                <a:gd name="T0" fmla="*/ 4 w 30"/>
                <a:gd name="T1" fmla="*/ 8 h 30"/>
                <a:gd name="T2" fmla="*/ 3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1538" name="Freeform 130"/>
            <p:cNvSpPr>
              <a:spLocks/>
            </p:cNvSpPr>
            <p:nvPr/>
          </p:nvSpPr>
          <p:spPr bwMode="auto">
            <a:xfrm>
              <a:off x="3231" y="2715"/>
              <a:ext cx="30" cy="30"/>
            </a:xfrm>
            <a:custGeom>
              <a:avLst/>
              <a:gdLst>
                <a:gd name="T0" fmla="*/ 16 w 58"/>
                <a:gd name="T1" fmla="*/ 8 h 59"/>
                <a:gd name="T2" fmla="*/ 16 w 58"/>
                <a:gd name="T3" fmla="*/ 6 h 59"/>
                <a:gd name="T4" fmla="*/ 15 w 58"/>
                <a:gd name="T5" fmla="*/ 5 h 59"/>
                <a:gd name="T6" fmla="*/ 14 w 58"/>
                <a:gd name="T7" fmla="*/ 4 h 59"/>
                <a:gd name="T8" fmla="*/ 13 w 58"/>
                <a:gd name="T9" fmla="*/ 3 h 59"/>
                <a:gd name="T10" fmla="*/ 12 w 58"/>
                <a:gd name="T11" fmla="*/ 2 h 59"/>
                <a:gd name="T12" fmla="*/ 11 w 58"/>
                <a:gd name="T13" fmla="*/ 1 h 59"/>
                <a:gd name="T14" fmla="*/ 9 w 58"/>
                <a:gd name="T15" fmla="*/ 0 h 59"/>
                <a:gd name="T16" fmla="*/ 7 w 58"/>
                <a:gd name="T17" fmla="*/ 0 h 59"/>
                <a:gd name="T18" fmla="*/ 5 w 58"/>
                <a:gd name="T19" fmla="*/ 1 h 59"/>
                <a:gd name="T20" fmla="*/ 2 w 58"/>
                <a:gd name="T21" fmla="*/ 3 h 59"/>
                <a:gd name="T22" fmla="*/ 1 w 58"/>
                <a:gd name="T23" fmla="*/ 5 h 59"/>
                <a:gd name="T24" fmla="*/ 0 w 58"/>
                <a:gd name="T25" fmla="*/ 8 h 59"/>
                <a:gd name="T26" fmla="*/ 0 w 58"/>
                <a:gd name="T27" fmla="*/ 9 h 59"/>
                <a:gd name="T28" fmla="*/ 1 w 58"/>
                <a:gd name="T29" fmla="*/ 11 h 59"/>
                <a:gd name="T30" fmla="*/ 1 w 58"/>
                <a:gd name="T31" fmla="*/ 12 h 59"/>
                <a:gd name="T32" fmla="*/ 2 w 58"/>
                <a:gd name="T33" fmla="*/ 13 h 59"/>
                <a:gd name="T34" fmla="*/ 3 w 58"/>
                <a:gd name="T35" fmla="*/ 14 h 59"/>
                <a:gd name="T36" fmla="*/ 5 w 58"/>
                <a:gd name="T37" fmla="*/ 15 h 59"/>
                <a:gd name="T38" fmla="*/ 6 w 58"/>
                <a:gd name="T39" fmla="*/ 15 h 59"/>
                <a:gd name="T40" fmla="*/ 7 w 58"/>
                <a:gd name="T41" fmla="*/ 15 h 59"/>
                <a:gd name="T42" fmla="*/ 9 w 58"/>
                <a:gd name="T43" fmla="*/ 15 h 59"/>
                <a:gd name="T44" fmla="*/ 11 w 58"/>
                <a:gd name="T45" fmla="*/ 15 h 59"/>
                <a:gd name="T46" fmla="*/ 12 w 58"/>
                <a:gd name="T47" fmla="*/ 14 h 59"/>
                <a:gd name="T48" fmla="*/ 13 w 58"/>
                <a:gd name="T49" fmla="*/ 13 h 59"/>
                <a:gd name="T50" fmla="*/ 14 w 58"/>
                <a:gd name="T51" fmla="*/ 12 h 59"/>
                <a:gd name="T52" fmla="*/ 15 w 58"/>
                <a:gd name="T53" fmla="*/ 11 h 59"/>
                <a:gd name="T54" fmla="*/ 16 w 58"/>
                <a:gd name="T55" fmla="*/ 9 h 59"/>
                <a:gd name="T56" fmla="*/ 16 w 58"/>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FF0000"/>
            </a:solidFill>
            <a:ln w="9525">
              <a:noFill/>
              <a:round/>
              <a:headEnd/>
              <a:tailEnd/>
            </a:ln>
          </p:spPr>
          <p:txBody>
            <a:bodyPr/>
            <a:lstStyle/>
            <a:p>
              <a:endParaRPr lang="en-US"/>
            </a:p>
          </p:txBody>
        </p:sp>
        <p:sp>
          <p:nvSpPr>
            <p:cNvPr id="11539" name="Freeform 131"/>
            <p:cNvSpPr>
              <a:spLocks/>
            </p:cNvSpPr>
            <p:nvPr/>
          </p:nvSpPr>
          <p:spPr bwMode="auto">
            <a:xfrm>
              <a:off x="3239" y="2723"/>
              <a:ext cx="14" cy="14"/>
            </a:xfrm>
            <a:custGeom>
              <a:avLst/>
              <a:gdLst>
                <a:gd name="T0" fmla="*/ 4 w 28"/>
                <a:gd name="T1" fmla="*/ 7 h 29"/>
                <a:gd name="T2" fmla="*/ 3 w 28"/>
                <a:gd name="T3" fmla="*/ 7 h 29"/>
                <a:gd name="T4" fmla="*/ 3 w 28"/>
                <a:gd name="T5" fmla="*/ 7 h 29"/>
                <a:gd name="T6" fmla="*/ 2 w 28"/>
                <a:gd name="T7" fmla="*/ 6 h 29"/>
                <a:gd name="T8" fmla="*/ 1 w 28"/>
                <a:gd name="T9" fmla="*/ 6 h 29"/>
                <a:gd name="T10" fmla="*/ 1 w 28"/>
                <a:gd name="T11" fmla="*/ 5 h 29"/>
                <a:gd name="T12" fmla="*/ 1 w 28"/>
                <a:gd name="T13" fmla="*/ 5 h 29"/>
                <a:gd name="T14" fmla="*/ 0 w 28"/>
                <a:gd name="T15" fmla="*/ 4 h 29"/>
                <a:gd name="T16" fmla="*/ 0 w 28"/>
                <a:gd name="T17" fmla="*/ 3 h 29"/>
                <a:gd name="T18" fmla="*/ 0 w 28"/>
                <a:gd name="T19" fmla="*/ 3 h 29"/>
                <a:gd name="T20" fmla="*/ 1 w 28"/>
                <a:gd name="T21" fmla="*/ 2 h 29"/>
                <a:gd name="T22" fmla="*/ 1 w 28"/>
                <a:gd name="T23" fmla="*/ 1 h 29"/>
                <a:gd name="T24" fmla="*/ 1 w 28"/>
                <a:gd name="T25" fmla="*/ 1 h 29"/>
                <a:gd name="T26" fmla="*/ 2 w 28"/>
                <a:gd name="T27" fmla="*/ 0 h 29"/>
                <a:gd name="T28" fmla="*/ 3 w 28"/>
                <a:gd name="T29" fmla="*/ 0 h 29"/>
                <a:gd name="T30" fmla="*/ 3 w 28"/>
                <a:gd name="T31" fmla="*/ 0 h 29"/>
                <a:gd name="T32" fmla="*/ 4 w 28"/>
                <a:gd name="T33" fmla="*/ 0 h 29"/>
                <a:gd name="T34" fmla="*/ 5 w 28"/>
                <a:gd name="T35" fmla="*/ 0 h 29"/>
                <a:gd name="T36" fmla="*/ 5 w 28"/>
                <a:gd name="T37" fmla="*/ 0 h 29"/>
                <a:gd name="T38" fmla="*/ 6 w 28"/>
                <a:gd name="T39" fmla="*/ 0 h 29"/>
                <a:gd name="T40" fmla="*/ 7 w 28"/>
                <a:gd name="T41" fmla="*/ 1 h 29"/>
                <a:gd name="T42" fmla="*/ 7 w 28"/>
                <a:gd name="T43" fmla="*/ 1 h 29"/>
                <a:gd name="T44" fmla="*/ 7 w 28"/>
                <a:gd name="T45" fmla="*/ 2 h 29"/>
                <a:gd name="T46" fmla="*/ 7 w 28"/>
                <a:gd name="T47" fmla="*/ 3 h 29"/>
                <a:gd name="T48" fmla="*/ 7 w 28"/>
                <a:gd name="T49" fmla="*/ 3 h 29"/>
                <a:gd name="T50" fmla="*/ 7 w 28"/>
                <a:gd name="T51" fmla="*/ 5 h 29"/>
                <a:gd name="T52" fmla="*/ 7 w 28"/>
                <a:gd name="T53" fmla="*/ 6 h 29"/>
                <a:gd name="T54" fmla="*/ 5 w 28"/>
                <a:gd name="T55" fmla="*/ 7 h 29"/>
                <a:gd name="T56" fmla="*/ 4 w 28"/>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29"/>
                <a:gd name="T89" fmla="*/ 28 w 28"/>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FF0000"/>
            </a:solidFill>
            <a:ln w="9525">
              <a:noFill/>
              <a:round/>
              <a:headEnd/>
              <a:tailEnd/>
            </a:ln>
          </p:spPr>
          <p:txBody>
            <a:bodyPr/>
            <a:lstStyle/>
            <a:p>
              <a:endParaRPr lang="en-US"/>
            </a:p>
          </p:txBody>
        </p:sp>
        <p:sp>
          <p:nvSpPr>
            <p:cNvPr id="11540" name="Freeform 132"/>
            <p:cNvSpPr>
              <a:spLocks/>
            </p:cNvSpPr>
            <p:nvPr/>
          </p:nvSpPr>
          <p:spPr bwMode="auto">
            <a:xfrm>
              <a:off x="3380" y="2742"/>
              <a:ext cx="30" cy="30"/>
            </a:xfrm>
            <a:custGeom>
              <a:avLst/>
              <a:gdLst>
                <a:gd name="T0" fmla="*/ 15 w 60"/>
                <a:gd name="T1" fmla="*/ 8 h 58"/>
                <a:gd name="T2" fmla="*/ 15 w 60"/>
                <a:gd name="T3" fmla="*/ 6 h 58"/>
                <a:gd name="T4" fmla="*/ 15 w 60"/>
                <a:gd name="T5" fmla="*/ 5 h 58"/>
                <a:gd name="T6" fmla="*/ 14 w 60"/>
                <a:gd name="T7" fmla="*/ 3 h 58"/>
                <a:gd name="T8" fmla="*/ 13 w 60"/>
                <a:gd name="T9" fmla="*/ 2 h 58"/>
                <a:gd name="T10" fmla="*/ 12 w 60"/>
                <a:gd name="T11" fmla="*/ 1 h 58"/>
                <a:gd name="T12" fmla="*/ 11 w 60"/>
                <a:gd name="T13" fmla="*/ 1 h 58"/>
                <a:gd name="T14" fmla="*/ 9 w 60"/>
                <a:gd name="T15" fmla="*/ 0 h 58"/>
                <a:gd name="T16" fmla="*/ 8 w 60"/>
                <a:gd name="T17" fmla="*/ 0 h 58"/>
                <a:gd name="T18" fmla="*/ 5 w 60"/>
                <a:gd name="T19" fmla="*/ 1 h 58"/>
                <a:gd name="T20" fmla="*/ 2 w 60"/>
                <a:gd name="T21" fmla="*/ 2 h 58"/>
                <a:gd name="T22" fmla="*/ 1 w 60"/>
                <a:gd name="T23" fmla="*/ 5 h 58"/>
                <a:gd name="T24" fmla="*/ 0 w 60"/>
                <a:gd name="T25" fmla="*/ 8 h 58"/>
                <a:gd name="T26" fmla="*/ 1 w 60"/>
                <a:gd name="T27" fmla="*/ 9 h 58"/>
                <a:gd name="T28" fmla="*/ 1 w 60"/>
                <a:gd name="T29" fmla="*/ 11 h 58"/>
                <a:gd name="T30" fmla="*/ 1 w 60"/>
                <a:gd name="T31" fmla="*/ 12 h 58"/>
                <a:gd name="T32" fmla="*/ 2 w 60"/>
                <a:gd name="T33" fmla="*/ 13 h 58"/>
                <a:gd name="T34" fmla="*/ 3 w 60"/>
                <a:gd name="T35" fmla="*/ 14 h 58"/>
                <a:gd name="T36" fmla="*/ 5 w 60"/>
                <a:gd name="T37" fmla="*/ 15 h 58"/>
                <a:gd name="T38" fmla="*/ 6 w 60"/>
                <a:gd name="T39" fmla="*/ 16 h 58"/>
                <a:gd name="T40" fmla="*/ 8 w 60"/>
                <a:gd name="T41" fmla="*/ 16 h 58"/>
                <a:gd name="T42" fmla="*/ 9 w 60"/>
                <a:gd name="T43" fmla="*/ 16 h 58"/>
                <a:gd name="T44" fmla="*/ 11 w 60"/>
                <a:gd name="T45" fmla="*/ 15 h 58"/>
                <a:gd name="T46" fmla="*/ 12 w 60"/>
                <a:gd name="T47" fmla="*/ 14 h 58"/>
                <a:gd name="T48" fmla="*/ 13 w 60"/>
                <a:gd name="T49" fmla="*/ 13 h 58"/>
                <a:gd name="T50" fmla="*/ 14 w 60"/>
                <a:gd name="T51" fmla="*/ 12 h 58"/>
                <a:gd name="T52" fmla="*/ 15 w 60"/>
                <a:gd name="T53" fmla="*/ 11 h 58"/>
                <a:gd name="T54" fmla="*/ 15 w 60"/>
                <a:gd name="T55" fmla="*/ 9 h 58"/>
                <a:gd name="T56" fmla="*/ 15 w 60"/>
                <a:gd name="T57" fmla="*/ 8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8"/>
                <a:gd name="T89" fmla="*/ 60 w 60"/>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FF0000"/>
            </a:solidFill>
            <a:ln w="9525">
              <a:noFill/>
              <a:round/>
              <a:headEnd/>
              <a:tailEnd/>
            </a:ln>
          </p:spPr>
          <p:txBody>
            <a:bodyPr/>
            <a:lstStyle/>
            <a:p>
              <a:endParaRPr lang="en-US"/>
            </a:p>
          </p:txBody>
        </p:sp>
        <p:sp>
          <p:nvSpPr>
            <p:cNvPr id="11541" name="Freeform 133"/>
            <p:cNvSpPr>
              <a:spLocks/>
            </p:cNvSpPr>
            <p:nvPr/>
          </p:nvSpPr>
          <p:spPr bwMode="auto">
            <a:xfrm>
              <a:off x="3388" y="2750"/>
              <a:ext cx="15" cy="14"/>
            </a:xfrm>
            <a:custGeom>
              <a:avLst/>
              <a:gdLst>
                <a:gd name="T0" fmla="*/ 4 w 30"/>
                <a:gd name="T1" fmla="*/ 7 h 28"/>
                <a:gd name="T2" fmla="*/ 3 w 30"/>
                <a:gd name="T3" fmla="*/ 7 h 28"/>
                <a:gd name="T4" fmla="*/ 3 w 30"/>
                <a:gd name="T5" fmla="*/ 7 h 28"/>
                <a:gd name="T6" fmla="*/ 2 w 30"/>
                <a:gd name="T7" fmla="*/ 7 h 28"/>
                <a:gd name="T8" fmla="*/ 1 w 30"/>
                <a:gd name="T9" fmla="*/ 7 h 28"/>
                <a:gd name="T10" fmla="*/ 1 w 30"/>
                <a:gd name="T11" fmla="*/ 6 h 28"/>
                <a:gd name="T12" fmla="*/ 1 w 30"/>
                <a:gd name="T13" fmla="*/ 5 h 28"/>
                <a:gd name="T14" fmla="*/ 0 w 30"/>
                <a:gd name="T15" fmla="*/ 5 h 28"/>
                <a:gd name="T16" fmla="*/ 0 w 30"/>
                <a:gd name="T17" fmla="*/ 4 h 28"/>
                <a:gd name="T18" fmla="*/ 0 w 30"/>
                <a:gd name="T19" fmla="*/ 3 h 28"/>
                <a:gd name="T20" fmla="*/ 1 w 30"/>
                <a:gd name="T21" fmla="*/ 3 h 28"/>
                <a:gd name="T22" fmla="*/ 1 w 30"/>
                <a:gd name="T23" fmla="*/ 2 h 28"/>
                <a:gd name="T24" fmla="*/ 1 w 30"/>
                <a:gd name="T25" fmla="*/ 1 h 28"/>
                <a:gd name="T26" fmla="*/ 2 w 30"/>
                <a:gd name="T27" fmla="*/ 1 h 28"/>
                <a:gd name="T28" fmla="*/ 3 w 30"/>
                <a:gd name="T29" fmla="*/ 1 h 28"/>
                <a:gd name="T30" fmla="*/ 3 w 30"/>
                <a:gd name="T31" fmla="*/ 0 h 28"/>
                <a:gd name="T32" fmla="*/ 4 w 30"/>
                <a:gd name="T33" fmla="*/ 0 h 28"/>
                <a:gd name="T34" fmla="*/ 5 w 30"/>
                <a:gd name="T35" fmla="*/ 0 h 28"/>
                <a:gd name="T36" fmla="*/ 6 w 30"/>
                <a:gd name="T37" fmla="*/ 1 h 28"/>
                <a:gd name="T38" fmla="*/ 6 w 30"/>
                <a:gd name="T39" fmla="*/ 1 h 28"/>
                <a:gd name="T40" fmla="*/ 7 w 30"/>
                <a:gd name="T41" fmla="*/ 1 h 28"/>
                <a:gd name="T42" fmla="*/ 7 w 30"/>
                <a:gd name="T43" fmla="*/ 2 h 28"/>
                <a:gd name="T44" fmla="*/ 8 w 30"/>
                <a:gd name="T45" fmla="*/ 3 h 28"/>
                <a:gd name="T46" fmla="*/ 8 w 30"/>
                <a:gd name="T47" fmla="*/ 3 h 28"/>
                <a:gd name="T48" fmla="*/ 8 w 30"/>
                <a:gd name="T49" fmla="*/ 4 h 28"/>
                <a:gd name="T50" fmla="*/ 8 w 30"/>
                <a:gd name="T51" fmla="*/ 5 h 28"/>
                <a:gd name="T52" fmla="*/ 7 w 30"/>
                <a:gd name="T53" fmla="*/ 7 h 28"/>
                <a:gd name="T54" fmla="*/ 6 w 30"/>
                <a:gd name="T55" fmla="*/ 7 h 28"/>
                <a:gd name="T56" fmla="*/ 4 w 30"/>
                <a:gd name="T57" fmla="*/ 7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FF0000"/>
            </a:solidFill>
            <a:ln w="9525">
              <a:noFill/>
              <a:round/>
              <a:headEnd/>
              <a:tailEnd/>
            </a:ln>
          </p:spPr>
          <p:txBody>
            <a:bodyPr/>
            <a:lstStyle/>
            <a:p>
              <a:endParaRPr lang="en-US"/>
            </a:p>
          </p:txBody>
        </p:sp>
        <p:sp>
          <p:nvSpPr>
            <p:cNvPr id="11542" name="Freeform 134"/>
            <p:cNvSpPr>
              <a:spLocks/>
            </p:cNvSpPr>
            <p:nvPr/>
          </p:nvSpPr>
          <p:spPr bwMode="auto">
            <a:xfrm>
              <a:off x="3407" y="2643"/>
              <a:ext cx="30" cy="30"/>
            </a:xfrm>
            <a:custGeom>
              <a:avLst/>
              <a:gdLst>
                <a:gd name="T0" fmla="*/ 15 w 60"/>
                <a:gd name="T1" fmla="*/ 8 h 59"/>
                <a:gd name="T2" fmla="*/ 15 w 60"/>
                <a:gd name="T3" fmla="*/ 6 h 59"/>
                <a:gd name="T4" fmla="*/ 15 w 60"/>
                <a:gd name="T5" fmla="*/ 5 h 59"/>
                <a:gd name="T6" fmla="*/ 14 w 60"/>
                <a:gd name="T7" fmla="*/ 4 h 59"/>
                <a:gd name="T8" fmla="*/ 13 w 60"/>
                <a:gd name="T9" fmla="*/ 3 h 59"/>
                <a:gd name="T10" fmla="*/ 12 w 60"/>
                <a:gd name="T11" fmla="*/ 2 h 59"/>
                <a:gd name="T12" fmla="*/ 11 w 60"/>
                <a:gd name="T13" fmla="*/ 1 h 59"/>
                <a:gd name="T14" fmla="*/ 9 w 60"/>
                <a:gd name="T15" fmla="*/ 0 h 59"/>
                <a:gd name="T16" fmla="*/ 8 w 60"/>
                <a:gd name="T17" fmla="*/ 0 h 59"/>
                <a:gd name="T18" fmla="*/ 5 w 60"/>
                <a:gd name="T19" fmla="*/ 1 h 59"/>
                <a:gd name="T20" fmla="*/ 3 w 60"/>
                <a:gd name="T21" fmla="*/ 3 h 59"/>
                <a:gd name="T22" fmla="*/ 1 w 60"/>
                <a:gd name="T23" fmla="*/ 5 h 59"/>
                <a:gd name="T24" fmla="*/ 0 w 60"/>
                <a:gd name="T25" fmla="*/ 8 h 59"/>
                <a:gd name="T26" fmla="*/ 1 w 60"/>
                <a:gd name="T27" fmla="*/ 9 h 59"/>
                <a:gd name="T28" fmla="*/ 1 w 60"/>
                <a:gd name="T29" fmla="*/ 11 h 59"/>
                <a:gd name="T30" fmla="*/ 2 w 60"/>
                <a:gd name="T31" fmla="*/ 12 h 59"/>
                <a:gd name="T32" fmla="*/ 3 w 60"/>
                <a:gd name="T33" fmla="*/ 13 h 59"/>
                <a:gd name="T34" fmla="*/ 4 w 60"/>
                <a:gd name="T35" fmla="*/ 14 h 59"/>
                <a:gd name="T36" fmla="*/ 5 w 60"/>
                <a:gd name="T37" fmla="*/ 15 h 59"/>
                <a:gd name="T38" fmla="*/ 6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FF0000"/>
            </a:solidFill>
            <a:ln w="9525">
              <a:noFill/>
              <a:round/>
              <a:headEnd/>
              <a:tailEnd/>
            </a:ln>
          </p:spPr>
          <p:txBody>
            <a:bodyPr/>
            <a:lstStyle/>
            <a:p>
              <a:endParaRPr lang="en-US"/>
            </a:p>
          </p:txBody>
        </p:sp>
        <p:sp>
          <p:nvSpPr>
            <p:cNvPr id="11543" name="Freeform 135"/>
            <p:cNvSpPr>
              <a:spLocks/>
            </p:cNvSpPr>
            <p:nvPr/>
          </p:nvSpPr>
          <p:spPr bwMode="auto">
            <a:xfrm>
              <a:off x="3414" y="2651"/>
              <a:ext cx="15" cy="14"/>
            </a:xfrm>
            <a:custGeom>
              <a:avLst/>
              <a:gdLst>
                <a:gd name="T0" fmla="*/ 4 w 30"/>
                <a:gd name="T1" fmla="*/ 7 h 29"/>
                <a:gd name="T2" fmla="*/ 3 w 30"/>
                <a:gd name="T3" fmla="*/ 7 h 29"/>
                <a:gd name="T4" fmla="*/ 3 w 30"/>
                <a:gd name="T5" fmla="*/ 7 h 29"/>
                <a:gd name="T6" fmla="*/ 2 w 30"/>
                <a:gd name="T7" fmla="*/ 6 h 29"/>
                <a:gd name="T8" fmla="*/ 1 w 30"/>
                <a:gd name="T9" fmla="*/ 6 h 29"/>
                <a:gd name="T10" fmla="*/ 1 w 30"/>
                <a:gd name="T11" fmla="*/ 5 h 29"/>
                <a:gd name="T12" fmla="*/ 1 w 30"/>
                <a:gd name="T13" fmla="*/ 5 h 29"/>
                <a:gd name="T14" fmla="*/ 0 w 30"/>
                <a:gd name="T15" fmla="*/ 4 h 29"/>
                <a:gd name="T16" fmla="*/ 0 w 30"/>
                <a:gd name="T17" fmla="*/ 3 h 29"/>
                <a:gd name="T18" fmla="*/ 0 w 30"/>
                <a:gd name="T19" fmla="*/ 3 h 29"/>
                <a:gd name="T20" fmla="*/ 1 w 30"/>
                <a:gd name="T21" fmla="*/ 2 h 29"/>
                <a:gd name="T22" fmla="*/ 1 w 30"/>
                <a:gd name="T23" fmla="*/ 1 h 29"/>
                <a:gd name="T24" fmla="*/ 1 w 30"/>
                <a:gd name="T25" fmla="*/ 1 h 29"/>
                <a:gd name="T26" fmla="*/ 2 w 30"/>
                <a:gd name="T27" fmla="*/ 0 h 29"/>
                <a:gd name="T28" fmla="*/ 3 w 30"/>
                <a:gd name="T29" fmla="*/ 0 h 29"/>
                <a:gd name="T30" fmla="*/ 3 w 30"/>
                <a:gd name="T31" fmla="*/ 0 h 29"/>
                <a:gd name="T32" fmla="*/ 4 w 30"/>
                <a:gd name="T33" fmla="*/ 0 h 29"/>
                <a:gd name="T34" fmla="*/ 5 w 30"/>
                <a:gd name="T35" fmla="*/ 0 h 29"/>
                <a:gd name="T36" fmla="*/ 6 w 30"/>
                <a:gd name="T37" fmla="*/ 0 h 29"/>
                <a:gd name="T38" fmla="*/ 6 w 30"/>
                <a:gd name="T39" fmla="*/ 0 h 29"/>
                <a:gd name="T40" fmla="*/ 7 w 30"/>
                <a:gd name="T41" fmla="*/ 1 h 29"/>
                <a:gd name="T42" fmla="*/ 7 w 30"/>
                <a:gd name="T43" fmla="*/ 1 h 29"/>
                <a:gd name="T44" fmla="*/ 8 w 30"/>
                <a:gd name="T45" fmla="*/ 2 h 29"/>
                <a:gd name="T46" fmla="*/ 8 w 30"/>
                <a:gd name="T47" fmla="*/ 3 h 29"/>
                <a:gd name="T48" fmla="*/ 8 w 30"/>
                <a:gd name="T49" fmla="*/ 3 h 29"/>
                <a:gd name="T50" fmla="*/ 8 w 30"/>
                <a:gd name="T51" fmla="*/ 5 h 29"/>
                <a:gd name="T52" fmla="*/ 7 w 30"/>
                <a:gd name="T53" fmla="*/ 6 h 29"/>
                <a:gd name="T54" fmla="*/ 6 w 30"/>
                <a:gd name="T55" fmla="*/ 7 h 29"/>
                <a:gd name="T56" fmla="*/ 4 w 30"/>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FF0000"/>
            </a:solidFill>
            <a:ln w="9525">
              <a:noFill/>
              <a:round/>
              <a:headEnd/>
              <a:tailEnd/>
            </a:ln>
          </p:spPr>
          <p:txBody>
            <a:bodyPr/>
            <a:lstStyle/>
            <a:p>
              <a:endParaRPr lang="en-US"/>
            </a:p>
          </p:txBody>
        </p:sp>
        <p:sp>
          <p:nvSpPr>
            <p:cNvPr id="11544" name="Freeform 136"/>
            <p:cNvSpPr>
              <a:spLocks/>
            </p:cNvSpPr>
            <p:nvPr/>
          </p:nvSpPr>
          <p:spPr bwMode="auto">
            <a:xfrm>
              <a:off x="3407" y="2515"/>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FF0000"/>
            </a:solidFill>
            <a:ln w="9525">
              <a:noFill/>
              <a:round/>
              <a:headEnd/>
              <a:tailEnd/>
            </a:ln>
          </p:spPr>
          <p:txBody>
            <a:bodyPr/>
            <a:lstStyle/>
            <a:p>
              <a:endParaRPr lang="en-US"/>
            </a:p>
          </p:txBody>
        </p:sp>
        <p:sp>
          <p:nvSpPr>
            <p:cNvPr id="11545" name="Freeform 137"/>
            <p:cNvSpPr>
              <a:spLocks/>
            </p:cNvSpPr>
            <p:nvPr/>
          </p:nvSpPr>
          <p:spPr bwMode="auto">
            <a:xfrm>
              <a:off x="3414" y="2522"/>
              <a:ext cx="15" cy="15"/>
            </a:xfrm>
            <a:custGeom>
              <a:avLst/>
              <a:gdLst>
                <a:gd name="T0" fmla="*/ 4 w 30"/>
                <a:gd name="T1" fmla="*/ 8 h 30"/>
                <a:gd name="T2" fmla="*/ 3 w 30"/>
                <a:gd name="T3" fmla="*/ 8 h 30"/>
                <a:gd name="T4" fmla="*/ 3 w 30"/>
                <a:gd name="T5" fmla="*/ 7 h 30"/>
                <a:gd name="T6" fmla="*/ 2 w 30"/>
                <a:gd name="T7" fmla="*/ 7 h 30"/>
                <a:gd name="T8" fmla="*/ 1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1 w 30"/>
                <a:gd name="T25" fmla="*/ 1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1 h 30"/>
                <a:gd name="T42" fmla="*/ 7 w 30"/>
                <a:gd name="T43" fmla="*/ 2 h 30"/>
                <a:gd name="T44" fmla="*/ 8 w 30"/>
                <a:gd name="T45" fmla="*/ 3 h 30"/>
                <a:gd name="T46" fmla="*/ 8 w 30"/>
                <a:gd name="T47" fmla="*/ 3 h 30"/>
                <a:gd name="T48" fmla="*/ 8 w 30"/>
                <a:gd name="T49" fmla="*/ 4 h 30"/>
                <a:gd name="T50" fmla="*/ 8 w 30"/>
                <a:gd name="T51" fmla="*/ 5 h 30"/>
                <a:gd name="T52" fmla="*/ 7 w 30"/>
                <a:gd name="T53" fmla="*/ 7 h 30"/>
                <a:gd name="T54" fmla="*/ 6 w 30"/>
                <a:gd name="T55" fmla="*/ 7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FF0000"/>
            </a:solidFill>
            <a:ln w="9525">
              <a:noFill/>
              <a:round/>
              <a:headEnd/>
              <a:tailEnd/>
            </a:ln>
          </p:spPr>
          <p:txBody>
            <a:bodyPr/>
            <a:lstStyle/>
            <a:p>
              <a:endParaRPr lang="en-US"/>
            </a:p>
          </p:txBody>
        </p:sp>
        <p:sp>
          <p:nvSpPr>
            <p:cNvPr id="11546" name="Freeform 138"/>
            <p:cNvSpPr>
              <a:spLocks/>
            </p:cNvSpPr>
            <p:nvPr/>
          </p:nvSpPr>
          <p:spPr bwMode="auto">
            <a:xfrm>
              <a:off x="2347" y="2643"/>
              <a:ext cx="29" cy="30"/>
            </a:xfrm>
            <a:custGeom>
              <a:avLst/>
              <a:gdLst>
                <a:gd name="T0" fmla="*/ 15 w 58"/>
                <a:gd name="T1" fmla="*/ 8 h 59"/>
                <a:gd name="T2" fmla="*/ 15 w 58"/>
                <a:gd name="T3" fmla="*/ 6 h 59"/>
                <a:gd name="T4" fmla="*/ 14 w 58"/>
                <a:gd name="T5" fmla="*/ 5 h 59"/>
                <a:gd name="T6" fmla="*/ 14 w 58"/>
                <a:gd name="T7" fmla="*/ 4 h 59"/>
                <a:gd name="T8" fmla="*/ 13 w 58"/>
                <a:gd name="T9" fmla="*/ 3 h 59"/>
                <a:gd name="T10" fmla="*/ 12 w 58"/>
                <a:gd name="T11" fmla="*/ 2 h 59"/>
                <a:gd name="T12" fmla="*/ 10 w 58"/>
                <a:gd name="T13" fmla="*/ 1 h 59"/>
                <a:gd name="T14" fmla="*/ 9 w 58"/>
                <a:gd name="T15" fmla="*/ 0 h 59"/>
                <a:gd name="T16" fmla="*/ 7 w 58"/>
                <a:gd name="T17" fmla="*/ 0 h 59"/>
                <a:gd name="T18" fmla="*/ 5 w 58"/>
                <a:gd name="T19" fmla="*/ 1 h 59"/>
                <a:gd name="T20" fmla="*/ 2 w 58"/>
                <a:gd name="T21" fmla="*/ 3 h 59"/>
                <a:gd name="T22" fmla="*/ 1 w 58"/>
                <a:gd name="T23" fmla="*/ 5 h 59"/>
                <a:gd name="T24" fmla="*/ 0 w 58"/>
                <a:gd name="T25" fmla="*/ 8 h 59"/>
                <a:gd name="T26" fmla="*/ 0 w 58"/>
                <a:gd name="T27" fmla="*/ 9 h 59"/>
                <a:gd name="T28" fmla="*/ 1 w 58"/>
                <a:gd name="T29" fmla="*/ 11 h 59"/>
                <a:gd name="T30" fmla="*/ 1 w 58"/>
                <a:gd name="T31" fmla="*/ 12 h 59"/>
                <a:gd name="T32" fmla="*/ 2 w 58"/>
                <a:gd name="T33" fmla="*/ 13 h 59"/>
                <a:gd name="T34" fmla="*/ 3 w 58"/>
                <a:gd name="T35" fmla="*/ 14 h 59"/>
                <a:gd name="T36" fmla="*/ 5 w 58"/>
                <a:gd name="T37" fmla="*/ 15 h 59"/>
                <a:gd name="T38" fmla="*/ 6 w 58"/>
                <a:gd name="T39" fmla="*/ 15 h 59"/>
                <a:gd name="T40" fmla="*/ 7 w 58"/>
                <a:gd name="T41" fmla="*/ 15 h 59"/>
                <a:gd name="T42" fmla="*/ 9 w 58"/>
                <a:gd name="T43" fmla="*/ 15 h 59"/>
                <a:gd name="T44" fmla="*/ 10 w 58"/>
                <a:gd name="T45" fmla="*/ 15 h 59"/>
                <a:gd name="T46" fmla="*/ 12 w 58"/>
                <a:gd name="T47" fmla="*/ 14 h 59"/>
                <a:gd name="T48" fmla="*/ 13 w 58"/>
                <a:gd name="T49" fmla="*/ 13 h 59"/>
                <a:gd name="T50" fmla="*/ 14 w 58"/>
                <a:gd name="T51" fmla="*/ 12 h 59"/>
                <a:gd name="T52" fmla="*/ 14 w 58"/>
                <a:gd name="T53" fmla="*/ 11 h 59"/>
                <a:gd name="T54" fmla="*/ 15 w 58"/>
                <a:gd name="T55" fmla="*/ 9 h 59"/>
                <a:gd name="T56" fmla="*/ 15 w 58"/>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FF0000"/>
            </a:solidFill>
            <a:ln w="9525">
              <a:noFill/>
              <a:round/>
              <a:headEnd/>
              <a:tailEnd/>
            </a:ln>
          </p:spPr>
          <p:txBody>
            <a:bodyPr/>
            <a:lstStyle/>
            <a:p>
              <a:endParaRPr lang="en-US"/>
            </a:p>
          </p:txBody>
        </p:sp>
        <p:sp>
          <p:nvSpPr>
            <p:cNvPr id="11547" name="Freeform 139"/>
            <p:cNvSpPr>
              <a:spLocks/>
            </p:cNvSpPr>
            <p:nvPr/>
          </p:nvSpPr>
          <p:spPr bwMode="auto">
            <a:xfrm>
              <a:off x="2354" y="2651"/>
              <a:ext cx="15" cy="14"/>
            </a:xfrm>
            <a:custGeom>
              <a:avLst/>
              <a:gdLst>
                <a:gd name="T0" fmla="*/ 4 w 29"/>
                <a:gd name="T1" fmla="*/ 7 h 29"/>
                <a:gd name="T2" fmla="*/ 3 w 29"/>
                <a:gd name="T3" fmla="*/ 7 h 29"/>
                <a:gd name="T4" fmla="*/ 3 w 29"/>
                <a:gd name="T5" fmla="*/ 7 h 29"/>
                <a:gd name="T6" fmla="*/ 2 w 29"/>
                <a:gd name="T7" fmla="*/ 6 h 29"/>
                <a:gd name="T8" fmla="*/ 1 w 29"/>
                <a:gd name="T9" fmla="*/ 6 h 29"/>
                <a:gd name="T10" fmla="*/ 1 w 29"/>
                <a:gd name="T11" fmla="*/ 5 h 29"/>
                <a:gd name="T12" fmla="*/ 1 w 29"/>
                <a:gd name="T13" fmla="*/ 5 h 29"/>
                <a:gd name="T14" fmla="*/ 0 w 29"/>
                <a:gd name="T15" fmla="*/ 4 h 29"/>
                <a:gd name="T16" fmla="*/ 0 w 29"/>
                <a:gd name="T17" fmla="*/ 3 h 29"/>
                <a:gd name="T18" fmla="*/ 0 w 29"/>
                <a:gd name="T19" fmla="*/ 3 h 29"/>
                <a:gd name="T20" fmla="*/ 1 w 29"/>
                <a:gd name="T21" fmla="*/ 2 h 29"/>
                <a:gd name="T22" fmla="*/ 1 w 29"/>
                <a:gd name="T23" fmla="*/ 1 h 29"/>
                <a:gd name="T24" fmla="*/ 1 w 29"/>
                <a:gd name="T25" fmla="*/ 1 h 29"/>
                <a:gd name="T26" fmla="*/ 2 w 29"/>
                <a:gd name="T27" fmla="*/ 0 h 29"/>
                <a:gd name="T28" fmla="*/ 3 w 29"/>
                <a:gd name="T29" fmla="*/ 0 h 29"/>
                <a:gd name="T30" fmla="*/ 3 w 29"/>
                <a:gd name="T31" fmla="*/ 0 h 29"/>
                <a:gd name="T32" fmla="*/ 4 w 29"/>
                <a:gd name="T33" fmla="*/ 0 h 29"/>
                <a:gd name="T34" fmla="*/ 5 w 29"/>
                <a:gd name="T35" fmla="*/ 0 h 29"/>
                <a:gd name="T36" fmla="*/ 5 w 29"/>
                <a:gd name="T37" fmla="*/ 0 h 29"/>
                <a:gd name="T38" fmla="*/ 6 w 29"/>
                <a:gd name="T39" fmla="*/ 0 h 29"/>
                <a:gd name="T40" fmla="*/ 7 w 29"/>
                <a:gd name="T41" fmla="*/ 1 h 29"/>
                <a:gd name="T42" fmla="*/ 7 w 29"/>
                <a:gd name="T43" fmla="*/ 1 h 29"/>
                <a:gd name="T44" fmla="*/ 7 w 29"/>
                <a:gd name="T45" fmla="*/ 2 h 29"/>
                <a:gd name="T46" fmla="*/ 8 w 29"/>
                <a:gd name="T47" fmla="*/ 3 h 29"/>
                <a:gd name="T48" fmla="*/ 8 w 29"/>
                <a:gd name="T49" fmla="*/ 3 h 29"/>
                <a:gd name="T50" fmla="*/ 7 w 29"/>
                <a:gd name="T51" fmla="*/ 5 h 29"/>
                <a:gd name="T52" fmla="*/ 7 w 29"/>
                <a:gd name="T53" fmla="*/ 6 h 29"/>
                <a:gd name="T54" fmla="*/ 5 w 29"/>
                <a:gd name="T55" fmla="*/ 7 h 29"/>
                <a:gd name="T56" fmla="*/ 4 w 29"/>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FF0000"/>
            </a:solidFill>
            <a:ln w="9525">
              <a:noFill/>
              <a:round/>
              <a:headEnd/>
              <a:tailEnd/>
            </a:ln>
          </p:spPr>
          <p:txBody>
            <a:bodyPr/>
            <a:lstStyle/>
            <a:p>
              <a:endParaRPr lang="en-US"/>
            </a:p>
          </p:txBody>
        </p:sp>
        <p:sp>
          <p:nvSpPr>
            <p:cNvPr id="11548" name="Freeform 140"/>
            <p:cNvSpPr>
              <a:spLocks/>
            </p:cNvSpPr>
            <p:nvPr/>
          </p:nvSpPr>
          <p:spPr bwMode="auto">
            <a:xfrm>
              <a:off x="2485" y="1569"/>
              <a:ext cx="30" cy="30"/>
            </a:xfrm>
            <a:custGeom>
              <a:avLst/>
              <a:gdLst>
                <a:gd name="T0" fmla="*/ 15 w 60"/>
                <a:gd name="T1" fmla="*/ 8 h 60"/>
                <a:gd name="T2" fmla="*/ 15 w 60"/>
                <a:gd name="T3" fmla="*/ 7 h 60"/>
                <a:gd name="T4" fmla="*/ 15 w 60"/>
                <a:gd name="T5" fmla="*/ 5 h 60"/>
                <a:gd name="T6" fmla="*/ 14 w 60"/>
                <a:gd name="T7" fmla="*/ 4 h 60"/>
                <a:gd name="T8" fmla="*/ 13 w 60"/>
                <a:gd name="T9" fmla="*/ 2 h 60"/>
                <a:gd name="T10" fmla="*/ 12 w 60"/>
                <a:gd name="T11" fmla="*/ 2 h 60"/>
                <a:gd name="T12" fmla="*/ 11 w 60"/>
                <a:gd name="T13" fmla="*/ 1 h 60"/>
                <a:gd name="T14" fmla="*/ 9 w 60"/>
                <a:gd name="T15" fmla="*/ 0 h 60"/>
                <a:gd name="T16" fmla="*/ 8 w 60"/>
                <a:gd name="T17" fmla="*/ 0 h 60"/>
                <a:gd name="T18" fmla="*/ 5 w 60"/>
                <a:gd name="T19" fmla="*/ 1 h 60"/>
                <a:gd name="T20" fmla="*/ 3 w 60"/>
                <a:gd name="T21" fmla="*/ 2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1549" name="Freeform 141"/>
            <p:cNvSpPr>
              <a:spLocks/>
            </p:cNvSpPr>
            <p:nvPr/>
          </p:nvSpPr>
          <p:spPr bwMode="auto">
            <a:xfrm>
              <a:off x="2492" y="1577"/>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grpSp>
      <p:grpSp>
        <p:nvGrpSpPr>
          <p:cNvPr id="11267" name="Group 282"/>
          <p:cNvGrpSpPr>
            <a:grpSpLocks/>
          </p:cNvGrpSpPr>
          <p:nvPr/>
        </p:nvGrpSpPr>
        <p:grpSpPr bwMode="auto">
          <a:xfrm rot="-193211">
            <a:off x="211138" y="4581525"/>
            <a:ext cx="1912937" cy="2119313"/>
            <a:chOff x="2332" y="1554"/>
            <a:chExt cx="1105" cy="1218"/>
          </a:xfrm>
        </p:grpSpPr>
        <p:sp>
          <p:nvSpPr>
            <p:cNvPr id="11272" name="Freeform 283"/>
            <p:cNvSpPr>
              <a:spLocks/>
            </p:cNvSpPr>
            <p:nvPr/>
          </p:nvSpPr>
          <p:spPr bwMode="auto">
            <a:xfrm>
              <a:off x="2450" y="2113"/>
              <a:ext cx="30" cy="30"/>
            </a:xfrm>
            <a:custGeom>
              <a:avLst/>
              <a:gdLst>
                <a:gd name="T0" fmla="*/ 7 w 61"/>
                <a:gd name="T1" fmla="*/ 15 h 60"/>
                <a:gd name="T2" fmla="*/ 4 w 61"/>
                <a:gd name="T3" fmla="*/ 15 h 60"/>
                <a:gd name="T4" fmla="*/ 2 w 61"/>
                <a:gd name="T5" fmla="*/ 13 h 60"/>
                <a:gd name="T6" fmla="*/ 0 w 61"/>
                <a:gd name="T7" fmla="*/ 11 h 60"/>
                <a:gd name="T8" fmla="*/ 0 w 61"/>
                <a:gd name="T9" fmla="*/ 8 h 60"/>
                <a:gd name="T10" fmla="*/ 0 w 61"/>
                <a:gd name="T11" fmla="*/ 5 h 60"/>
                <a:gd name="T12" fmla="*/ 2 w 61"/>
                <a:gd name="T13" fmla="*/ 2 h 60"/>
                <a:gd name="T14" fmla="*/ 4 w 61"/>
                <a:gd name="T15" fmla="*/ 1 h 60"/>
                <a:gd name="T16" fmla="*/ 7 w 61"/>
                <a:gd name="T17" fmla="*/ 0 h 60"/>
                <a:gd name="T18" fmla="*/ 10 w 61"/>
                <a:gd name="T19" fmla="*/ 1 h 60"/>
                <a:gd name="T20" fmla="*/ 13 w 61"/>
                <a:gd name="T21" fmla="*/ 2 h 60"/>
                <a:gd name="T22" fmla="*/ 14 w 61"/>
                <a:gd name="T23" fmla="*/ 5 h 60"/>
                <a:gd name="T24" fmla="*/ 15 w 61"/>
                <a:gd name="T25" fmla="*/ 8 h 60"/>
                <a:gd name="T26" fmla="*/ 14 w 61"/>
                <a:gd name="T27" fmla="*/ 11 h 60"/>
                <a:gd name="T28" fmla="*/ 13 w 61"/>
                <a:gd name="T29" fmla="*/ 13 h 60"/>
                <a:gd name="T30" fmla="*/ 10 w 61"/>
                <a:gd name="T31" fmla="*/ 15 h 60"/>
                <a:gd name="T32" fmla="*/ 7 w 61"/>
                <a:gd name="T33" fmla="*/ 15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0"/>
                <a:gd name="T53" fmla="*/ 61 w 61"/>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0">
                  <a:moveTo>
                    <a:pt x="31" y="60"/>
                  </a:moveTo>
                  <a:lnTo>
                    <a:pt x="18" y="57"/>
                  </a:lnTo>
                  <a:lnTo>
                    <a:pt x="9" y="50"/>
                  </a:lnTo>
                  <a:lnTo>
                    <a:pt x="2" y="41"/>
                  </a:lnTo>
                  <a:lnTo>
                    <a:pt x="0" y="30"/>
                  </a:lnTo>
                  <a:lnTo>
                    <a:pt x="2" y="18"/>
                  </a:lnTo>
                  <a:lnTo>
                    <a:pt x="9" y="8"/>
                  </a:lnTo>
                  <a:lnTo>
                    <a:pt x="18" y="2"/>
                  </a:lnTo>
                  <a:lnTo>
                    <a:pt x="31" y="0"/>
                  </a:lnTo>
                  <a:lnTo>
                    <a:pt x="42" y="2"/>
                  </a:lnTo>
                  <a:lnTo>
                    <a:pt x="52" y="8"/>
                  </a:lnTo>
                  <a:lnTo>
                    <a:pt x="58" y="18"/>
                  </a:lnTo>
                  <a:lnTo>
                    <a:pt x="61" y="30"/>
                  </a:lnTo>
                  <a:lnTo>
                    <a:pt x="58" y="41"/>
                  </a:lnTo>
                  <a:lnTo>
                    <a:pt x="52" y="50"/>
                  </a:lnTo>
                  <a:lnTo>
                    <a:pt x="42" y="57"/>
                  </a:lnTo>
                  <a:lnTo>
                    <a:pt x="31" y="60"/>
                  </a:lnTo>
                  <a:close/>
                </a:path>
              </a:pathLst>
            </a:custGeom>
            <a:solidFill>
              <a:srgbClr val="FF0000"/>
            </a:solidFill>
            <a:ln w="9525">
              <a:noFill/>
              <a:round/>
              <a:headEnd/>
              <a:tailEnd/>
            </a:ln>
          </p:spPr>
          <p:txBody>
            <a:bodyPr/>
            <a:lstStyle/>
            <a:p>
              <a:endParaRPr lang="en-US"/>
            </a:p>
          </p:txBody>
        </p:sp>
        <p:sp>
          <p:nvSpPr>
            <p:cNvPr id="11273" name="Freeform 284"/>
            <p:cNvSpPr>
              <a:spLocks/>
            </p:cNvSpPr>
            <p:nvPr/>
          </p:nvSpPr>
          <p:spPr bwMode="auto">
            <a:xfrm>
              <a:off x="2431" y="2013"/>
              <a:ext cx="67" cy="91"/>
            </a:xfrm>
            <a:custGeom>
              <a:avLst/>
              <a:gdLst>
                <a:gd name="T0" fmla="*/ 13 w 132"/>
                <a:gd name="T1" fmla="*/ 46 h 182"/>
                <a:gd name="T2" fmla="*/ 21 w 132"/>
                <a:gd name="T3" fmla="*/ 46 h 182"/>
                <a:gd name="T4" fmla="*/ 22 w 132"/>
                <a:gd name="T5" fmla="*/ 44 h 182"/>
                <a:gd name="T6" fmla="*/ 25 w 132"/>
                <a:gd name="T7" fmla="*/ 39 h 182"/>
                <a:gd name="T8" fmla="*/ 29 w 132"/>
                <a:gd name="T9" fmla="*/ 31 h 182"/>
                <a:gd name="T10" fmla="*/ 32 w 132"/>
                <a:gd name="T11" fmla="*/ 23 h 182"/>
                <a:gd name="T12" fmla="*/ 34 w 132"/>
                <a:gd name="T13" fmla="*/ 14 h 182"/>
                <a:gd name="T14" fmla="*/ 33 w 132"/>
                <a:gd name="T15" fmla="*/ 7 h 182"/>
                <a:gd name="T16" fmla="*/ 27 w 132"/>
                <a:gd name="T17" fmla="*/ 3 h 182"/>
                <a:gd name="T18" fmla="*/ 17 w 132"/>
                <a:gd name="T19" fmla="*/ 0 h 182"/>
                <a:gd name="T20" fmla="*/ 7 w 132"/>
                <a:gd name="T21" fmla="*/ 3 h 182"/>
                <a:gd name="T22" fmla="*/ 1 w 132"/>
                <a:gd name="T23" fmla="*/ 7 h 182"/>
                <a:gd name="T24" fmla="*/ 0 w 132"/>
                <a:gd name="T25" fmla="*/ 14 h 182"/>
                <a:gd name="T26" fmla="*/ 2 w 132"/>
                <a:gd name="T27" fmla="*/ 23 h 182"/>
                <a:gd name="T28" fmla="*/ 5 w 132"/>
                <a:gd name="T29" fmla="*/ 31 h 182"/>
                <a:gd name="T30" fmla="*/ 9 w 132"/>
                <a:gd name="T31" fmla="*/ 39 h 182"/>
                <a:gd name="T32" fmla="*/ 12 w 132"/>
                <a:gd name="T33" fmla="*/ 44 h 182"/>
                <a:gd name="T34" fmla="*/ 13 w 132"/>
                <a:gd name="T35" fmla="*/ 46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FF0000"/>
            </a:solidFill>
            <a:ln w="9525">
              <a:noFill/>
              <a:round/>
              <a:headEnd/>
              <a:tailEnd/>
            </a:ln>
          </p:spPr>
          <p:txBody>
            <a:bodyPr/>
            <a:lstStyle/>
            <a:p>
              <a:endParaRPr lang="en-US"/>
            </a:p>
          </p:txBody>
        </p:sp>
        <p:sp>
          <p:nvSpPr>
            <p:cNvPr id="11274" name="Freeform 285"/>
            <p:cNvSpPr>
              <a:spLocks/>
            </p:cNvSpPr>
            <p:nvPr/>
          </p:nvSpPr>
          <p:spPr bwMode="auto">
            <a:xfrm>
              <a:off x="2431" y="2013"/>
              <a:ext cx="67" cy="91"/>
            </a:xfrm>
            <a:custGeom>
              <a:avLst/>
              <a:gdLst>
                <a:gd name="T0" fmla="*/ 13 w 132"/>
                <a:gd name="T1" fmla="*/ 46 h 182"/>
                <a:gd name="T2" fmla="*/ 21 w 132"/>
                <a:gd name="T3" fmla="*/ 46 h 182"/>
                <a:gd name="T4" fmla="*/ 22 w 132"/>
                <a:gd name="T5" fmla="*/ 44 h 182"/>
                <a:gd name="T6" fmla="*/ 25 w 132"/>
                <a:gd name="T7" fmla="*/ 39 h 182"/>
                <a:gd name="T8" fmla="*/ 29 w 132"/>
                <a:gd name="T9" fmla="*/ 31 h 182"/>
                <a:gd name="T10" fmla="*/ 32 w 132"/>
                <a:gd name="T11" fmla="*/ 23 h 182"/>
                <a:gd name="T12" fmla="*/ 34 w 132"/>
                <a:gd name="T13" fmla="*/ 14 h 182"/>
                <a:gd name="T14" fmla="*/ 33 w 132"/>
                <a:gd name="T15" fmla="*/ 7 h 182"/>
                <a:gd name="T16" fmla="*/ 27 w 132"/>
                <a:gd name="T17" fmla="*/ 3 h 182"/>
                <a:gd name="T18" fmla="*/ 17 w 132"/>
                <a:gd name="T19" fmla="*/ 0 h 182"/>
                <a:gd name="T20" fmla="*/ 7 w 132"/>
                <a:gd name="T21" fmla="*/ 3 h 182"/>
                <a:gd name="T22" fmla="*/ 1 w 132"/>
                <a:gd name="T23" fmla="*/ 7 h 182"/>
                <a:gd name="T24" fmla="*/ 0 w 132"/>
                <a:gd name="T25" fmla="*/ 14 h 182"/>
                <a:gd name="T26" fmla="*/ 2 w 132"/>
                <a:gd name="T27" fmla="*/ 23 h 182"/>
                <a:gd name="T28" fmla="*/ 5 w 132"/>
                <a:gd name="T29" fmla="*/ 31 h 182"/>
                <a:gd name="T30" fmla="*/ 9 w 132"/>
                <a:gd name="T31" fmla="*/ 39 h 182"/>
                <a:gd name="T32" fmla="*/ 12 w 132"/>
                <a:gd name="T33" fmla="*/ 44 h 182"/>
                <a:gd name="T34" fmla="*/ 13 w 132"/>
                <a:gd name="T35" fmla="*/ 46 h 1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2"/>
                <a:gd name="T56" fmla="*/ 132 w 132"/>
                <a:gd name="T57" fmla="*/ 182 h 1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2">
                  <a:moveTo>
                    <a:pt x="50" y="182"/>
                  </a:moveTo>
                  <a:lnTo>
                    <a:pt x="80" y="182"/>
                  </a:lnTo>
                  <a:lnTo>
                    <a:pt x="85" y="174"/>
                  </a:lnTo>
                  <a:lnTo>
                    <a:pt x="98" y="154"/>
                  </a:lnTo>
                  <a:lnTo>
                    <a:pt x="113" y="125"/>
                  </a:lnTo>
                  <a:lnTo>
                    <a:pt x="125" y="91"/>
                  </a:lnTo>
                  <a:lnTo>
                    <a:pt x="132" y="58"/>
                  </a:lnTo>
                  <a:lnTo>
                    <a:pt x="128" y="29"/>
                  </a:lnTo>
                  <a:lnTo>
                    <a:pt x="107" y="9"/>
                  </a:lnTo>
                  <a:lnTo>
                    <a:pt x="67" y="0"/>
                  </a:lnTo>
                  <a:lnTo>
                    <a:pt x="25" y="9"/>
                  </a:lnTo>
                  <a:lnTo>
                    <a:pt x="4" y="29"/>
                  </a:lnTo>
                  <a:lnTo>
                    <a:pt x="0" y="58"/>
                  </a:lnTo>
                  <a:lnTo>
                    <a:pt x="6" y="91"/>
                  </a:lnTo>
                  <a:lnTo>
                    <a:pt x="18" y="125"/>
                  </a:lnTo>
                  <a:lnTo>
                    <a:pt x="33" y="154"/>
                  </a:lnTo>
                  <a:lnTo>
                    <a:pt x="46" y="174"/>
                  </a:lnTo>
                  <a:lnTo>
                    <a:pt x="50" y="182"/>
                  </a:lnTo>
                  <a:close/>
                </a:path>
              </a:pathLst>
            </a:custGeom>
            <a:solidFill>
              <a:srgbClr val="FF0000"/>
            </a:solidFill>
            <a:ln w="9525">
              <a:noFill/>
              <a:round/>
              <a:headEnd/>
              <a:tailEnd/>
            </a:ln>
          </p:spPr>
          <p:txBody>
            <a:bodyPr/>
            <a:lstStyle/>
            <a:p>
              <a:endParaRPr lang="en-US"/>
            </a:p>
          </p:txBody>
        </p:sp>
        <p:sp>
          <p:nvSpPr>
            <p:cNvPr id="11275" name="Freeform 286"/>
            <p:cNvSpPr>
              <a:spLocks/>
            </p:cNvSpPr>
            <p:nvPr/>
          </p:nvSpPr>
          <p:spPr bwMode="auto">
            <a:xfrm>
              <a:off x="2359" y="2051"/>
              <a:ext cx="89" cy="73"/>
            </a:xfrm>
            <a:custGeom>
              <a:avLst/>
              <a:gdLst>
                <a:gd name="T0" fmla="*/ 41 w 177"/>
                <a:gd name="T1" fmla="*/ 36 h 146"/>
                <a:gd name="T2" fmla="*/ 45 w 177"/>
                <a:gd name="T3" fmla="*/ 29 h 146"/>
                <a:gd name="T4" fmla="*/ 43 w 177"/>
                <a:gd name="T5" fmla="*/ 27 h 146"/>
                <a:gd name="T6" fmla="*/ 41 w 177"/>
                <a:gd name="T7" fmla="*/ 22 h 146"/>
                <a:gd name="T8" fmla="*/ 36 w 177"/>
                <a:gd name="T9" fmla="*/ 15 h 146"/>
                <a:gd name="T10" fmla="*/ 31 w 177"/>
                <a:gd name="T11" fmla="*/ 9 h 146"/>
                <a:gd name="T12" fmla="*/ 24 w 177"/>
                <a:gd name="T13" fmla="*/ 3 h 146"/>
                <a:gd name="T14" fmla="*/ 18 w 177"/>
                <a:gd name="T15" fmla="*/ 0 h 146"/>
                <a:gd name="T16" fmla="*/ 10 w 177"/>
                <a:gd name="T17" fmla="*/ 2 h 146"/>
                <a:gd name="T18" fmla="*/ 4 w 177"/>
                <a:gd name="T19" fmla="*/ 9 h 146"/>
                <a:gd name="T20" fmla="*/ 1 w 177"/>
                <a:gd name="T21" fmla="*/ 15 h 146"/>
                <a:gd name="T22" fmla="*/ 0 w 177"/>
                <a:gd name="T23" fmla="*/ 19 h 146"/>
                <a:gd name="T24" fmla="*/ 1 w 177"/>
                <a:gd name="T25" fmla="*/ 23 h 146"/>
                <a:gd name="T26" fmla="*/ 2 w 177"/>
                <a:gd name="T27" fmla="*/ 26 h 146"/>
                <a:gd name="T28" fmla="*/ 5 w 177"/>
                <a:gd name="T29" fmla="*/ 29 h 146"/>
                <a:gd name="T30" fmla="*/ 8 w 177"/>
                <a:gd name="T31" fmla="*/ 31 h 146"/>
                <a:gd name="T32" fmla="*/ 12 w 177"/>
                <a:gd name="T33" fmla="*/ 33 h 146"/>
                <a:gd name="T34" fmla="*/ 16 w 177"/>
                <a:gd name="T35" fmla="*/ 35 h 146"/>
                <a:gd name="T36" fmla="*/ 20 w 177"/>
                <a:gd name="T37" fmla="*/ 36 h 146"/>
                <a:gd name="T38" fmla="*/ 25 w 177"/>
                <a:gd name="T39" fmla="*/ 36 h 146"/>
                <a:gd name="T40" fmla="*/ 29 w 177"/>
                <a:gd name="T41" fmla="*/ 36 h 146"/>
                <a:gd name="T42" fmla="*/ 33 w 177"/>
                <a:gd name="T43" fmla="*/ 37 h 146"/>
                <a:gd name="T44" fmla="*/ 36 w 177"/>
                <a:gd name="T45" fmla="*/ 37 h 146"/>
                <a:gd name="T46" fmla="*/ 39 w 177"/>
                <a:gd name="T47" fmla="*/ 36 h 146"/>
                <a:gd name="T48" fmla="*/ 41 w 177"/>
                <a:gd name="T49" fmla="*/ 36 h 146"/>
                <a:gd name="T50" fmla="*/ 41 w 177"/>
                <a:gd name="T51" fmla="*/ 36 h 1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6"/>
                <a:gd name="T80" fmla="*/ 177 w 177"/>
                <a:gd name="T81" fmla="*/ 146 h 1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6">
                  <a:moveTo>
                    <a:pt x="163" y="144"/>
                  </a:moveTo>
                  <a:lnTo>
                    <a:pt x="177" y="118"/>
                  </a:lnTo>
                  <a:lnTo>
                    <a:pt x="172" y="110"/>
                  </a:lnTo>
                  <a:lnTo>
                    <a:pt x="161" y="89"/>
                  </a:lnTo>
                  <a:lnTo>
                    <a:pt x="144" y="62"/>
                  </a:lnTo>
                  <a:lnTo>
                    <a:pt x="122" y="33"/>
                  </a:lnTo>
                  <a:lnTo>
                    <a:pt x="95" y="11"/>
                  </a:lnTo>
                  <a:lnTo>
                    <a:pt x="69" y="0"/>
                  </a:lnTo>
                  <a:lnTo>
                    <a:pt x="40" y="7"/>
                  </a:lnTo>
                  <a:lnTo>
                    <a:pt x="14" y="38"/>
                  </a:lnTo>
                  <a:lnTo>
                    <a:pt x="3" y="60"/>
                  </a:lnTo>
                  <a:lnTo>
                    <a:pt x="0" y="78"/>
                  </a:lnTo>
                  <a:lnTo>
                    <a:pt x="1" y="94"/>
                  </a:lnTo>
                  <a:lnTo>
                    <a:pt x="8" y="106"/>
                  </a:lnTo>
                  <a:lnTo>
                    <a:pt x="17" y="117"/>
                  </a:lnTo>
                  <a:lnTo>
                    <a:pt x="30" y="126"/>
                  </a:lnTo>
                  <a:lnTo>
                    <a:pt x="46" y="132"/>
                  </a:lnTo>
                  <a:lnTo>
                    <a:pt x="62" y="138"/>
                  </a:lnTo>
                  <a:lnTo>
                    <a:pt x="79" y="141"/>
                  </a:lnTo>
                  <a:lnTo>
                    <a:pt x="98" y="143"/>
                  </a:lnTo>
                  <a:lnTo>
                    <a:pt x="115" y="144"/>
                  </a:lnTo>
                  <a:lnTo>
                    <a:pt x="130" y="146"/>
                  </a:lnTo>
                  <a:lnTo>
                    <a:pt x="144" y="146"/>
                  </a:lnTo>
                  <a:lnTo>
                    <a:pt x="154" y="144"/>
                  </a:lnTo>
                  <a:lnTo>
                    <a:pt x="161" y="144"/>
                  </a:lnTo>
                  <a:lnTo>
                    <a:pt x="163" y="144"/>
                  </a:lnTo>
                  <a:close/>
                </a:path>
              </a:pathLst>
            </a:custGeom>
            <a:solidFill>
              <a:srgbClr val="FF0000"/>
            </a:solidFill>
            <a:ln w="9525">
              <a:noFill/>
              <a:round/>
              <a:headEnd/>
              <a:tailEnd/>
            </a:ln>
          </p:spPr>
          <p:txBody>
            <a:bodyPr/>
            <a:lstStyle/>
            <a:p>
              <a:endParaRPr lang="en-US"/>
            </a:p>
          </p:txBody>
        </p:sp>
        <p:sp>
          <p:nvSpPr>
            <p:cNvPr id="11276" name="Freeform 287"/>
            <p:cNvSpPr>
              <a:spLocks/>
            </p:cNvSpPr>
            <p:nvPr/>
          </p:nvSpPr>
          <p:spPr bwMode="auto">
            <a:xfrm>
              <a:off x="2359" y="2133"/>
              <a:ext cx="89" cy="71"/>
            </a:xfrm>
            <a:custGeom>
              <a:avLst/>
              <a:gdLst>
                <a:gd name="T0" fmla="*/ 45 w 178"/>
                <a:gd name="T1" fmla="*/ 6 h 143"/>
                <a:gd name="T2" fmla="*/ 41 w 178"/>
                <a:gd name="T3" fmla="*/ 0 h 143"/>
                <a:gd name="T4" fmla="*/ 41 w 178"/>
                <a:gd name="T5" fmla="*/ 0 h 143"/>
                <a:gd name="T6" fmla="*/ 39 w 178"/>
                <a:gd name="T7" fmla="*/ 0 h 143"/>
                <a:gd name="T8" fmla="*/ 37 w 178"/>
                <a:gd name="T9" fmla="*/ 0 h 143"/>
                <a:gd name="T10" fmla="*/ 33 w 178"/>
                <a:gd name="T11" fmla="*/ 0 h 143"/>
                <a:gd name="T12" fmla="*/ 29 w 178"/>
                <a:gd name="T13" fmla="*/ 0 h 143"/>
                <a:gd name="T14" fmla="*/ 25 w 178"/>
                <a:gd name="T15" fmla="*/ 0 h 143"/>
                <a:gd name="T16" fmla="*/ 20 w 178"/>
                <a:gd name="T17" fmla="*/ 1 h 143"/>
                <a:gd name="T18" fmla="*/ 16 w 178"/>
                <a:gd name="T19" fmla="*/ 1 h 143"/>
                <a:gd name="T20" fmla="*/ 11 w 178"/>
                <a:gd name="T21" fmla="*/ 3 h 143"/>
                <a:gd name="T22" fmla="*/ 8 w 178"/>
                <a:gd name="T23" fmla="*/ 4 h 143"/>
                <a:gd name="T24" fmla="*/ 5 w 178"/>
                <a:gd name="T25" fmla="*/ 6 h 143"/>
                <a:gd name="T26" fmla="*/ 2 w 178"/>
                <a:gd name="T27" fmla="*/ 9 h 143"/>
                <a:gd name="T28" fmla="*/ 1 w 178"/>
                <a:gd name="T29" fmla="*/ 12 h 143"/>
                <a:gd name="T30" fmla="*/ 0 w 178"/>
                <a:gd name="T31" fmla="*/ 16 h 143"/>
                <a:gd name="T32" fmla="*/ 1 w 178"/>
                <a:gd name="T33" fmla="*/ 20 h 143"/>
                <a:gd name="T34" fmla="*/ 3 w 178"/>
                <a:gd name="T35" fmla="*/ 26 h 143"/>
                <a:gd name="T36" fmla="*/ 11 w 178"/>
                <a:gd name="T37" fmla="*/ 33 h 143"/>
                <a:gd name="T38" fmla="*/ 18 w 178"/>
                <a:gd name="T39" fmla="*/ 35 h 143"/>
                <a:gd name="T40" fmla="*/ 24 w 178"/>
                <a:gd name="T41" fmla="*/ 33 h 143"/>
                <a:gd name="T42" fmla="*/ 30 w 178"/>
                <a:gd name="T43" fmla="*/ 27 h 143"/>
                <a:gd name="T44" fmla="*/ 37 w 178"/>
                <a:gd name="T45" fmla="*/ 20 h 143"/>
                <a:gd name="T46" fmla="*/ 41 w 178"/>
                <a:gd name="T47" fmla="*/ 13 h 143"/>
                <a:gd name="T48" fmla="*/ 44 w 178"/>
                <a:gd name="T49" fmla="*/ 8 h 143"/>
                <a:gd name="T50" fmla="*/ 45 w 178"/>
                <a:gd name="T51" fmla="*/ 6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143"/>
                <a:gd name="T80" fmla="*/ 178 w 178"/>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143">
                  <a:moveTo>
                    <a:pt x="178" y="27"/>
                  </a:moveTo>
                  <a:lnTo>
                    <a:pt x="164" y="1"/>
                  </a:lnTo>
                  <a:lnTo>
                    <a:pt x="162" y="1"/>
                  </a:lnTo>
                  <a:lnTo>
                    <a:pt x="155" y="1"/>
                  </a:lnTo>
                  <a:lnTo>
                    <a:pt x="145" y="0"/>
                  </a:lnTo>
                  <a:lnTo>
                    <a:pt x="131" y="0"/>
                  </a:lnTo>
                  <a:lnTo>
                    <a:pt x="116" y="1"/>
                  </a:lnTo>
                  <a:lnTo>
                    <a:pt x="99" y="2"/>
                  </a:lnTo>
                  <a:lnTo>
                    <a:pt x="80" y="5"/>
                  </a:lnTo>
                  <a:lnTo>
                    <a:pt x="63" y="7"/>
                  </a:lnTo>
                  <a:lnTo>
                    <a:pt x="46" y="13"/>
                  </a:lnTo>
                  <a:lnTo>
                    <a:pt x="31" y="18"/>
                  </a:lnTo>
                  <a:lnTo>
                    <a:pt x="18" y="27"/>
                  </a:lnTo>
                  <a:lnTo>
                    <a:pt x="8" y="37"/>
                  </a:lnTo>
                  <a:lnTo>
                    <a:pt x="2" y="50"/>
                  </a:lnTo>
                  <a:lnTo>
                    <a:pt x="0" y="65"/>
                  </a:lnTo>
                  <a:lnTo>
                    <a:pt x="4" y="83"/>
                  </a:lnTo>
                  <a:lnTo>
                    <a:pt x="14" y="104"/>
                  </a:lnTo>
                  <a:lnTo>
                    <a:pt x="41" y="135"/>
                  </a:lnTo>
                  <a:lnTo>
                    <a:pt x="69" y="143"/>
                  </a:lnTo>
                  <a:lnTo>
                    <a:pt x="96" y="132"/>
                  </a:lnTo>
                  <a:lnTo>
                    <a:pt x="122" y="111"/>
                  </a:lnTo>
                  <a:lnTo>
                    <a:pt x="145" y="83"/>
                  </a:lnTo>
                  <a:lnTo>
                    <a:pt x="162" y="55"/>
                  </a:lnTo>
                  <a:lnTo>
                    <a:pt x="174" y="35"/>
                  </a:lnTo>
                  <a:lnTo>
                    <a:pt x="178" y="27"/>
                  </a:lnTo>
                  <a:close/>
                </a:path>
              </a:pathLst>
            </a:custGeom>
            <a:solidFill>
              <a:srgbClr val="FF0000"/>
            </a:solidFill>
            <a:ln w="9525">
              <a:noFill/>
              <a:round/>
              <a:headEnd/>
              <a:tailEnd/>
            </a:ln>
          </p:spPr>
          <p:txBody>
            <a:bodyPr/>
            <a:lstStyle/>
            <a:p>
              <a:endParaRPr lang="en-US"/>
            </a:p>
          </p:txBody>
        </p:sp>
        <p:sp>
          <p:nvSpPr>
            <p:cNvPr id="11277" name="Freeform 288"/>
            <p:cNvSpPr>
              <a:spLocks/>
            </p:cNvSpPr>
            <p:nvPr/>
          </p:nvSpPr>
          <p:spPr bwMode="auto">
            <a:xfrm>
              <a:off x="2432" y="2151"/>
              <a:ext cx="66" cy="90"/>
            </a:xfrm>
            <a:custGeom>
              <a:avLst/>
              <a:gdLst>
                <a:gd name="T0" fmla="*/ 20 w 132"/>
                <a:gd name="T1" fmla="*/ 0 h 181"/>
                <a:gd name="T2" fmla="*/ 13 w 132"/>
                <a:gd name="T3" fmla="*/ 0 h 181"/>
                <a:gd name="T4" fmla="*/ 12 w 132"/>
                <a:gd name="T5" fmla="*/ 2 h 181"/>
                <a:gd name="T6" fmla="*/ 9 w 132"/>
                <a:gd name="T7" fmla="*/ 7 h 181"/>
                <a:gd name="T8" fmla="*/ 5 w 132"/>
                <a:gd name="T9" fmla="*/ 14 h 181"/>
                <a:gd name="T10" fmla="*/ 2 w 132"/>
                <a:gd name="T11" fmla="*/ 22 h 181"/>
                <a:gd name="T12" fmla="*/ 0 w 132"/>
                <a:gd name="T13" fmla="*/ 30 h 181"/>
                <a:gd name="T14" fmla="*/ 1 w 132"/>
                <a:gd name="T15" fmla="*/ 38 h 181"/>
                <a:gd name="T16" fmla="*/ 6 w 132"/>
                <a:gd name="T17" fmla="*/ 43 h 181"/>
                <a:gd name="T18" fmla="*/ 16 w 132"/>
                <a:gd name="T19" fmla="*/ 45 h 181"/>
                <a:gd name="T20" fmla="*/ 26 w 132"/>
                <a:gd name="T21" fmla="*/ 43 h 181"/>
                <a:gd name="T22" fmla="*/ 32 w 132"/>
                <a:gd name="T23" fmla="*/ 38 h 181"/>
                <a:gd name="T24" fmla="*/ 33 w 132"/>
                <a:gd name="T25" fmla="*/ 30 h 181"/>
                <a:gd name="T26" fmla="*/ 32 w 132"/>
                <a:gd name="T27" fmla="*/ 22 h 181"/>
                <a:gd name="T28" fmla="*/ 28 w 132"/>
                <a:gd name="T29" fmla="*/ 14 h 181"/>
                <a:gd name="T30" fmla="*/ 25 w 132"/>
                <a:gd name="T31" fmla="*/ 7 h 181"/>
                <a:gd name="T32" fmla="*/ 21 w 132"/>
                <a:gd name="T33" fmla="*/ 2 h 181"/>
                <a:gd name="T34" fmla="*/ 20 w 132"/>
                <a:gd name="T35" fmla="*/ 0 h 1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81"/>
                <a:gd name="T56" fmla="*/ 132 w 132"/>
                <a:gd name="T57" fmla="*/ 181 h 1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81">
                  <a:moveTo>
                    <a:pt x="82" y="0"/>
                  </a:moveTo>
                  <a:lnTo>
                    <a:pt x="52" y="0"/>
                  </a:lnTo>
                  <a:lnTo>
                    <a:pt x="47" y="8"/>
                  </a:lnTo>
                  <a:lnTo>
                    <a:pt x="35" y="29"/>
                  </a:lnTo>
                  <a:lnTo>
                    <a:pt x="20" y="57"/>
                  </a:lnTo>
                  <a:lnTo>
                    <a:pt x="7" y="90"/>
                  </a:lnTo>
                  <a:lnTo>
                    <a:pt x="0" y="123"/>
                  </a:lnTo>
                  <a:lnTo>
                    <a:pt x="5" y="152"/>
                  </a:lnTo>
                  <a:lnTo>
                    <a:pt x="24" y="172"/>
                  </a:lnTo>
                  <a:lnTo>
                    <a:pt x="64" y="181"/>
                  </a:lnTo>
                  <a:lnTo>
                    <a:pt x="106" y="172"/>
                  </a:lnTo>
                  <a:lnTo>
                    <a:pt x="127" y="152"/>
                  </a:lnTo>
                  <a:lnTo>
                    <a:pt x="132" y="123"/>
                  </a:lnTo>
                  <a:lnTo>
                    <a:pt x="127" y="90"/>
                  </a:lnTo>
                  <a:lnTo>
                    <a:pt x="114" y="57"/>
                  </a:lnTo>
                  <a:lnTo>
                    <a:pt x="99" y="29"/>
                  </a:lnTo>
                  <a:lnTo>
                    <a:pt x="86" y="8"/>
                  </a:lnTo>
                  <a:lnTo>
                    <a:pt x="82" y="0"/>
                  </a:lnTo>
                  <a:close/>
                </a:path>
              </a:pathLst>
            </a:custGeom>
            <a:solidFill>
              <a:srgbClr val="FF0000"/>
            </a:solidFill>
            <a:ln w="9525">
              <a:noFill/>
              <a:round/>
              <a:headEnd/>
              <a:tailEnd/>
            </a:ln>
          </p:spPr>
          <p:txBody>
            <a:bodyPr/>
            <a:lstStyle/>
            <a:p>
              <a:endParaRPr lang="en-US"/>
            </a:p>
          </p:txBody>
        </p:sp>
        <p:sp>
          <p:nvSpPr>
            <p:cNvPr id="11278" name="Freeform 289"/>
            <p:cNvSpPr>
              <a:spLocks/>
            </p:cNvSpPr>
            <p:nvPr/>
          </p:nvSpPr>
          <p:spPr bwMode="auto">
            <a:xfrm>
              <a:off x="2482" y="2132"/>
              <a:ext cx="88" cy="72"/>
            </a:xfrm>
            <a:custGeom>
              <a:avLst/>
              <a:gdLst>
                <a:gd name="T0" fmla="*/ 3 w 177"/>
                <a:gd name="T1" fmla="*/ 1 h 144"/>
                <a:gd name="T2" fmla="*/ 0 w 177"/>
                <a:gd name="T3" fmla="*/ 6 h 144"/>
                <a:gd name="T4" fmla="*/ 1 w 177"/>
                <a:gd name="T5" fmla="*/ 9 h 144"/>
                <a:gd name="T6" fmla="*/ 4 w 177"/>
                <a:gd name="T7" fmla="*/ 14 h 144"/>
                <a:gd name="T8" fmla="*/ 8 w 177"/>
                <a:gd name="T9" fmla="*/ 21 h 144"/>
                <a:gd name="T10" fmla="*/ 14 w 177"/>
                <a:gd name="T11" fmla="*/ 27 h 144"/>
                <a:gd name="T12" fmla="*/ 20 w 177"/>
                <a:gd name="T13" fmla="*/ 33 h 144"/>
                <a:gd name="T14" fmla="*/ 27 w 177"/>
                <a:gd name="T15" fmla="*/ 36 h 144"/>
                <a:gd name="T16" fmla="*/ 34 w 177"/>
                <a:gd name="T17" fmla="*/ 35 h 144"/>
                <a:gd name="T18" fmla="*/ 41 w 177"/>
                <a:gd name="T19" fmla="*/ 26 h 144"/>
                <a:gd name="T20" fmla="*/ 43 w 177"/>
                <a:gd name="T21" fmla="*/ 21 h 144"/>
                <a:gd name="T22" fmla="*/ 44 w 177"/>
                <a:gd name="T23" fmla="*/ 17 h 144"/>
                <a:gd name="T24" fmla="*/ 44 w 177"/>
                <a:gd name="T25" fmla="*/ 12 h 144"/>
                <a:gd name="T26" fmla="*/ 42 w 177"/>
                <a:gd name="T27" fmla="*/ 9 h 144"/>
                <a:gd name="T28" fmla="*/ 40 w 177"/>
                <a:gd name="T29" fmla="*/ 7 h 144"/>
                <a:gd name="T30" fmla="*/ 36 w 177"/>
                <a:gd name="T31" fmla="*/ 5 h 144"/>
                <a:gd name="T32" fmla="*/ 33 w 177"/>
                <a:gd name="T33" fmla="*/ 3 h 144"/>
                <a:gd name="T34" fmla="*/ 29 w 177"/>
                <a:gd name="T35" fmla="*/ 2 h 144"/>
                <a:gd name="T36" fmla="*/ 24 w 177"/>
                <a:gd name="T37" fmla="*/ 1 h 144"/>
                <a:gd name="T38" fmla="*/ 20 w 177"/>
                <a:gd name="T39" fmla="*/ 1 h 144"/>
                <a:gd name="T40" fmla="*/ 15 w 177"/>
                <a:gd name="T41" fmla="*/ 1 h 144"/>
                <a:gd name="T42" fmla="*/ 12 w 177"/>
                <a:gd name="T43" fmla="*/ 0 h 144"/>
                <a:gd name="T44" fmla="*/ 8 w 177"/>
                <a:gd name="T45" fmla="*/ 0 h 144"/>
                <a:gd name="T46" fmla="*/ 6 w 177"/>
                <a:gd name="T47" fmla="*/ 1 h 144"/>
                <a:gd name="T48" fmla="*/ 4 w 177"/>
                <a:gd name="T49" fmla="*/ 1 h 144"/>
                <a:gd name="T50" fmla="*/ 3 w 177"/>
                <a:gd name="T51" fmla="*/ 1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7"/>
                <a:gd name="T79" fmla="*/ 0 h 144"/>
                <a:gd name="T80" fmla="*/ 177 w 177"/>
                <a:gd name="T81" fmla="*/ 144 h 1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7" h="144">
                  <a:moveTo>
                    <a:pt x="15" y="1"/>
                  </a:moveTo>
                  <a:lnTo>
                    <a:pt x="0" y="26"/>
                  </a:lnTo>
                  <a:lnTo>
                    <a:pt x="5" y="34"/>
                  </a:lnTo>
                  <a:lnTo>
                    <a:pt x="16" y="55"/>
                  </a:lnTo>
                  <a:lnTo>
                    <a:pt x="33" y="83"/>
                  </a:lnTo>
                  <a:lnTo>
                    <a:pt x="56" y="110"/>
                  </a:lnTo>
                  <a:lnTo>
                    <a:pt x="82" y="132"/>
                  </a:lnTo>
                  <a:lnTo>
                    <a:pt x="109" y="144"/>
                  </a:lnTo>
                  <a:lnTo>
                    <a:pt x="137" y="137"/>
                  </a:lnTo>
                  <a:lnTo>
                    <a:pt x="164" y="106"/>
                  </a:lnTo>
                  <a:lnTo>
                    <a:pt x="174" y="85"/>
                  </a:lnTo>
                  <a:lnTo>
                    <a:pt x="177" y="67"/>
                  </a:lnTo>
                  <a:lnTo>
                    <a:pt x="176" y="50"/>
                  </a:lnTo>
                  <a:lnTo>
                    <a:pt x="170" y="38"/>
                  </a:lnTo>
                  <a:lnTo>
                    <a:pt x="161" y="27"/>
                  </a:lnTo>
                  <a:lnTo>
                    <a:pt x="147" y="19"/>
                  </a:lnTo>
                  <a:lnTo>
                    <a:pt x="132" y="12"/>
                  </a:lnTo>
                  <a:lnTo>
                    <a:pt x="116" y="8"/>
                  </a:lnTo>
                  <a:lnTo>
                    <a:pt x="98" y="4"/>
                  </a:lnTo>
                  <a:lnTo>
                    <a:pt x="81" y="2"/>
                  </a:lnTo>
                  <a:lnTo>
                    <a:pt x="63" y="1"/>
                  </a:lnTo>
                  <a:lnTo>
                    <a:pt x="48" y="0"/>
                  </a:lnTo>
                  <a:lnTo>
                    <a:pt x="35" y="0"/>
                  </a:lnTo>
                  <a:lnTo>
                    <a:pt x="24" y="1"/>
                  </a:lnTo>
                  <a:lnTo>
                    <a:pt x="17" y="1"/>
                  </a:lnTo>
                  <a:lnTo>
                    <a:pt x="15" y="1"/>
                  </a:lnTo>
                  <a:close/>
                </a:path>
              </a:pathLst>
            </a:custGeom>
            <a:solidFill>
              <a:srgbClr val="FF0000"/>
            </a:solidFill>
            <a:ln w="9525">
              <a:noFill/>
              <a:round/>
              <a:headEnd/>
              <a:tailEnd/>
            </a:ln>
          </p:spPr>
          <p:txBody>
            <a:bodyPr/>
            <a:lstStyle/>
            <a:p>
              <a:endParaRPr lang="en-US"/>
            </a:p>
          </p:txBody>
        </p:sp>
        <p:sp>
          <p:nvSpPr>
            <p:cNvPr id="11279" name="Freeform 290"/>
            <p:cNvSpPr>
              <a:spLocks/>
            </p:cNvSpPr>
            <p:nvPr/>
          </p:nvSpPr>
          <p:spPr bwMode="auto">
            <a:xfrm>
              <a:off x="2481" y="2051"/>
              <a:ext cx="90" cy="72"/>
            </a:xfrm>
            <a:custGeom>
              <a:avLst/>
              <a:gdLst>
                <a:gd name="T0" fmla="*/ 0 w 180"/>
                <a:gd name="T1" fmla="*/ 29 h 143"/>
                <a:gd name="T2" fmla="*/ 4 w 180"/>
                <a:gd name="T3" fmla="*/ 36 h 143"/>
                <a:gd name="T4" fmla="*/ 5 w 180"/>
                <a:gd name="T5" fmla="*/ 36 h 143"/>
                <a:gd name="T6" fmla="*/ 6 w 180"/>
                <a:gd name="T7" fmla="*/ 36 h 143"/>
                <a:gd name="T8" fmla="*/ 9 w 180"/>
                <a:gd name="T9" fmla="*/ 36 h 143"/>
                <a:gd name="T10" fmla="*/ 12 w 180"/>
                <a:gd name="T11" fmla="*/ 36 h 143"/>
                <a:gd name="T12" fmla="*/ 16 w 180"/>
                <a:gd name="T13" fmla="*/ 36 h 143"/>
                <a:gd name="T14" fmla="*/ 20 w 180"/>
                <a:gd name="T15" fmla="*/ 36 h 143"/>
                <a:gd name="T16" fmla="*/ 25 w 180"/>
                <a:gd name="T17" fmla="*/ 35 h 143"/>
                <a:gd name="T18" fmla="*/ 29 w 180"/>
                <a:gd name="T19" fmla="*/ 34 h 143"/>
                <a:gd name="T20" fmla="*/ 34 w 180"/>
                <a:gd name="T21" fmla="*/ 33 h 143"/>
                <a:gd name="T22" fmla="*/ 37 w 180"/>
                <a:gd name="T23" fmla="*/ 32 h 143"/>
                <a:gd name="T24" fmla="*/ 41 w 180"/>
                <a:gd name="T25" fmla="*/ 30 h 143"/>
                <a:gd name="T26" fmla="*/ 43 w 180"/>
                <a:gd name="T27" fmla="*/ 27 h 143"/>
                <a:gd name="T28" fmla="*/ 45 w 180"/>
                <a:gd name="T29" fmla="*/ 24 h 143"/>
                <a:gd name="T30" fmla="*/ 45 w 180"/>
                <a:gd name="T31" fmla="*/ 20 h 143"/>
                <a:gd name="T32" fmla="*/ 44 w 180"/>
                <a:gd name="T33" fmla="*/ 15 h 143"/>
                <a:gd name="T34" fmla="*/ 42 w 180"/>
                <a:gd name="T35" fmla="*/ 10 h 143"/>
                <a:gd name="T36" fmla="*/ 35 w 180"/>
                <a:gd name="T37" fmla="*/ 2 h 143"/>
                <a:gd name="T38" fmla="*/ 27 w 180"/>
                <a:gd name="T39" fmla="*/ 0 h 143"/>
                <a:gd name="T40" fmla="*/ 21 w 180"/>
                <a:gd name="T41" fmla="*/ 3 h 143"/>
                <a:gd name="T42" fmla="*/ 14 w 180"/>
                <a:gd name="T43" fmla="*/ 8 h 143"/>
                <a:gd name="T44" fmla="*/ 9 w 180"/>
                <a:gd name="T45" fmla="*/ 15 h 143"/>
                <a:gd name="T46" fmla="*/ 4 w 180"/>
                <a:gd name="T47" fmla="*/ 22 h 143"/>
                <a:gd name="T48" fmla="*/ 1 w 180"/>
                <a:gd name="T49" fmla="*/ 27 h 143"/>
                <a:gd name="T50" fmla="*/ 0 w 180"/>
                <a:gd name="T51" fmla="*/ 29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
                <a:gd name="T79" fmla="*/ 0 h 143"/>
                <a:gd name="T80" fmla="*/ 180 w 180"/>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 h="143">
                  <a:moveTo>
                    <a:pt x="0" y="116"/>
                  </a:moveTo>
                  <a:lnTo>
                    <a:pt x="15" y="142"/>
                  </a:lnTo>
                  <a:lnTo>
                    <a:pt x="17" y="142"/>
                  </a:lnTo>
                  <a:lnTo>
                    <a:pt x="24" y="142"/>
                  </a:lnTo>
                  <a:lnTo>
                    <a:pt x="34" y="143"/>
                  </a:lnTo>
                  <a:lnTo>
                    <a:pt x="48" y="143"/>
                  </a:lnTo>
                  <a:lnTo>
                    <a:pt x="63" y="142"/>
                  </a:lnTo>
                  <a:lnTo>
                    <a:pt x="80" y="141"/>
                  </a:lnTo>
                  <a:lnTo>
                    <a:pt x="99" y="139"/>
                  </a:lnTo>
                  <a:lnTo>
                    <a:pt x="116" y="135"/>
                  </a:lnTo>
                  <a:lnTo>
                    <a:pt x="133" y="131"/>
                  </a:lnTo>
                  <a:lnTo>
                    <a:pt x="148" y="125"/>
                  </a:lnTo>
                  <a:lnTo>
                    <a:pt x="161" y="117"/>
                  </a:lnTo>
                  <a:lnTo>
                    <a:pt x="171" y="106"/>
                  </a:lnTo>
                  <a:lnTo>
                    <a:pt x="177" y="94"/>
                  </a:lnTo>
                  <a:lnTo>
                    <a:pt x="180" y="79"/>
                  </a:lnTo>
                  <a:lnTo>
                    <a:pt x="175" y="60"/>
                  </a:lnTo>
                  <a:lnTo>
                    <a:pt x="166" y="40"/>
                  </a:lnTo>
                  <a:lnTo>
                    <a:pt x="138" y="7"/>
                  </a:lnTo>
                  <a:lnTo>
                    <a:pt x="109" y="0"/>
                  </a:lnTo>
                  <a:lnTo>
                    <a:pt x="82" y="10"/>
                  </a:lnTo>
                  <a:lnTo>
                    <a:pt x="56" y="32"/>
                  </a:lnTo>
                  <a:lnTo>
                    <a:pt x="33" y="59"/>
                  </a:lnTo>
                  <a:lnTo>
                    <a:pt x="16" y="87"/>
                  </a:lnTo>
                  <a:lnTo>
                    <a:pt x="4" y="108"/>
                  </a:lnTo>
                  <a:lnTo>
                    <a:pt x="0" y="116"/>
                  </a:lnTo>
                  <a:close/>
                </a:path>
              </a:pathLst>
            </a:custGeom>
            <a:solidFill>
              <a:srgbClr val="FF0000"/>
            </a:solidFill>
            <a:ln w="9525">
              <a:noFill/>
              <a:round/>
              <a:headEnd/>
              <a:tailEnd/>
            </a:ln>
          </p:spPr>
          <p:txBody>
            <a:bodyPr/>
            <a:lstStyle/>
            <a:p>
              <a:endParaRPr lang="en-US"/>
            </a:p>
          </p:txBody>
        </p:sp>
        <p:sp>
          <p:nvSpPr>
            <p:cNvPr id="11280" name="Freeform 291"/>
            <p:cNvSpPr>
              <a:spLocks/>
            </p:cNvSpPr>
            <p:nvPr/>
          </p:nvSpPr>
          <p:spPr bwMode="auto">
            <a:xfrm>
              <a:off x="2654" y="1594"/>
              <a:ext cx="12" cy="12"/>
            </a:xfrm>
            <a:custGeom>
              <a:avLst/>
              <a:gdLst>
                <a:gd name="T0" fmla="*/ 3 w 24"/>
                <a:gd name="T1" fmla="*/ 6 h 24"/>
                <a:gd name="T2" fmla="*/ 2 w 24"/>
                <a:gd name="T3" fmla="*/ 6 h 24"/>
                <a:gd name="T4" fmla="*/ 1 w 24"/>
                <a:gd name="T5" fmla="*/ 6 h 24"/>
                <a:gd name="T6" fmla="*/ 1 w 24"/>
                <a:gd name="T7" fmla="*/ 4 h 24"/>
                <a:gd name="T8" fmla="*/ 0 w 24"/>
                <a:gd name="T9" fmla="*/ 3 h 24"/>
                <a:gd name="T10" fmla="*/ 1 w 24"/>
                <a:gd name="T11" fmla="*/ 2 h 24"/>
                <a:gd name="T12" fmla="*/ 1 w 24"/>
                <a:gd name="T13" fmla="*/ 1 h 24"/>
                <a:gd name="T14" fmla="*/ 2 w 24"/>
                <a:gd name="T15" fmla="*/ 1 h 24"/>
                <a:gd name="T16" fmla="*/ 3 w 24"/>
                <a:gd name="T17" fmla="*/ 0 h 24"/>
                <a:gd name="T18" fmla="*/ 5 w 24"/>
                <a:gd name="T19" fmla="*/ 1 h 24"/>
                <a:gd name="T20" fmla="*/ 5 w 24"/>
                <a:gd name="T21" fmla="*/ 1 h 24"/>
                <a:gd name="T22" fmla="*/ 6 w 24"/>
                <a:gd name="T23" fmla="*/ 2 h 24"/>
                <a:gd name="T24" fmla="*/ 6 w 24"/>
                <a:gd name="T25" fmla="*/ 3 h 24"/>
                <a:gd name="T26" fmla="*/ 6 w 24"/>
                <a:gd name="T27" fmla="*/ 4 h 24"/>
                <a:gd name="T28" fmla="*/ 5 w 24"/>
                <a:gd name="T29" fmla="*/ 6 h 24"/>
                <a:gd name="T30" fmla="*/ 5 w 24"/>
                <a:gd name="T31" fmla="*/ 6 h 24"/>
                <a:gd name="T32" fmla="*/ 3 w 24"/>
                <a:gd name="T33" fmla="*/ 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2" y="24"/>
                  </a:moveTo>
                  <a:lnTo>
                    <a:pt x="8" y="23"/>
                  </a:lnTo>
                  <a:lnTo>
                    <a:pt x="3" y="21"/>
                  </a:lnTo>
                  <a:lnTo>
                    <a:pt x="1" y="16"/>
                  </a:lnTo>
                  <a:lnTo>
                    <a:pt x="0" y="11"/>
                  </a:lnTo>
                  <a:lnTo>
                    <a:pt x="1" y="7"/>
                  </a:lnTo>
                  <a:lnTo>
                    <a:pt x="3" y="3"/>
                  </a:lnTo>
                  <a:lnTo>
                    <a:pt x="8" y="1"/>
                  </a:lnTo>
                  <a:lnTo>
                    <a:pt x="12" y="0"/>
                  </a:lnTo>
                  <a:lnTo>
                    <a:pt x="17" y="1"/>
                  </a:lnTo>
                  <a:lnTo>
                    <a:pt x="20" y="3"/>
                  </a:lnTo>
                  <a:lnTo>
                    <a:pt x="23" y="7"/>
                  </a:lnTo>
                  <a:lnTo>
                    <a:pt x="24" y="11"/>
                  </a:lnTo>
                  <a:lnTo>
                    <a:pt x="23" y="16"/>
                  </a:lnTo>
                  <a:lnTo>
                    <a:pt x="20" y="21"/>
                  </a:lnTo>
                  <a:lnTo>
                    <a:pt x="17" y="23"/>
                  </a:lnTo>
                  <a:lnTo>
                    <a:pt x="12" y="24"/>
                  </a:lnTo>
                  <a:close/>
                </a:path>
              </a:pathLst>
            </a:custGeom>
            <a:solidFill>
              <a:srgbClr val="FF0000"/>
            </a:solidFill>
            <a:ln w="9525">
              <a:noFill/>
              <a:round/>
              <a:headEnd/>
              <a:tailEnd/>
            </a:ln>
          </p:spPr>
          <p:txBody>
            <a:bodyPr/>
            <a:lstStyle/>
            <a:p>
              <a:endParaRPr lang="en-US"/>
            </a:p>
          </p:txBody>
        </p:sp>
        <p:sp>
          <p:nvSpPr>
            <p:cNvPr id="11281" name="Freeform 292"/>
            <p:cNvSpPr>
              <a:spLocks/>
            </p:cNvSpPr>
            <p:nvPr/>
          </p:nvSpPr>
          <p:spPr bwMode="auto">
            <a:xfrm>
              <a:off x="2647" y="1554"/>
              <a:ext cx="26" cy="37"/>
            </a:xfrm>
            <a:custGeom>
              <a:avLst/>
              <a:gdLst>
                <a:gd name="T0" fmla="*/ 5 w 52"/>
                <a:gd name="T1" fmla="*/ 19 h 73"/>
                <a:gd name="T2" fmla="*/ 8 w 52"/>
                <a:gd name="T3" fmla="*/ 19 h 73"/>
                <a:gd name="T4" fmla="*/ 9 w 52"/>
                <a:gd name="T5" fmla="*/ 18 h 73"/>
                <a:gd name="T6" fmla="*/ 10 w 52"/>
                <a:gd name="T7" fmla="*/ 16 h 73"/>
                <a:gd name="T8" fmla="*/ 11 w 52"/>
                <a:gd name="T9" fmla="*/ 13 h 73"/>
                <a:gd name="T10" fmla="*/ 13 w 52"/>
                <a:gd name="T11" fmla="*/ 9 h 73"/>
                <a:gd name="T12" fmla="*/ 13 w 52"/>
                <a:gd name="T13" fmla="*/ 6 h 73"/>
                <a:gd name="T14" fmla="*/ 13 w 52"/>
                <a:gd name="T15" fmla="*/ 3 h 73"/>
                <a:gd name="T16" fmla="*/ 11 w 52"/>
                <a:gd name="T17" fmla="*/ 1 h 73"/>
                <a:gd name="T18" fmla="*/ 7 w 52"/>
                <a:gd name="T19" fmla="*/ 0 h 73"/>
                <a:gd name="T20" fmla="*/ 3 w 52"/>
                <a:gd name="T21" fmla="*/ 1 h 73"/>
                <a:gd name="T22" fmla="*/ 1 w 52"/>
                <a:gd name="T23" fmla="*/ 3 h 73"/>
                <a:gd name="T24" fmla="*/ 0 w 52"/>
                <a:gd name="T25" fmla="*/ 6 h 73"/>
                <a:gd name="T26" fmla="*/ 1 w 52"/>
                <a:gd name="T27" fmla="*/ 9 h 73"/>
                <a:gd name="T28" fmla="*/ 2 w 52"/>
                <a:gd name="T29" fmla="*/ 13 h 73"/>
                <a:gd name="T30" fmla="*/ 3 w 52"/>
                <a:gd name="T31" fmla="*/ 16 h 73"/>
                <a:gd name="T32" fmla="*/ 5 w 52"/>
                <a:gd name="T33" fmla="*/ 18 h 73"/>
                <a:gd name="T34" fmla="*/ 5 w 52"/>
                <a:gd name="T35" fmla="*/ 19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FF0000"/>
            </a:solidFill>
            <a:ln w="9525">
              <a:noFill/>
              <a:round/>
              <a:headEnd/>
              <a:tailEnd/>
            </a:ln>
          </p:spPr>
          <p:txBody>
            <a:bodyPr/>
            <a:lstStyle/>
            <a:p>
              <a:endParaRPr lang="en-US"/>
            </a:p>
          </p:txBody>
        </p:sp>
        <p:sp>
          <p:nvSpPr>
            <p:cNvPr id="11282" name="Freeform 293"/>
            <p:cNvSpPr>
              <a:spLocks/>
            </p:cNvSpPr>
            <p:nvPr/>
          </p:nvSpPr>
          <p:spPr bwMode="auto">
            <a:xfrm>
              <a:off x="2647" y="1554"/>
              <a:ext cx="26" cy="37"/>
            </a:xfrm>
            <a:custGeom>
              <a:avLst/>
              <a:gdLst>
                <a:gd name="T0" fmla="*/ 5 w 52"/>
                <a:gd name="T1" fmla="*/ 19 h 73"/>
                <a:gd name="T2" fmla="*/ 8 w 52"/>
                <a:gd name="T3" fmla="*/ 19 h 73"/>
                <a:gd name="T4" fmla="*/ 9 w 52"/>
                <a:gd name="T5" fmla="*/ 18 h 73"/>
                <a:gd name="T6" fmla="*/ 10 w 52"/>
                <a:gd name="T7" fmla="*/ 16 h 73"/>
                <a:gd name="T8" fmla="*/ 11 w 52"/>
                <a:gd name="T9" fmla="*/ 13 h 73"/>
                <a:gd name="T10" fmla="*/ 13 w 52"/>
                <a:gd name="T11" fmla="*/ 9 h 73"/>
                <a:gd name="T12" fmla="*/ 13 w 52"/>
                <a:gd name="T13" fmla="*/ 6 h 73"/>
                <a:gd name="T14" fmla="*/ 13 w 52"/>
                <a:gd name="T15" fmla="*/ 3 h 73"/>
                <a:gd name="T16" fmla="*/ 11 w 52"/>
                <a:gd name="T17" fmla="*/ 1 h 73"/>
                <a:gd name="T18" fmla="*/ 7 w 52"/>
                <a:gd name="T19" fmla="*/ 0 h 73"/>
                <a:gd name="T20" fmla="*/ 3 w 52"/>
                <a:gd name="T21" fmla="*/ 1 h 73"/>
                <a:gd name="T22" fmla="*/ 1 w 52"/>
                <a:gd name="T23" fmla="*/ 3 h 73"/>
                <a:gd name="T24" fmla="*/ 0 w 52"/>
                <a:gd name="T25" fmla="*/ 6 h 73"/>
                <a:gd name="T26" fmla="*/ 1 w 52"/>
                <a:gd name="T27" fmla="*/ 9 h 73"/>
                <a:gd name="T28" fmla="*/ 2 w 52"/>
                <a:gd name="T29" fmla="*/ 13 h 73"/>
                <a:gd name="T30" fmla="*/ 3 w 52"/>
                <a:gd name="T31" fmla="*/ 16 h 73"/>
                <a:gd name="T32" fmla="*/ 5 w 52"/>
                <a:gd name="T33" fmla="*/ 18 h 73"/>
                <a:gd name="T34" fmla="*/ 5 w 52"/>
                <a:gd name="T35" fmla="*/ 19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19" y="73"/>
                  </a:moveTo>
                  <a:lnTo>
                    <a:pt x="31" y="73"/>
                  </a:lnTo>
                  <a:lnTo>
                    <a:pt x="33" y="70"/>
                  </a:lnTo>
                  <a:lnTo>
                    <a:pt x="38" y="62"/>
                  </a:lnTo>
                  <a:lnTo>
                    <a:pt x="43" y="50"/>
                  </a:lnTo>
                  <a:lnTo>
                    <a:pt x="49" y="36"/>
                  </a:lnTo>
                  <a:lnTo>
                    <a:pt x="52" y="24"/>
                  </a:lnTo>
                  <a:lnTo>
                    <a:pt x="50" y="12"/>
                  </a:lnTo>
                  <a:lnTo>
                    <a:pt x="42" y="4"/>
                  </a:lnTo>
                  <a:lnTo>
                    <a:pt x="26" y="0"/>
                  </a:lnTo>
                  <a:lnTo>
                    <a:pt x="10" y="4"/>
                  </a:lnTo>
                  <a:lnTo>
                    <a:pt x="1" y="12"/>
                  </a:lnTo>
                  <a:lnTo>
                    <a:pt x="0" y="24"/>
                  </a:lnTo>
                  <a:lnTo>
                    <a:pt x="2" y="36"/>
                  </a:lnTo>
                  <a:lnTo>
                    <a:pt x="7" y="50"/>
                  </a:lnTo>
                  <a:lnTo>
                    <a:pt x="12" y="62"/>
                  </a:lnTo>
                  <a:lnTo>
                    <a:pt x="17" y="70"/>
                  </a:lnTo>
                  <a:lnTo>
                    <a:pt x="19" y="73"/>
                  </a:lnTo>
                  <a:close/>
                </a:path>
              </a:pathLst>
            </a:custGeom>
            <a:solidFill>
              <a:srgbClr val="FF0000"/>
            </a:solidFill>
            <a:ln w="9525">
              <a:noFill/>
              <a:round/>
              <a:headEnd/>
              <a:tailEnd/>
            </a:ln>
          </p:spPr>
          <p:txBody>
            <a:bodyPr/>
            <a:lstStyle/>
            <a:p>
              <a:endParaRPr lang="en-US"/>
            </a:p>
          </p:txBody>
        </p:sp>
        <p:sp>
          <p:nvSpPr>
            <p:cNvPr id="11283" name="Freeform 294"/>
            <p:cNvSpPr>
              <a:spLocks/>
            </p:cNvSpPr>
            <p:nvPr/>
          </p:nvSpPr>
          <p:spPr bwMode="auto">
            <a:xfrm>
              <a:off x="2618" y="1569"/>
              <a:ext cx="36" cy="29"/>
            </a:xfrm>
            <a:custGeom>
              <a:avLst/>
              <a:gdLst>
                <a:gd name="T0" fmla="*/ 17 w 71"/>
                <a:gd name="T1" fmla="*/ 15 h 58"/>
                <a:gd name="T2" fmla="*/ 18 w 71"/>
                <a:gd name="T3" fmla="*/ 12 h 58"/>
                <a:gd name="T4" fmla="*/ 18 w 71"/>
                <a:gd name="T5" fmla="*/ 11 h 58"/>
                <a:gd name="T6" fmla="*/ 16 w 71"/>
                <a:gd name="T7" fmla="*/ 9 h 58"/>
                <a:gd name="T8" fmla="*/ 15 w 71"/>
                <a:gd name="T9" fmla="*/ 7 h 58"/>
                <a:gd name="T10" fmla="*/ 13 w 71"/>
                <a:gd name="T11" fmla="*/ 4 h 58"/>
                <a:gd name="T12" fmla="*/ 10 w 71"/>
                <a:gd name="T13" fmla="*/ 2 h 58"/>
                <a:gd name="T14" fmla="*/ 7 w 71"/>
                <a:gd name="T15" fmla="*/ 0 h 58"/>
                <a:gd name="T16" fmla="*/ 4 w 71"/>
                <a:gd name="T17" fmla="*/ 1 h 58"/>
                <a:gd name="T18" fmla="*/ 2 w 71"/>
                <a:gd name="T19" fmla="*/ 5 h 58"/>
                <a:gd name="T20" fmla="*/ 0 w 71"/>
                <a:gd name="T21" fmla="*/ 9 h 58"/>
                <a:gd name="T22" fmla="*/ 1 w 71"/>
                <a:gd name="T23" fmla="*/ 11 h 58"/>
                <a:gd name="T24" fmla="*/ 3 w 71"/>
                <a:gd name="T25" fmla="*/ 13 h 58"/>
                <a:gd name="T26" fmla="*/ 7 w 71"/>
                <a:gd name="T27" fmla="*/ 14 h 58"/>
                <a:gd name="T28" fmla="*/ 10 w 71"/>
                <a:gd name="T29" fmla="*/ 15 h 58"/>
                <a:gd name="T30" fmla="*/ 13 w 71"/>
                <a:gd name="T31" fmla="*/ 15 h 58"/>
                <a:gd name="T32" fmla="*/ 16 w 71"/>
                <a:gd name="T33" fmla="*/ 15 h 58"/>
                <a:gd name="T34" fmla="*/ 17 w 71"/>
                <a:gd name="T35" fmla="*/ 15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8"/>
                  </a:lnTo>
                  <a:lnTo>
                    <a:pt x="70" y="44"/>
                  </a:lnTo>
                  <a:lnTo>
                    <a:pt x="64" y="36"/>
                  </a:lnTo>
                  <a:lnTo>
                    <a:pt x="58" y="25"/>
                  </a:lnTo>
                  <a:lnTo>
                    <a:pt x="49" y="14"/>
                  </a:lnTo>
                  <a:lnTo>
                    <a:pt x="39" y="5"/>
                  </a:lnTo>
                  <a:lnTo>
                    <a:pt x="28" y="0"/>
                  </a:lnTo>
                  <a:lnTo>
                    <a:pt x="16" y="4"/>
                  </a:lnTo>
                  <a:lnTo>
                    <a:pt x="6" y="17"/>
                  </a:lnTo>
                  <a:lnTo>
                    <a:pt x="0" y="33"/>
                  </a:lnTo>
                  <a:lnTo>
                    <a:pt x="3" y="43"/>
                  </a:lnTo>
                  <a:lnTo>
                    <a:pt x="11" y="51"/>
                  </a:lnTo>
                  <a:lnTo>
                    <a:pt x="25" y="56"/>
                  </a:lnTo>
                  <a:lnTo>
                    <a:pt x="39" y="58"/>
                  </a:lnTo>
                  <a:lnTo>
                    <a:pt x="52" y="58"/>
                  </a:lnTo>
                  <a:lnTo>
                    <a:pt x="62" y="58"/>
                  </a:lnTo>
                  <a:lnTo>
                    <a:pt x="66" y="58"/>
                  </a:lnTo>
                  <a:close/>
                </a:path>
              </a:pathLst>
            </a:custGeom>
            <a:solidFill>
              <a:srgbClr val="FF0000"/>
            </a:solidFill>
            <a:ln w="9525">
              <a:noFill/>
              <a:round/>
              <a:headEnd/>
              <a:tailEnd/>
            </a:ln>
          </p:spPr>
          <p:txBody>
            <a:bodyPr/>
            <a:lstStyle/>
            <a:p>
              <a:endParaRPr lang="en-US"/>
            </a:p>
          </p:txBody>
        </p:sp>
        <p:sp>
          <p:nvSpPr>
            <p:cNvPr id="11284" name="Freeform 295"/>
            <p:cNvSpPr>
              <a:spLocks/>
            </p:cNvSpPr>
            <p:nvPr/>
          </p:nvSpPr>
          <p:spPr bwMode="auto">
            <a:xfrm>
              <a:off x="2618" y="1602"/>
              <a:ext cx="36" cy="28"/>
            </a:xfrm>
            <a:custGeom>
              <a:avLst/>
              <a:gdLst>
                <a:gd name="T0" fmla="*/ 18 w 71"/>
                <a:gd name="T1" fmla="*/ 2 h 57"/>
                <a:gd name="T2" fmla="*/ 17 w 71"/>
                <a:gd name="T3" fmla="*/ 0 h 57"/>
                <a:gd name="T4" fmla="*/ 16 w 71"/>
                <a:gd name="T5" fmla="*/ 0 h 57"/>
                <a:gd name="T6" fmla="*/ 14 w 71"/>
                <a:gd name="T7" fmla="*/ 0 h 57"/>
                <a:gd name="T8" fmla="*/ 10 w 71"/>
                <a:gd name="T9" fmla="*/ 0 h 57"/>
                <a:gd name="T10" fmla="*/ 7 w 71"/>
                <a:gd name="T11" fmla="*/ 0 h 57"/>
                <a:gd name="T12" fmla="*/ 4 w 71"/>
                <a:gd name="T13" fmla="*/ 1 h 57"/>
                <a:gd name="T14" fmla="*/ 1 w 71"/>
                <a:gd name="T15" fmla="*/ 3 h 57"/>
                <a:gd name="T16" fmla="*/ 0 w 71"/>
                <a:gd name="T17" fmla="*/ 6 h 57"/>
                <a:gd name="T18" fmla="*/ 2 w 71"/>
                <a:gd name="T19" fmla="*/ 10 h 57"/>
                <a:gd name="T20" fmla="*/ 4 w 71"/>
                <a:gd name="T21" fmla="*/ 13 h 57"/>
                <a:gd name="T22" fmla="*/ 7 w 71"/>
                <a:gd name="T23" fmla="*/ 14 h 57"/>
                <a:gd name="T24" fmla="*/ 10 w 71"/>
                <a:gd name="T25" fmla="*/ 13 h 57"/>
                <a:gd name="T26" fmla="*/ 13 w 71"/>
                <a:gd name="T27" fmla="*/ 11 h 57"/>
                <a:gd name="T28" fmla="*/ 15 w 71"/>
                <a:gd name="T29" fmla="*/ 8 h 57"/>
                <a:gd name="T30" fmla="*/ 16 w 71"/>
                <a:gd name="T31" fmla="*/ 5 h 57"/>
                <a:gd name="T32" fmla="*/ 18 w 71"/>
                <a:gd name="T33" fmla="*/ 3 h 57"/>
                <a:gd name="T34" fmla="*/ 18 w 71"/>
                <a:gd name="T35" fmla="*/ 2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71" y="10"/>
                  </a:moveTo>
                  <a:lnTo>
                    <a:pt x="66" y="0"/>
                  </a:lnTo>
                  <a:lnTo>
                    <a:pt x="62" y="0"/>
                  </a:lnTo>
                  <a:lnTo>
                    <a:pt x="53" y="0"/>
                  </a:lnTo>
                  <a:lnTo>
                    <a:pt x="39" y="0"/>
                  </a:lnTo>
                  <a:lnTo>
                    <a:pt x="25" y="2"/>
                  </a:lnTo>
                  <a:lnTo>
                    <a:pt x="13" y="7"/>
                  </a:lnTo>
                  <a:lnTo>
                    <a:pt x="3" y="15"/>
                  </a:lnTo>
                  <a:lnTo>
                    <a:pt x="0" y="25"/>
                  </a:lnTo>
                  <a:lnTo>
                    <a:pt x="6" y="42"/>
                  </a:lnTo>
                  <a:lnTo>
                    <a:pt x="16" y="54"/>
                  </a:lnTo>
                  <a:lnTo>
                    <a:pt x="28" y="57"/>
                  </a:lnTo>
                  <a:lnTo>
                    <a:pt x="39" y="53"/>
                  </a:lnTo>
                  <a:lnTo>
                    <a:pt x="49" y="44"/>
                  </a:lnTo>
                  <a:lnTo>
                    <a:pt x="58" y="33"/>
                  </a:lnTo>
                  <a:lnTo>
                    <a:pt x="64" y="22"/>
                  </a:lnTo>
                  <a:lnTo>
                    <a:pt x="70" y="14"/>
                  </a:lnTo>
                  <a:lnTo>
                    <a:pt x="71" y="10"/>
                  </a:lnTo>
                  <a:close/>
                </a:path>
              </a:pathLst>
            </a:custGeom>
            <a:solidFill>
              <a:srgbClr val="FF0000"/>
            </a:solidFill>
            <a:ln w="9525">
              <a:noFill/>
              <a:round/>
              <a:headEnd/>
              <a:tailEnd/>
            </a:ln>
          </p:spPr>
          <p:txBody>
            <a:bodyPr/>
            <a:lstStyle/>
            <a:p>
              <a:endParaRPr lang="en-US"/>
            </a:p>
          </p:txBody>
        </p:sp>
        <p:sp>
          <p:nvSpPr>
            <p:cNvPr id="11285" name="Freeform 296"/>
            <p:cNvSpPr>
              <a:spLocks/>
            </p:cNvSpPr>
            <p:nvPr/>
          </p:nvSpPr>
          <p:spPr bwMode="auto">
            <a:xfrm>
              <a:off x="2647" y="1610"/>
              <a:ext cx="26" cy="36"/>
            </a:xfrm>
            <a:custGeom>
              <a:avLst/>
              <a:gdLst>
                <a:gd name="T0" fmla="*/ 8 w 52"/>
                <a:gd name="T1" fmla="*/ 0 h 73"/>
                <a:gd name="T2" fmla="*/ 5 w 52"/>
                <a:gd name="T3" fmla="*/ 0 h 73"/>
                <a:gd name="T4" fmla="*/ 5 w 52"/>
                <a:gd name="T5" fmla="*/ 1 h 73"/>
                <a:gd name="T6" fmla="*/ 3 w 52"/>
                <a:gd name="T7" fmla="*/ 3 h 73"/>
                <a:gd name="T8" fmla="*/ 2 w 52"/>
                <a:gd name="T9" fmla="*/ 5 h 73"/>
                <a:gd name="T10" fmla="*/ 1 w 52"/>
                <a:gd name="T11" fmla="*/ 9 h 73"/>
                <a:gd name="T12" fmla="*/ 0 w 52"/>
                <a:gd name="T13" fmla="*/ 12 h 73"/>
                <a:gd name="T14" fmla="*/ 1 w 52"/>
                <a:gd name="T15" fmla="*/ 15 h 73"/>
                <a:gd name="T16" fmla="*/ 3 w 52"/>
                <a:gd name="T17" fmla="*/ 17 h 73"/>
                <a:gd name="T18" fmla="*/ 7 w 52"/>
                <a:gd name="T19" fmla="*/ 18 h 73"/>
                <a:gd name="T20" fmla="*/ 11 w 52"/>
                <a:gd name="T21" fmla="*/ 17 h 73"/>
                <a:gd name="T22" fmla="*/ 13 w 52"/>
                <a:gd name="T23" fmla="*/ 15 h 73"/>
                <a:gd name="T24" fmla="*/ 13 w 52"/>
                <a:gd name="T25" fmla="*/ 12 h 73"/>
                <a:gd name="T26" fmla="*/ 13 w 52"/>
                <a:gd name="T27" fmla="*/ 9 h 73"/>
                <a:gd name="T28" fmla="*/ 12 w 52"/>
                <a:gd name="T29" fmla="*/ 5 h 73"/>
                <a:gd name="T30" fmla="*/ 10 w 52"/>
                <a:gd name="T31" fmla="*/ 3 h 73"/>
                <a:gd name="T32" fmla="*/ 9 w 52"/>
                <a:gd name="T33" fmla="*/ 1 h 73"/>
                <a:gd name="T34" fmla="*/ 8 w 52"/>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32" y="0"/>
                  </a:moveTo>
                  <a:lnTo>
                    <a:pt x="20" y="0"/>
                  </a:lnTo>
                  <a:lnTo>
                    <a:pt x="18" y="4"/>
                  </a:lnTo>
                  <a:lnTo>
                    <a:pt x="14" y="12"/>
                  </a:lnTo>
                  <a:lnTo>
                    <a:pt x="8" y="23"/>
                  </a:lnTo>
                  <a:lnTo>
                    <a:pt x="2" y="36"/>
                  </a:lnTo>
                  <a:lnTo>
                    <a:pt x="0" y="50"/>
                  </a:lnTo>
                  <a:lnTo>
                    <a:pt x="1" y="61"/>
                  </a:lnTo>
                  <a:lnTo>
                    <a:pt x="9" y="69"/>
                  </a:lnTo>
                  <a:lnTo>
                    <a:pt x="25" y="73"/>
                  </a:lnTo>
                  <a:lnTo>
                    <a:pt x="41" y="69"/>
                  </a:lnTo>
                  <a:lnTo>
                    <a:pt x="50" y="61"/>
                  </a:lnTo>
                  <a:lnTo>
                    <a:pt x="52" y="50"/>
                  </a:lnTo>
                  <a:lnTo>
                    <a:pt x="49" y="36"/>
                  </a:lnTo>
                  <a:lnTo>
                    <a:pt x="45" y="23"/>
                  </a:lnTo>
                  <a:lnTo>
                    <a:pt x="39" y="12"/>
                  </a:lnTo>
                  <a:lnTo>
                    <a:pt x="34" y="4"/>
                  </a:lnTo>
                  <a:lnTo>
                    <a:pt x="32" y="0"/>
                  </a:lnTo>
                  <a:close/>
                </a:path>
              </a:pathLst>
            </a:custGeom>
            <a:solidFill>
              <a:srgbClr val="FF0000"/>
            </a:solidFill>
            <a:ln w="9525">
              <a:noFill/>
              <a:round/>
              <a:headEnd/>
              <a:tailEnd/>
            </a:ln>
          </p:spPr>
          <p:txBody>
            <a:bodyPr/>
            <a:lstStyle/>
            <a:p>
              <a:endParaRPr lang="en-US"/>
            </a:p>
          </p:txBody>
        </p:sp>
        <p:sp>
          <p:nvSpPr>
            <p:cNvPr id="11286" name="Freeform 297"/>
            <p:cNvSpPr>
              <a:spLocks/>
            </p:cNvSpPr>
            <p:nvPr/>
          </p:nvSpPr>
          <p:spPr bwMode="auto">
            <a:xfrm>
              <a:off x="2667" y="1602"/>
              <a:ext cx="36" cy="28"/>
            </a:xfrm>
            <a:custGeom>
              <a:avLst/>
              <a:gdLst>
                <a:gd name="T0" fmla="*/ 2 w 71"/>
                <a:gd name="T1" fmla="*/ 0 h 57"/>
                <a:gd name="T2" fmla="*/ 0 w 71"/>
                <a:gd name="T3" fmla="*/ 2 h 57"/>
                <a:gd name="T4" fmla="*/ 1 w 71"/>
                <a:gd name="T5" fmla="*/ 3 h 57"/>
                <a:gd name="T6" fmla="*/ 2 w 71"/>
                <a:gd name="T7" fmla="*/ 5 h 57"/>
                <a:gd name="T8" fmla="*/ 4 w 71"/>
                <a:gd name="T9" fmla="*/ 8 h 57"/>
                <a:gd name="T10" fmla="*/ 6 w 71"/>
                <a:gd name="T11" fmla="*/ 11 h 57"/>
                <a:gd name="T12" fmla="*/ 8 w 71"/>
                <a:gd name="T13" fmla="*/ 13 h 57"/>
                <a:gd name="T14" fmla="*/ 11 w 71"/>
                <a:gd name="T15" fmla="*/ 14 h 57"/>
                <a:gd name="T16" fmla="*/ 14 w 71"/>
                <a:gd name="T17" fmla="*/ 13 h 57"/>
                <a:gd name="T18" fmla="*/ 17 w 71"/>
                <a:gd name="T19" fmla="*/ 10 h 57"/>
                <a:gd name="T20" fmla="*/ 18 w 71"/>
                <a:gd name="T21" fmla="*/ 6 h 57"/>
                <a:gd name="T22" fmla="*/ 17 w 71"/>
                <a:gd name="T23" fmla="*/ 3 h 57"/>
                <a:gd name="T24" fmla="*/ 15 w 71"/>
                <a:gd name="T25" fmla="*/ 1 h 57"/>
                <a:gd name="T26" fmla="*/ 12 w 71"/>
                <a:gd name="T27" fmla="*/ 0 h 57"/>
                <a:gd name="T28" fmla="*/ 8 w 71"/>
                <a:gd name="T29" fmla="*/ 0 h 57"/>
                <a:gd name="T30" fmla="*/ 5 w 71"/>
                <a:gd name="T31" fmla="*/ 0 h 57"/>
                <a:gd name="T32" fmla="*/ 3 w 71"/>
                <a:gd name="T33" fmla="*/ 0 h 57"/>
                <a:gd name="T34" fmla="*/ 2 w 71"/>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6" y="0"/>
                  </a:moveTo>
                  <a:lnTo>
                    <a:pt x="0" y="10"/>
                  </a:lnTo>
                  <a:lnTo>
                    <a:pt x="1" y="14"/>
                  </a:lnTo>
                  <a:lnTo>
                    <a:pt x="7" y="22"/>
                  </a:lnTo>
                  <a:lnTo>
                    <a:pt x="14" y="33"/>
                  </a:lnTo>
                  <a:lnTo>
                    <a:pt x="23" y="44"/>
                  </a:lnTo>
                  <a:lnTo>
                    <a:pt x="32" y="53"/>
                  </a:lnTo>
                  <a:lnTo>
                    <a:pt x="44" y="57"/>
                  </a:lnTo>
                  <a:lnTo>
                    <a:pt x="55" y="54"/>
                  </a:lnTo>
                  <a:lnTo>
                    <a:pt x="66" y="42"/>
                  </a:lnTo>
                  <a:lnTo>
                    <a:pt x="71" y="25"/>
                  </a:lnTo>
                  <a:lnTo>
                    <a:pt x="68" y="15"/>
                  </a:lnTo>
                  <a:lnTo>
                    <a:pt x="60" y="7"/>
                  </a:lnTo>
                  <a:lnTo>
                    <a:pt x="46" y="2"/>
                  </a:lnTo>
                  <a:lnTo>
                    <a:pt x="32" y="0"/>
                  </a:lnTo>
                  <a:lnTo>
                    <a:pt x="19" y="0"/>
                  </a:lnTo>
                  <a:lnTo>
                    <a:pt x="9" y="0"/>
                  </a:lnTo>
                  <a:lnTo>
                    <a:pt x="6" y="0"/>
                  </a:lnTo>
                  <a:close/>
                </a:path>
              </a:pathLst>
            </a:custGeom>
            <a:solidFill>
              <a:srgbClr val="FF0000"/>
            </a:solidFill>
            <a:ln w="9525">
              <a:noFill/>
              <a:round/>
              <a:headEnd/>
              <a:tailEnd/>
            </a:ln>
          </p:spPr>
          <p:txBody>
            <a:bodyPr/>
            <a:lstStyle/>
            <a:p>
              <a:endParaRPr lang="en-US"/>
            </a:p>
          </p:txBody>
        </p:sp>
        <p:sp>
          <p:nvSpPr>
            <p:cNvPr id="11287" name="Freeform 298"/>
            <p:cNvSpPr>
              <a:spLocks/>
            </p:cNvSpPr>
            <p:nvPr/>
          </p:nvSpPr>
          <p:spPr bwMode="auto">
            <a:xfrm>
              <a:off x="2667" y="1569"/>
              <a:ext cx="36" cy="28"/>
            </a:xfrm>
            <a:custGeom>
              <a:avLst/>
              <a:gdLst>
                <a:gd name="T0" fmla="*/ 0 w 71"/>
                <a:gd name="T1" fmla="*/ 11 h 57"/>
                <a:gd name="T2" fmla="*/ 2 w 71"/>
                <a:gd name="T3" fmla="*/ 14 h 57"/>
                <a:gd name="T4" fmla="*/ 3 w 71"/>
                <a:gd name="T5" fmla="*/ 14 h 57"/>
                <a:gd name="T6" fmla="*/ 5 w 71"/>
                <a:gd name="T7" fmla="*/ 14 h 57"/>
                <a:gd name="T8" fmla="*/ 8 w 71"/>
                <a:gd name="T9" fmla="*/ 14 h 57"/>
                <a:gd name="T10" fmla="*/ 12 w 71"/>
                <a:gd name="T11" fmla="*/ 13 h 57"/>
                <a:gd name="T12" fmla="*/ 15 w 71"/>
                <a:gd name="T13" fmla="*/ 12 h 57"/>
                <a:gd name="T14" fmla="*/ 17 w 71"/>
                <a:gd name="T15" fmla="*/ 10 h 57"/>
                <a:gd name="T16" fmla="*/ 18 w 71"/>
                <a:gd name="T17" fmla="*/ 8 h 57"/>
                <a:gd name="T18" fmla="*/ 17 w 71"/>
                <a:gd name="T19" fmla="*/ 4 h 57"/>
                <a:gd name="T20" fmla="*/ 14 w 71"/>
                <a:gd name="T21" fmla="*/ 1 h 57"/>
                <a:gd name="T22" fmla="*/ 11 w 71"/>
                <a:gd name="T23" fmla="*/ 0 h 57"/>
                <a:gd name="T24" fmla="*/ 8 w 71"/>
                <a:gd name="T25" fmla="*/ 1 h 57"/>
                <a:gd name="T26" fmla="*/ 6 w 71"/>
                <a:gd name="T27" fmla="*/ 3 h 57"/>
                <a:gd name="T28" fmla="*/ 4 w 71"/>
                <a:gd name="T29" fmla="*/ 5 h 57"/>
                <a:gd name="T30" fmla="*/ 2 w 71"/>
                <a:gd name="T31" fmla="*/ 8 h 57"/>
                <a:gd name="T32" fmla="*/ 1 w 71"/>
                <a:gd name="T33" fmla="*/ 10 h 57"/>
                <a:gd name="T34" fmla="*/ 0 w 71"/>
                <a:gd name="T35" fmla="*/ 11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7"/>
                <a:gd name="T56" fmla="*/ 71 w 71"/>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7">
                  <a:moveTo>
                    <a:pt x="0" y="47"/>
                  </a:moveTo>
                  <a:lnTo>
                    <a:pt x="6" y="57"/>
                  </a:lnTo>
                  <a:lnTo>
                    <a:pt x="9" y="57"/>
                  </a:lnTo>
                  <a:lnTo>
                    <a:pt x="19" y="57"/>
                  </a:lnTo>
                  <a:lnTo>
                    <a:pt x="32" y="57"/>
                  </a:lnTo>
                  <a:lnTo>
                    <a:pt x="46" y="55"/>
                  </a:lnTo>
                  <a:lnTo>
                    <a:pt x="59" y="50"/>
                  </a:lnTo>
                  <a:lnTo>
                    <a:pt x="68" y="43"/>
                  </a:lnTo>
                  <a:lnTo>
                    <a:pt x="71" y="32"/>
                  </a:lnTo>
                  <a:lnTo>
                    <a:pt x="66" y="17"/>
                  </a:lnTo>
                  <a:lnTo>
                    <a:pt x="55" y="4"/>
                  </a:lnTo>
                  <a:lnTo>
                    <a:pt x="44" y="0"/>
                  </a:lnTo>
                  <a:lnTo>
                    <a:pt x="32" y="4"/>
                  </a:lnTo>
                  <a:lnTo>
                    <a:pt x="23" y="13"/>
                  </a:lnTo>
                  <a:lnTo>
                    <a:pt x="14" y="23"/>
                  </a:lnTo>
                  <a:lnTo>
                    <a:pt x="7" y="35"/>
                  </a:lnTo>
                  <a:lnTo>
                    <a:pt x="1" y="43"/>
                  </a:lnTo>
                  <a:lnTo>
                    <a:pt x="0" y="47"/>
                  </a:lnTo>
                  <a:close/>
                </a:path>
              </a:pathLst>
            </a:custGeom>
            <a:solidFill>
              <a:srgbClr val="FF0000"/>
            </a:solidFill>
            <a:ln w="9525">
              <a:noFill/>
              <a:round/>
              <a:headEnd/>
              <a:tailEnd/>
            </a:ln>
          </p:spPr>
          <p:txBody>
            <a:bodyPr/>
            <a:lstStyle/>
            <a:p>
              <a:endParaRPr lang="en-US"/>
            </a:p>
          </p:txBody>
        </p:sp>
        <p:sp>
          <p:nvSpPr>
            <p:cNvPr id="11288" name="Freeform 299"/>
            <p:cNvSpPr>
              <a:spLocks/>
            </p:cNvSpPr>
            <p:nvPr/>
          </p:nvSpPr>
          <p:spPr bwMode="auto">
            <a:xfrm>
              <a:off x="3368" y="2439"/>
              <a:ext cx="12" cy="12"/>
            </a:xfrm>
            <a:custGeom>
              <a:avLst/>
              <a:gdLst>
                <a:gd name="T0" fmla="*/ 3 w 24"/>
                <a:gd name="T1" fmla="*/ 6 h 24"/>
                <a:gd name="T2" fmla="*/ 2 w 24"/>
                <a:gd name="T3" fmla="*/ 6 h 24"/>
                <a:gd name="T4" fmla="*/ 1 w 24"/>
                <a:gd name="T5" fmla="*/ 5 h 24"/>
                <a:gd name="T6" fmla="*/ 1 w 24"/>
                <a:gd name="T7" fmla="*/ 4 h 24"/>
                <a:gd name="T8" fmla="*/ 0 w 24"/>
                <a:gd name="T9" fmla="*/ 3 h 24"/>
                <a:gd name="T10" fmla="*/ 1 w 24"/>
                <a:gd name="T11" fmla="*/ 2 h 24"/>
                <a:gd name="T12" fmla="*/ 1 w 24"/>
                <a:gd name="T13" fmla="*/ 1 h 24"/>
                <a:gd name="T14" fmla="*/ 2 w 24"/>
                <a:gd name="T15" fmla="*/ 1 h 24"/>
                <a:gd name="T16" fmla="*/ 3 w 24"/>
                <a:gd name="T17" fmla="*/ 0 h 24"/>
                <a:gd name="T18" fmla="*/ 4 w 24"/>
                <a:gd name="T19" fmla="*/ 1 h 24"/>
                <a:gd name="T20" fmla="*/ 5 w 24"/>
                <a:gd name="T21" fmla="*/ 1 h 24"/>
                <a:gd name="T22" fmla="*/ 6 w 24"/>
                <a:gd name="T23" fmla="*/ 2 h 24"/>
                <a:gd name="T24" fmla="*/ 6 w 24"/>
                <a:gd name="T25" fmla="*/ 3 h 24"/>
                <a:gd name="T26" fmla="*/ 6 w 24"/>
                <a:gd name="T27" fmla="*/ 4 h 24"/>
                <a:gd name="T28" fmla="*/ 5 w 24"/>
                <a:gd name="T29" fmla="*/ 5 h 24"/>
                <a:gd name="T30" fmla="*/ 4 w 24"/>
                <a:gd name="T31" fmla="*/ 6 h 24"/>
                <a:gd name="T32" fmla="*/ 3 w 24"/>
                <a:gd name="T33" fmla="*/ 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1" y="24"/>
                  </a:moveTo>
                  <a:lnTo>
                    <a:pt x="7" y="23"/>
                  </a:lnTo>
                  <a:lnTo>
                    <a:pt x="3" y="20"/>
                  </a:lnTo>
                  <a:lnTo>
                    <a:pt x="1" y="16"/>
                  </a:lnTo>
                  <a:lnTo>
                    <a:pt x="0" y="11"/>
                  </a:lnTo>
                  <a:lnTo>
                    <a:pt x="1" y="7"/>
                  </a:lnTo>
                  <a:lnTo>
                    <a:pt x="3" y="3"/>
                  </a:lnTo>
                  <a:lnTo>
                    <a:pt x="7" y="1"/>
                  </a:lnTo>
                  <a:lnTo>
                    <a:pt x="11" y="0"/>
                  </a:lnTo>
                  <a:lnTo>
                    <a:pt x="16" y="1"/>
                  </a:lnTo>
                  <a:lnTo>
                    <a:pt x="20" y="3"/>
                  </a:lnTo>
                  <a:lnTo>
                    <a:pt x="23" y="7"/>
                  </a:lnTo>
                  <a:lnTo>
                    <a:pt x="24" y="11"/>
                  </a:lnTo>
                  <a:lnTo>
                    <a:pt x="23" y="16"/>
                  </a:lnTo>
                  <a:lnTo>
                    <a:pt x="20" y="20"/>
                  </a:lnTo>
                  <a:lnTo>
                    <a:pt x="16" y="23"/>
                  </a:lnTo>
                  <a:lnTo>
                    <a:pt x="11" y="24"/>
                  </a:lnTo>
                  <a:close/>
                </a:path>
              </a:pathLst>
            </a:custGeom>
            <a:solidFill>
              <a:srgbClr val="FF0000"/>
            </a:solidFill>
            <a:ln w="9525">
              <a:noFill/>
              <a:round/>
              <a:headEnd/>
              <a:tailEnd/>
            </a:ln>
          </p:spPr>
          <p:txBody>
            <a:bodyPr/>
            <a:lstStyle/>
            <a:p>
              <a:endParaRPr lang="en-US"/>
            </a:p>
          </p:txBody>
        </p:sp>
        <p:sp>
          <p:nvSpPr>
            <p:cNvPr id="11289" name="Freeform 300"/>
            <p:cNvSpPr>
              <a:spLocks/>
            </p:cNvSpPr>
            <p:nvPr/>
          </p:nvSpPr>
          <p:spPr bwMode="auto">
            <a:xfrm>
              <a:off x="3361" y="2399"/>
              <a:ext cx="26" cy="36"/>
            </a:xfrm>
            <a:custGeom>
              <a:avLst/>
              <a:gdLst>
                <a:gd name="T0" fmla="*/ 4 w 53"/>
                <a:gd name="T1" fmla="*/ 18 h 73"/>
                <a:gd name="T2" fmla="*/ 8 w 53"/>
                <a:gd name="T3" fmla="*/ 18 h 73"/>
                <a:gd name="T4" fmla="*/ 8 w 53"/>
                <a:gd name="T5" fmla="*/ 17 h 73"/>
                <a:gd name="T6" fmla="*/ 9 w 53"/>
                <a:gd name="T7" fmla="*/ 15 h 73"/>
                <a:gd name="T8" fmla="*/ 11 w 53"/>
                <a:gd name="T9" fmla="*/ 12 h 73"/>
                <a:gd name="T10" fmla="*/ 12 w 53"/>
                <a:gd name="T11" fmla="*/ 9 h 73"/>
                <a:gd name="T12" fmla="*/ 13 w 53"/>
                <a:gd name="T13" fmla="*/ 5 h 73"/>
                <a:gd name="T14" fmla="*/ 12 w 53"/>
                <a:gd name="T15" fmla="*/ 3 h 73"/>
                <a:gd name="T16" fmla="*/ 10 w 53"/>
                <a:gd name="T17" fmla="*/ 1 h 73"/>
                <a:gd name="T18" fmla="*/ 6 w 53"/>
                <a:gd name="T19" fmla="*/ 0 h 73"/>
                <a:gd name="T20" fmla="*/ 2 w 53"/>
                <a:gd name="T21" fmla="*/ 1 h 73"/>
                <a:gd name="T22" fmla="*/ 0 w 53"/>
                <a:gd name="T23" fmla="*/ 3 h 73"/>
                <a:gd name="T24" fmla="*/ 0 w 53"/>
                <a:gd name="T25" fmla="*/ 5 h 73"/>
                <a:gd name="T26" fmla="*/ 0 w 53"/>
                <a:gd name="T27" fmla="*/ 9 h 73"/>
                <a:gd name="T28" fmla="*/ 1 w 53"/>
                <a:gd name="T29" fmla="*/ 12 h 73"/>
                <a:gd name="T30" fmla="*/ 3 w 53"/>
                <a:gd name="T31" fmla="*/ 15 h 73"/>
                <a:gd name="T32" fmla="*/ 4 w 53"/>
                <a:gd name="T33" fmla="*/ 17 h 73"/>
                <a:gd name="T34" fmla="*/ 4 w 53"/>
                <a:gd name="T35" fmla="*/ 18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FF0000"/>
            </a:solidFill>
            <a:ln w="9525">
              <a:noFill/>
              <a:round/>
              <a:headEnd/>
              <a:tailEnd/>
            </a:ln>
          </p:spPr>
          <p:txBody>
            <a:bodyPr/>
            <a:lstStyle/>
            <a:p>
              <a:endParaRPr lang="en-US"/>
            </a:p>
          </p:txBody>
        </p:sp>
        <p:sp>
          <p:nvSpPr>
            <p:cNvPr id="11290" name="Freeform 301"/>
            <p:cNvSpPr>
              <a:spLocks/>
            </p:cNvSpPr>
            <p:nvPr/>
          </p:nvSpPr>
          <p:spPr bwMode="auto">
            <a:xfrm>
              <a:off x="3361" y="2399"/>
              <a:ext cx="26" cy="36"/>
            </a:xfrm>
            <a:custGeom>
              <a:avLst/>
              <a:gdLst>
                <a:gd name="T0" fmla="*/ 4 w 53"/>
                <a:gd name="T1" fmla="*/ 18 h 73"/>
                <a:gd name="T2" fmla="*/ 8 w 53"/>
                <a:gd name="T3" fmla="*/ 18 h 73"/>
                <a:gd name="T4" fmla="*/ 8 w 53"/>
                <a:gd name="T5" fmla="*/ 17 h 73"/>
                <a:gd name="T6" fmla="*/ 9 w 53"/>
                <a:gd name="T7" fmla="*/ 15 h 73"/>
                <a:gd name="T8" fmla="*/ 11 w 53"/>
                <a:gd name="T9" fmla="*/ 12 h 73"/>
                <a:gd name="T10" fmla="*/ 12 w 53"/>
                <a:gd name="T11" fmla="*/ 9 h 73"/>
                <a:gd name="T12" fmla="*/ 13 w 53"/>
                <a:gd name="T13" fmla="*/ 5 h 73"/>
                <a:gd name="T14" fmla="*/ 12 w 53"/>
                <a:gd name="T15" fmla="*/ 3 h 73"/>
                <a:gd name="T16" fmla="*/ 10 w 53"/>
                <a:gd name="T17" fmla="*/ 1 h 73"/>
                <a:gd name="T18" fmla="*/ 6 w 53"/>
                <a:gd name="T19" fmla="*/ 0 h 73"/>
                <a:gd name="T20" fmla="*/ 2 w 53"/>
                <a:gd name="T21" fmla="*/ 1 h 73"/>
                <a:gd name="T22" fmla="*/ 0 w 53"/>
                <a:gd name="T23" fmla="*/ 3 h 73"/>
                <a:gd name="T24" fmla="*/ 0 w 53"/>
                <a:gd name="T25" fmla="*/ 5 h 73"/>
                <a:gd name="T26" fmla="*/ 0 w 53"/>
                <a:gd name="T27" fmla="*/ 9 h 73"/>
                <a:gd name="T28" fmla="*/ 1 w 53"/>
                <a:gd name="T29" fmla="*/ 12 h 73"/>
                <a:gd name="T30" fmla="*/ 3 w 53"/>
                <a:gd name="T31" fmla="*/ 15 h 73"/>
                <a:gd name="T32" fmla="*/ 4 w 53"/>
                <a:gd name="T33" fmla="*/ 17 h 73"/>
                <a:gd name="T34" fmla="*/ 4 w 53"/>
                <a:gd name="T35" fmla="*/ 18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3"/>
                <a:gd name="T56" fmla="*/ 53 w 53"/>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3">
                  <a:moveTo>
                    <a:pt x="19" y="73"/>
                  </a:moveTo>
                  <a:lnTo>
                    <a:pt x="32" y="73"/>
                  </a:lnTo>
                  <a:lnTo>
                    <a:pt x="34" y="69"/>
                  </a:lnTo>
                  <a:lnTo>
                    <a:pt x="39" y="61"/>
                  </a:lnTo>
                  <a:lnTo>
                    <a:pt x="45" y="50"/>
                  </a:lnTo>
                  <a:lnTo>
                    <a:pt x="50" y="36"/>
                  </a:lnTo>
                  <a:lnTo>
                    <a:pt x="53" y="23"/>
                  </a:lnTo>
                  <a:lnTo>
                    <a:pt x="50" y="12"/>
                  </a:lnTo>
                  <a:lnTo>
                    <a:pt x="42" y="4"/>
                  </a:lnTo>
                  <a:lnTo>
                    <a:pt x="26" y="0"/>
                  </a:lnTo>
                  <a:lnTo>
                    <a:pt x="10" y="4"/>
                  </a:lnTo>
                  <a:lnTo>
                    <a:pt x="1" y="12"/>
                  </a:lnTo>
                  <a:lnTo>
                    <a:pt x="0" y="23"/>
                  </a:lnTo>
                  <a:lnTo>
                    <a:pt x="2" y="36"/>
                  </a:lnTo>
                  <a:lnTo>
                    <a:pt x="7" y="50"/>
                  </a:lnTo>
                  <a:lnTo>
                    <a:pt x="12" y="61"/>
                  </a:lnTo>
                  <a:lnTo>
                    <a:pt x="17" y="69"/>
                  </a:lnTo>
                  <a:lnTo>
                    <a:pt x="19" y="73"/>
                  </a:lnTo>
                  <a:close/>
                </a:path>
              </a:pathLst>
            </a:custGeom>
            <a:solidFill>
              <a:srgbClr val="FF0000"/>
            </a:solidFill>
            <a:ln w="9525">
              <a:noFill/>
              <a:round/>
              <a:headEnd/>
              <a:tailEnd/>
            </a:ln>
          </p:spPr>
          <p:txBody>
            <a:bodyPr/>
            <a:lstStyle/>
            <a:p>
              <a:endParaRPr lang="en-US"/>
            </a:p>
          </p:txBody>
        </p:sp>
        <p:sp>
          <p:nvSpPr>
            <p:cNvPr id="11291" name="Freeform 302"/>
            <p:cNvSpPr>
              <a:spLocks/>
            </p:cNvSpPr>
            <p:nvPr/>
          </p:nvSpPr>
          <p:spPr bwMode="auto">
            <a:xfrm>
              <a:off x="3331" y="2414"/>
              <a:ext cx="36" cy="29"/>
            </a:xfrm>
            <a:custGeom>
              <a:avLst/>
              <a:gdLst>
                <a:gd name="T0" fmla="*/ 17 w 71"/>
                <a:gd name="T1" fmla="*/ 15 h 58"/>
                <a:gd name="T2" fmla="*/ 18 w 71"/>
                <a:gd name="T3" fmla="*/ 12 h 58"/>
                <a:gd name="T4" fmla="*/ 18 w 71"/>
                <a:gd name="T5" fmla="*/ 11 h 58"/>
                <a:gd name="T6" fmla="*/ 16 w 71"/>
                <a:gd name="T7" fmla="*/ 9 h 58"/>
                <a:gd name="T8" fmla="*/ 15 w 71"/>
                <a:gd name="T9" fmla="*/ 6 h 58"/>
                <a:gd name="T10" fmla="*/ 13 w 71"/>
                <a:gd name="T11" fmla="*/ 4 h 58"/>
                <a:gd name="T12" fmla="*/ 10 w 71"/>
                <a:gd name="T13" fmla="*/ 2 h 58"/>
                <a:gd name="T14" fmla="*/ 7 w 71"/>
                <a:gd name="T15" fmla="*/ 0 h 58"/>
                <a:gd name="T16" fmla="*/ 4 w 71"/>
                <a:gd name="T17" fmla="*/ 1 h 58"/>
                <a:gd name="T18" fmla="*/ 2 w 71"/>
                <a:gd name="T19" fmla="*/ 4 h 58"/>
                <a:gd name="T20" fmla="*/ 0 w 71"/>
                <a:gd name="T21" fmla="*/ 8 h 58"/>
                <a:gd name="T22" fmla="*/ 1 w 71"/>
                <a:gd name="T23" fmla="*/ 11 h 58"/>
                <a:gd name="T24" fmla="*/ 4 w 71"/>
                <a:gd name="T25" fmla="*/ 13 h 58"/>
                <a:gd name="T26" fmla="*/ 7 w 71"/>
                <a:gd name="T27" fmla="*/ 14 h 58"/>
                <a:gd name="T28" fmla="*/ 10 w 71"/>
                <a:gd name="T29" fmla="*/ 15 h 58"/>
                <a:gd name="T30" fmla="*/ 14 w 71"/>
                <a:gd name="T31" fmla="*/ 15 h 58"/>
                <a:gd name="T32" fmla="*/ 16 w 71"/>
                <a:gd name="T33" fmla="*/ 15 h 58"/>
                <a:gd name="T34" fmla="*/ 17 w 71"/>
                <a:gd name="T35" fmla="*/ 15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8"/>
                <a:gd name="T56" fmla="*/ 71 w 71"/>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8">
                  <a:moveTo>
                    <a:pt x="66" y="58"/>
                  </a:moveTo>
                  <a:lnTo>
                    <a:pt x="71" y="47"/>
                  </a:lnTo>
                  <a:lnTo>
                    <a:pt x="70" y="44"/>
                  </a:lnTo>
                  <a:lnTo>
                    <a:pt x="64" y="36"/>
                  </a:lnTo>
                  <a:lnTo>
                    <a:pt x="58" y="24"/>
                  </a:lnTo>
                  <a:lnTo>
                    <a:pt x="49" y="14"/>
                  </a:lnTo>
                  <a:lnTo>
                    <a:pt x="39" y="5"/>
                  </a:lnTo>
                  <a:lnTo>
                    <a:pt x="28" y="0"/>
                  </a:lnTo>
                  <a:lnTo>
                    <a:pt x="16" y="4"/>
                  </a:lnTo>
                  <a:lnTo>
                    <a:pt x="6" y="16"/>
                  </a:lnTo>
                  <a:lnTo>
                    <a:pt x="0" y="32"/>
                  </a:lnTo>
                  <a:lnTo>
                    <a:pt x="3" y="43"/>
                  </a:lnTo>
                  <a:lnTo>
                    <a:pt x="13" y="51"/>
                  </a:lnTo>
                  <a:lnTo>
                    <a:pt x="25" y="55"/>
                  </a:lnTo>
                  <a:lnTo>
                    <a:pt x="39" y="58"/>
                  </a:lnTo>
                  <a:lnTo>
                    <a:pt x="53" y="58"/>
                  </a:lnTo>
                  <a:lnTo>
                    <a:pt x="62" y="58"/>
                  </a:lnTo>
                  <a:lnTo>
                    <a:pt x="66" y="58"/>
                  </a:lnTo>
                  <a:close/>
                </a:path>
              </a:pathLst>
            </a:custGeom>
            <a:solidFill>
              <a:srgbClr val="FF0000"/>
            </a:solidFill>
            <a:ln w="9525">
              <a:noFill/>
              <a:round/>
              <a:headEnd/>
              <a:tailEnd/>
            </a:ln>
          </p:spPr>
          <p:txBody>
            <a:bodyPr/>
            <a:lstStyle/>
            <a:p>
              <a:endParaRPr lang="en-US"/>
            </a:p>
          </p:txBody>
        </p:sp>
        <p:sp>
          <p:nvSpPr>
            <p:cNvPr id="11292" name="Freeform 303"/>
            <p:cNvSpPr>
              <a:spLocks/>
            </p:cNvSpPr>
            <p:nvPr/>
          </p:nvSpPr>
          <p:spPr bwMode="auto">
            <a:xfrm>
              <a:off x="3331" y="2447"/>
              <a:ext cx="37" cy="28"/>
            </a:xfrm>
            <a:custGeom>
              <a:avLst/>
              <a:gdLst>
                <a:gd name="T0" fmla="*/ 19 w 72"/>
                <a:gd name="T1" fmla="*/ 3 h 56"/>
                <a:gd name="T2" fmla="*/ 17 w 72"/>
                <a:gd name="T3" fmla="*/ 0 h 56"/>
                <a:gd name="T4" fmla="*/ 16 w 72"/>
                <a:gd name="T5" fmla="*/ 0 h 56"/>
                <a:gd name="T6" fmla="*/ 14 w 72"/>
                <a:gd name="T7" fmla="*/ 0 h 56"/>
                <a:gd name="T8" fmla="*/ 11 w 72"/>
                <a:gd name="T9" fmla="*/ 0 h 56"/>
                <a:gd name="T10" fmla="*/ 7 w 72"/>
                <a:gd name="T11" fmla="*/ 1 h 56"/>
                <a:gd name="T12" fmla="*/ 4 w 72"/>
                <a:gd name="T13" fmla="*/ 2 h 56"/>
                <a:gd name="T14" fmla="*/ 1 w 72"/>
                <a:gd name="T15" fmla="*/ 4 h 56"/>
                <a:gd name="T16" fmla="*/ 0 w 72"/>
                <a:gd name="T17" fmla="*/ 7 h 56"/>
                <a:gd name="T18" fmla="*/ 2 w 72"/>
                <a:gd name="T19" fmla="*/ 11 h 56"/>
                <a:gd name="T20" fmla="*/ 5 w 72"/>
                <a:gd name="T21" fmla="*/ 14 h 56"/>
                <a:gd name="T22" fmla="*/ 8 w 72"/>
                <a:gd name="T23" fmla="*/ 14 h 56"/>
                <a:gd name="T24" fmla="*/ 10 w 72"/>
                <a:gd name="T25" fmla="*/ 14 h 56"/>
                <a:gd name="T26" fmla="*/ 13 w 72"/>
                <a:gd name="T27" fmla="*/ 11 h 56"/>
                <a:gd name="T28" fmla="*/ 15 w 72"/>
                <a:gd name="T29" fmla="*/ 9 h 56"/>
                <a:gd name="T30" fmla="*/ 17 w 72"/>
                <a:gd name="T31" fmla="*/ 6 h 56"/>
                <a:gd name="T32" fmla="*/ 19 w 72"/>
                <a:gd name="T33" fmla="*/ 4 h 56"/>
                <a:gd name="T34" fmla="*/ 19 w 72"/>
                <a:gd name="T35" fmla="*/ 3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7" y="0"/>
                  </a:lnTo>
                  <a:lnTo>
                    <a:pt x="63" y="0"/>
                  </a:lnTo>
                  <a:lnTo>
                    <a:pt x="53" y="0"/>
                  </a:lnTo>
                  <a:lnTo>
                    <a:pt x="40" y="0"/>
                  </a:lnTo>
                  <a:lnTo>
                    <a:pt x="26" y="2"/>
                  </a:lnTo>
                  <a:lnTo>
                    <a:pt x="13" y="7"/>
                  </a:lnTo>
                  <a:lnTo>
                    <a:pt x="3" y="15"/>
                  </a:lnTo>
                  <a:lnTo>
                    <a:pt x="0" y="25"/>
                  </a:lnTo>
                  <a:lnTo>
                    <a:pt x="6" y="41"/>
                  </a:lnTo>
                  <a:lnTo>
                    <a:pt x="17" y="54"/>
                  </a:lnTo>
                  <a:lnTo>
                    <a:pt x="29" y="56"/>
                  </a:lnTo>
                  <a:lnTo>
                    <a:pt x="39" y="53"/>
                  </a:lnTo>
                  <a:lnTo>
                    <a:pt x="49" y="44"/>
                  </a:lnTo>
                  <a:lnTo>
                    <a:pt x="59" y="33"/>
                  </a:lnTo>
                  <a:lnTo>
                    <a:pt x="66" y="22"/>
                  </a:lnTo>
                  <a:lnTo>
                    <a:pt x="71" y="14"/>
                  </a:lnTo>
                  <a:lnTo>
                    <a:pt x="72" y="10"/>
                  </a:lnTo>
                  <a:close/>
                </a:path>
              </a:pathLst>
            </a:custGeom>
            <a:solidFill>
              <a:srgbClr val="FF0000"/>
            </a:solidFill>
            <a:ln w="9525">
              <a:noFill/>
              <a:round/>
              <a:headEnd/>
              <a:tailEnd/>
            </a:ln>
          </p:spPr>
          <p:txBody>
            <a:bodyPr/>
            <a:lstStyle/>
            <a:p>
              <a:endParaRPr lang="en-US"/>
            </a:p>
          </p:txBody>
        </p:sp>
        <p:sp>
          <p:nvSpPr>
            <p:cNvPr id="11293" name="Freeform 304"/>
            <p:cNvSpPr>
              <a:spLocks/>
            </p:cNvSpPr>
            <p:nvPr/>
          </p:nvSpPr>
          <p:spPr bwMode="auto">
            <a:xfrm>
              <a:off x="3361" y="2454"/>
              <a:ext cx="26" cy="37"/>
            </a:xfrm>
            <a:custGeom>
              <a:avLst/>
              <a:gdLst>
                <a:gd name="T0" fmla="*/ 8 w 53"/>
                <a:gd name="T1" fmla="*/ 0 h 72"/>
                <a:gd name="T2" fmla="*/ 5 w 53"/>
                <a:gd name="T3" fmla="*/ 0 h 72"/>
                <a:gd name="T4" fmla="*/ 4 w 53"/>
                <a:gd name="T5" fmla="*/ 1 h 72"/>
                <a:gd name="T6" fmla="*/ 3 w 53"/>
                <a:gd name="T7" fmla="*/ 3 h 72"/>
                <a:gd name="T8" fmla="*/ 2 w 53"/>
                <a:gd name="T9" fmla="*/ 6 h 72"/>
                <a:gd name="T10" fmla="*/ 0 w 53"/>
                <a:gd name="T11" fmla="*/ 9 h 72"/>
                <a:gd name="T12" fmla="*/ 0 w 53"/>
                <a:gd name="T13" fmla="*/ 13 h 72"/>
                <a:gd name="T14" fmla="*/ 0 w 53"/>
                <a:gd name="T15" fmla="*/ 16 h 72"/>
                <a:gd name="T16" fmla="*/ 2 w 53"/>
                <a:gd name="T17" fmla="*/ 18 h 72"/>
                <a:gd name="T18" fmla="*/ 6 w 53"/>
                <a:gd name="T19" fmla="*/ 19 h 72"/>
                <a:gd name="T20" fmla="*/ 10 w 53"/>
                <a:gd name="T21" fmla="*/ 18 h 72"/>
                <a:gd name="T22" fmla="*/ 12 w 53"/>
                <a:gd name="T23" fmla="*/ 16 h 72"/>
                <a:gd name="T24" fmla="*/ 13 w 53"/>
                <a:gd name="T25" fmla="*/ 13 h 72"/>
                <a:gd name="T26" fmla="*/ 12 w 53"/>
                <a:gd name="T27" fmla="*/ 9 h 72"/>
                <a:gd name="T28" fmla="*/ 11 w 53"/>
                <a:gd name="T29" fmla="*/ 6 h 72"/>
                <a:gd name="T30" fmla="*/ 10 w 53"/>
                <a:gd name="T31" fmla="*/ 3 h 72"/>
                <a:gd name="T32" fmla="*/ 8 w 53"/>
                <a:gd name="T33" fmla="*/ 1 h 72"/>
                <a:gd name="T34" fmla="*/ 8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3" y="0"/>
                  </a:moveTo>
                  <a:lnTo>
                    <a:pt x="20" y="0"/>
                  </a:lnTo>
                  <a:lnTo>
                    <a:pt x="18" y="3"/>
                  </a:lnTo>
                  <a:lnTo>
                    <a:pt x="13" y="11"/>
                  </a:lnTo>
                  <a:lnTo>
                    <a:pt x="8" y="23"/>
                  </a:lnTo>
                  <a:lnTo>
                    <a:pt x="3" y="35"/>
                  </a:lnTo>
                  <a:lnTo>
                    <a:pt x="0" y="49"/>
                  </a:lnTo>
                  <a:lnTo>
                    <a:pt x="2" y="61"/>
                  </a:lnTo>
                  <a:lnTo>
                    <a:pt x="10" y="69"/>
                  </a:lnTo>
                  <a:lnTo>
                    <a:pt x="26" y="72"/>
                  </a:lnTo>
                  <a:lnTo>
                    <a:pt x="42" y="69"/>
                  </a:lnTo>
                  <a:lnTo>
                    <a:pt x="51" y="61"/>
                  </a:lnTo>
                  <a:lnTo>
                    <a:pt x="53" y="49"/>
                  </a:lnTo>
                  <a:lnTo>
                    <a:pt x="50" y="35"/>
                  </a:lnTo>
                  <a:lnTo>
                    <a:pt x="46" y="23"/>
                  </a:lnTo>
                  <a:lnTo>
                    <a:pt x="40" y="11"/>
                  </a:lnTo>
                  <a:lnTo>
                    <a:pt x="35" y="3"/>
                  </a:lnTo>
                  <a:lnTo>
                    <a:pt x="33" y="0"/>
                  </a:lnTo>
                  <a:close/>
                </a:path>
              </a:pathLst>
            </a:custGeom>
            <a:solidFill>
              <a:srgbClr val="FF0000"/>
            </a:solidFill>
            <a:ln w="9525">
              <a:noFill/>
              <a:round/>
              <a:headEnd/>
              <a:tailEnd/>
            </a:ln>
          </p:spPr>
          <p:txBody>
            <a:bodyPr/>
            <a:lstStyle/>
            <a:p>
              <a:endParaRPr lang="en-US"/>
            </a:p>
          </p:txBody>
        </p:sp>
        <p:sp>
          <p:nvSpPr>
            <p:cNvPr id="11294" name="Freeform 305"/>
            <p:cNvSpPr>
              <a:spLocks/>
            </p:cNvSpPr>
            <p:nvPr/>
          </p:nvSpPr>
          <p:spPr bwMode="auto">
            <a:xfrm>
              <a:off x="3381" y="2447"/>
              <a:ext cx="36" cy="28"/>
            </a:xfrm>
            <a:custGeom>
              <a:avLst/>
              <a:gdLst>
                <a:gd name="T0" fmla="*/ 2 w 71"/>
                <a:gd name="T1" fmla="*/ 0 h 56"/>
                <a:gd name="T2" fmla="*/ 0 w 71"/>
                <a:gd name="T3" fmla="*/ 3 h 56"/>
                <a:gd name="T4" fmla="*/ 1 w 71"/>
                <a:gd name="T5" fmla="*/ 4 h 56"/>
                <a:gd name="T6" fmla="*/ 2 w 71"/>
                <a:gd name="T7" fmla="*/ 6 h 56"/>
                <a:gd name="T8" fmla="*/ 4 w 71"/>
                <a:gd name="T9" fmla="*/ 9 h 56"/>
                <a:gd name="T10" fmla="*/ 6 w 71"/>
                <a:gd name="T11" fmla="*/ 11 h 56"/>
                <a:gd name="T12" fmla="*/ 8 w 71"/>
                <a:gd name="T13" fmla="*/ 14 h 56"/>
                <a:gd name="T14" fmla="*/ 11 w 71"/>
                <a:gd name="T15" fmla="*/ 14 h 56"/>
                <a:gd name="T16" fmla="*/ 14 w 71"/>
                <a:gd name="T17" fmla="*/ 14 h 56"/>
                <a:gd name="T18" fmla="*/ 17 w 71"/>
                <a:gd name="T19" fmla="*/ 11 h 56"/>
                <a:gd name="T20" fmla="*/ 18 w 71"/>
                <a:gd name="T21" fmla="*/ 7 h 56"/>
                <a:gd name="T22" fmla="*/ 17 w 71"/>
                <a:gd name="T23" fmla="*/ 4 h 56"/>
                <a:gd name="T24" fmla="*/ 15 w 71"/>
                <a:gd name="T25" fmla="*/ 2 h 56"/>
                <a:gd name="T26" fmla="*/ 12 w 71"/>
                <a:gd name="T27" fmla="*/ 1 h 56"/>
                <a:gd name="T28" fmla="*/ 8 w 71"/>
                <a:gd name="T29" fmla="*/ 0 h 56"/>
                <a:gd name="T30" fmla="*/ 5 w 71"/>
                <a:gd name="T31" fmla="*/ 0 h 56"/>
                <a:gd name="T32" fmla="*/ 3 w 71"/>
                <a:gd name="T33" fmla="*/ 0 h 56"/>
                <a:gd name="T34" fmla="*/ 2 w 71"/>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56"/>
                <a:gd name="T56" fmla="*/ 71 w 71"/>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56">
                  <a:moveTo>
                    <a:pt x="6" y="0"/>
                  </a:moveTo>
                  <a:lnTo>
                    <a:pt x="0" y="10"/>
                  </a:lnTo>
                  <a:lnTo>
                    <a:pt x="1" y="14"/>
                  </a:lnTo>
                  <a:lnTo>
                    <a:pt x="7" y="22"/>
                  </a:lnTo>
                  <a:lnTo>
                    <a:pt x="14" y="33"/>
                  </a:lnTo>
                  <a:lnTo>
                    <a:pt x="23" y="44"/>
                  </a:lnTo>
                  <a:lnTo>
                    <a:pt x="32" y="53"/>
                  </a:lnTo>
                  <a:lnTo>
                    <a:pt x="44" y="56"/>
                  </a:lnTo>
                  <a:lnTo>
                    <a:pt x="55" y="54"/>
                  </a:lnTo>
                  <a:lnTo>
                    <a:pt x="66" y="41"/>
                  </a:lnTo>
                  <a:lnTo>
                    <a:pt x="71" y="25"/>
                  </a:lnTo>
                  <a:lnTo>
                    <a:pt x="68" y="15"/>
                  </a:lnTo>
                  <a:lnTo>
                    <a:pt x="59" y="7"/>
                  </a:lnTo>
                  <a:lnTo>
                    <a:pt x="46" y="2"/>
                  </a:lnTo>
                  <a:lnTo>
                    <a:pt x="32" y="0"/>
                  </a:lnTo>
                  <a:lnTo>
                    <a:pt x="20" y="0"/>
                  </a:lnTo>
                  <a:lnTo>
                    <a:pt x="9" y="0"/>
                  </a:lnTo>
                  <a:lnTo>
                    <a:pt x="6" y="0"/>
                  </a:lnTo>
                  <a:close/>
                </a:path>
              </a:pathLst>
            </a:custGeom>
            <a:solidFill>
              <a:srgbClr val="FF0000"/>
            </a:solidFill>
            <a:ln w="9525">
              <a:noFill/>
              <a:round/>
              <a:headEnd/>
              <a:tailEnd/>
            </a:ln>
          </p:spPr>
          <p:txBody>
            <a:bodyPr/>
            <a:lstStyle/>
            <a:p>
              <a:endParaRPr lang="en-US"/>
            </a:p>
          </p:txBody>
        </p:sp>
        <p:sp>
          <p:nvSpPr>
            <p:cNvPr id="11295" name="Freeform 306"/>
            <p:cNvSpPr>
              <a:spLocks/>
            </p:cNvSpPr>
            <p:nvPr/>
          </p:nvSpPr>
          <p:spPr bwMode="auto">
            <a:xfrm>
              <a:off x="3380" y="2414"/>
              <a:ext cx="37" cy="28"/>
            </a:xfrm>
            <a:custGeom>
              <a:avLst/>
              <a:gdLst>
                <a:gd name="T0" fmla="*/ 0 w 72"/>
                <a:gd name="T1" fmla="*/ 11 h 57"/>
                <a:gd name="T2" fmla="*/ 2 w 72"/>
                <a:gd name="T3" fmla="*/ 14 h 57"/>
                <a:gd name="T4" fmla="*/ 3 w 72"/>
                <a:gd name="T5" fmla="*/ 14 h 57"/>
                <a:gd name="T6" fmla="*/ 5 w 72"/>
                <a:gd name="T7" fmla="*/ 14 h 57"/>
                <a:gd name="T8" fmla="*/ 8 w 72"/>
                <a:gd name="T9" fmla="*/ 14 h 57"/>
                <a:gd name="T10" fmla="*/ 12 w 72"/>
                <a:gd name="T11" fmla="*/ 13 h 57"/>
                <a:gd name="T12" fmla="*/ 16 w 72"/>
                <a:gd name="T13" fmla="*/ 12 h 57"/>
                <a:gd name="T14" fmla="*/ 18 w 72"/>
                <a:gd name="T15" fmla="*/ 10 h 57"/>
                <a:gd name="T16" fmla="*/ 19 w 72"/>
                <a:gd name="T17" fmla="*/ 7 h 57"/>
                <a:gd name="T18" fmla="*/ 17 w 72"/>
                <a:gd name="T19" fmla="*/ 4 h 57"/>
                <a:gd name="T20" fmla="*/ 14 w 72"/>
                <a:gd name="T21" fmla="*/ 1 h 57"/>
                <a:gd name="T22" fmla="*/ 12 w 72"/>
                <a:gd name="T23" fmla="*/ 0 h 57"/>
                <a:gd name="T24" fmla="*/ 9 w 72"/>
                <a:gd name="T25" fmla="*/ 1 h 57"/>
                <a:gd name="T26" fmla="*/ 6 w 72"/>
                <a:gd name="T27" fmla="*/ 3 h 57"/>
                <a:gd name="T28" fmla="*/ 4 w 72"/>
                <a:gd name="T29" fmla="*/ 5 h 57"/>
                <a:gd name="T30" fmla="*/ 2 w 72"/>
                <a:gd name="T31" fmla="*/ 8 h 57"/>
                <a:gd name="T32" fmla="*/ 1 w 72"/>
                <a:gd name="T33" fmla="*/ 10 h 57"/>
                <a:gd name="T34" fmla="*/ 0 w 72"/>
                <a:gd name="T35" fmla="*/ 11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0" y="46"/>
                  </a:moveTo>
                  <a:lnTo>
                    <a:pt x="6" y="57"/>
                  </a:lnTo>
                  <a:lnTo>
                    <a:pt x="9" y="57"/>
                  </a:lnTo>
                  <a:lnTo>
                    <a:pt x="19" y="57"/>
                  </a:lnTo>
                  <a:lnTo>
                    <a:pt x="32" y="57"/>
                  </a:lnTo>
                  <a:lnTo>
                    <a:pt x="47" y="54"/>
                  </a:lnTo>
                  <a:lnTo>
                    <a:pt x="60" y="50"/>
                  </a:lnTo>
                  <a:lnTo>
                    <a:pt x="69" y="43"/>
                  </a:lnTo>
                  <a:lnTo>
                    <a:pt x="72" y="31"/>
                  </a:lnTo>
                  <a:lnTo>
                    <a:pt x="67" y="16"/>
                  </a:lnTo>
                  <a:lnTo>
                    <a:pt x="55" y="4"/>
                  </a:lnTo>
                  <a:lnTo>
                    <a:pt x="44" y="0"/>
                  </a:lnTo>
                  <a:lnTo>
                    <a:pt x="33" y="4"/>
                  </a:lnTo>
                  <a:lnTo>
                    <a:pt x="23" y="13"/>
                  </a:lnTo>
                  <a:lnTo>
                    <a:pt x="14" y="23"/>
                  </a:lnTo>
                  <a:lnTo>
                    <a:pt x="7" y="35"/>
                  </a:lnTo>
                  <a:lnTo>
                    <a:pt x="1" y="43"/>
                  </a:lnTo>
                  <a:lnTo>
                    <a:pt x="0" y="46"/>
                  </a:lnTo>
                  <a:close/>
                </a:path>
              </a:pathLst>
            </a:custGeom>
            <a:solidFill>
              <a:srgbClr val="FF0000"/>
            </a:solidFill>
            <a:ln w="9525">
              <a:noFill/>
              <a:round/>
              <a:headEnd/>
              <a:tailEnd/>
            </a:ln>
          </p:spPr>
          <p:txBody>
            <a:bodyPr/>
            <a:lstStyle/>
            <a:p>
              <a:endParaRPr lang="en-US"/>
            </a:p>
          </p:txBody>
        </p:sp>
        <p:sp>
          <p:nvSpPr>
            <p:cNvPr id="11296" name="Freeform 307"/>
            <p:cNvSpPr>
              <a:spLocks/>
            </p:cNvSpPr>
            <p:nvPr/>
          </p:nvSpPr>
          <p:spPr bwMode="auto">
            <a:xfrm>
              <a:off x="2672" y="2420"/>
              <a:ext cx="11" cy="12"/>
            </a:xfrm>
            <a:custGeom>
              <a:avLst/>
              <a:gdLst>
                <a:gd name="T0" fmla="*/ 3 w 23"/>
                <a:gd name="T1" fmla="*/ 6 h 24"/>
                <a:gd name="T2" fmla="*/ 1 w 23"/>
                <a:gd name="T3" fmla="*/ 6 h 24"/>
                <a:gd name="T4" fmla="*/ 1 w 23"/>
                <a:gd name="T5" fmla="*/ 5 h 24"/>
                <a:gd name="T6" fmla="*/ 0 w 23"/>
                <a:gd name="T7" fmla="*/ 5 h 24"/>
                <a:gd name="T8" fmla="*/ 0 w 23"/>
                <a:gd name="T9" fmla="*/ 3 h 24"/>
                <a:gd name="T10" fmla="*/ 0 w 23"/>
                <a:gd name="T11" fmla="*/ 2 h 24"/>
                <a:gd name="T12" fmla="*/ 1 w 23"/>
                <a:gd name="T13" fmla="*/ 1 h 24"/>
                <a:gd name="T14" fmla="*/ 1 w 23"/>
                <a:gd name="T15" fmla="*/ 1 h 24"/>
                <a:gd name="T16" fmla="*/ 3 w 23"/>
                <a:gd name="T17" fmla="*/ 0 h 24"/>
                <a:gd name="T18" fmla="*/ 4 w 23"/>
                <a:gd name="T19" fmla="*/ 1 h 24"/>
                <a:gd name="T20" fmla="*/ 5 w 23"/>
                <a:gd name="T21" fmla="*/ 1 h 24"/>
                <a:gd name="T22" fmla="*/ 5 w 23"/>
                <a:gd name="T23" fmla="*/ 2 h 24"/>
                <a:gd name="T24" fmla="*/ 5 w 23"/>
                <a:gd name="T25" fmla="*/ 3 h 24"/>
                <a:gd name="T26" fmla="*/ 5 w 23"/>
                <a:gd name="T27" fmla="*/ 5 h 24"/>
                <a:gd name="T28" fmla="*/ 5 w 23"/>
                <a:gd name="T29" fmla="*/ 5 h 24"/>
                <a:gd name="T30" fmla="*/ 4 w 23"/>
                <a:gd name="T31" fmla="*/ 6 h 24"/>
                <a:gd name="T32" fmla="*/ 3 w 23"/>
                <a:gd name="T33" fmla="*/ 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4"/>
                <a:gd name="T53" fmla="*/ 23 w 2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4">
                  <a:moveTo>
                    <a:pt x="12" y="24"/>
                  </a:moveTo>
                  <a:lnTo>
                    <a:pt x="7" y="23"/>
                  </a:lnTo>
                  <a:lnTo>
                    <a:pt x="4" y="20"/>
                  </a:lnTo>
                  <a:lnTo>
                    <a:pt x="1" y="17"/>
                  </a:lnTo>
                  <a:lnTo>
                    <a:pt x="0" y="12"/>
                  </a:lnTo>
                  <a:lnTo>
                    <a:pt x="1" y="8"/>
                  </a:lnTo>
                  <a:lnTo>
                    <a:pt x="4" y="3"/>
                  </a:lnTo>
                  <a:lnTo>
                    <a:pt x="7" y="1"/>
                  </a:lnTo>
                  <a:lnTo>
                    <a:pt x="12" y="0"/>
                  </a:lnTo>
                  <a:lnTo>
                    <a:pt x="16" y="1"/>
                  </a:lnTo>
                  <a:lnTo>
                    <a:pt x="20" y="3"/>
                  </a:lnTo>
                  <a:lnTo>
                    <a:pt x="22" y="8"/>
                  </a:lnTo>
                  <a:lnTo>
                    <a:pt x="23" y="12"/>
                  </a:lnTo>
                  <a:lnTo>
                    <a:pt x="22" y="17"/>
                  </a:lnTo>
                  <a:lnTo>
                    <a:pt x="20" y="20"/>
                  </a:lnTo>
                  <a:lnTo>
                    <a:pt x="16" y="23"/>
                  </a:lnTo>
                  <a:lnTo>
                    <a:pt x="12" y="24"/>
                  </a:lnTo>
                  <a:close/>
                </a:path>
              </a:pathLst>
            </a:custGeom>
            <a:solidFill>
              <a:srgbClr val="FF0000"/>
            </a:solidFill>
            <a:ln w="9525">
              <a:noFill/>
              <a:round/>
              <a:headEnd/>
              <a:tailEnd/>
            </a:ln>
          </p:spPr>
          <p:txBody>
            <a:bodyPr/>
            <a:lstStyle/>
            <a:p>
              <a:endParaRPr lang="en-US"/>
            </a:p>
          </p:txBody>
        </p:sp>
        <p:sp>
          <p:nvSpPr>
            <p:cNvPr id="11297" name="Freeform 308"/>
            <p:cNvSpPr>
              <a:spLocks/>
            </p:cNvSpPr>
            <p:nvPr/>
          </p:nvSpPr>
          <p:spPr bwMode="auto">
            <a:xfrm>
              <a:off x="2664" y="2381"/>
              <a:ext cx="26" cy="36"/>
            </a:xfrm>
            <a:custGeom>
              <a:avLst/>
              <a:gdLst>
                <a:gd name="T0" fmla="*/ 5 w 52"/>
                <a:gd name="T1" fmla="*/ 18 h 73"/>
                <a:gd name="T2" fmla="*/ 8 w 52"/>
                <a:gd name="T3" fmla="*/ 18 h 73"/>
                <a:gd name="T4" fmla="*/ 9 w 52"/>
                <a:gd name="T5" fmla="*/ 17 h 73"/>
                <a:gd name="T6" fmla="*/ 10 w 52"/>
                <a:gd name="T7" fmla="*/ 15 h 73"/>
                <a:gd name="T8" fmla="*/ 11 w 52"/>
                <a:gd name="T9" fmla="*/ 12 h 73"/>
                <a:gd name="T10" fmla="*/ 13 w 52"/>
                <a:gd name="T11" fmla="*/ 9 h 73"/>
                <a:gd name="T12" fmla="*/ 13 w 52"/>
                <a:gd name="T13" fmla="*/ 5 h 73"/>
                <a:gd name="T14" fmla="*/ 13 w 52"/>
                <a:gd name="T15" fmla="*/ 3 h 73"/>
                <a:gd name="T16" fmla="*/ 11 w 52"/>
                <a:gd name="T17" fmla="*/ 1 h 73"/>
                <a:gd name="T18" fmla="*/ 7 w 52"/>
                <a:gd name="T19" fmla="*/ 0 h 73"/>
                <a:gd name="T20" fmla="*/ 3 w 52"/>
                <a:gd name="T21" fmla="*/ 1 h 73"/>
                <a:gd name="T22" fmla="*/ 1 w 52"/>
                <a:gd name="T23" fmla="*/ 3 h 73"/>
                <a:gd name="T24" fmla="*/ 0 w 52"/>
                <a:gd name="T25" fmla="*/ 5 h 73"/>
                <a:gd name="T26" fmla="*/ 1 w 52"/>
                <a:gd name="T27" fmla="*/ 9 h 73"/>
                <a:gd name="T28" fmla="*/ 2 w 52"/>
                <a:gd name="T29" fmla="*/ 12 h 73"/>
                <a:gd name="T30" fmla="*/ 3 w 52"/>
                <a:gd name="T31" fmla="*/ 15 h 73"/>
                <a:gd name="T32" fmla="*/ 5 w 52"/>
                <a:gd name="T33" fmla="*/ 17 h 73"/>
                <a:gd name="T34" fmla="*/ 5 w 52"/>
                <a:gd name="T35" fmla="*/ 18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FF0000"/>
            </a:solidFill>
            <a:ln w="9525">
              <a:noFill/>
              <a:round/>
              <a:headEnd/>
              <a:tailEnd/>
            </a:ln>
          </p:spPr>
          <p:txBody>
            <a:bodyPr/>
            <a:lstStyle/>
            <a:p>
              <a:endParaRPr lang="en-US"/>
            </a:p>
          </p:txBody>
        </p:sp>
        <p:sp>
          <p:nvSpPr>
            <p:cNvPr id="11298" name="Freeform 309"/>
            <p:cNvSpPr>
              <a:spLocks/>
            </p:cNvSpPr>
            <p:nvPr/>
          </p:nvSpPr>
          <p:spPr bwMode="auto">
            <a:xfrm>
              <a:off x="2664" y="2381"/>
              <a:ext cx="26" cy="36"/>
            </a:xfrm>
            <a:custGeom>
              <a:avLst/>
              <a:gdLst>
                <a:gd name="T0" fmla="*/ 5 w 52"/>
                <a:gd name="T1" fmla="*/ 18 h 73"/>
                <a:gd name="T2" fmla="*/ 8 w 52"/>
                <a:gd name="T3" fmla="*/ 18 h 73"/>
                <a:gd name="T4" fmla="*/ 9 w 52"/>
                <a:gd name="T5" fmla="*/ 17 h 73"/>
                <a:gd name="T6" fmla="*/ 10 w 52"/>
                <a:gd name="T7" fmla="*/ 15 h 73"/>
                <a:gd name="T8" fmla="*/ 11 w 52"/>
                <a:gd name="T9" fmla="*/ 12 h 73"/>
                <a:gd name="T10" fmla="*/ 13 w 52"/>
                <a:gd name="T11" fmla="*/ 9 h 73"/>
                <a:gd name="T12" fmla="*/ 13 w 52"/>
                <a:gd name="T13" fmla="*/ 5 h 73"/>
                <a:gd name="T14" fmla="*/ 13 w 52"/>
                <a:gd name="T15" fmla="*/ 3 h 73"/>
                <a:gd name="T16" fmla="*/ 11 w 52"/>
                <a:gd name="T17" fmla="*/ 1 h 73"/>
                <a:gd name="T18" fmla="*/ 7 w 52"/>
                <a:gd name="T19" fmla="*/ 0 h 73"/>
                <a:gd name="T20" fmla="*/ 3 w 52"/>
                <a:gd name="T21" fmla="*/ 1 h 73"/>
                <a:gd name="T22" fmla="*/ 1 w 52"/>
                <a:gd name="T23" fmla="*/ 3 h 73"/>
                <a:gd name="T24" fmla="*/ 0 w 52"/>
                <a:gd name="T25" fmla="*/ 5 h 73"/>
                <a:gd name="T26" fmla="*/ 1 w 52"/>
                <a:gd name="T27" fmla="*/ 9 h 73"/>
                <a:gd name="T28" fmla="*/ 2 w 52"/>
                <a:gd name="T29" fmla="*/ 12 h 73"/>
                <a:gd name="T30" fmla="*/ 3 w 52"/>
                <a:gd name="T31" fmla="*/ 15 h 73"/>
                <a:gd name="T32" fmla="*/ 5 w 52"/>
                <a:gd name="T33" fmla="*/ 17 h 73"/>
                <a:gd name="T34" fmla="*/ 5 w 52"/>
                <a:gd name="T35" fmla="*/ 18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73"/>
                <a:gd name="T56" fmla="*/ 52 w 52"/>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73">
                  <a:moveTo>
                    <a:pt x="20" y="73"/>
                  </a:moveTo>
                  <a:lnTo>
                    <a:pt x="31" y="73"/>
                  </a:lnTo>
                  <a:lnTo>
                    <a:pt x="34" y="69"/>
                  </a:lnTo>
                  <a:lnTo>
                    <a:pt x="38" y="61"/>
                  </a:lnTo>
                  <a:lnTo>
                    <a:pt x="44" y="50"/>
                  </a:lnTo>
                  <a:lnTo>
                    <a:pt x="50" y="36"/>
                  </a:lnTo>
                  <a:lnTo>
                    <a:pt x="52" y="23"/>
                  </a:lnTo>
                  <a:lnTo>
                    <a:pt x="51" y="12"/>
                  </a:lnTo>
                  <a:lnTo>
                    <a:pt x="43" y="4"/>
                  </a:lnTo>
                  <a:lnTo>
                    <a:pt x="27" y="0"/>
                  </a:lnTo>
                  <a:lnTo>
                    <a:pt x="10" y="4"/>
                  </a:lnTo>
                  <a:lnTo>
                    <a:pt x="1" y="12"/>
                  </a:lnTo>
                  <a:lnTo>
                    <a:pt x="0" y="23"/>
                  </a:lnTo>
                  <a:lnTo>
                    <a:pt x="2" y="36"/>
                  </a:lnTo>
                  <a:lnTo>
                    <a:pt x="7" y="50"/>
                  </a:lnTo>
                  <a:lnTo>
                    <a:pt x="13" y="61"/>
                  </a:lnTo>
                  <a:lnTo>
                    <a:pt x="17" y="69"/>
                  </a:lnTo>
                  <a:lnTo>
                    <a:pt x="20" y="73"/>
                  </a:lnTo>
                  <a:close/>
                </a:path>
              </a:pathLst>
            </a:custGeom>
            <a:solidFill>
              <a:srgbClr val="FF0000"/>
            </a:solidFill>
            <a:ln w="9525">
              <a:noFill/>
              <a:round/>
              <a:headEnd/>
              <a:tailEnd/>
            </a:ln>
          </p:spPr>
          <p:txBody>
            <a:bodyPr/>
            <a:lstStyle/>
            <a:p>
              <a:endParaRPr lang="en-US"/>
            </a:p>
          </p:txBody>
        </p:sp>
        <p:sp>
          <p:nvSpPr>
            <p:cNvPr id="11299" name="Freeform 310"/>
            <p:cNvSpPr>
              <a:spLocks/>
            </p:cNvSpPr>
            <p:nvPr/>
          </p:nvSpPr>
          <p:spPr bwMode="auto">
            <a:xfrm>
              <a:off x="2635" y="2396"/>
              <a:ext cx="35" cy="28"/>
            </a:xfrm>
            <a:custGeom>
              <a:avLst/>
              <a:gdLst>
                <a:gd name="T0" fmla="*/ 16 w 72"/>
                <a:gd name="T1" fmla="*/ 14 h 58"/>
                <a:gd name="T2" fmla="*/ 17 w 72"/>
                <a:gd name="T3" fmla="*/ 11 h 58"/>
                <a:gd name="T4" fmla="*/ 17 w 72"/>
                <a:gd name="T5" fmla="*/ 10 h 58"/>
                <a:gd name="T6" fmla="*/ 16 w 72"/>
                <a:gd name="T7" fmla="*/ 8 h 58"/>
                <a:gd name="T8" fmla="*/ 14 w 72"/>
                <a:gd name="T9" fmla="*/ 6 h 58"/>
                <a:gd name="T10" fmla="*/ 12 w 72"/>
                <a:gd name="T11" fmla="*/ 3 h 58"/>
                <a:gd name="T12" fmla="*/ 9 w 72"/>
                <a:gd name="T13" fmla="*/ 1 h 58"/>
                <a:gd name="T14" fmla="*/ 7 w 72"/>
                <a:gd name="T15" fmla="*/ 0 h 58"/>
                <a:gd name="T16" fmla="*/ 4 w 72"/>
                <a:gd name="T17" fmla="*/ 0 h 58"/>
                <a:gd name="T18" fmla="*/ 1 w 72"/>
                <a:gd name="T19" fmla="*/ 3 h 58"/>
                <a:gd name="T20" fmla="*/ 0 w 72"/>
                <a:gd name="T21" fmla="*/ 7 h 58"/>
                <a:gd name="T22" fmla="*/ 1 w 72"/>
                <a:gd name="T23" fmla="*/ 10 h 58"/>
                <a:gd name="T24" fmla="*/ 3 w 72"/>
                <a:gd name="T25" fmla="*/ 12 h 58"/>
                <a:gd name="T26" fmla="*/ 6 w 72"/>
                <a:gd name="T27" fmla="*/ 13 h 58"/>
                <a:gd name="T28" fmla="*/ 9 w 72"/>
                <a:gd name="T29" fmla="*/ 14 h 58"/>
                <a:gd name="T30" fmla="*/ 12 w 72"/>
                <a:gd name="T31" fmla="*/ 14 h 58"/>
                <a:gd name="T32" fmla="*/ 15 w 72"/>
                <a:gd name="T33" fmla="*/ 14 h 58"/>
                <a:gd name="T34" fmla="*/ 16 w 72"/>
                <a:gd name="T35" fmla="*/ 14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66" y="58"/>
                  </a:moveTo>
                  <a:lnTo>
                    <a:pt x="72" y="47"/>
                  </a:lnTo>
                  <a:lnTo>
                    <a:pt x="71" y="44"/>
                  </a:lnTo>
                  <a:lnTo>
                    <a:pt x="65" y="36"/>
                  </a:lnTo>
                  <a:lnTo>
                    <a:pt x="58" y="24"/>
                  </a:lnTo>
                  <a:lnTo>
                    <a:pt x="50" y="14"/>
                  </a:lnTo>
                  <a:lnTo>
                    <a:pt x="40" y="5"/>
                  </a:lnTo>
                  <a:lnTo>
                    <a:pt x="28" y="0"/>
                  </a:lnTo>
                  <a:lnTo>
                    <a:pt x="16" y="3"/>
                  </a:lnTo>
                  <a:lnTo>
                    <a:pt x="6" y="15"/>
                  </a:lnTo>
                  <a:lnTo>
                    <a:pt x="0" y="31"/>
                  </a:lnTo>
                  <a:lnTo>
                    <a:pt x="4" y="43"/>
                  </a:lnTo>
                  <a:lnTo>
                    <a:pt x="12" y="51"/>
                  </a:lnTo>
                  <a:lnTo>
                    <a:pt x="26" y="56"/>
                  </a:lnTo>
                  <a:lnTo>
                    <a:pt x="40" y="58"/>
                  </a:lnTo>
                  <a:lnTo>
                    <a:pt x="52" y="58"/>
                  </a:lnTo>
                  <a:lnTo>
                    <a:pt x="63" y="58"/>
                  </a:lnTo>
                  <a:lnTo>
                    <a:pt x="66" y="58"/>
                  </a:lnTo>
                  <a:close/>
                </a:path>
              </a:pathLst>
            </a:custGeom>
            <a:solidFill>
              <a:srgbClr val="FF0000"/>
            </a:solidFill>
            <a:ln w="9525">
              <a:noFill/>
              <a:round/>
              <a:headEnd/>
              <a:tailEnd/>
            </a:ln>
          </p:spPr>
          <p:txBody>
            <a:bodyPr/>
            <a:lstStyle/>
            <a:p>
              <a:endParaRPr lang="en-US"/>
            </a:p>
          </p:txBody>
        </p:sp>
        <p:sp>
          <p:nvSpPr>
            <p:cNvPr id="11300" name="Freeform 311"/>
            <p:cNvSpPr>
              <a:spLocks/>
            </p:cNvSpPr>
            <p:nvPr/>
          </p:nvSpPr>
          <p:spPr bwMode="auto">
            <a:xfrm>
              <a:off x="2635" y="2428"/>
              <a:ext cx="35" cy="29"/>
            </a:xfrm>
            <a:custGeom>
              <a:avLst/>
              <a:gdLst>
                <a:gd name="T0" fmla="*/ 17 w 72"/>
                <a:gd name="T1" fmla="*/ 3 h 56"/>
                <a:gd name="T2" fmla="*/ 16 w 72"/>
                <a:gd name="T3" fmla="*/ 0 h 56"/>
                <a:gd name="T4" fmla="*/ 15 w 72"/>
                <a:gd name="T5" fmla="*/ 0 h 56"/>
                <a:gd name="T6" fmla="*/ 13 w 72"/>
                <a:gd name="T7" fmla="*/ 0 h 56"/>
                <a:gd name="T8" fmla="*/ 9 w 72"/>
                <a:gd name="T9" fmla="*/ 0 h 56"/>
                <a:gd name="T10" fmla="*/ 6 w 72"/>
                <a:gd name="T11" fmla="*/ 1 h 56"/>
                <a:gd name="T12" fmla="*/ 3 w 72"/>
                <a:gd name="T13" fmla="*/ 2 h 56"/>
                <a:gd name="T14" fmla="*/ 1 w 72"/>
                <a:gd name="T15" fmla="*/ 4 h 56"/>
                <a:gd name="T16" fmla="*/ 0 w 72"/>
                <a:gd name="T17" fmla="*/ 7 h 56"/>
                <a:gd name="T18" fmla="*/ 1 w 72"/>
                <a:gd name="T19" fmla="*/ 11 h 56"/>
                <a:gd name="T20" fmla="*/ 4 w 72"/>
                <a:gd name="T21" fmla="*/ 14 h 56"/>
                <a:gd name="T22" fmla="*/ 7 w 72"/>
                <a:gd name="T23" fmla="*/ 15 h 56"/>
                <a:gd name="T24" fmla="*/ 9 w 72"/>
                <a:gd name="T25" fmla="*/ 14 h 56"/>
                <a:gd name="T26" fmla="*/ 12 w 72"/>
                <a:gd name="T27" fmla="*/ 12 h 56"/>
                <a:gd name="T28" fmla="*/ 14 w 72"/>
                <a:gd name="T29" fmla="*/ 9 h 56"/>
                <a:gd name="T30" fmla="*/ 16 w 72"/>
                <a:gd name="T31" fmla="*/ 6 h 56"/>
                <a:gd name="T32" fmla="*/ 17 w 72"/>
                <a:gd name="T33" fmla="*/ 4 h 56"/>
                <a:gd name="T34" fmla="*/ 17 w 72"/>
                <a:gd name="T35" fmla="*/ 3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6"/>
                <a:gd name="T56" fmla="*/ 72 w 72"/>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6">
                  <a:moveTo>
                    <a:pt x="72" y="10"/>
                  </a:moveTo>
                  <a:lnTo>
                    <a:pt x="66" y="0"/>
                  </a:lnTo>
                  <a:lnTo>
                    <a:pt x="63" y="0"/>
                  </a:lnTo>
                  <a:lnTo>
                    <a:pt x="53" y="0"/>
                  </a:lnTo>
                  <a:lnTo>
                    <a:pt x="40" y="0"/>
                  </a:lnTo>
                  <a:lnTo>
                    <a:pt x="26" y="2"/>
                  </a:lnTo>
                  <a:lnTo>
                    <a:pt x="13" y="7"/>
                  </a:lnTo>
                  <a:lnTo>
                    <a:pt x="4" y="14"/>
                  </a:lnTo>
                  <a:lnTo>
                    <a:pt x="0" y="25"/>
                  </a:lnTo>
                  <a:lnTo>
                    <a:pt x="6" y="40"/>
                  </a:lnTo>
                  <a:lnTo>
                    <a:pt x="16" y="53"/>
                  </a:lnTo>
                  <a:lnTo>
                    <a:pt x="28" y="56"/>
                  </a:lnTo>
                  <a:lnTo>
                    <a:pt x="40" y="53"/>
                  </a:lnTo>
                  <a:lnTo>
                    <a:pt x="50" y="44"/>
                  </a:lnTo>
                  <a:lnTo>
                    <a:pt x="58" y="33"/>
                  </a:lnTo>
                  <a:lnTo>
                    <a:pt x="65" y="22"/>
                  </a:lnTo>
                  <a:lnTo>
                    <a:pt x="71" y="14"/>
                  </a:lnTo>
                  <a:lnTo>
                    <a:pt x="72" y="10"/>
                  </a:lnTo>
                  <a:close/>
                </a:path>
              </a:pathLst>
            </a:custGeom>
            <a:solidFill>
              <a:srgbClr val="FF0000"/>
            </a:solidFill>
            <a:ln w="9525">
              <a:noFill/>
              <a:round/>
              <a:headEnd/>
              <a:tailEnd/>
            </a:ln>
          </p:spPr>
          <p:txBody>
            <a:bodyPr/>
            <a:lstStyle/>
            <a:p>
              <a:endParaRPr lang="en-US"/>
            </a:p>
          </p:txBody>
        </p:sp>
        <p:sp>
          <p:nvSpPr>
            <p:cNvPr id="11301" name="Freeform 312"/>
            <p:cNvSpPr>
              <a:spLocks/>
            </p:cNvSpPr>
            <p:nvPr/>
          </p:nvSpPr>
          <p:spPr bwMode="auto">
            <a:xfrm>
              <a:off x="2664" y="2435"/>
              <a:ext cx="27" cy="37"/>
            </a:xfrm>
            <a:custGeom>
              <a:avLst/>
              <a:gdLst>
                <a:gd name="T0" fmla="*/ 8 w 53"/>
                <a:gd name="T1" fmla="*/ 0 h 72"/>
                <a:gd name="T2" fmla="*/ 6 w 53"/>
                <a:gd name="T3" fmla="*/ 0 h 72"/>
                <a:gd name="T4" fmla="*/ 5 w 53"/>
                <a:gd name="T5" fmla="*/ 1 h 72"/>
                <a:gd name="T6" fmla="*/ 4 w 53"/>
                <a:gd name="T7" fmla="*/ 3 h 72"/>
                <a:gd name="T8" fmla="*/ 2 w 53"/>
                <a:gd name="T9" fmla="*/ 6 h 72"/>
                <a:gd name="T10" fmla="*/ 1 w 53"/>
                <a:gd name="T11" fmla="*/ 9 h 72"/>
                <a:gd name="T12" fmla="*/ 0 w 53"/>
                <a:gd name="T13" fmla="*/ 13 h 72"/>
                <a:gd name="T14" fmla="*/ 1 w 53"/>
                <a:gd name="T15" fmla="*/ 16 h 72"/>
                <a:gd name="T16" fmla="*/ 3 w 53"/>
                <a:gd name="T17" fmla="*/ 18 h 72"/>
                <a:gd name="T18" fmla="*/ 7 w 53"/>
                <a:gd name="T19" fmla="*/ 19 h 72"/>
                <a:gd name="T20" fmla="*/ 11 w 53"/>
                <a:gd name="T21" fmla="*/ 18 h 72"/>
                <a:gd name="T22" fmla="*/ 13 w 53"/>
                <a:gd name="T23" fmla="*/ 16 h 72"/>
                <a:gd name="T24" fmla="*/ 14 w 53"/>
                <a:gd name="T25" fmla="*/ 13 h 72"/>
                <a:gd name="T26" fmla="*/ 13 w 53"/>
                <a:gd name="T27" fmla="*/ 9 h 72"/>
                <a:gd name="T28" fmla="*/ 12 w 53"/>
                <a:gd name="T29" fmla="*/ 6 h 72"/>
                <a:gd name="T30" fmla="*/ 10 w 53"/>
                <a:gd name="T31" fmla="*/ 3 h 72"/>
                <a:gd name="T32" fmla="*/ 9 w 53"/>
                <a:gd name="T33" fmla="*/ 1 h 72"/>
                <a:gd name="T34" fmla="*/ 8 w 53"/>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72"/>
                <a:gd name="T56" fmla="*/ 53 w 5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72">
                  <a:moveTo>
                    <a:pt x="32" y="0"/>
                  </a:moveTo>
                  <a:lnTo>
                    <a:pt x="21" y="0"/>
                  </a:lnTo>
                  <a:lnTo>
                    <a:pt x="19" y="3"/>
                  </a:lnTo>
                  <a:lnTo>
                    <a:pt x="14" y="11"/>
                  </a:lnTo>
                  <a:lnTo>
                    <a:pt x="8" y="23"/>
                  </a:lnTo>
                  <a:lnTo>
                    <a:pt x="2" y="35"/>
                  </a:lnTo>
                  <a:lnTo>
                    <a:pt x="0" y="49"/>
                  </a:lnTo>
                  <a:lnTo>
                    <a:pt x="2" y="61"/>
                  </a:lnTo>
                  <a:lnTo>
                    <a:pt x="10" y="69"/>
                  </a:lnTo>
                  <a:lnTo>
                    <a:pt x="27" y="72"/>
                  </a:lnTo>
                  <a:lnTo>
                    <a:pt x="43" y="69"/>
                  </a:lnTo>
                  <a:lnTo>
                    <a:pt x="51" y="61"/>
                  </a:lnTo>
                  <a:lnTo>
                    <a:pt x="53" y="49"/>
                  </a:lnTo>
                  <a:lnTo>
                    <a:pt x="51" y="35"/>
                  </a:lnTo>
                  <a:lnTo>
                    <a:pt x="45" y="23"/>
                  </a:lnTo>
                  <a:lnTo>
                    <a:pt x="39" y="11"/>
                  </a:lnTo>
                  <a:lnTo>
                    <a:pt x="35" y="3"/>
                  </a:lnTo>
                  <a:lnTo>
                    <a:pt x="32" y="0"/>
                  </a:lnTo>
                  <a:close/>
                </a:path>
              </a:pathLst>
            </a:custGeom>
            <a:solidFill>
              <a:srgbClr val="FF0000"/>
            </a:solidFill>
            <a:ln w="9525">
              <a:noFill/>
              <a:round/>
              <a:headEnd/>
              <a:tailEnd/>
            </a:ln>
          </p:spPr>
          <p:txBody>
            <a:bodyPr/>
            <a:lstStyle/>
            <a:p>
              <a:endParaRPr lang="en-US"/>
            </a:p>
          </p:txBody>
        </p:sp>
        <p:sp>
          <p:nvSpPr>
            <p:cNvPr id="11302" name="Freeform 313"/>
            <p:cNvSpPr>
              <a:spLocks/>
            </p:cNvSpPr>
            <p:nvPr/>
          </p:nvSpPr>
          <p:spPr bwMode="auto">
            <a:xfrm>
              <a:off x="2684" y="2428"/>
              <a:ext cx="35" cy="29"/>
            </a:xfrm>
            <a:custGeom>
              <a:avLst/>
              <a:gdLst>
                <a:gd name="T0" fmla="*/ 1 w 72"/>
                <a:gd name="T1" fmla="*/ 0 h 57"/>
                <a:gd name="T2" fmla="*/ 0 w 72"/>
                <a:gd name="T3" fmla="*/ 3 h 57"/>
                <a:gd name="T4" fmla="*/ 0 w 72"/>
                <a:gd name="T5" fmla="*/ 4 h 57"/>
                <a:gd name="T6" fmla="*/ 1 w 72"/>
                <a:gd name="T7" fmla="*/ 6 h 57"/>
                <a:gd name="T8" fmla="*/ 3 w 72"/>
                <a:gd name="T9" fmla="*/ 9 h 57"/>
                <a:gd name="T10" fmla="*/ 5 w 72"/>
                <a:gd name="T11" fmla="*/ 11 h 57"/>
                <a:gd name="T12" fmla="*/ 8 w 72"/>
                <a:gd name="T13" fmla="*/ 14 h 57"/>
                <a:gd name="T14" fmla="*/ 10 w 72"/>
                <a:gd name="T15" fmla="*/ 15 h 57"/>
                <a:gd name="T16" fmla="*/ 13 w 72"/>
                <a:gd name="T17" fmla="*/ 14 h 57"/>
                <a:gd name="T18" fmla="*/ 16 w 72"/>
                <a:gd name="T19" fmla="*/ 11 h 57"/>
                <a:gd name="T20" fmla="*/ 17 w 72"/>
                <a:gd name="T21" fmla="*/ 7 h 57"/>
                <a:gd name="T22" fmla="*/ 16 w 72"/>
                <a:gd name="T23" fmla="*/ 4 h 57"/>
                <a:gd name="T24" fmla="*/ 14 w 72"/>
                <a:gd name="T25" fmla="*/ 2 h 57"/>
                <a:gd name="T26" fmla="*/ 11 w 72"/>
                <a:gd name="T27" fmla="*/ 1 h 57"/>
                <a:gd name="T28" fmla="*/ 8 w 72"/>
                <a:gd name="T29" fmla="*/ 0 h 57"/>
                <a:gd name="T30" fmla="*/ 5 w 72"/>
                <a:gd name="T31" fmla="*/ 0 h 57"/>
                <a:gd name="T32" fmla="*/ 2 w 72"/>
                <a:gd name="T33" fmla="*/ 0 h 57"/>
                <a:gd name="T34" fmla="*/ 1 w 72"/>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7"/>
                <a:gd name="T56" fmla="*/ 72 w 72"/>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7">
                  <a:moveTo>
                    <a:pt x="6" y="0"/>
                  </a:moveTo>
                  <a:lnTo>
                    <a:pt x="0" y="10"/>
                  </a:lnTo>
                  <a:lnTo>
                    <a:pt x="1" y="14"/>
                  </a:lnTo>
                  <a:lnTo>
                    <a:pt x="7" y="22"/>
                  </a:lnTo>
                  <a:lnTo>
                    <a:pt x="14" y="33"/>
                  </a:lnTo>
                  <a:lnTo>
                    <a:pt x="23" y="43"/>
                  </a:lnTo>
                  <a:lnTo>
                    <a:pt x="33" y="53"/>
                  </a:lnTo>
                  <a:lnTo>
                    <a:pt x="44" y="57"/>
                  </a:lnTo>
                  <a:lnTo>
                    <a:pt x="56" y="55"/>
                  </a:lnTo>
                  <a:lnTo>
                    <a:pt x="66" y="42"/>
                  </a:lnTo>
                  <a:lnTo>
                    <a:pt x="72" y="26"/>
                  </a:lnTo>
                  <a:lnTo>
                    <a:pt x="68" y="15"/>
                  </a:lnTo>
                  <a:lnTo>
                    <a:pt x="60" y="7"/>
                  </a:lnTo>
                  <a:lnTo>
                    <a:pt x="46" y="2"/>
                  </a:lnTo>
                  <a:lnTo>
                    <a:pt x="33" y="0"/>
                  </a:lnTo>
                  <a:lnTo>
                    <a:pt x="20" y="0"/>
                  </a:lnTo>
                  <a:lnTo>
                    <a:pt x="9" y="0"/>
                  </a:lnTo>
                  <a:lnTo>
                    <a:pt x="6" y="0"/>
                  </a:lnTo>
                  <a:close/>
                </a:path>
              </a:pathLst>
            </a:custGeom>
            <a:solidFill>
              <a:srgbClr val="FF0000"/>
            </a:solidFill>
            <a:ln w="9525">
              <a:noFill/>
              <a:round/>
              <a:headEnd/>
              <a:tailEnd/>
            </a:ln>
          </p:spPr>
          <p:txBody>
            <a:bodyPr/>
            <a:lstStyle/>
            <a:p>
              <a:endParaRPr lang="en-US"/>
            </a:p>
          </p:txBody>
        </p:sp>
        <p:sp>
          <p:nvSpPr>
            <p:cNvPr id="11303" name="Freeform 314"/>
            <p:cNvSpPr>
              <a:spLocks/>
            </p:cNvSpPr>
            <p:nvPr/>
          </p:nvSpPr>
          <p:spPr bwMode="auto">
            <a:xfrm>
              <a:off x="2684" y="2395"/>
              <a:ext cx="35" cy="29"/>
            </a:xfrm>
            <a:custGeom>
              <a:avLst/>
              <a:gdLst>
                <a:gd name="T0" fmla="*/ 0 w 72"/>
                <a:gd name="T1" fmla="*/ 12 h 58"/>
                <a:gd name="T2" fmla="*/ 1 w 72"/>
                <a:gd name="T3" fmla="*/ 15 h 58"/>
                <a:gd name="T4" fmla="*/ 2 w 72"/>
                <a:gd name="T5" fmla="*/ 15 h 58"/>
                <a:gd name="T6" fmla="*/ 5 w 72"/>
                <a:gd name="T7" fmla="*/ 15 h 58"/>
                <a:gd name="T8" fmla="*/ 8 w 72"/>
                <a:gd name="T9" fmla="*/ 15 h 58"/>
                <a:gd name="T10" fmla="*/ 11 w 72"/>
                <a:gd name="T11" fmla="*/ 14 h 58"/>
                <a:gd name="T12" fmla="*/ 14 w 72"/>
                <a:gd name="T13" fmla="*/ 13 h 58"/>
                <a:gd name="T14" fmla="*/ 16 w 72"/>
                <a:gd name="T15" fmla="*/ 11 h 58"/>
                <a:gd name="T16" fmla="*/ 17 w 72"/>
                <a:gd name="T17" fmla="*/ 8 h 58"/>
                <a:gd name="T18" fmla="*/ 16 w 72"/>
                <a:gd name="T19" fmla="*/ 4 h 58"/>
                <a:gd name="T20" fmla="*/ 13 w 72"/>
                <a:gd name="T21" fmla="*/ 1 h 58"/>
                <a:gd name="T22" fmla="*/ 10 w 72"/>
                <a:gd name="T23" fmla="*/ 0 h 58"/>
                <a:gd name="T24" fmla="*/ 8 w 72"/>
                <a:gd name="T25" fmla="*/ 2 h 58"/>
                <a:gd name="T26" fmla="*/ 5 w 72"/>
                <a:gd name="T27" fmla="*/ 4 h 58"/>
                <a:gd name="T28" fmla="*/ 3 w 72"/>
                <a:gd name="T29" fmla="*/ 6 h 58"/>
                <a:gd name="T30" fmla="*/ 1 w 72"/>
                <a:gd name="T31" fmla="*/ 9 h 58"/>
                <a:gd name="T32" fmla="*/ 0 w 72"/>
                <a:gd name="T33" fmla="*/ 11 h 58"/>
                <a:gd name="T34" fmla="*/ 0 w 72"/>
                <a:gd name="T35" fmla="*/ 12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58"/>
                <a:gd name="T56" fmla="*/ 72 w 7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58">
                  <a:moveTo>
                    <a:pt x="0" y="47"/>
                  </a:moveTo>
                  <a:lnTo>
                    <a:pt x="6" y="58"/>
                  </a:lnTo>
                  <a:lnTo>
                    <a:pt x="9" y="58"/>
                  </a:lnTo>
                  <a:lnTo>
                    <a:pt x="20" y="58"/>
                  </a:lnTo>
                  <a:lnTo>
                    <a:pt x="33" y="58"/>
                  </a:lnTo>
                  <a:lnTo>
                    <a:pt x="46" y="55"/>
                  </a:lnTo>
                  <a:lnTo>
                    <a:pt x="59" y="51"/>
                  </a:lnTo>
                  <a:lnTo>
                    <a:pt x="68" y="43"/>
                  </a:lnTo>
                  <a:lnTo>
                    <a:pt x="72" y="32"/>
                  </a:lnTo>
                  <a:lnTo>
                    <a:pt x="66" y="16"/>
                  </a:lnTo>
                  <a:lnTo>
                    <a:pt x="56" y="4"/>
                  </a:lnTo>
                  <a:lnTo>
                    <a:pt x="44" y="0"/>
                  </a:lnTo>
                  <a:lnTo>
                    <a:pt x="33" y="5"/>
                  </a:lnTo>
                  <a:lnTo>
                    <a:pt x="23" y="14"/>
                  </a:lnTo>
                  <a:lnTo>
                    <a:pt x="14" y="24"/>
                  </a:lnTo>
                  <a:lnTo>
                    <a:pt x="7" y="36"/>
                  </a:lnTo>
                  <a:lnTo>
                    <a:pt x="1" y="44"/>
                  </a:lnTo>
                  <a:lnTo>
                    <a:pt x="0" y="47"/>
                  </a:lnTo>
                  <a:close/>
                </a:path>
              </a:pathLst>
            </a:custGeom>
            <a:solidFill>
              <a:srgbClr val="FF0000"/>
            </a:solidFill>
            <a:ln w="9525">
              <a:noFill/>
              <a:round/>
              <a:headEnd/>
              <a:tailEnd/>
            </a:ln>
          </p:spPr>
          <p:txBody>
            <a:bodyPr/>
            <a:lstStyle/>
            <a:p>
              <a:endParaRPr lang="en-US"/>
            </a:p>
          </p:txBody>
        </p:sp>
        <p:sp>
          <p:nvSpPr>
            <p:cNvPr id="11304" name="Freeform 315"/>
            <p:cNvSpPr>
              <a:spLocks/>
            </p:cNvSpPr>
            <p:nvPr/>
          </p:nvSpPr>
          <p:spPr bwMode="auto">
            <a:xfrm>
              <a:off x="2471" y="1815"/>
              <a:ext cx="72" cy="84"/>
            </a:xfrm>
            <a:custGeom>
              <a:avLst/>
              <a:gdLst>
                <a:gd name="T0" fmla="*/ 36 w 144"/>
                <a:gd name="T1" fmla="*/ 0 h 167"/>
                <a:gd name="T2" fmla="*/ 36 w 144"/>
                <a:gd name="T3" fmla="*/ 7 h 167"/>
                <a:gd name="T4" fmla="*/ 35 w 144"/>
                <a:gd name="T5" fmla="*/ 15 h 167"/>
                <a:gd name="T6" fmla="*/ 33 w 144"/>
                <a:gd name="T7" fmla="*/ 21 h 167"/>
                <a:gd name="T8" fmla="*/ 29 w 144"/>
                <a:gd name="T9" fmla="*/ 28 h 167"/>
                <a:gd name="T10" fmla="*/ 25 w 144"/>
                <a:gd name="T11" fmla="*/ 34 h 167"/>
                <a:gd name="T12" fmla="*/ 20 w 144"/>
                <a:gd name="T13" fmla="*/ 38 h 167"/>
                <a:gd name="T14" fmla="*/ 15 w 144"/>
                <a:gd name="T15" fmla="*/ 41 h 167"/>
                <a:gd name="T16" fmla="*/ 9 w 144"/>
                <a:gd name="T17" fmla="*/ 42 h 167"/>
                <a:gd name="T18" fmla="*/ 4 w 144"/>
                <a:gd name="T19" fmla="*/ 41 h 167"/>
                <a:gd name="T20" fmla="*/ 1 w 144"/>
                <a:gd name="T21" fmla="*/ 38 h 167"/>
                <a:gd name="T22" fmla="*/ 0 w 144"/>
                <a:gd name="T23" fmla="*/ 35 h 167"/>
                <a:gd name="T24" fmla="*/ 1 w 144"/>
                <a:gd name="T25" fmla="*/ 31 h 167"/>
                <a:gd name="T26" fmla="*/ 3 w 144"/>
                <a:gd name="T27" fmla="*/ 28 h 167"/>
                <a:gd name="T28" fmla="*/ 6 w 144"/>
                <a:gd name="T29" fmla="*/ 24 h 167"/>
                <a:gd name="T30" fmla="*/ 10 w 144"/>
                <a:gd name="T31" fmla="*/ 22 h 167"/>
                <a:gd name="T32" fmla="*/ 15 w 144"/>
                <a:gd name="T33" fmla="*/ 21 h 167"/>
                <a:gd name="T34" fmla="*/ 20 w 144"/>
                <a:gd name="T35" fmla="*/ 20 h 167"/>
                <a:gd name="T36" fmla="*/ 24 w 144"/>
                <a:gd name="T37" fmla="*/ 18 h 167"/>
                <a:gd name="T38" fmla="*/ 27 w 144"/>
                <a:gd name="T39" fmla="*/ 15 h 167"/>
                <a:gd name="T40" fmla="*/ 30 w 144"/>
                <a:gd name="T41" fmla="*/ 11 h 167"/>
                <a:gd name="T42" fmla="*/ 33 w 144"/>
                <a:gd name="T43" fmla="*/ 7 h 167"/>
                <a:gd name="T44" fmla="*/ 35 w 144"/>
                <a:gd name="T45" fmla="*/ 4 h 167"/>
                <a:gd name="T46" fmla="*/ 36 w 144"/>
                <a:gd name="T47" fmla="*/ 1 h 167"/>
                <a:gd name="T48" fmla="*/ 36 w 144"/>
                <a:gd name="T49" fmla="*/ 0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67"/>
                <a:gd name="T77" fmla="*/ 144 w 144"/>
                <a:gd name="T78" fmla="*/ 167 h 1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67">
                  <a:moveTo>
                    <a:pt x="144" y="0"/>
                  </a:moveTo>
                  <a:lnTo>
                    <a:pt x="143" y="28"/>
                  </a:lnTo>
                  <a:lnTo>
                    <a:pt x="138" y="57"/>
                  </a:lnTo>
                  <a:lnTo>
                    <a:pt x="129" y="84"/>
                  </a:lnTo>
                  <a:lnTo>
                    <a:pt x="116" y="111"/>
                  </a:lnTo>
                  <a:lnTo>
                    <a:pt x="100" y="135"/>
                  </a:lnTo>
                  <a:lnTo>
                    <a:pt x="82" y="152"/>
                  </a:lnTo>
                  <a:lnTo>
                    <a:pt x="60" y="164"/>
                  </a:lnTo>
                  <a:lnTo>
                    <a:pt x="36" y="167"/>
                  </a:lnTo>
                  <a:lnTo>
                    <a:pt x="16" y="163"/>
                  </a:lnTo>
                  <a:lnTo>
                    <a:pt x="5" y="152"/>
                  </a:lnTo>
                  <a:lnTo>
                    <a:pt x="0" y="140"/>
                  </a:lnTo>
                  <a:lnTo>
                    <a:pt x="2" y="123"/>
                  </a:lnTo>
                  <a:lnTo>
                    <a:pt x="12" y="109"/>
                  </a:lnTo>
                  <a:lnTo>
                    <a:pt x="24" y="96"/>
                  </a:lnTo>
                  <a:lnTo>
                    <a:pt x="42" y="85"/>
                  </a:lnTo>
                  <a:lnTo>
                    <a:pt x="62" y="82"/>
                  </a:lnTo>
                  <a:lnTo>
                    <a:pt x="80" y="79"/>
                  </a:lnTo>
                  <a:lnTo>
                    <a:pt x="95" y="69"/>
                  </a:lnTo>
                  <a:lnTo>
                    <a:pt x="108" y="57"/>
                  </a:lnTo>
                  <a:lnTo>
                    <a:pt x="121" y="41"/>
                  </a:lnTo>
                  <a:lnTo>
                    <a:pt x="130" y="26"/>
                  </a:lnTo>
                  <a:lnTo>
                    <a:pt x="138" y="13"/>
                  </a:lnTo>
                  <a:lnTo>
                    <a:pt x="143" y="4"/>
                  </a:lnTo>
                  <a:lnTo>
                    <a:pt x="144" y="0"/>
                  </a:lnTo>
                  <a:close/>
                </a:path>
              </a:pathLst>
            </a:custGeom>
            <a:solidFill>
              <a:srgbClr val="FF0000"/>
            </a:solidFill>
            <a:ln w="9525">
              <a:noFill/>
              <a:round/>
              <a:headEnd/>
              <a:tailEnd/>
            </a:ln>
          </p:spPr>
          <p:txBody>
            <a:bodyPr/>
            <a:lstStyle/>
            <a:p>
              <a:endParaRPr lang="en-US"/>
            </a:p>
          </p:txBody>
        </p:sp>
        <p:sp>
          <p:nvSpPr>
            <p:cNvPr id="11305" name="Freeform 316"/>
            <p:cNvSpPr>
              <a:spLocks/>
            </p:cNvSpPr>
            <p:nvPr/>
          </p:nvSpPr>
          <p:spPr bwMode="auto">
            <a:xfrm>
              <a:off x="2436" y="1811"/>
              <a:ext cx="102" cy="40"/>
            </a:xfrm>
            <a:custGeom>
              <a:avLst/>
              <a:gdLst>
                <a:gd name="T0" fmla="*/ 51 w 204"/>
                <a:gd name="T1" fmla="*/ 0 h 82"/>
                <a:gd name="T2" fmla="*/ 49 w 204"/>
                <a:gd name="T3" fmla="*/ 2 h 82"/>
                <a:gd name="T4" fmla="*/ 47 w 204"/>
                <a:gd name="T5" fmla="*/ 5 h 82"/>
                <a:gd name="T6" fmla="*/ 44 w 204"/>
                <a:gd name="T7" fmla="*/ 7 h 82"/>
                <a:gd name="T8" fmla="*/ 42 w 204"/>
                <a:gd name="T9" fmla="*/ 10 h 82"/>
                <a:gd name="T10" fmla="*/ 38 w 204"/>
                <a:gd name="T11" fmla="*/ 12 h 82"/>
                <a:gd name="T12" fmla="*/ 35 w 204"/>
                <a:gd name="T13" fmla="*/ 14 h 82"/>
                <a:gd name="T14" fmla="*/ 32 w 204"/>
                <a:gd name="T15" fmla="*/ 16 h 82"/>
                <a:gd name="T16" fmla="*/ 28 w 204"/>
                <a:gd name="T17" fmla="*/ 17 h 82"/>
                <a:gd name="T18" fmla="*/ 25 w 204"/>
                <a:gd name="T19" fmla="*/ 18 h 82"/>
                <a:gd name="T20" fmla="*/ 22 w 204"/>
                <a:gd name="T21" fmla="*/ 19 h 82"/>
                <a:gd name="T22" fmla="*/ 19 w 204"/>
                <a:gd name="T23" fmla="*/ 20 h 82"/>
                <a:gd name="T24" fmla="*/ 15 w 204"/>
                <a:gd name="T25" fmla="*/ 20 h 82"/>
                <a:gd name="T26" fmla="*/ 12 w 204"/>
                <a:gd name="T27" fmla="*/ 20 h 82"/>
                <a:gd name="T28" fmla="*/ 10 w 204"/>
                <a:gd name="T29" fmla="*/ 19 h 82"/>
                <a:gd name="T30" fmla="*/ 6 w 204"/>
                <a:gd name="T31" fmla="*/ 17 h 82"/>
                <a:gd name="T32" fmla="*/ 4 w 204"/>
                <a:gd name="T33" fmla="*/ 16 h 82"/>
                <a:gd name="T34" fmla="*/ 1 w 204"/>
                <a:gd name="T35" fmla="*/ 11 h 82"/>
                <a:gd name="T36" fmla="*/ 0 w 204"/>
                <a:gd name="T37" fmla="*/ 8 h 82"/>
                <a:gd name="T38" fmla="*/ 2 w 204"/>
                <a:gd name="T39" fmla="*/ 5 h 82"/>
                <a:gd name="T40" fmla="*/ 5 w 204"/>
                <a:gd name="T41" fmla="*/ 2 h 82"/>
                <a:gd name="T42" fmla="*/ 9 w 204"/>
                <a:gd name="T43" fmla="*/ 0 h 82"/>
                <a:gd name="T44" fmla="*/ 13 w 204"/>
                <a:gd name="T45" fmla="*/ 0 h 82"/>
                <a:gd name="T46" fmla="*/ 18 w 204"/>
                <a:gd name="T47" fmla="*/ 1 h 82"/>
                <a:gd name="T48" fmla="*/ 23 w 204"/>
                <a:gd name="T49" fmla="*/ 3 h 82"/>
                <a:gd name="T50" fmla="*/ 26 w 204"/>
                <a:gd name="T51" fmla="*/ 5 h 82"/>
                <a:gd name="T52" fmla="*/ 31 w 204"/>
                <a:gd name="T53" fmla="*/ 6 h 82"/>
                <a:gd name="T54" fmla="*/ 36 w 204"/>
                <a:gd name="T55" fmla="*/ 5 h 82"/>
                <a:gd name="T56" fmla="*/ 40 w 204"/>
                <a:gd name="T57" fmla="*/ 4 h 82"/>
                <a:gd name="T58" fmla="*/ 45 w 204"/>
                <a:gd name="T59" fmla="*/ 3 h 82"/>
                <a:gd name="T60" fmla="*/ 48 w 204"/>
                <a:gd name="T61" fmla="*/ 1 h 82"/>
                <a:gd name="T62" fmla="*/ 50 w 204"/>
                <a:gd name="T63" fmla="*/ 0 h 82"/>
                <a:gd name="T64" fmla="*/ 51 w 204"/>
                <a:gd name="T65" fmla="*/ 0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82"/>
                <a:gd name="T101" fmla="*/ 204 w 204"/>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82">
                  <a:moveTo>
                    <a:pt x="204" y="0"/>
                  </a:moveTo>
                  <a:lnTo>
                    <a:pt x="196" y="10"/>
                  </a:lnTo>
                  <a:lnTo>
                    <a:pt x="187" y="21"/>
                  </a:lnTo>
                  <a:lnTo>
                    <a:pt x="175" y="31"/>
                  </a:lnTo>
                  <a:lnTo>
                    <a:pt x="165" y="40"/>
                  </a:lnTo>
                  <a:lnTo>
                    <a:pt x="152" y="50"/>
                  </a:lnTo>
                  <a:lnTo>
                    <a:pt x="139" y="58"/>
                  </a:lnTo>
                  <a:lnTo>
                    <a:pt x="127" y="65"/>
                  </a:lnTo>
                  <a:lnTo>
                    <a:pt x="114" y="70"/>
                  </a:lnTo>
                  <a:lnTo>
                    <a:pt x="100" y="76"/>
                  </a:lnTo>
                  <a:lnTo>
                    <a:pt x="88" y="80"/>
                  </a:lnTo>
                  <a:lnTo>
                    <a:pt x="74" y="81"/>
                  </a:lnTo>
                  <a:lnTo>
                    <a:pt x="61" y="82"/>
                  </a:lnTo>
                  <a:lnTo>
                    <a:pt x="48" y="81"/>
                  </a:lnTo>
                  <a:lnTo>
                    <a:pt x="37" y="77"/>
                  </a:lnTo>
                  <a:lnTo>
                    <a:pt x="25" y="71"/>
                  </a:lnTo>
                  <a:lnTo>
                    <a:pt x="15" y="65"/>
                  </a:lnTo>
                  <a:lnTo>
                    <a:pt x="2" y="48"/>
                  </a:lnTo>
                  <a:lnTo>
                    <a:pt x="0" y="33"/>
                  </a:lnTo>
                  <a:lnTo>
                    <a:pt x="6" y="21"/>
                  </a:lnTo>
                  <a:lnTo>
                    <a:pt x="17" y="10"/>
                  </a:lnTo>
                  <a:lnTo>
                    <a:pt x="33" y="3"/>
                  </a:lnTo>
                  <a:lnTo>
                    <a:pt x="52" y="1"/>
                  </a:lnTo>
                  <a:lnTo>
                    <a:pt x="71" y="5"/>
                  </a:lnTo>
                  <a:lnTo>
                    <a:pt x="90" y="15"/>
                  </a:lnTo>
                  <a:lnTo>
                    <a:pt x="105" y="22"/>
                  </a:lnTo>
                  <a:lnTo>
                    <a:pt x="123" y="24"/>
                  </a:lnTo>
                  <a:lnTo>
                    <a:pt x="142" y="22"/>
                  </a:lnTo>
                  <a:lnTo>
                    <a:pt x="160" y="17"/>
                  </a:lnTo>
                  <a:lnTo>
                    <a:pt x="177" y="12"/>
                  </a:lnTo>
                  <a:lnTo>
                    <a:pt x="191" y="6"/>
                  </a:lnTo>
                  <a:lnTo>
                    <a:pt x="200" y="2"/>
                  </a:lnTo>
                  <a:lnTo>
                    <a:pt x="204" y="0"/>
                  </a:lnTo>
                  <a:close/>
                </a:path>
              </a:pathLst>
            </a:custGeom>
            <a:solidFill>
              <a:srgbClr val="FF0000"/>
            </a:solidFill>
            <a:ln w="9525">
              <a:noFill/>
              <a:round/>
              <a:headEnd/>
              <a:tailEnd/>
            </a:ln>
          </p:spPr>
          <p:txBody>
            <a:bodyPr/>
            <a:lstStyle/>
            <a:p>
              <a:endParaRPr lang="en-US"/>
            </a:p>
          </p:txBody>
        </p:sp>
        <p:sp>
          <p:nvSpPr>
            <p:cNvPr id="11306" name="Freeform 317"/>
            <p:cNvSpPr>
              <a:spLocks/>
            </p:cNvSpPr>
            <p:nvPr/>
          </p:nvSpPr>
          <p:spPr bwMode="auto">
            <a:xfrm>
              <a:off x="2534" y="1815"/>
              <a:ext cx="42" cy="104"/>
            </a:xfrm>
            <a:custGeom>
              <a:avLst/>
              <a:gdLst>
                <a:gd name="T0" fmla="*/ 6 w 84"/>
                <a:gd name="T1" fmla="*/ 0 h 208"/>
                <a:gd name="T2" fmla="*/ 11 w 84"/>
                <a:gd name="T3" fmla="*/ 6 h 208"/>
                <a:gd name="T4" fmla="*/ 15 w 84"/>
                <a:gd name="T5" fmla="*/ 12 h 208"/>
                <a:gd name="T6" fmla="*/ 18 w 84"/>
                <a:gd name="T7" fmla="*/ 19 h 208"/>
                <a:gd name="T8" fmla="*/ 20 w 84"/>
                <a:gd name="T9" fmla="*/ 25 h 208"/>
                <a:gd name="T10" fmla="*/ 21 w 84"/>
                <a:gd name="T11" fmla="*/ 32 h 208"/>
                <a:gd name="T12" fmla="*/ 21 w 84"/>
                <a:gd name="T13" fmla="*/ 39 h 208"/>
                <a:gd name="T14" fmla="*/ 19 w 84"/>
                <a:gd name="T15" fmla="*/ 45 h 208"/>
                <a:gd name="T16" fmla="*/ 14 w 84"/>
                <a:gd name="T17" fmla="*/ 50 h 208"/>
                <a:gd name="T18" fmla="*/ 10 w 84"/>
                <a:gd name="T19" fmla="*/ 52 h 208"/>
                <a:gd name="T20" fmla="*/ 6 w 84"/>
                <a:gd name="T21" fmla="*/ 52 h 208"/>
                <a:gd name="T22" fmla="*/ 3 w 84"/>
                <a:gd name="T23" fmla="*/ 51 h 208"/>
                <a:gd name="T24" fmla="*/ 1 w 84"/>
                <a:gd name="T25" fmla="*/ 47 h 208"/>
                <a:gd name="T26" fmla="*/ 0 w 84"/>
                <a:gd name="T27" fmla="*/ 43 h 208"/>
                <a:gd name="T28" fmla="*/ 1 w 84"/>
                <a:gd name="T29" fmla="*/ 38 h 208"/>
                <a:gd name="T30" fmla="*/ 2 w 84"/>
                <a:gd name="T31" fmla="*/ 34 h 208"/>
                <a:gd name="T32" fmla="*/ 5 w 84"/>
                <a:gd name="T33" fmla="*/ 29 h 208"/>
                <a:gd name="T34" fmla="*/ 9 w 84"/>
                <a:gd name="T35" fmla="*/ 21 h 208"/>
                <a:gd name="T36" fmla="*/ 9 w 84"/>
                <a:gd name="T37" fmla="*/ 12 h 208"/>
                <a:gd name="T38" fmla="*/ 7 w 84"/>
                <a:gd name="T39" fmla="*/ 3 h 208"/>
                <a:gd name="T40" fmla="*/ 6 w 84"/>
                <a:gd name="T41" fmla="*/ 0 h 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208"/>
                <a:gd name="T65" fmla="*/ 84 w 84"/>
                <a:gd name="T66" fmla="*/ 208 h 2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208">
                  <a:moveTo>
                    <a:pt x="24" y="0"/>
                  </a:moveTo>
                  <a:lnTo>
                    <a:pt x="42" y="21"/>
                  </a:lnTo>
                  <a:lnTo>
                    <a:pt x="59" y="45"/>
                  </a:lnTo>
                  <a:lnTo>
                    <a:pt x="71" y="73"/>
                  </a:lnTo>
                  <a:lnTo>
                    <a:pt x="79" y="100"/>
                  </a:lnTo>
                  <a:lnTo>
                    <a:pt x="84" y="128"/>
                  </a:lnTo>
                  <a:lnTo>
                    <a:pt x="82" y="155"/>
                  </a:lnTo>
                  <a:lnTo>
                    <a:pt x="74" y="178"/>
                  </a:lnTo>
                  <a:lnTo>
                    <a:pt x="57" y="197"/>
                  </a:lnTo>
                  <a:lnTo>
                    <a:pt x="40" y="208"/>
                  </a:lnTo>
                  <a:lnTo>
                    <a:pt x="25" y="208"/>
                  </a:lnTo>
                  <a:lnTo>
                    <a:pt x="12" y="201"/>
                  </a:lnTo>
                  <a:lnTo>
                    <a:pt x="4" y="187"/>
                  </a:lnTo>
                  <a:lnTo>
                    <a:pt x="0" y="170"/>
                  </a:lnTo>
                  <a:lnTo>
                    <a:pt x="1" y="151"/>
                  </a:lnTo>
                  <a:lnTo>
                    <a:pt x="7" y="133"/>
                  </a:lnTo>
                  <a:lnTo>
                    <a:pt x="19" y="115"/>
                  </a:lnTo>
                  <a:lnTo>
                    <a:pt x="34" y="84"/>
                  </a:lnTo>
                  <a:lnTo>
                    <a:pt x="34" y="46"/>
                  </a:lnTo>
                  <a:lnTo>
                    <a:pt x="27" y="14"/>
                  </a:lnTo>
                  <a:lnTo>
                    <a:pt x="24" y="0"/>
                  </a:lnTo>
                  <a:close/>
                </a:path>
              </a:pathLst>
            </a:custGeom>
            <a:solidFill>
              <a:srgbClr val="FF0000"/>
            </a:solidFill>
            <a:ln w="9525">
              <a:noFill/>
              <a:round/>
              <a:headEnd/>
              <a:tailEnd/>
            </a:ln>
          </p:spPr>
          <p:txBody>
            <a:bodyPr/>
            <a:lstStyle/>
            <a:p>
              <a:endParaRPr lang="en-US"/>
            </a:p>
          </p:txBody>
        </p:sp>
        <p:sp>
          <p:nvSpPr>
            <p:cNvPr id="11307" name="Freeform 318"/>
            <p:cNvSpPr>
              <a:spLocks/>
            </p:cNvSpPr>
            <p:nvPr/>
          </p:nvSpPr>
          <p:spPr bwMode="auto">
            <a:xfrm>
              <a:off x="2551" y="1812"/>
              <a:ext cx="72" cy="84"/>
            </a:xfrm>
            <a:custGeom>
              <a:avLst/>
              <a:gdLst>
                <a:gd name="T0" fmla="*/ 0 w 144"/>
                <a:gd name="T1" fmla="*/ 0 h 170"/>
                <a:gd name="T2" fmla="*/ 7 w 144"/>
                <a:gd name="T3" fmla="*/ 1 h 170"/>
                <a:gd name="T4" fmla="*/ 13 w 144"/>
                <a:gd name="T5" fmla="*/ 4 h 170"/>
                <a:gd name="T6" fmla="*/ 20 w 144"/>
                <a:gd name="T7" fmla="*/ 8 h 170"/>
                <a:gd name="T8" fmla="*/ 26 w 144"/>
                <a:gd name="T9" fmla="*/ 12 h 170"/>
                <a:gd name="T10" fmla="*/ 31 w 144"/>
                <a:gd name="T11" fmla="*/ 17 h 170"/>
                <a:gd name="T12" fmla="*/ 35 w 144"/>
                <a:gd name="T13" fmla="*/ 22 h 170"/>
                <a:gd name="T14" fmla="*/ 36 w 144"/>
                <a:gd name="T15" fmla="*/ 29 h 170"/>
                <a:gd name="T16" fmla="*/ 36 w 144"/>
                <a:gd name="T17" fmla="*/ 35 h 170"/>
                <a:gd name="T18" fmla="*/ 34 w 144"/>
                <a:gd name="T19" fmla="*/ 39 h 170"/>
                <a:gd name="T20" fmla="*/ 30 w 144"/>
                <a:gd name="T21" fmla="*/ 41 h 170"/>
                <a:gd name="T22" fmla="*/ 27 w 144"/>
                <a:gd name="T23" fmla="*/ 42 h 170"/>
                <a:gd name="T24" fmla="*/ 23 w 144"/>
                <a:gd name="T25" fmla="*/ 40 h 170"/>
                <a:gd name="T26" fmla="*/ 20 w 144"/>
                <a:gd name="T27" fmla="*/ 37 h 170"/>
                <a:gd name="T28" fmla="*/ 18 w 144"/>
                <a:gd name="T29" fmla="*/ 33 h 170"/>
                <a:gd name="T30" fmla="*/ 16 w 144"/>
                <a:gd name="T31" fmla="*/ 29 h 170"/>
                <a:gd name="T32" fmla="*/ 17 w 144"/>
                <a:gd name="T33" fmla="*/ 24 h 170"/>
                <a:gd name="T34" fmla="*/ 17 w 144"/>
                <a:gd name="T35" fmla="*/ 20 h 170"/>
                <a:gd name="T36" fmla="*/ 15 w 144"/>
                <a:gd name="T37" fmla="*/ 15 h 170"/>
                <a:gd name="T38" fmla="*/ 12 w 144"/>
                <a:gd name="T39" fmla="*/ 11 h 170"/>
                <a:gd name="T40" fmla="*/ 9 w 144"/>
                <a:gd name="T41" fmla="*/ 7 h 170"/>
                <a:gd name="T42" fmla="*/ 6 w 144"/>
                <a:gd name="T43" fmla="*/ 4 h 170"/>
                <a:gd name="T44" fmla="*/ 3 w 144"/>
                <a:gd name="T45" fmla="*/ 2 h 170"/>
                <a:gd name="T46" fmla="*/ 1 w 144"/>
                <a:gd name="T47" fmla="*/ 0 h 170"/>
                <a:gd name="T48" fmla="*/ 0 w 144"/>
                <a:gd name="T49" fmla="*/ 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70"/>
                <a:gd name="T77" fmla="*/ 144 w 14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70">
                  <a:moveTo>
                    <a:pt x="0" y="0"/>
                  </a:moveTo>
                  <a:lnTo>
                    <a:pt x="27" y="7"/>
                  </a:lnTo>
                  <a:lnTo>
                    <a:pt x="54" y="18"/>
                  </a:lnTo>
                  <a:lnTo>
                    <a:pt x="81" y="33"/>
                  </a:lnTo>
                  <a:lnTo>
                    <a:pt x="104" y="50"/>
                  </a:lnTo>
                  <a:lnTo>
                    <a:pt x="123" y="71"/>
                  </a:lnTo>
                  <a:lnTo>
                    <a:pt x="137" y="92"/>
                  </a:lnTo>
                  <a:lnTo>
                    <a:pt x="144" y="117"/>
                  </a:lnTo>
                  <a:lnTo>
                    <a:pt x="142" y="141"/>
                  </a:lnTo>
                  <a:lnTo>
                    <a:pt x="134" y="159"/>
                  </a:lnTo>
                  <a:lnTo>
                    <a:pt x="121" y="168"/>
                  </a:lnTo>
                  <a:lnTo>
                    <a:pt x="107" y="170"/>
                  </a:lnTo>
                  <a:lnTo>
                    <a:pt x="94" y="164"/>
                  </a:lnTo>
                  <a:lnTo>
                    <a:pt x="80" y="152"/>
                  </a:lnTo>
                  <a:lnTo>
                    <a:pt x="69" y="136"/>
                  </a:lnTo>
                  <a:lnTo>
                    <a:pt x="64" y="118"/>
                  </a:lnTo>
                  <a:lnTo>
                    <a:pt x="65" y="97"/>
                  </a:lnTo>
                  <a:lnTo>
                    <a:pt x="65" y="80"/>
                  </a:lnTo>
                  <a:lnTo>
                    <a:pt x="59" y="63"/>
                  </a:lnTo>
                  <a:lnTo>
                    <a:pt x="49" y="46"/>
                  </a:lnTo>
                  <a:lnTo>
                    <a:pt x="36" y="31"/>
                  </a:lnTo>
                  <a:lnTo>
                    <a:pt x="23" y="19"/>
                  </a:lnTo>
                  <a:lnTo>
                    <a:pt x="12" y="10"/>
                  </a:lnTo>
                  <a:lnTo>
                    <a:pt x="4" y="3"/>
                  </a:lnTo>
                  <a:lnTo>
                    <a:pt x="0" y="0"/>
                  </a:lnTo>
                  <a:close/>
                </a:path>
              </a:pathLst>
            </a:custGeom>
            <a:solidFill>
              <a:srgbClr val="FF0000"/>
            </a:solidFill>
            <a:ln w="9525">
              <a:noFill/>
              <a:round/>
              <a:headEnd/>
              <a:tailEnd/>
            </a:ln>
          </p:spPr>
          <p:txBody>
            <a:bodyPr/>
            <a:lstStyle/>
            <a:p>
              <a:endParaRPr lang="en-US"/>
            </a:p>
          </p:txBody>
        </p:sp>
        <p:sp>
          <p:nvSpPr>
            <p:cNvPr id="11308" name="Freeform 319"/>
            <p:cNvSpPr>
              <a:spLocks/>
            </p:cNvSpPr>
            <p:nvPr/>
          </p:nvSpPr>
          <p:spPr bwMode="auto">
            <a:xfrm>
              <a:off x="2558" y="1793"/>
              <a:ext cx="99" cy="51"/>
            </a:xfrm>
            <a:custGeom>
              <a:avLst/>
              <a:gdLst>
                <a:gd name="T0" fmla="*/ 0 w 199"/>
                <a:gd name="T1" fmla="*/ 4 h 103"/>
                <a:gd name="T2" fmla="*/ 3 w 199"/>
                <a:gd name="T3" fmla="*/ 3 h 103"/>
                <a:gd name="T4" fmla="*/ 6 w 199"/>
                <a:gd name="T5" fmla="*/ 2 h 103"/>
                <a:gd name="T6" fmla="*/ 10 w 199"/>
                <a:gd name="T7" fmla="*/ 1 h 103"/>
                <a:gd name="T8" fmla="*/ 13 w 199"/>
                <a:gd name="T9" fmla="*/ 0 h 103"/>
                <a:gd name="T10" fmla="*/ 17 w 199"/>
                <a:gd name="T11" fmla="*/ 0 h 103"/>
                <a:gd name="T12" fmla="*/ 21 w 199"/>
                <a:gd name="T13" fmla="*/ 0 h 103"/>
                <a:gd name="T14" fmla="*/ 24 w 199"/>
                <a:gd name="T15" fmla="*/ 0 h 103"/>
                <a:gd name="T16" fmla="*/ 28 w 199"/>
                <a:gd name="T17" fmla="*/ 0 h 103"/>
                <a:gd name="T18" fmla="*/ 32 w 199"/>
                <a:gd name="T19" fmla="*/ 1 h 103"/>
                <a:gd name="T20" fmla="*/ 35 w 199"/>
                <a:gd name="T21" fmla="*/ 2 h 103"/>
                <a:gd name="T22" fmla="*/ 38 w 199"/>
                <a:gd name="T23" fmla="*/ 3 h 103"/>
                <a:gd name="T24" fmla="*/ 41 w 199"/>
                <a:gd name="T25" fmla="*/ 4 h 103"/>
                <a:gd name="T26" fmla="*/ 43 w 199"/>
                <a:gd name="T27" fmla="*/ 6 h 103"/>
                <a:gd name="T28" fmla="*/ 45 w 199"/>
                <a:gd name="T29" fmla="*/ 8 h 103"/>
                <a:gd name="T30" fmla="*/ 47 w 199"/>
                <a:gd name="T31" fmla="*/ 11 h 103"/>
                <a:gd name="T32" fmla="*/ 49 w 199"/>
                <a:gd name="T33" fmla="*/ 14 h 103"/>
                <a:gd name="T34" fmla="*/ 49 w 199"/>
                <a:gd name="T35" fmla="*/ 19 h 103"/>
                <a:gd name="T36" fmla="*/ 48 w 199"/>
                <a:gd name="T37" fmla="*/ 22 h 103"/>
                <a:gd name="T38" fmla="*/ 45 w 199"/>
                <a:gd name="T39" fmla="*/ 24 h 103"/>
                <a:gd name="T40" fmla="*/ 41 w 199"/>
                <a:gd name="T41" fmla="*/ 25 h 103"/>
                <a:gd name="T42" fmla="*/ 37 w 199"/>
                <a:gd name="T43" fmla="*/ 25 h 103"/>
                <a:gd name="T44" fmla="*/ 33 w 199"/>
                <a:gd name="T45" fmla="*/ 23 h 103"/>
                <a:gd name="T46" fmla="*/ 29 w 199"/>
                <a:gd name="T47" fmla="*/ 20 h 103"/>
                <a:gd name="T48" fmla="*/ 26 w 199"/>
                <a:gd name="T49" fmla="*/ 15 h 103"/>
                <a:gd name="T50" fmla="*/ 24 w 199"/>
                <a:gd name="T51" fmla="*/ 12 h 103"/>
                <a:gd name="T52" fmla="*/ 20 w 199"/>
                <a:gd name="T53" fmla="*/ 9 h 103"/>
                <a:gd name="T54" fmla="*/ 16 w 199"/>
                <a:gd name="T55" fmla="*/ 7 h 103"/>
                <a:gd name="T56" fmla="*/ 11 w 199"/>
                <a:gd name="T57" fmla="*/ 6 h 103"/>
                <a:gd name="T58" fmla="*/ 7 w 199"/>
                <a:gd name="T59" fmla="*/ 5 h 103"/>
                <a:gd name="T60" fmla="*/ 3 w 199"/>
                <a:gd name="T61" fmla="*/ 4 h 103"/>
                <a:gd name="T62" fmla="*/ 1 w 199"/>
                <a:gd name="T63" fmla="*/ 4 h 103"/>
                <a:gd name="T64" fmla="*/ 0 w 199"/>
                <a:gd name="T65" fmla="*/ 4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9"/>
                <a:gd name="T100" fmla="*/ 0 h 103"/>
                <a:gd name="T101" fmla="*/ 199 w 199"/>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9" h="103">
                  <a:moveTo>
                    <a:pt x="0" y="18"/>
                  </a:moveTo>
                  <a:lnTo>
                    <a:pt x="13" y="13"/>
                  </a:lnTo>
                  <a:lnTo>
                    <a:pt x="27" y="8"/>
                  </a:lnTo>
                  <a:lnTo>
                    <a:pt x="40" y="5"/>
                  </a:lnTo>
                  <a:lnTo>
                    <a:pt x="54" y="3"/>
                  </a:lnTo>
                  <a:lnTo>
                    <a:pt x="69" y="0"/>
                  </a:lnTo>
                  <a:lnTo>
                    <a:pt x="84" y="0"/>
                  </a:lnTo>
                  <a:lnTo>
                    <a:pt x="99" y="0"/>
                  </a:lnTo>
                  <a:lnTo>
                    <a:pt x="114" y="1"/>
                  </a:lnTo>
                  <a:lnTo>
                    <a:pt x="128" y="4"/>
                  </a:lnTo>
                  <a:lnTo>
                    <a:pt x="141" y="8"/>
                  </a:lnTo>
                  <a:lnTo>
                    <a:pt x="153" y="13"/>
                  </a:lnTo>
                  <a:lnTo>
                    <a:pt x="165" y="19"/>
                  </a:lnTo>
                  <a:lnTo>
                    <a:pt x="175" y="27"/>
                  </a:lnTo>
                  <a:lnTo>
                    <a:pt x="183" y="35"/>
                  </a:lnTo>
                  <a:lnTo>
                    <a:pt x="190" y="45"/>
                  </a:lnTo>
                  <a:lnTo>
                    <a:pt x="196" y="57"/>
                  </a:lnTo>
                  <a:lnTo>
                    <a:pt x="199" y="76"/>
                  </a:lnTo>
                  <a:lnTo>
                    <a:pt x="194" y="91"/>
                  </a:lnTo>
                  <a:lnTo>
                    <a:pt x="182" y="99"/>
                  </a:lnTo>
                  <a:lnTo>
                    <a:pt x="167" y="103"/>
                  </a:lnTo>
                  <a:lnTo>
                    <a:pt x="150" y="101"/>
                  </a:lnTo>
                  <a:lnTo>
                    <a:pt x="132" y="92"/>
                  </a:lnTo>
                  <a:lnTo>
                    <a:pt x="118" y="80"/>
                  </a:lnTo>
                  <a:lnTo>
                    <a:pt x="106" y="63"/>
                  </a:lnTo>
                  <a:lnTo>
                    <a:pt x="97" y="49"/>
                  </a:lnTo>
                  <a:lnTo>
                    <a:pt x="82" y="37"/>
                  </a:lnTo>
                  <a:lnTo>
                    <a:pt x="65" y="29"/>
                  </a:lnTo>
                  <a:lnTo>
                    <a:pt x="46" y="25"/>
                  </a:lnTo>
                  <a:lnTo>
                    <a:pt x="29" y="21"/>
                  </a:lnTo>
                  <a:lnTo>
                    <a:pt x="14" y="19"/>
                  </a:lnTo>
                  <a:lnTo>
                    <a:pt x="4" y="18"/>
                  </a:lnTo>
                  <a:lnTo>
                    <a:pt x="0" y="18"/>
                  </a:lnTo>
                  <a:close/>
                </a:path>
              </a:pathLst>
            </a:custGeom>
            <a:solidFill>
              <a:srgbClr val="FF0000"/>
            </a:solidFill>
            <a:ln w="9525">
              <a:noFill/>
              <a:round/>
              <a:headEnd/>
              <a:tailEnd/>
            </a:ln>
          </p:spPr>
          <p:txBody>
            <a:bodyPr/>
            <a:lstStyle/>
            <a:p>
              <a:endParaRPr lang="en-US"/>
            </a:p>
          </p:txBody>
        </p:sp>
        <p:sp>
          <p:nvSpPr>
            <p:cNvPr id="11309" name="Freeform 320"/>
            <p:cNvSpPr>
              <a:spLocks/>
            </p:cNvSpPr>
            <p:nvPr/>
          </p:nvSpPr>
          <p:spPr bwMode="auto">
            <a:xfrm>
              <a:off x="2631" y="2659"/>
              <a:ext cx="53" cy="98"/>
            </a:xfrm>
            <a:custGeom>
              <a:avLst/>
              <a:gdLst>
                <a:gd name="T0" fmla="*/ 23 w 107"/>
                <a:gd name="T1" fmla="*/ 0 h 195"/>
                <a:gd name="T2" fmla="*/ 25 w 107"/>
                <a:gd name="T3" fmla="*/ 7 h 195"/>
                <a:gd name="T4" fmla="*/ 26 w 107"/>
                <a:gd name="T5" fmla="*/ 14 h 195"/>
                <a:gd name="T6" fmla="*/ 26 w 107"/>
                <a:gd name="T7" fmla="*/ 22 h 195"/>
                <a:gd name="T8" fmla="*/ 26 w 107"/>
                <a:gd name="T9" fmla="*/ 29 h 195"/>
                <a:gd name="T10" fmla="*/ 24 w 107"/>
                <a:gd name="T11" fmla="*/ 36 h 195"/>
                <a:gd name="T12" fmla="*/ 20 w 107"/>
                <a:gd name="T13" fmla="*/ 41 h 195"/>
                <a:gd name="T14" fmla="*/ 16 w 107"/>
                <a:gd name="T15" fmla="*/ 46 h 195"/>
                <a:gd name="T16" fmla="*/ 11 w 107"/>
                <a:gd name="T17" fmla="*/ 49 h 195"/>
                <a:gd name="T18" fmla="*/ 6 w 107"/>
                <a:gd name="T19" fmla="*/ 49 h 195"/>
                <a:gd name="T20" fmla="*/ 2 w 107"/>
                <a:gd name="T21" fmla="*/ 48 h 195"/>
                <a:gd name="T22" fmla="*/ 0 w 107"/>
                <a:gd name="T23" fmla="*/ 45 h 195"/>
                <a:gd name="T24" fmla="*/ 0 w 107"/>
                <a:gd name="T25" fmla="*/ 41 h 195"/>
                <a:gd name="T26" fmla="*/ 0 w 107"/>
                <a:gd name="T27" fmla="*/ 37 h 195"/>
                <a:gd name="T28" fmla="*/ 3 w 107"/>
                <a:gd name="T29" fmla="*/ 32 h 195"/>
                <a:gd name="T30" fmla="*/ 6 w 107"/>
                <a:gd name="T31" fmla="*/ 29 h 195"/>
                <a:gd name="T32" fmla="*/ 10 w 107"/>
                <a:gd name="T33" fmla="*/ 26 h 195"/>
                <a:gd name="T34" fmla="*/ 14 w 107"/>
                <a:gd name="T35" fmla="*/ 24 h 195"/>
                <a:gd name="T36" fmla="*/ 17 w 107"/>
                <a:gd name="T37" fmla="*/ 20 h 195"/>
                <a:gd name="T38" fmla="*/ 19 w 107"/>
                <a:gd name="T39" fmla="*/ 16 h 195"/>
                <a:gd name="T40" fmla="*/ 21 w 107"/>
                <a:gd name="T41" fmla="*/ 12 h 195"/>
                <a:gd name="T42" fmla="*/ 22 w 107"/>
                <a:gd name="T43" fmla="*/ 7 h 195"/>
                <a:gd name="T44" fmla="*/ 23 w 107"/>
                <a:gd name="T45" fmla="*/ 4 h 195"/>
                <a:gd name="T46" fmla="*/ 23 w 107"/>
                <a:gd name="T47" fmla="*/ 1 h 195"/>
                <a:gd name="T48" fmla="*/ 23 w 107"/>
                <a:gd name="T49" fmla="*/ 0 h 1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195"/>
                <a:gd name="T77" fmla="*/ 107 w 107"/>
                <a:gd name="T78" fmla="*/ 195 h 1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195">
                  <a:moveTo>
                    <a:pt x="95" y="0"/>
                  </a:moveTo>
                  <a:lnTo>
                    <a:pt x="103" y="26"/>
                  </a:lnTo>
                  <a:lnTo>
                    <a:pt x="107" y="55"/>
                  </a:lnTo>
                  <a:lnTo>
                    <a:pt x="107" y="85"/>
                  </a:lnTo>
                  <a:lnTo>
                    <a:pt x="104" y="114"/>
                  </a:lnTo>
                  <a:lnTo>
                    <a:pt x="96" y="141"/>
                  </a:lnTo>
                  <a:lnTo>
                    <a:pt x="83" y="164"/>
                  </a:lnTo>
                  <a:lnTo>
                    <a:pt x="66" y="183"/>
                  </a:lnTo>
                  <a:lnTo>
                    <a:pt x="44" y="193"/>
                  </a:lnTo>
                  <a:lnTo>
                    <a:pt x="24" y="195"/>
                  </a:lnTo>
                  <a:lnTo>
                    <a:pt x="10" y="190"/>
                  </a:lnTo>
                  <a:lnTo>
                    <a:pt x="3" y="177"/>
                  </a:lnTo>
                  <a:lnTo>
                    <a:pt x="0" y="162"/>
                  </a:lnTo>
                  <a:lnTo>
                    <a:pt x="3" y="145"/>
                  </a:lnTo>
                  <a:lnTo>
                    <a:pt x="12" y="127"/>
                  </a:lnTo>
                  <a:lnTo>
                    <a:pt x="24" y="114"/>
                  </a:lnTo>
                  <a:lnTo>
                    <a:pt x="43" y="103"/>
                  </a:lnTo>
                  <a:lnTo>
                    <a:pt x="58" y="94"/>
                  </a:lnTo>
                  <a:lnTo>
                    <a:pt x="69" y="80"/>
                  </a:lnTo>
                  <a:lnTo>
                    <a:pt x="79" y="64"/>
                  </a:lnTo>
                  <a:lnTo>
                    <a:pt x="86" y="46"/>
                  </a:lnTo>
                  <a:lnTo>
                    <a:pt x="90" y="28"/>
                  </a:lnTo>
                  <a:lnTo>
                    <a:pt x="92" y="13"/>
                  </a:lnTo>
                  <a:lnTo>
                    <a:pt x="95" y="3"/>
                  </a:lnTo>
                  <a:lnTo>
                    <a:pt x="95" y="0"/>
                  </a:lnTo>
                  <a:close/>
                </a:path>
              </a:pathLst>
            </a:custGeom>
            <a:solidFill>
              <a:srgbClr val="FF0000"/>
            </a:solidFill>
            <a:ln w="9525">
              <a:noFill/>
              <a:round/>
              <a:headEnd/>
              <a:tailEnd/>
            </a:ln>
          </p:spPr>
          <p:txBody>
            <a:bodyPr/>
            <a:lstStyle/>
            <a:p>
              <a:endParaRPr lang="en-US"/>
            </a:p>
          </p:txBody>
        </p:sp>
        <p:sp>
          <p:nvSpPr>
            <p:cNvPr id="11310" name="Freeform 321"/>
            <p:cNvSpPr>
              <a:spLocks/>
            </p:cNvSpPr>
            <p:nvPr/>
          </p:nvSpPr>
          <p:spPr bwMode="auto">
            <a:xfrm>
              <a:off x="2581" y="2656"/>
              <a:ext cx="91" cy="63"/>
            </a:xfrm>
            <a:custGeom>
              <a:avLst/>
              <a:gdLst>
                <a:gd name="T0" fmla="*/ 45 w 183"/>
                <a:gd name="T1" fmla="*/ 0 h 126"/>
                <a:gd name="T2" fmla="*/ 43 w 183"/>
                <a:gd name="T3" fmla="*/ 7 h 126"/>
                <a:gd name="T4" fmla="*/ 39 w 183"/>
                <a:gd name="T5" fmla="*/ 13 h 126"/>
                <a:gd name="T6" fmla="*/ 35 w 183"/>
                <a:gd name="T7" fmla="*/ 19 h 126"/>
                <a:gd name="T8" fmla="*/ 30 w 183"/>
                <a:gd name="T9" fmla="*/ 24 h 126"/>
                <a:gd name="T10" fmla="*/ 24 w 183"/>
                <a:gd name="T11" fmla="*/ 28 h 126"/>
                <a:gd name="T12" fmla="*/ 18 w 183"/>
                <a:gd name="T13" fmla="*/ 31 h 126"/>
                <a:gd name="T14" fmla="*/ 12 w 183"/>
                <a:gd name="T15" fmla="*/ 32 h 126"/>
                <a:gd name="T16" fmla="*/ 6 w 183"/>
                <a:gd name="T17" fmla="*/ 30 h 126"/>
                <a:gd name="T18" fmla="*/ 1 w 183"/>
                <a:gd name="T19" fmla="*/ 28 h 126"/>
                <a:gd name="T20" fmla="*/ 0 w 183"/>
                <a:gd name="T21" fmla="*/ 24 h 126"/>
                <a:gd name="T22" fmla="*/ 0 w 183"/>
                <a:gd name="T23" fmla="*/ 21 h 126"/>
                <a:gd name="T24" fmla="*/ 2 w 183"/>
                <a:gd name="T25" fmla="*/ 18 h 126"/>
                <a:gd name="T26" fmla="*/ 5 w 183"/>
                <a:gd name="T27" fmla="*/ 15 h 126"/>
                <a:gd name="T28" fmla="*/ 9 w 183"/>
                <a:gd name="T29" fmla="*/ 13 h 126"/>
                <a:gd name="T30" fmla="*/ 14 w 183"/>
                <a:gd name="T31" fmla="*/ 12 h 126"/>
                <a:gd name="T32" fmla="*/ 19 w 183"/>
                <a:gd name="T33" fmla="*/ 13 h 126"/>
                <a:gd name="T34" fmla="*/ 24 w 183"/>
                <a:gd name="T35" fmla="*/ 13 h 126"/>
                <a:gd name="T36" fmla="*/ 28 w 183"/>
                <a:gd name="T37" fmla="*/ 12 h 126"/>
                <a:gd name="T38" fmla="*/ 32 w 183"/>
                <a:gd name="T39" fmla="*/ 10 h 126"/>
                <a:gd name="T40" fmla="*/ 37 w 183"/>
                <a:gd name="T41" fmla="*/ 8 h 126"/>
                <a:gd name="T42" fmla="*/ 40 w 183"/>
                <a:gd name="T43" fmla="*/ 5 h 126"/>
                <a:gd name="T44" fmla="*/ 43 w 183"/>
                <a:gd name="T45" fmla="*/ 3 h 126"/>
                <a:gd name="T46" fmla="*/ 45 w 183"/>
                <a:gd name="T47" fmla="*/ 1 h 126"/>
                <a:gd name="T48" fmla="*/ 45 w 183"/>
                <a:gd name="T49" fmla="*/ 0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3"/>
                <a:gd name="T76" fmla="*/ 0 h 126"/>
                <a:gd name="T77" fmla="*/ 183 w 183"/>
                <a:gd name="T78" fmla="*/ 126 h 1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3" h="126">
                  <a:moveTo>
                    <a:pt x="183" y="0"/>
                  </a:moveTo>
                  <a:lnTo>
                    <a:pt x="173" y="25"/>
                  </a:lnTo>
                  <a:lnTo>
                    <a:pt x="159" y="51"/>
                  </a:lnTo>
                  <a:lnTo>
                    <a:pt x="141" y="74"/>
                  </a:lnTo>
                  <a:lnTo>
                    <a:pt x="120" y="94"/>
                  </a:lnTo>
                  <a:lnTo>
                    <a:pt x="97" y="111"/>
                  </a:lnTo>
                  <a:lnTo>
                    <a:pt x="73" y="122"/>
                  </a:lnTo>
                  <a:lnTo>
                    <a:pt x="48" y="126"/>
                  </a:lnTo>
                  <a:lnTo>
                    <a:pt x="24" y="120"/>
                  </a:lnTo>
                  <a:lnTo>
                    <a:pt x="7" y="109"/>
                  </a:lnTo>
                  <a:lnTo>
                    <a:pt x="0" y="96"/>
                  </a:lnTo>
                  <a:lnTo>
                    <a:pt x="1" y="82"/>
                  </a:lnTo>
                  <a:lnTo>
                    <a:pt x="8" y="69"/>
                  </a:lnTo>
                  <a:lnTo>
                    <a:pt x="22" y="58"/>
                  </a:lnTo>
                  <a:lnTo>
                    <a:pt x="39" y="50"/>
                  </a:lnTo>
                  <a:lnTo>
                    <a:pt x="58" y="46"/>
                  </a:lnTo>
                  <a:lnTo>
                    <a:pt x="78" y="50"/>
                  </a:lnTo>
                  <a:lnTo>
                    <a:pt x="96" y="52"/>
                  </a:lnTo>
                  <a:lnTo>
                    <a:pt x="113" y="48"/>
                  </a:lnTo>
                  <a:lnTo>
                    <a:pt x="130" y="40"/>
                  </a:lnTo>
                  <a:lnTo>
                    <a:pt x="148" y="30"/>
                  </a:lnTo>
                  <a:lnTo>
                    <a:pt x="161" y="20"/>
                  </a:lnTo>
                  <a:lnTo>
                    <a:pt x="173" y="10"/>
                  </a:lnTo>
                  <a:lnTo>
                    <a:pt x="181" y="2"/>
                  </a:lnTo>
                  <a:lnTo>
                    <a:pt x="183" y="0"/>
                  </a:lnTo>
                  <a:close/>
                </a:path>
              </a:pathLst>
            </a:custGeom>
            <a:solidFill>
              <a:srgbClr val="FF0000"/>
            </a:solidFill>
            <a:ln w="9525">
              <a:noFill/>
              <a:round/>
              <a:headEnd/>
              <a:tailEnd/>
            </a:ln>
          </p:spPr>
          <p:txBody>
            <a:bodyPr/>
            <a:lstStyle/>
            <a:p>
              <a:endParaRPr lang="en-US"/>
            </a:p>
          </p:txBody>
        </p:sp>
        <p:sp>
          <p:nvSpPr>
            <p:cNvPr id="11311" name="Freeform 322"/>
            <p:cNvSpPr>
              <a:spLocks/>
            </p:cNvSpPr>
            <p:nvPr/>
          </p:nvSpPr>
          <p:spPr bwMode="auto">
            <a:xfrm>
              <a:off x="2681" y="2658"/>
              <a:ext cx="52" cy="98"/>
            </a:xfrm>
            <a:custGeom>
              <a:avLst/>
              <a:gdLst>
                <a:gd name="T0" fmla="*/ 0 w 102"/>
                <a:gd name="T1" fmla="*/ 0 h 197"/>
                <a:gd name="T2" fmla="*/ 6 w 102"/>
                <a:gd name="T3" fmla="*/ 3 h 197"/>
                <a:gd name="T4" fmla="*/ 12 w 102"/>
                <a:gd name="T5" fmla="*/ 8 h 197"/>
                <a:gd name="T6" fmla="*/ 17 w 102"/>
                <a:gd name="T7" fmla="*/ 13 h 197"/>
                <a:gd name="T8" fmla="*/ 21 w 102"/>
                <a:gd name="T9" fmla="*/ 19 h 197"/>
                <a:gd name="T10" fmla="*/ 24 w 102"/>
                <a:gd name="T11" fmla="*/ 25 h 197"/>
                <a:gd name="T12" fmla="*/ 27 w 102"/>
                <a:gd name="T13" fmla="*/ 32 h 197"/>
                <a:gd name="T14" fmla="*/ 27 w 102"/>
                <a:gd name="T15" fmla="*/ 38 h 197"/>
                <a:gd name="T16" fmla="*/ 24 w 102"/>
                <a:gd name="T17" fmla="*/ 44 h 197"/>
                <a:gd name="T18" fmla="*/ 20 w 102"/>
                <a:gd name="T19" fmla="*/ 47 h 197"/>
                <a:gd name="T20" fmla="*/ 17 w 102"/>
                <a:gd name="T21" fmla="*/ 49 h 197"/>
                <a:gd name="T22" fmla="*/ 13 w 102"/>
                <a:gd name="T23" fmla="*/ 48 h 197"/>
                <a:gd name="T24" fmla="*/ 10 w 102"/>
                <a:gd name="T25" fmla="*/ 45 h 197"/>
                <a:gd name="T26" fmla="*/ 8 w 102"/>
                <a:gd name="T27" fmla="*/ 42 h 197"/>
                <a:gd name="T28" fmla="*/ 7 w 102"/>
                <a:gd name="T29" fmla="*/ 37 h 197"/>
                <a:gd name="T30" fmla="*/ 7 w 102"/>
                <a:gd name="T31" fmla="*/ 33 h 197"/>
                <a:gd name="T32" fmla="*/ 8 w 102"/>
                <a:gd name="T33" fmla="*/ 28 h 197"/>
                <a:gd name="T34" fmla="*/ 10 w 102"/>
                <a:gd name="T35" fmla="*/ 24 h 197"/>
                <a:gd name="T36" fmla="*/ 9 w 102"/>
                <a:gd name="T37" fmla="*/ 19 h 197"/>
                <a:gd name="T38" fmla="*/ 8 w 102"/>
                <a:gd name="T39" fmla="*/ 14 h 197"/>
                <a:gd name="T40" fmla="*/ 6 w 102"/>
                <a:gd name="T41" fmla="*/ 10 h 197"/>
                <a:gd name="T42" fmla="*/ 4 w 102"/>
                <a:gd name="T43" fmla="*/ 6 h 197"/>
                <a:gd name="T44" fmla="*/ 2 w 102"/>
                <a:gd name="T45" fmla="*/ 3 h 197"/>
                <a:gd name="T46" fmla="*/ 1 w 102"/>
                <a:gd name="T47" fmla="*/ 1 h 197"/>
                <a:gd name="T48" fmla="*/ 0 w 102"/>
                <a:gd name="T49" fmla="*/ 0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97"/>
                <a:gd name="T77" fmla="*/ 102 w 102"/>
                <a:gd name="T78" fmla="*/ 197 h 1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97">
                  <a:moveTo>
                    <a:pt x="0" y="0"/>
                  </a:moveTo>
                  <a:lnTo>
                    <a:pt x="23" y="14"/>
                  </a:lnTo>
                  <a:lnTo>
                    <a:pt x="46" y="33"/>
                  </a:lnTo>
                  <a:lnTo>
                    <a:pt x="66" y="54"/>
                  </a:lnTo>
                  <a:lnTo>
                    <a:pt x="83" y="77"/>
                  </a:lnTo>
                  <a:lnTo>
                    <a:pt x="95" y="103"/>
                  </a:lnTo>
                  <a:lnTo>
                    <a:pt x="102" y="128"/>
                  </a:lnTo>
                  <a:lnTo>
                    <a:pt x="102" y="153"/>
                  </a:lnTo>
                  <a:lnTo>
                    <a:pt x="93" y="177"/>
                  </a:lnTo>
                  <a:lnTo>
                    <a:pt x="79" y="191"/>
                  </a:lnTo>
                  <a:lnTo>
                    <a:pt x="65" y="197"/>
                  </a:lnTo>
                  <a:lnTo>
                    <a:pt x="51" y="194"/>
                  </a:lnTo>
                  <a:lnTo>
                    <a:pt x="39" y="183"/>
                  </a:lnTo>
                  <a:lnTo>
                    <a:pt x="30" y="170"/>
                  </a:lnTo>
                  <a:lnTo>
                    <a:pt x="25" y="151"/>
                  </a:lnTo>
                  <a:lnTo>
                    <a:pt x="25" y="132"/>
                  </a:lnTo>
                  <a:lnTo>
                    <a:pt x="32" y="112"/>
                  </a:lnTo>
                  <a:lnTo>
                    <a:pt x="37" y="96"/>
                  </a:lnTo>
                  <a:lnTo>
                    <a:pt x="35" y="77"/>
                  </a:lnTo>
                  <a:lnTo>
                    <a:pt x="31" y="59"/>
                  </a:lnTo>
                  <a:lnTo>
                    <a:pt x="24" y="41"/>
                  </a:lnTo>
                  <a:lnTo>
                    <a:pt x="16" y="24"/>
                  </a:lnTo>
                  <a:lnTo>
                    <a:pt x="8" y="12"/>
                  </a:lnTo>
                  <a:lnTo>
                    <a:pt x="2" y="4"/>
                  </a:lnTo>
                  <a:lnTo>
                    <a:pt x="0" y="0"/>
                  </a:lnTo>
                  <a:close/>
                </a:path>
              </a:pathLst>
            </a:custGeom>
            <a:solidFill>
              <a:srgbClr val="FF0000"/>
            </a:solidFill>
            <a:ln w="9525">
              <a:noFill/>
              <a:round/>
              <a:headEnd/>
              <a:tailEnd/>
            </a:ln>
          </p:spPr>
          <p:txBody>
            <a:bodyPr/>
            <a:lstStyle/>
            <a:p>
              <a:endParaRPr lang="en-US"/>
            </a:p>
          </p:txBody>
        </p:sp>
        <p:sp>
          <p:nvSpPr>
            <p:cNvPr id="11312" name="Freeform 323"/>
            <p:cNvSpPr>
              <a:spLocks/>
            </p:cNvSpPr>
            <p:nvPr/>
          </p:nvSpPr>
          <p:spPr bwMode="auto">
            <a:xfrm>
              <a:off x="2684" y="2652"/>
              <a:ext cx="90" cy="64"/>
            </a:xfrm>
            <a:custGeom>
              <a:avLst/>
              <a:gdLst>
                <a:gd name="T0" fmla="*/ 0 w 180"/>
                <a:gd name="T1" fmla="*/ 0 h 129"/>
                <a:gd name="T2" fmla="*/ 7 w 180"/>
                <a:gd name="T3" fmla="*/ 0 h 129"/>
                <a:gd name="T4" fmla="*/ 14 w 180"/>
                <a:gd name="T5" fmla="*/ 0 h 129"/>
                <a:gd name="T6" fmla="*/ 22 w 180"/>
                <a:gd name="T7" fmla="*/ 1 h 129"/>
                <a:gd name="T8" fmla="*/ 28 w 180"/>
                <a:gd name="T9" fmla="*/ 4 h 129"/>
                <a:gd name="T10" fmla="*/ 35 w 180"/>
                <a:gd name="T11" fmla="*/ 7 h 129"/>
                <a:gd name="T12" fmla="*/ 40 w 180"/>
                <a:gd name="T13" fmla="*/ 11 h 129"/>
                <a:gd name="T14" fmla="*/ 44 w 180"/>
                <a:gd name="T15" fmla="*/ 16 h 129"/>
                <a:gd name="T16" fmla="*/ 45 w 180"/>
                <a:gd name="T17" fmla="*/ 22 h 129"/>
                <a:gd name="T18" fmla="*/ 45 w 180"/>
                <a:gd name="T19" fmla="*/ 27 h 129"/>
                <a:gd name="T20" fmla="*/ 43 w 180"/>
                <a:gd name="T21" fmla="*/ 30 h 129"/>
                <a:gd name="T22" fmla="*/ 39 w 180"/>
                <a:gd name="T23" fmla="*/ 32 h 129"/>
                <a:gd name="T24" fmla="*/ 36 w 180"/>
                <a:gd name="T25" fmla="*/ 32 h 129"/>
                <a:gd name="T26" fmla="*/ 31 w 180"/>
                <a:gd name="T27" fmla="*/ 30 h 129"/>
                <a:gd name="T28" fmla="*/ 27 w 180"/>
                <a:gd name="T29" fmla="*/ 27 h 129"/>
                <a:gd name="T30" fmla="*/ 24 w 180"/>
                <a:gd name="T31" fmla="*/ 23 h 129"/>
                <a:gd name="T32" fmla="*/ 23 w 180"/>
                <a:gd name="T33" fmla="*/ 18 h 129"/>
                <a:gd name="T34" fmla="*/ 22 w 180"/>
                <a:gd name="T35" fmla="*/ 14 h 129"/>
                <a:gd name="T36" fmla="*/ 19 w 180"/>
                <a:gd name="T37" fmla="*/ 11 h 129"/>
                <a:gd name="T38" fmla="*/ 15 w 180"/>
                <a:gd name="T39" fmla="*/ 7 h 129"/>
                <a:gd name="T40" fmla="*/ 11 w 180"/>
                <a:gd name="T41" fmla="*/ 5 h 129"/>
                <a:gd name="T42" fmla="*/ 7 w 180"/>
                <a:gd name="T43" fmla="*/ 3 h 129"/>
                <a:gd name="T44" fmla="*/ 3 w 180"/>
                <a:gd name="T45" fmla="*/ 1 h 129"/>
                <a:gd name="T46" fmla="*/ 1 w 180"/>
                <a:gd name="T47" fmla="*/ 0 h 129"/>
                <a:gd name="T48" fmla="*/ 0 w 180"/>
                <a:gd name="T49" fmla="*/ 0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0"/>
                <a:gd name="T76" fmla="*/ 0 h 129"/>
                <a:gd name="T77" fmla="*/ 180 w 180"/>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0" h="129">
                  <a:moveTo>
                    <a:pt x="0" y="2"/>
                  </a:moveTo>
                  <a:lnTo>
                    <a:pt x="28" y="0"/>
                  </a:lnTo>
                  <a:lnTo>
                    <a:pt x="57" y="1"/>
                  </a:lnTo>
                  <a:lnTo>
                    <a:pt x="87" y="7"/>
                  </a:lnTo>
                  <a:lnTo>
                    <a:pt x="114" y="16"/>
                  </a:lnTo>
                  <a:lnTo>
                    <a:pt x="140" y="30"/>
                  </a:lnTo>
                  <a:lnTo>
                    <a:pt x="159" y="46"/>
                  </a:lnTo>
                  <a:lnTo>
                    <a:pt x="173" y="67"/>
                  </a:lnTo>
                  <a:lnTo>
                    <a:pt x="180" y="91"/>
                  </a:lnTo>
                  <a:lnTo>
                    <a:pt x="178" y="110"/>
                  </a:lnTo>
                  <a:lnTo>
                    <a:pt x="170" y="123"/>
                  </a:lnTo>
                  <a:lnTo>
                    <a:pt x="156" y="129"/>
                  </a:lnTo>
                  <a:lnTo>
                    <a:pt x="141" y="128"/>
                  </a:lnTo>
                  <a:lnTo>
                    <a:pt x="125" y="121"/>
                  </a:lnTo>
                  <a:lnTo>
                    <a:pt x="110" y="109"/>
                  </a:lnTo>
                  <a:lnTo>
                    <a:pt x="98" y="93"/>
                  </a:lnTo>
                  <a:lnTo>
                    <a:pt x="93" y="73"/>
                  </a:lnTo>
                  <a:lnTo>
                    <a:pt x="87" y="57"/>
                  </a:lnTo>
                  <a:lnTo>
                    <a:pt x="75" y="44"/>
                  </a:lnTo>
                  <a:lnTo>
                    <a:pt x="60" y="31"/>
                  </a:lnTo>
                  <a:lnTo>
                    <a:pt x="44" y="20"/>
                  </a:lnTo>
                  <a:lnTo>
                    <a:pt x="28" y="12"/>
                  </a:lnTo>
                  <a:lnTo>
                    <a:pt x="14" y="7"/>
                  </a:lnTo>
                  <a:lnTo>
                    <a:pt x="4" y="3"/>
                  </a:lnTo>
                  <a:lnTo>
                    <a:pt x="0" y="2"/>
                  </a:lnTo>
                  <a:close/>
                </a:path>
              </a:pathLst>
            </a:custGeom>
            <a:solidFill>
              <a:srgbClr val="FF0000"/>
            </a:solidFill>
            <a:ln w="9525">
              <a:noFill/>
              <a:round/>
              <a:headEnd/>
              <a:tailEnd/>
            </a:ln>
          </p:spPr>
          <p:txBody>
            <a:bodyPr/>
            <a:lstStyle/>
            <a:p>
              <a:endParaRPr lang="en-US"/>
            </a:p>
          </p:txBody>
        </p:sp>
        <p:sp>
          <p:nvSpPr>
            <p:cNvPr id="11313" name="Freeform 324"/>
            <p:cNvSpPr>
              <a:spLocks/>
            </p:cNvSpPr>
            <p:nvPr/>
          </p:nvSpPr>
          <p:spPr bwMode="auto">
            <a:xfrm>
              <a:off x="2688" y="2614"/>
              <a:ext cx="103" cy="42"/>
            </a:xfrm>
            <a:custGeom>
              <a:avLst/>
              <a:gdLst>
                <a:gd name="T0" fmla="*/ 0 w 206"/>
                <a:gd name="T1" fmla="*/ 13 h 85"/>
                <a:gd name="T2" fmla="*/ 3 w 206"/>
                <a:gd name="T3" fmla="*/ 11 h 85"/>
                <a:gd name="T4" fmla="*/ 6 w 206"/>
                <a:gd name="T5" fmla="*/ 9 h 85"/>
                <a:gd name="T6" fmla="*/ 9 w 206"/>
                <a:gd name="T7" fmla="*/ 7 h 85"/>
                <a:gd name="T8" fmla="*/ 12 w 206"/>
                <a:gd name="T9" fmla="*/ 5 h 85"/>
                <a:gd name="T10" fmla="*/ 15 w 206"/>
                <a:gd name="T11" fmla="*/ 4 h 85"/>
                <a:gd name="T12" fmla="*/ 19 w 206"/>
                <a:gd name="T13" fmla="*/ 2 h 85"/>
                <a:gd name="T14" fmla="*/ 22 w 206"/>
                <a:gd name="T15" fmla="*/ 1 h 85"/>
                <a:gd name="T16" fmla="*/ 26 w 206"/>
                <a:gd name="T17" fmla="*/ 0 h 85"/>
                <a:gd name="T18" fmla="*/ 29 w 206"/>
                <a:gd name="T19" fmla="*/ 0 h 85"/>
                <a:gd name="T20" fmla="*/ 33 w 206"/>
                <a:gd name="T21" fmla="*/ 0 h 85"/>
                <a:gd name="T22" fmla="*/ 36 w 206"/>
                <a:gd name="T23" fmla="*/ 0 h 85"/>
                <a:gd name="T24" fmla="*/ 39 w 206"/>
                <a:gd name="T25" fmla="*/ 0 h 85"/>
                <a:gd name="T26" fmla="*/ 42 w 206"/>
                <a:gd name="T27" fmla="*/ 1 h 85"/>
                <a:gd name="T28" fmla="*/ 45 w 206"/>
                <a:gd name="T29" fmla="*/ 3 h 85"/>
                <a:gd name="T30" fmla="*/ 48 w 206"/>
                <a:gd name="T31" fmla="*/ 4 h 85"/>
                <a:gd name="T32" fmla="*/ 50 w 206"/>
                <a:gd name="T33" fmla="*/ 7 h 85"/>
                <a:gd name="T34" fmla="*/ 52 w 206"/>
                <a:gd name="T35" fmla="*/ 11 h 85"/>
                <a:gd name="T36" fmla="*/ 52 w 206"/>
                <a:gd name="T37" fmla="*/ 15 h 85"/>
                <a:gd name="T38" fmla="*/ 50 w 206"/>
                <a:gd name="T39" fmla="*/ 18 h 85"/>
                <a:gd name="T40" fmla="*/ 47 w 206"/>
                <a:gd name="T41" fmla="*/ 20 h 85"/>
                <a:gd name="T42" fmla="*/ 42 w 206"/>
                <a:gd name="T43" fmla="*/ 21 h 85"/>
                <a:gd name="T44" fmla="*/ 38 w 206"/>
                <a:gd name="T45" fmla="*/ 21 h 85"/>
                <a:gd name="T46" fmla="*/ 33 w 206"/>
                <a:gd name="T47" fmla="*/ 19 h 85"/>
                <a:gd name="T48" fmla="*/ 29 w 206"/>
                <a:gd name="T49" fmla="*/ 15 h 85"/>
                <a:gd name="T50" fmla="*/ 26 w 206"/>
                <a:gd name="T51" fmla="*/ 13 h 85"/>
                <a:gd name="T52" fmla="*/ 21 w 206"/>
                <a:gd name="T53" fmla="*/ 11 h 85"/>
                <a:gd name="T54" fmla="*/ 17 w 206"/>
                <a:gd name="T55" fmla="*/ 11 h 85"/>
                <a:gd name="T56" fmla="*/ 12 w 206"/>
                <a:gd name="T57" fmla="*/ 11 h 85"/>
                <a:gd name="T58" fmla="*/ 7 w 206"/>
                <a:gd name="T59" fmla="*/ 12 h 85"/>
                <a:gd name="T60" fmla="*/ 3 w 206"/>
                <a:gd name="T61" fmla="*/ 12 h 85"/>
                <a:gd name="T62" fmla="*/ 1 w 206"/>
                <a:gd name="T63" fmla="*/ 13 h 85"/>
                <a:gd name="T64" fmla="*/ 0 w 206"/>
                <a:gd name="T65" fmla="*/ 13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6"/>
                <a:gd name="T100" fmla="*/ 0 h 85"/>
                <a:gd name="T101" fmla="*/ 206 w 206"/>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6" h="85">
                  <a:moveTo>
                    <a:pt x="0" y="54"/>
                  </a:moveTo>
                  <a:lnTo>
                    <a:pt x="11" y="45"/>
                  </a:lnTo>
                  <a:lnTo>
                    <a:pt x="22" y="37"/>
                  </a:lnTo>
                  <a:lnTo>
                    <a:pt x="34" y="30"/>
                  </a:lnTo>
                  <a:lnTo>
                    <a:pt x="46" y="23"/>
                  </a:lnTo>
                  <a:lnTo>
                    <a:pt x="60" y="16"/>
                  </a:lnTo>
                  <a:lnTo>
                    <a:pt x="74" y="11"/>
                  </a:lnTo>
                  <a:lnTo>
                    <a:pt x="88" y="7"/>
                  </a:lnTo>
                  <a:lnTo>
                    <a:pt x="103" y="3"/>
                  </a:lnTo>
                  <a:lnTo>
                    <a:pt x="117" y="1"/>
                  </a:lnTo>
                  <a:lnTo>
                    <a:pt x="130" y="0"/>
                  </a:lnTo>
                  <a:lnTo>
                    <a:pt x="143" y="1"/>
                  </a:lnTo>
                  <a:lnTo>
                    <a:pt x="156" y="3"/>
                  </a:lnTo>
                  <a:lnTo>
                    <a:pt x="168" y="7"/>
                  </a:lnTo>
                  <a:lnTo>
                    <a:pt x="179" y="12"/>
                  </a:lnTo>
                  <a:lnTo>
                    <a:pt x="189" y="19"/>
                  </a:lnTo>
                  <a:lnTo>
                    <a:pt x="197" y="29"/>
                  </a:lnTo>
                  <a:lnTo>
                    <a:pt x="206" y="47"/>
                  </a:lnTo>
                  <a:lnTo>
                    <a:pt x="206" y="62"/>
                  </a:lnTo>
                  <a:lnTo>
                    <a:pt x="198" y="73"/>
                  </a:lnTo>
                  <a:lnTo>
                    <a:pt x="185" y="82"/>
                  </a:lnTo>
                  <a:lnTo>
                    <a:pt x="167" y="85"/>
                  </a:lnTo>
                  <a:lnTo>
                    <a:pt x="149" y="84"/>
                  </a:lnTo>
                  <a:lnTo>
                    <a:pt x="132" y="76"/>
                  </a:lnTo>
                  <a:lnTo>
                    <a:pt x="116" y="63"/>
                  </a:lnTo>
                  <a:lnTo>
                    <a:pt x="102" y="53"/>
                  </a:lnTo>
                  <a:lnTo>
                    <a:pt x="84" y="47"/>
                  </a:lnTo>
                  <a:lnTo>
                    <a:pt x="66" y="45"/>
                  </a:lnTo>
                  <a:lnTo>
                    <a:pt x="46" y="46"/>
                  </a:lnTo>
                  <a:lnTo>
                    <a:pt x="29" y="48"/>
                  </a:lnTo>
                  <a:lnTo>
                    <a:pt x="14" y="50"/>
                  </a:lnTo>
                  <a:lnTo>
                    <a:pt x="4" y="53"/>
                  </a:lnTo>
                  <a:lnTo>
                    <a:pt x="0" y="54"/>
                  </a:lnTo>
                  <a:close/>
                </a:path>
              </a:pathLst>
            </a:custGeom>
            <a:solidFill>
              <a:srgbClr val="FF0000"/>
            </a:solidFill>
            <a:ln w="9525">
              <a:noFill/>
              <a:round/>
              <a:headEnd/>
              <a:tailEnd/>
            </a:ln>
          </p:spPr>
          <p:txBody>
            <a:bodyPr/>
            <a:lstStyle/>
            <a:p>
              <a:endParaRPr lang="en-US"/>
            </a:p>
          </p:txBody>
        </p:sp>
        <p:sp>
          <p:nvSpPr>
            <p:cNvPr id="11314" name="Freeform 325"/>
            <p:cNvSpPr>
              <a:spLocks/>
            </p:cNvSpPr>
            <p:nvPr/>
          </p:nvSpPr>
          <p:spPr bwMode="auto">
            <a:xfrm>
              <a:off x="2360" y="2408"/>
              <a:ext cx="74" cy="47"/>
            </a:xfrm>
            <a:custGeom>
              <a:avLst/>
              <a:gdLst>
                <a:gd name="T0" fmla="*/ 0 w 147"/>
                <a:gd name="T1" fmla="*/ 1 h 95"/>
                <a:gd name="T2" fmla="*/ 6 w 147"/>
                <a:gd name="T3" fmla="*/ 0 h 95"/>
                <a:gd name="T4" fmla="*/ 12 w 147"/>
                <a:gd name="T5" fmla="*/ 0 h 95"/>
                <a:gd name="T6" fmla="*/ 17 w 147"/>
                <a:gd name="T7" fmla="*/ 0 h 95"/>
                <a:gd name="T8" fmla="*/ 23 w 147"/>
                <a:gd name="T9" fmla="*/ 2 h 95"/>
                <a:gd name="T10" fmla="*/ 28 w 147"/>
                <a:gd name="T11" fmla="*/ 4 h 95"/>
                <a:gd name="T12" fmla="*/ 32 w 147"/>
                <a:gd name="T13" fmla="*/ 7 h 95"/>
                <a:gd name="T14" fmla="*/ 36 w 147"/>
                <a:gd name="T15" fmla="*/ 11 h 95"/>
                <a:gd name="T16" fmla="*/ 37 w 147"/>
                <a:gd name="T17" fmla="*/ 15 h 95"/>
                <a:gd name="T18" fmla="*/ 37 w 147"/>
                <a:gd name="T19" fmla="*/ 19 h 95"/>
                <a:gd name="T20" fmla="*/ 36 w 147"/>
                <a:gd name="T21" fmla="*/ 22 h 95"/>
                <a:gd name="T22" fmla="*/ 33 w 147"/>
                <a:gd name="T23" fmla="*/ 23 h 95"/>
                <a:gd name="T24" fmla="*/ 30 w 147"/>
                <a:gd name="T25" fmla="*/ 23 h 95"/>
                <a:gd name="T26" fmla="*/ 27 w 147"/>
                <a:gd name="T27" fmla="*/ 22 h 95"/>
                <a:gd name="T28" fmla="*/ 24 w 147"/>
                <a:gd name="T29" fmla="*/ 20 h 95"/>
                <a:gd name="T30" fmla="*/ 21 w 147"/>
                <a:gd name="T31" fmla="*/ 17 h 95"/>
                <a:gd name="T32" fmla="*/ 20 w 147"/>
                <a:gd name="T33" fmla="*/ 13 h 95"/>
                <a:gd name="T34" fmla="*/ 18 w 147"/>
                <a:gd name="T35" fmla="*/ 10 h 95"/>
                <a:gd name="T36" fmla="*/ 16 w 147"/>
                <a:gd name="T37" fmla="*/ 8 h 95"/>
                <a:gd name="T38" fmla="*/ 13 w 147"/>
                <a:gd name="T39" fmla="*/ 5 h 95"/>
                <a:gd name="T40" fmla="*/ 9 w 147"/>
                <a:gd name="T41" fmla="*/ 4 h 95"/>
                <a:gd name="T42" fmla="*/ 6 w 147"/>
                <a:gd name="T43" fmla="*/ 3 h 95"/>
                <a:gd name="T44" fmla="*/ 3 w 147"/>
                <a:gd name="T45" fmla="*/ 1 h 95"/>
                <a:gd name="T46" fmla="*/ 1 w 147"/>
                <a:gd name="T47" fmla="*/ 1 h 95"/>
                <a:gd name="T48" fmla="*/ 0 w 147"/>
                <a:gd name="T49" fmla="*/ 1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7"/>
                <a:gd name="T76" fmla="*/ 0 h 95"/>
                <a:gd name="T77" fmla="*/ 147 w 147"/>
                <a:gd name="T78" fmla="*/ 95 h 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7" h="95">
                  <a:moveTo>
                    <a:pt x="0" y="5"/>
                  </a:moveTo>
                  <a:lnTo>
                    <a:pt x="22" y="2"/>
                  </a:lnTo>
                  <a:lnTo>
                    <a:pt x="45" y="0"/>
                  </a:lnTo>
                  <a:lnTo>
                    <a:pt x="68" y="3"/>
                  </a:lnTo>
                  <a:lnTo>
                    <a:pt x="91" y="8"/>
                  </a:lnTo>
                  <a:lnTo>
                    <a:pt x="111" y="17"/>
                  </a:lnTo>
                  <a:lnTo>
                    <a:pt x="128" y="29"/>
                  </a:lnTo>
                  <a:lnTo>
                    <a:pt x="141" y="44"/>
                  </a:lnTo>
                  <a:lnTo>
                    <a:pt x="147" y="63"/>
                  </a:lnTo>
                  <a:lnTo>
                    <a:pt x="146" y="79"/>
                  </a:lnTo>
                  <a:lnTo>
                    <a:pt x="141" y="89"/>
                  </a:lnTo>
                  <a:lnTo>
                    <a:pt x="130" y="94"/>
                  </a:lnTo>
                  <a:lnTo>
                    <a:pt x="119" y="95"/>
                  </a:lnTo>
                  <a:lnTo>
                    <a:pt x="105" y="90"/>
                  </a:lnTo>
                  <a:lnTo>
                    <a:pt x="93" y="82"/>
                  </a:lnTo>
                  <a:lnTo>
                    <a:pt x="83" y="70"/>
                  </a:lnTo>
                  <a:lnTo>
                    <a:pt x="77" y="55"/>
                  </a:lnTo>
                  <a:lnTo>
                    <a:pt x="71" y="43"/>
                  </a:lnTo>
                  <a:lnTo>
                    <a:pt x="62" y="33"/>
                  </a:lnTo>
                  <a:lnTo>
                    <a:pt x="50" y="23"/>
                  </a:lnTo>
                  <a:lnTo>
                    <a:pt x="36" y="17"/>
                  </a:lnTo>
                  <a:lnTo>
                    <a:pt x="22" y="12"/>
                  </a:lnTo>
                  <a:lnTo>
                    <a:pt x="10" y="7"/>
                  </a:lnTo>
                  <a:lnTo>
                    <a:pt x="3" y="6"/>
                  </a:lnTo>
                  <a:lnTo>
                    <a:pt x="0" y="5"/>
                  </a:lnTo>
                  <a:close/>
                </a:path>
              </a:pathLst>
            </a:custGeom>
            <a:solidFill>
              <a:srgbClr val="FF0000"/>
            </a:solidFill>
            <a:ln w="9525">
              <a:noFill/>
              <a:round/>
              <a:headEnd/>
              <a:tailEnd/>
            </a:ln>
          </p:spPr>
          <p:txBody>
            <a:bodyPr/>
            <a:lstStyle/>
            <a:p>
              <a:endParaRPr lang="en-US"/>
            </a:p>
          </p:txBody>
        </p:sp>
        <p:sp>
          <p:nvSpPr>
            <p:cNvPr id="11315" name="Freeform 326"/>
            <p:cNvSpPr>
              <a:spLocks/>
            </p:cNvSpPr>
            <p:nvPr/>
          </p:nvSpPr>
          <p:spPr bwMode="auto">
            <a:xfrm>
              <a:off x="2357" y="2414"/>
              <a:ext cx="43" cy="77"/>
            </a:xfrm>
            <a:custGeom>
              <a:avLst/>
              <a:gdLst>
                <a:gd name="T0" fmla="*/ 0 w 87"/>
                <a:gd name="T1" fmla="*/ 0 h 154"/>
                <a:gd name="T2" fmla="*/ 5 w 87"/>
                <a:gd name="T3" fmla="*/ 2 h 154"/>
                <a:gd name="T4" fmla="*/ 9 w 87"/>
                <a:gd name="T5" fmla="*/ 6 h 154"/>
                <a:gd name="T6" fmla="*/ 14 w 87"/>
                <a:gd name="T7" fmla="*/ 10 h 154"/>
                <a:gd name="T8" fmla="*/ 17 w 87"/>
                <a:gd name="T9" fmla="*/ 15 h 154"/>
                <a:gd name="T10" fmla="*/ 20 w 87"/>
                <a:gd name="T11" fmla="*/ 19 h 154"/>
                <a:gd name="T12" fmla="*/ 21 w 87"/>
                <a:gd name="T13" fmla="*/ 24 h 154"/>
                <a:gd name="T14" fmla="*/ 21 w 87"/>
                <a:gd name="T15" fmla="*/ 30 h 154"/>
                <a:gd name="T16" fmla="*/ 20 w 87"/>
                <a:gd name="T17" fmla="*/ 35 h 154"/>
                <a:gd name="T18" fmla="*/ 17 w 87"/>
                <a:gd name="T19" fmla="*/ 38 h 154"/>
                <a:gd name="T20" fmla="*/ 14 w 87"/>
                <a:gd name="T21" fmla="*/ 39 h 154"/>
                <a:gd name="T22" fmla="*/ 12 w 87"/>
                <a:gd name="T23" fmla="*/ 38 h 154"/>
                <a:gd name="T24" fmla="*/ 9 w 87"/>
                <a:gd name="T25" fmla="*/ 36 h 154"/>
                <a:gd name="T26" fmla="*/ 7 w 87"/>
                <a:gd name="T27" fmla="*/ 34 h 154"/>
                <a:gd name="T28" fmla="*/ 6 w 87"/>
                <a:gd name="T29" fmla="*/ 30 h 154"/>
                <a:gd name="T30" fmla="*/ 6 w 87"/>
                <a:gd name="T31" fmla="*/ 26 h 154"/>
                <a:gd name="T32" fmla="*/ 7 w 87"/>
                <a:gd name="T33" fmla="*/ 22 h 154"/>
                <a:gd name="T34" fmla="*/ 8 w 87"/>
                <a:gd name="T35" fmla="*/ 19 h 154"/>
                <a:gd name="T36" fmla="*/ 7 w 87"/>
                <a:gd name="T37" fmla="*/ 15 h 154"/>
                <a:gd name="T38" fmla="*/ 6 w 87"/>
                <a:gd name="T39" fmla="*/ 11 h 154"/>
                <a:gd name="T40" fmla="*/ 5 w 87"/>
                <a:gd name="T41" fmla="*/ 8 h 154"/>
                <a:gd name="T42" fmla="*/ 3 w 87"/>
                <a:gd name="T43" fmla="*/ 5 h 154"/>
                <a:gd name="T44" fmla="*/ 1 w 87"/>
                <a:gd name="T45" fmla="*/ 2 h 154"/>
                <a:gd name="T46" fmla="*/ 0 w 87"/>
                <a:gd name="T47" fmla="*/ 1 h 154"/>
                <a:gd name="T48" fmla="*/ 0 w 87"/>
                <a:gd name="T49" fmla="*/ 0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154"/>
                <a:gd name="T77" fmla="*/ 87 w 87"/>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154">
                  <a:moveTo>
                    <a:pt x="0" y="0"/>
                  </a:moveTo>
                  <a:lnTo>
                    <a:pt x="20" y="10"/>
                  </a:lnTo>
                  <a:lnTo>
                    <a:pt x="38" y="24"/>
                  </a:lnTo>
                  <a:lnTo>
                    <a:pt x="56" y="40"/>
                  </a:lnTo>
                  <a:lnTo>
                    <a:pt x="69" y="59"/>
                  </a:lnTo>
                  <a:lnTo>
                    <a:pt x="81" y="78"/>
                  </a:lnTo>
                  <a:lnTo>
                    <a:pt x="87" y="98"/>
                  </a:lnTo>
                  <a:lnTo>
                    <a:pt x="87" y="119"/>
                  </a:lnTo>
                  <a:lnTo>
                    <a:pt x="81" y="137"/>
                  </a:lnTo>
                  <a:lnTo>
                    <a:pt x="71" y="150"/>
                  </a:lnTo>
                  <a:lnTo>
                    <a:pt x="59" y="154"/>
                  </a:lnTo>
                  <a:lnTo>
                    <a:pt x="49" y="152"/>
                  </a:lnTo>
                  <a:lnTo>
                    <a:pt x="38" y="144"/>
                  </a:lnTo>
                  <a:lnTo>
                    <a:pt x="30" y="133"/>
                  </a:lnTo>
                  <a:lnTo>
                    <a:pt x="26" y="119"/>
                  </a:lnTo>
                  <a:lnTo>
                    <a:pt x="26" y="103"/>
                  </a:lnTo>
                  <a:lnTo>
                    <a:pt x="30" y="88"/>
                  </a:lnTo>
                  <a:lnTo>
                    <a:pt x="34" y="74"/>
                  </a:lnTo>
                  <a:lnTo>
                    <a:pt x="31" y="60"/>
                  </a:lnTo>
                  <a:lnTo>
                    <a:pt x="27" y="45"/>
                  </a:lnTo>
                  <a:lnTo>
                    <a:pt x="21" y="31"/>
                  </a:lnTo>
                  <a:lnTo>
                    <a:pt x="14" y="19"/>
                  </a:lnTo>
                  <a:lnTo>
                    <a:pt x="7" y="9"/>
                  </a:lnTo>
                  <a:lnTo>
                    <a:pt x="3" y="2"/>
                  </a:lnTo>
                  <a:lnTo>
                    <a:pt x="0" y="0"/>
                  </a:lnTo>
                  <a:close/>
                </a:path>
              </a:pathLst>
            </a:custGeom>
            <a:solidFill>
              <a:srgbClr val="FF0000"/>
            </a:solidFill>
            <a:ln w="9525">
              <a:noFill/>
              <a:round/>
              <a:headEnd/>
              <a:tailEnd/>
            </a:ln>
          </p:spPr>
          <p:txBody>
            <a:bodyPr/>
            <a:lstStyle/>
            <a:p>
              <a:endParaRPr lang="en-US"/>
            </a:p>
          </p:txBody>
        </p:sp>
        <p:sp>
          <p:nvSpPr>
            <p:cNvPr id="11316" name="Freeform 327"/>
            <p:cNvSpPr>
              <a:spLocks/>
            </p:cNvSpPr>
            <p:nvPr/>
          </p:nvSpPr>
          <p:spPr bwMode="auto">
            <a:xfrm>
              <a:off x="2359" y="2373"/>
              <a:ext cx="81" cy="34"/>
            </a:xfrm>
            <a:custGeom>
              <a:avLst/>
              <a:gdLst>
                <a:gd name="T0" fmla="*/ 0 w 161"/>
                <a:gd name="T1" fmla="*/ 17 h 69"/>
                <a:gd name="T2" fmla="*/ 4 w 161"/>
                <a:gd name="T3" fmla="*/ 13 h 69"/>
                <a:gd name="T4" fmla="*/ 8 w 161"/>
                <a:gd name="T5" fmla="*/ 9 h 69"/>
                <a:gd name="T6" fmla="*/ 13 w 161"/>
                <a:gd name="T7" fmla="*/ 5 h 69"/>
                <a:gd name="T8" fmla="*/ 18 w 161"/>
                <a:gd name="T9" fmla="*/ 2 h 69"/>
                <a:gd name="T10" fmla="*/ 23 w 161"/>
                <a:gd name="T11" fmla="*/ 1 h 69"/>
                <a:gd name="T12" fmla="*/ 28 w 161"/>
                <a:gd name="T13" fmla="*/ 0 h 69"/>
                <a:gd name="T14" fmla="*/ 33 w 161"/>
                <a:gd name="T15" fmla="*/ 1 h 69"/>
                <a:gd name="T16" fmla="*/ 37 w 161"/>
                <a:gd name="T17" fmla="*/ 3 h 69"/>
                <a:gd name="T18" fmla="*/ 40 w 161"/>
                <a:gd name="T19" fmla="*/ 6 h 69"/>
                <a:gd name="T20" fmla="*/ 41 w 161"/>
                <a:gd name="T21" fmla="*/ 9 h 69"/>
                <a:gd name="T22" fmla="*/ 39 w 161"/>
                <a:gd name="T23" fmla="*/ 11 h 69"/>
                <a:gd name="T24" fmla="*/ 37 w 161"/>
                <a:gd name="T25" fmla="*/ 13 h 69"/>
                <a:gd name="T26" fmla="*/ 34 w 161"/>
                <a:gd name="T27" fmla="*/ 15 h 69"/>
                <a:gd name="T28" fmla="*/ 31 w 161"/>
                <a:gd name="T29" fmla="*/ 16 h 69"/>
                <a:gd name="T30" fmla="*/ 27 w 161"/>
                <a:gd name="T31" fmla="*/ 15 h 69"/>
                <a:gd name="T32" fmla="*/ 23 w 161"/>
                <a:gd name="T33" fmla="*/ 13 h 69"/>
                <a:gd name="T34" fmla="*/ 20 w 161"/>
                <a:gd name="T35" fmla="*/ 12 h 69"/>
                <a:gd name="T36" fmla="*/ 16 w 161"/>
                <a:gd name="T37" fmla="*/ 11 h 69"/>
                <a:gd name="T38" fmla="*/ 12 w 161"/>
                <a:gd name="T39" fmla="*/ 12 h 69"/>
                <a:gd name="T40" fmla="*/ 9 w 161"/>
                <a:gd name="T41" fmla="*/ 13 h 69"/>
                <a:gd name="T42" fmla="*/ 6 w 161"/>
                <a:gd name="T43" fmla="*/ 14 h 69"/>
                <a:gd name="T44" fmla="*/ 3 w 161"/>
                <a:gd name="T45" fmla="*/ 16 h 69"/>
                <a:gd name="T46" fmla="*/ 1 w 161"/>
                <a:gd name="T47" fmla="*/ 17 h 69"/>
                <a:gd name="T48" fmla="*/ 0 w 161"/>
                <a:gd name="T49" fmla="*/ 17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69"/>
                <a:gd name="T77" fmla="*/ 161 w 161"/>
                <a:gd name="T78" fmla="*/ 69 h 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69">
                  <a:moveTo>
                    <a:pt x="0" y="69"/>
                  </a:moveTo>
                  <a:lnTo>
                    <a:pt x="14" y="52"/>
                  </a:lnTo>
                  <a:lnTo>
                    <a:pt x="30" y="36"/>
                  </a:lnTo>
                  <a:lnTo>
                    <a:pt x="49" y="22"/>
                  </a:lnTo>
                  <a:lnTo>
                    <a:pt x="69" y="11"/>
                  </a:lnTo>
                  <a:lnTo>
                    <a:pt x="90" y="4"/>
                  </a:lnTo>
                  <a:lnTo>
                    <a:pt x="110" y="0"/>
                  </a:lnTo>
                  <a:lnTo>
                    <a:pt x="130" y="4"/>
                  </a:lnTo>
                  <a:lnTo>
                    <a:pt x="147" y="13"/>
                  </a:lnTo>
                  <a:lnTo>
                    <a:pt x="158" y="25"/>
                  </a:lnTo>
                  <a:lnTo>
                    <a:pt x="161" y="37"/>
                  </a:lnTo>
                  <a:lnTo>
                    <a:pt x="156" y="47"/>
                  </a:lnTo>
                  <a:lnTo>
                    <a:pt x="148" y="55"/>
                  </a:lnTo>
                  <a:lnTo>
                    <a:pt x="136" y="61"/>
                  </a:lnTo>
                  <a:lnTo>
                    <a:pt x="121" y="64"/>
                  </a:lnTo>
                  <a:lnTo>
                    <a:pt x="105" y="61"/>
                  </a:lnTo>
                  <a:lnTo>
                    <a:pt x="90" y="54"/>
                  </a:lnTo>
                  <a:lnTo>
                    <a:pt x="77" y="49"/>
                  </a:lnTo>
                  <a:lnTo>
                    <a:pt x="63" y="47"/>
                  </a:lnTo>
                  <a:lnTo>
                    <a:pt x="48" y="50"/>
                  </a:lnTo>
                  <a:lnTo>
                    <a:pt x="34" y="54"/>
                  </a:lnTo>
                  <a:lnTo>
                    <a:pt x="21" y="59"/>
                  </a:lnTo>
                  <a:lnTo>
                    <a:pt x="10" y="64"/>
                  </a:lnTo>
                  <a:lnTo>
                    <a:pt x="2" y="68"/>
                  </a:lnTo>
                  <a:lnTo>
                    <a:pt x="0" y="69"/>
                  </a:lnTo>
                  <a:close/>
                </a:path>
              </a:pathLst>
            </a:custGeom>
            <a:solidFill>
              <a:srgbClr val="FF0000"/>
            </a:solidFill>
            <a:ln w="9525">
              <a:noFill/>
              <a:round/>
              <a:headEnd/>
              <a:tailEnd/>
            </a:ln>
          </p:spPr>
          <p:txBody>
            <a:bodyPr/>
            <a:lstStyle/>
            <a:p>
              <a:endParaRPr lang="en-US"/>
            </a:p>
          </p:txBody>
        </p:sp>
        <p:sp>
          <p:nvSpPr>
            <p:cNvPr id="11317" name="Freeform 328"/>
            <p:cNvSpPr>
              <a:spLocks/>
            </p:cNvSpPr>
            <p:nvPr/>
          </p:nvSpPr>
          <p:spPr bwMode="auto">
            <a:xfrm>
              <a:off x="2356" y="2338"/>
              <a:ext cx="57" cy="66"/>
            </a:xfrm>
            <a:custGeom>
              <a:avLst/>
              <a:gdLst>
                <a:gd name="T0" fmla="*/ 0 w 114"/>
                <a:gd name="T1" fmla="*/ 33 h 133"/>
                <a:gd name="T2" fmla="*/ 1 w 114"/>
                <a:gd name="T3" fmla="*/ 27 h 133"/>
                <a:gd name="T4" fmla="*/ 2 w 114"/>
                <a:gd name="T5" fmla="*/ 22 h 133"/>
                <a:gd name="T6" fmla="*/ 3 w 114"/>
                <a:gd name="T7" fmla="*/ 16 h 133"/>
                <a:gd name="T8" fmla="*/ 6 w 114"/>
                <a:gd name="T9" fmla="*/ 11 h 133"/>
                <a:gd name="T10" fmla="*/ 9 w 114"/>
                <a:gd name="T11" fmla="*/ 6 h 133"/>
                <a:gd name="T12" fmla="*/ 13 w 114"/>
                <a:gd name="T13" fmla="*/ 3 h 133"/>
                <a:gd name="T14" fmla="*/ 17 w 114"/>
                <a:gd name="T15" fmla="*/ 0 h 133"/>
                <a:gd name="T16" fmla="*/ 22 w 114"/>
                <a:gd name="T17" fmla="*/ 0 h 133"/>
                <a:gd name="T18" fmla="*/ 26 w 114"/>
                <a:gd name="T19" fmla="*/ 1 h 133"/>
                <a:gd name="T20" fmla="*/ 28 w 114"/>
                <a:gd name="T21" fmla="*/ 3 h 133"/>
                <a:gd name="T22" fmla="*/ 29 w 114"/>
                <a:gd name="T23" fmla="*/ 5 h 133"/>
                <a:gd name="T24" fmla="*/ 28 w 114"/>
                <a:gd name="T25" fmla="*/ 8 h 133"/>
                <a:gd name="T26" fmla="*/ 27 w 114"/>
                <a:gd name="T27" fmla="*/ 11 h 133"/>
                <a:gd name="T28" fmla="*/ 24 w 114"/>
                <a:gd name="T29" fmla="*/ 14 h 133"/>
                <a:gd name="T30" fmla="*/ 21 w 114"/>
                <a:gd name="T31" fmla="*/ 16 h 133"/>
                <a:gd name="T32" fmla="*/ 16 w 114"/>
                <a:gd name="T33" fmla="*/ 16 h 133"/>
                <a:gd name="T34" fmla="*/ 13 w 114"/>
                <a:gd name="T35" fmla="*/ 17 h 133"/>
                <a:gd name="T36" fmla="*/ 10 w 114"/>
                <a:gd name="T37" fmla="*/ 19 h 133"/>
                <a:gd name="T38" fmla="*/ 7 w 114"/>
                <a:gd name="T39" fmla="*/ 22 h 133"/>
                <a:gd name="T40" fmla="*/ 5 w 114"/>
                <a:gd name="T41" fmla="*/ 24 h 133"/>
                <a:gd name="T42" fmla="*/ 3 w 114"/>
                <a:gd name="T43" fmla="*/ 28 h 133"/>
                <a:gd name="T44" fmla="*/ 2 w 114"/>
                <a:gd name="T45" fmla="*/ 30 h 133"/>
                <a:gd name="T46" fmla="*/ 1 w 114"/>
                <a:gd name="T47" fmla="*/ 32 h 133"/>
                <a:gd name="T48" fmla="*/ 0 w 114"/>
                <a:gd name="T49" fmla="*/ 33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4"/>
                <a:gd name="T76" fmla="*/ 0 h 133"/>
                <a:gd name="T77" fmla="*/ 114 w 114"/>
                <a:gd name="T78" fmla="*/ 133 h 1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4" h="133">
                  <a:moveTo>
                    <a:pt x="0" y="133"/>
                  </a:moveTo>
                  <a:lnTo>
                    <a:pt x="1" y="111"/>
                  </a:lnTo>
                  <a:lnTo>
                    <a:pt x="5" y="88"/>
                  </a:lnTo>
                  <a:lnTo>
                    <a:pt x="11" y="65"/>
                  </a:lnTo>
                  <a:lnTo>
                    <a:pt x="22" y="44"/>
                  </a:lnTo>
                  <a:lnTo>
                    <a:pt x="35" y="25"/>
                  </a:lnTo>
                  <a:lnTo>
                    <a:pt x="49" y="12"/>
                  </a:lnTo>
                  <a:lnTo>
                    <a:pt x="67" y="2"/>
                  </a:lnTo>
                  <a:lnTo>
                    <a:pt x="86" y="0"/>
                  </a:lnTo>
                  <a:lnTo>
                    <a:pt x="102" y="4"/>
                  </a:lnTo>
                  <a:lnTo>
                    <a:pt x="112" y="12"/>
                  </a:lnTo>
                  <a:lnTo>
                    <a:pt x="114" y="22"/>
                  </a:lnTo>
                  <a:lnTo>
                    <a:pt x="112" y="35"/>
                  </a:lnTo>
                  <a:lnTo>
                    <a:pt x="105" y="46"/>
                  </a:lnTo>
                  <a:lnTo>
                    <a:pt x="94" y="56"/>
                  </a:lnTo>
                  <a:lnTo>
                    <a:pt x="81" y="65"/>
                  </a:lnTo>
                  <a:lnTo>
                    <a:pt x="64" y="67"/>
                  </a:lnTo>
                  <a:lnTo>
                    <a:pt x="52" y="69"/>
                  </a:lnTo>
                  <a:lnTo>
                    <a:pt x="39" y="77"/>
                  </a:lnTo>
                  <a:lnTo>
                    <a:pt x="29" y="88"/>
                  </a:lnTo>
                  <a:lnTo>
                    <a:pt x="18" y="99"/>
                  </a:lnTo>
                  <a:lnTo>
                    <a:pt x="11" y="112"/>
                  </a:lnTo>
                  <a:lnTo>
                    <a:pt x="5" y="122"/>
                  </a:lnTo>
                  <a:lnTo>
                    <a:pt x="1" y="130"/>
                  </a:lnTo>
                  <a:lnTo>
                    <a:pt x="0" y="133"/>
                  </a:lnTo>
                  <a:close/>
                </a:path>
              </a:pathLst>
            </a:custGeom>
            <a:solidFill>
              <a:srgbClr val="FF0000"/>
            </a:solidFill>
            <a:ln w="9525">
              <a:noFill/>
              <a:round/>
              <a:headEnd/>
              <a:tailEnd/>
            </a:ln>
          </p:spPr>
          <p:txBody>
            <a:bodyPr/>
            <a:lstStyle/>
            <a:p>
              <a:endParaRPr lang="en-US"/>
            </a:p>
          </p:txBody>
        </p:sp>
        <p:sp>
          <p:nvSpPr>
            <p:cNvPr id="11318" name="Freeform 329"/>
            <p:cNvSpPr>
              <a:spLocks/>
            </p:cNvSpPr>
            <p:nvPr/>
          </p:nvSpPr>
          <p:spPr bwMode="auto">
            <a:xfrm>
              <a:off x="2332" y="2318"/>
              <a:ext cx="35" cy="82"/>
            </a:xfrm>
            <a:custGeom>
              <a:avLst/>
              <a:gdLst>
                <a:gd name="T0" fmla="*/ 7 w 70"/>
                <a:gd name="T1" fmla="*/ 41 h 163"/>
                <a:gd name="T2" fmla="*/ 4 w 70"/>
                <a:gd name="T3" fmla="*/ 37 h 163"/>
                <a:gd name="T4" fmla="*/ 2 w 70"/>
                <a:gd name="T5" fmla="*/ 31 h 163"/>
                <a:gd name="T6" fmla="*/ 1 w 70"/>
                <a:gd name="T7" fmla="*/ 26 h 163"/>
                <a:gd name="T8" fmla="*/ 0 w 70"/>
                <a:gd name="T9" fmla="*/ 20 h 163"/>
                <a:gd name="T10" fmla="*/ 0 w 70"/>
                <a:gd name="T11" fmla="*/ 14 h 163"/>
                <a:gd name="T12" fmla="*/ 1 w 70"/>
                <a:gd name="T13" fmla="*/ 9 h 163"/>
                <a:gd name="T14" fmla="*/ 3 w 70"/>
                <a:gd name="T15" fmla="*/ 5 h 163"/>
                <a:gd name="T16" fmla="*/ 7 w 70"/>
                <a:gd name="T17" fmla="*/ 2 h 163"/>
                <a:gd name="T18" fmla="*/ 11 w 70"/>
                <a:gd name="T19" fmla="*/ 0 h 163"/>
                <a:gd name="T20" fmla="*/ 14 w 70"/>
                <a:gd name="T21" fmla="*/ 1 h 163"/>
                <a:gd name="T22" fmla="*/ 16 w 70"/>
                <a:gd name="T23" fmla="*/ 3 h 163"/>
                <a:gd name="T24" fmla="*/ 18 w 70"/>
                <a:gd name="T25" fmla="*/ 6 h 163"/>
                <a:gd name="T26" fmla="*/ 18 w 70"/>
                <a:gd name="T27" fmla="*/ 9 h 163"/>
                <a:gd name="T28" fmla="*/ 17 w 70"/>
                <a:gd name="T29" fmla="*/ 12 h 163"/>
                <a:gd name="T30" fmla="*/ 15 w 70"/>
                <a:gd name="T31" fmla="*/ 16 h 163"/>
                <a:gd name="T32" fmla="*/ 12 w 70"/>
                <a:gd name="T33" fmla="*/ 19 h 163"/>
                <a:gd name="T34" fmla="*/ 9 w 70"/>
                <a:gd name="T35" fmla="*/ 25 h 163"/>
                <a:gd name="T36" fmla="*/ 7 w 70"/>
                <a:gd name="T37" fmla="*/ 32 h 163"/>
                <a:gd name="T38" fmla="*/ 7 w 70"/>
                <a:gd name="T39" fmla="*/ 38 h 163"/>
                <a:gd name="T40" fmla="*/ 7 w 70"/>
                <a:gd name="T41" fmla="*/ 41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163"/>
                <a:gd name="T65" fmla="*/ 70 w 70"/>
                <a:gd name="T66" fmla="*/ 163 h 1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163">
                  <a:moveTo>
                    <a:pt x="30" y="163"/>
                  </a:moveTo>
                  <a:lnTo>
                    <a:pt x="18" y="145"/>
                  </a:lnTo>
                  <a:lnTo>
                    <a:pt x="9" y="124"/>
                  </a:lnTo>
                  <a:lnTo>
                    <a:pt x="3" y="101"/>
                  </a:lnTo>
                  <a:lnTo>
                    <a:pt x="0" y="78"/>
                  </a:lnTo>
                  <a:lnTo>
                    <a:pt x="0" y="56"/>
                  </a:lnTo>
                  <a:lnTo>
                    <a:pt x="4" y="36"/>
                  </a:lnTo>
                  <a:lnTo>
                    <a:pt x="13" y="18"/>
                  </a:lnTo>
                  <a:lnTo>
                    <a:pt x="28" y="6"/>
                  </a:lnTo>
                  <a:lnTo>
                    <a:pt x="43" y="0"/>
                  </a:lnTo>
                  <a:lnTo>
                    <a:pt x="56" y="2"/>
                  </a:lnTo>
                  <a:lnTo>
                    <a:pt x="64" y="9"/>
                  </a:lnTo>
                  <a:lnTo>
                    <a:pt x="70" y="21"/>
                  </a:lnTo>
                  <a:lnTo>
                    <a:pt x="70" y="34"/>
                  </a:lnTo>
                  <a:lnTo>
                    <a:pt x="68" y="48"/>
                  </a:lnTo>
                  <a:lnTo>
                    <a:pt x="59" y="62"/>
                  </a:lnTo>
                  <a:lnTo>
                    <a:pt x="48" y="74"/>
                  </a:lnTo>
                  <a:lnTo>
                    <a:pt x="33" y="97"/>
                  </a:lnTo>
                  <a:lnTo>
                    <a:pt x="27" y="127"/>
                  </a:lnTo>
                  <a:lnTo>
                    <a:pt x="28" y="152"/>
                  </a:lnTo>
                  <a:lnTo>
                    <a:pt x="30" y="163"/>
                  </a:lnTo>
                  <a:close/>
                </a:path>
              </a:pathLst>
            </a:custGeom>
            <a:solidFill>
              <a:srgbClr val="FF0000"/>
            </a:solidFill>
            <a:ln w="9525">
              <a:noFill/>
              <a:round/>
              <a:headEnd/>
              <a:tailEnd/>
            </a:ln>
          </p:spPr>
          <p:txBody>
            <a:bodyPr/>
            <a:lstStyle/>
            <a:p>
              <a:endParaRPr lang="en-US"/>
            </a:p>
          </p:txBody>
        </p:sp>
        <p:sp>
          <p:nvSpPr>
            <p:cNvPr id="11319" name="Freeform 330"/>
            <p:cNvSpPr>
              <a:spLocks/>
            </p:cNvSpPr>
            <p:nvPr/>
          </p:nvSpPr>
          <p:spPr bwMode="auto">
            <a:xfrm>
              <a:off x="2376" y="1599"/>
              <a:ext cx="180" cy="174"/>
            </a:xfrm>
            <a:custGeom>
              <a:avLst/>
              <a:gdLst>
                <a:gd name="T0" fmla="*/ 2 w 361"/>
                <a:gd name="T1" fmla="*/ 1 h 348"/>
                <a:gd name="T2" fmla="*/ 0 w 361"/>
                <a:gd name="T3" fmla="*/ 1 h 348"/>
                <a:gd name="T4" fmla="*/ 0 w 361"/>
                <a:gd name="T5" fmla="*/ 0 h 348"/>
                <a:gd name="T6" fmla="*/ 2 w 361"/>
                <a:gd name="T7" fmla="*/ 0 h 348"/>
                <a:gd name="T8" fmla="*/ 5 w 361"/>
                <a:gd name="T9" fmla="*/ 1 h 348"/>
                <a:gd name="T10" fmla="*/ 11 w 361"/>
                <a:gd name="T11" fmla="*/ 2 h 348"/>
                <a:gd name="T12" fmla="*/ 17 w 361"/>
                <a:gd name="T13" fmla="*/ 4 h 348"/>
                <a:gd name="T14" fmla="*/ 24 w 361"/>
                <a:gd name="T15" fmla="*/ 7 h 348"/>
                <a:gd name="T16" fmla="*/ 32 w 361"/>
                <a:gd name="T17" fmla="*/ 10 h 348"/>
                <a:gd name="T18" fmla="*/ 40 w 361"/>
                <a:gd name="T19" fmla="*/ 14 h 348"/>
                <a:gd name="T20" fmla="*/ 49 w 361"/>
                <a:gd name="T21" fmla="*/ 19 h 348"/>
                <a:gd name="T22" fmla="*/ 57 w 361"/>
                <a:gd name="T23" fmla="*/ 24 h 348"/>
                <a:gd name="T24" fmla="*/ 65 w 361"/>
                <a:gd name="T25" fmla="*/ 30 h 348"/>
                <a:gd name="T26" fmla="*/ 72 w 361"/>
                <a:gd name="T27" fmla="*/ 37 h 348"/>
                <a:gd name="T28" fmla="*/ 79 w 361"/>
                <a:gd name="T29" fmla="*/ 44 h 348"/>
                <a:gd name="T30" fmla="*/ 85 w 361"/>
                <a:gd name="T31" fmla="*/ 52 h 348"/>
                <a:gd name="T32" fmla="*/ 89 w 361"/>
                <a:gd name="T33" fmla="*/ 62 h 348"/>
                <a:gd name="T34" fmla="*/ 90 w 361"/>
                <a:gd name="T35" fmla="*/ 67 h 348"/>
                <a:gd name="T36" fmla="*/ 89 w 361"/>
                <a:gd name="T37" fmla="*/ 72 h 348"/>
                <a:gd name="T38" fmla="*/ 88 w 361"/>
                <a:gd name="T39" fmla="*/ 76 h 348"/>
                <a:gd name="T40" fmla="*/ 86 w 361"/>
                <a:gd name="T41" fmla="*/ 80 h 348"/>
                <a:gd name="T42" fmla="*/ 84 w 361"/>
                <a:gd name="T43" fmla="*/ 83 h 348"/>
                <a:gd name="T44" fmla="*/ 82 w 361"/>
                <a:gd name="T45" fmla="*/ 85 h 348"/>
                <a:gd name="T46" fmla="*/ 80 w 361"/>
                <a:gd name="T47" fmla="*/ 87 h 348"/>
                <a:gd name="T48" fmla="*/ 80 w 361"/>
                <a:gd name="T49" fmla="*/ 87 h 348"/>
                <a:gd name="T50" fmla="*/ 80 w 361"/>
                <a:gd name="T51" fmla="*/ 87 h 348"/>
                <a:gd name="T52" fmla="*/ 81 w 361"/>
                <a:gd name="T53" fmla="*/ 86 h 348"/>
                <a:gd name="T54" fmla="*/ 82 w 361"/>
                <a:gd name="T55" fmla="*/ 83 h 348"/>
                <a:gd name="T56" fmla="*/ 84 w 361"/>
                <a:gd name="T57" fmla="*/ 80 h 348"/>
                <a:gd name="T58" fmla="*/ 85 w 361"/>
                <a:gd name="T59" fmla="*/ 77 h 348"/>
                <a:gd name="T60" fmla="*/ 85 w 361"/>
                <a:gd name="T61" fmla="*/ 72 h 348"/>
                <a:gd name="T62" fmla="*/ 85 w 361"/>
                <a:gd name="T63" fmla="*/ 67 h 348"/>
                <a:gd name="T64" fmla="*/ 84 w 361"/>
                <a:gd name="T65" fmla="*/ 61 h 348"/>
                <a:gd name="T66" fmla="*/ 81 w 361"/>
                <a:gd name="T67" fmla="*/ 55 h 348"/>
                <a:gd name="T68" fmla="*/ 77 w 361"/>
                <a:gd name="T69" fmla="*/ 48 h 348"/>
                <a:gd name="T70" fmla="*/ 70 w 361"/>
                <a:gd name="T71" fmla="*/ 42 h 348"/>
                <a:gd name="T72" fmla="*/ 62 w 361"/>
                <a:gd name="T73" fmla="*/ 34 h 348"/>
                <a:gd name="T74" fmla="*/ 51 w 361"/>
                <a:gd name="T75" fmla="*/ 26 h 348"/>
                <a:gd name="T76" fmla="*/ 38 w 361"/>
                <a:gd name="T77" fmla="*/ 19 h 348"/>
                <a:gd name="T78" fmla="*/ 22 w 361"/>
                <a:gd name="T79" fmla="*/ 10 h 348"/>
                <a:gd name="T80" fmla="*/ 2 w 361"/>
                <a:gd name="T81" fmla="*/ 1 h 3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1"/>
                <a:gd name="T124" fmla="*/ 0 h 348"/>
                <a:gd name="T125" fmla="*/ 361 w 361"/>
                <a:gd name="T126" fmla="*/ 348 h 3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1" h="348">
                  <a:moveTo>
                    <a:pt x="8" y="6"/>
                  </a:moveTo>
                  <a:lnTo>
                    <a:pt x="0" y="1"/>
                  </a:lnTo>
                  <a:lnTo>
                    <a:pt x="0" y="0"/>
                  </a:lnTo>
                  <a:lnTo>
                    <a:pt x="8" y="0"/>
                  </a:lnTo>
                  <a:lnTo>
                    <a:pt x="23" y="4"/>
                  </a:lnTo>
                  <a:lnTo>
                    <a:pt x="44" y="8"/>
                  </a:lnTo>
                  <a:lnTo>
                    <a:pt x="69" y="16"/>
                  </a:lnTo>
                  <a:lnTo>
                    <a:pt x="98" y="27"/>
                  </a:lnTo>
                  <a:lnTo>
                    <a:pt x="129" y="39"/>
                  </a:lnTo>
                  <a:lnTo>
                    <a:pt x="162" y="55"/>
                  </a:lnTo>
                  <a:lnTo>
                    <a:pt x="196" y="74"/>
                  </a:lnTo>
                  <a:lnTo>
                    <a:pt x="229" y="96"/>
                  </a:lnTo>
                  <a:lnTo>
                    <a:pt x="262" y="120"/>
                  </a:lnTo>
                  <a:lnTo>
                    <a:pt x="291" y="146"/>
                  </a:lnTo>
                  <a:lnTo>
                    <a:pt x="317" y="178"/>
                  </a:lnTo>
                  <a:lnTo>
                    <a:pt x="340" y="210"/>
                  </a:lnTo>
                  <a:lnTo>
                    <a:pt x="356" y="247"/>
                  </a:lnTo>
                  <a:lnTo>
                    <a:pt x="361" y="267"/>
                  </a:lnTo>
                  <a:lnTo>
                    <a:pt x="358" y="287"/>
                  </a:lnTo>
                  <a:lnTo>
                    <a:pt x="354" y="304"/>
                  </a:lnTo>
                  <a:lnTo>
                    <a:pt x="346" y="319"/>
                  </a:lnTo>
                  <a:lnTo>
                    <a:pt x="336" y="331"/>
                  </a:lnTo>
                  <a:lnTo>
                    <a:pt x="328" y="340"/>
                  </a:lnTo>
                  <a:lnTo>
                    <a:pt x="323" y="346"/>
                  </a:lnTo>
                  <a:lnTo>
                    <a:pt x="320" y="348"/>
                  </a:lnTo>
                  <a:lnTo>
                    <a:pt x="321" y="346"/>
                  </a:lnTo>
                  <a:lnTo>
                    <a:pt x="326" y="341"/>
                  </a:lnTo>
                  <a:lnTo>
                    <a:pt x="331" y="332"/>
                  </a:lnTo>
                  <a:lnTo>
                    <a:pt x="336" y="320"/>
                  </a:lnTo>
                  <a:lnTo>
                    <a:pt x="340" y="305"/>
                  </a:lnTo>
                  <a:lnTo>
                    <a:pt x="342" y="287"/>
                  </a:lnTo>
                  <a:lnTo>
                    <a:pt x="341" y="267"/>
                  </a:lnTo>
                  <a:lnTo>
                    <a:pt x="336" y="244"/>
                  </a:lnTo>
                  <a:lnTo>
                    <a:pt x="326" y="220"/>
                  </a:lnTo>
                  <a:lnTo>
                    <a:pt x="309" y="194"/>
                  </a:lnTo>
                  <a:lnTo>
                    <a:pt x="283" y="165"/>
                  </a:lnTo>
                  <a:lnTo>
                    <a:pt x="250" y="136"/>
                  </a:lnTo>
                  <a:lnTo>
                    <a:pt x="207" y="105"/>
                  </a:lnTo>
                  <a:lnTo>
                    <a:pt x="153" y="73"/>
                  </a:lnTo>
                  <a:lnTo>
                    <a:pt x="88" y="39"/>
                  </a:lnTo>
                  <a:lnTo>
                    <a:pt x="8" y="6"/>
                  </a:lnTo>
                  <a:close/>
                </a:path>
              </a:pathLst>
            </a:custGeom>
            <a:solidFill>
              <a:srgbClr val="FF0000"/>
            </a:solidFill>
            <a:ln w="9525">
              <a:noFill/>
              <a:round/>
              <a:headEnd/>
              <a:tailEnd/>
            </a:ln>
          </p:spPr>
          <p:txBody>
            <a:bodyPr/>
            <a:lstStyle/>
            <a:p>
              <a:endParaRPr lang="en-US"/>
            </a:p>
          </p:txBody>
        </p:sp>
        <p:sp>
          <p:nvSpPr>
            <p:cNvPr id="11320" name="Freeform 331"/>
            <p:cNvSpPr>
              <a:spLocks/>
            </p:cNvSpPr>
            <p:nvPr/>
          </p:nvSpPr>
          <p:spPr bwMode="auto">
            <a:xfrm>
              <a:off x="2332" y="2439"/>
              <a:ext cx="63" cy="171"/>
            </a:xfrm>
            <a:custGeom>
              <a:avLst/>
              <a:gdLst>
                <a:gd name="T0" fmla="*/ 7 w 126"/>
                <a:gd name="T1" fmla="*/ 0 h 343"/>
                <a:gd name="T2" fmla="*/ 3 w 126"/>
                <a:gd name="T3" fmla="*/ 7 h 343"/>
                <a:gd name="T4" fmla="*/ 1 w 126"/>
                <a:gd name="T5" fmla="*/ 17 h 343"/>
                <a:gd name="T6" fmla="*/ 0 w 126"/>
                <a:gd name="T7" fmla="*/ 30 h 343"/>
                <a:gd name="T8" fmla="*/ 2 w 126"/>
                <a:gd name="T9" fmla="*/ 43 h 343"/>
                <a:gd name="T10" fmla="*/ 5 w 126"/>
                <a:gd name="T11" fmla="*/ 57 h 343"/>
                <a:gd name="T12" fmla="*/ 11 w 126"/>
                <a:gd name="T13" fmla="*/ 69 h 343"/>
                <a:gd name="T14" fmla="*/ 20 w 126"/>
                <a:gd name="T15" fmla="*/ 79 h 343"/>
                <a:gd name="T16" fmla="*/ 32 w 126"/>
                <a:gd name="T17" fmla="*/ 85 h 343"/>
                <a:gd name="T18" fmla="*/ 31 w 126"/>
                <a:gd name="T19" fmla="*/ 85 h 343"/>
                <a:gd name="T20" fmla="*/ 29 w 126"/>
                <a:gd name="T21" fmla="*/ 83 h 343"/>
                <a:gd name="T22" fmla="*/ 26 w 126"/>
                <a:gd name="T23" fmla="*/ 80 h 343"/>
                <a:gd name="T24" fmla="*/ 22 w 126"/>
                <a:gd name="T25" fmla="*/ 76 h 343"/>
                <a:gd name="T26" fmla="*/ 18 w 126"/>
                <a:gd name="T27" fmla="*/ 72 h 343"/>
                <a:gd name="T28" fmla="*/ 14 w 126"/>
                <a:gd name="T29" fmla="*/ 66 h 343"/>
                <a:gd name="T30" fmla="*/ 11 w 126"/>
                <a:gd name="T31" fmla="*/ 61 h 343"/>
                <a:gd name="T32" fmla="*/ 8 w 126"/>
                <a:gd name="T33" fmla="*/ 55 h 343"/>
                <a:gd name="T34" fmla="*/ 5 w 126"/>
                <a:gd name="T35" fmla="*/ 45 h 343"/>
                <a:gd name="T36" fmla="*/ 4 w 126"/>
                <a:gd name="T37" fmla="*/ 36 h 343"/>
                <a:gd name="T38" fmla="*/ 3 w 126"/>
                <a:gd name="T39" fmla="*/ 27 h 343"/>
                <a:gd name="T40" fmla="*/ 4 w 126"/>
                <a:gd name="T41" fmla="*/ 18 h 343"/>
                <a:gd name="T42" fmla="*/ 5 w 126"/>
                <a:gd name="T43" fmla="*/ 10 h 343"/>
                <a:gd name="T44" fmla="*/ 5 w 126"/>
                <a:gd name="T45" fmla="*/ 5 h 343"/>
                <a:gd name="T46" fmla="*/ 6 w 126"/>
                <a:gd name="T47" fmla="*/ 1 h 343"/>
                <a:gd name="T48" fmla="*/ 7 w 126"/>
                <a:gd name="T49" fmla="*/ 0 h 3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6"/>
                <a:gd name="T76" fmla="*/ 0 h 343"/>
                <a:gd name="T77" fmla="*/ 126 w 126"/>
                <a:gd name="T78" fmla="*/ 343 h 3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6" h="343">
                  <a:moveTo>
                    <a:pt x="25" y="0"/>
                  </a:moveTo>
                  <a:lnTo>
                    <a:pt x="10" y="30"/>
                  </a:lnTo>
                  <a:lnTo>
                    <a:pt x="2" y="71"/>
                  </a:lnTo>
                  <a:lnTo>
                    <a:pt x="0" y="121"/>
                  </a:lnTo>
                  <a:lnTo>
                    <a:pt x="5" y="175"/>
                  </a:lnTo>
                  <a:lnTo>
                    <a:pt x="19" y="228"/>
                  </a:lnTo>
                  <a:lnTo>
                    <a:pt x="43" y="276"/>
                  </a:lnTo>
                  <a:lnTo>
                    <a:pt x="79" y="316"/>
                  </a:lnTo>
                  <a:lnTo>
                    <a:pt x="126" y="343"/>
                  </a:lnTo>
                  <a:lnTo>
                    <a:pt x="123" y="341"/>
                  </a:lnTo>
                  <a:lnTo>
                    <a:pt x="115" y="332"/>
                  </a:lnTo>
                  <a:lnTo>
                    <a:pt x="102" y="321"/>
                  </a:lnTo>
                  <a:lnTo>
                    <a:pt x="87" y="306"/>
                  </a:lnTo>
                  <a:lnTo>
                    <a:pt x="71" y="288"/>
                  </a:lnTo>
                  <a:lnTo>
                    <a:pt x="55" y="267"/>
                  </a:lnTo>
                  <a:lnTo>
                    <a:pt x="41" y="245"/>
                  </a:lnTo>
                  <a:lnTo>
                    <a:pt x="30" y="221"/>
                  </a:lnTo>
                  <a:lnTo>
                    <a:pt x="19" y="183"/>
                  </a:lnTo>
                  <a:lnTo>
                    <a:pt x="13" y="145"/>
                  </a:lnTo>
                  <a:lnTo>
                    <a:pt x="12" y="108"/>
                  </a:lnTo>
                  <a:lnTo>
                    <a:pt x="13" y="73"/>
                  </a:lnTo>
                  <a:lnTo>
                    <a:pt x="17" y="43"/>
                  </a:lnTo>
                  <a:lnTo>
                    <a:pt x="20" y="20"/>
                  </a:lnTo>
                  <a:lnTo>
                    <a:pt x="24" y="5"/>
                  </a:lnTo>
                  <a:lnTo>
                    <a:pt x="25" y="0"/>
                  </a:lnTo>
                  <a:close/>
                </a:path>
              </a:pathLst>
            </a:custGeom>
            <a:solidFill>
              <a:srgbClr val="FF0000"/>
            </a:solidFill>
            <a:ln w="9525">
              <a:noFill/>
              <a:round/>
              <a:headEnd/>
              <a:tailEnd/>
            </a:ln>
          </p:spPr>
          <p:txBody>
            <a:bodyPr/>
            <a:lstStyle/>
            <a:p>
              <a:endParaRPr lang="en-US"/>
            </a:p>
          </p:txBody>
        </p:sp>
        <p:sp>
          <p:nvSpPr>
            <p:cNvPr id="11321" name="Freeform 332"/>
            <p:cNvSpPr>
              <a:spLocks/>
            </p:cNvSpPr>
            <p:nvPr/>
          </p:nvSpPr>
          <p:spPr bwMode="auto">
            <a:xfrm>
              <a:off x="2684" y="2480"/>
              <a:ext cx="165" cy="80"/>
            </a:xfrm>
            <a:custGeom>
              <a:avLst/>
              <a:gdLst>
                <a:gd name="T0" fmla="*/ 82 w 332"/>
                <a:gd name="T1" fmla="*/ 40 h 160"/>
                <a:gd name="T2" fmla="*/ 81 w 332"/>
                <a:gd name="T3" fmla="*/ 37 h 160"/>
                <a:gd name="T4" fmla="*/ 79 w 332"/>
                <a:gd name="T5" fmla="*/ 33 h 160"/>
                <a:gd name="T6" fmla="*/ 76 w 332"/>
                <a:gd name="T7" fmla="*/ 28 h 160"/>
                <a:gd name="T8" fmla="*/ 72 w 332"/>
                <a:gd name="T9" fmla="*/ 24 h 160"/>
                <a:gd name="T10" fmla="*/ 68 w 332"/>
                <a:gd name="T11" fmla="*/ 20 h 160"/>
                <a:gd name="T12" fmla="*/ 63 w 332"/>
                <a:gd name="T13" fmla="*/ 16 h 160"/>
                <a:gd name="T14" fmla="*/ 57 w 332"/>
                <a:gd name="T15" fmla="*/ 12 h 160"/>
                <a:gd name="T16" fmla="*/ 51 w 332"/>
                <a:gd name="T17" fmla="*/ 9 h 160"/>
                <a:gd name="T18" fmla="*/ 45 w 332"/>
                <a:gd name="T19" fmla="*/ 5 h 160"/>
                <a:gd name="T20" fmla="*/ 39 w 332"/>
                <a:gd name="T21" fmla="*/ 3 h 160"/>
                <a:gd name="T22" fmla="*/ 33 w 332"/>
                <a:gd name="T23" fmla="*/ 1 h 160"/>
                <a:gd name="T24" fmla="*/ 26 w 332"/>
                <a:gd name="T25" fmla="*/ 0 h 160"/>
                <a:gd name="T26" fmla="*/ 19 w 332"/>
                <a:gd name="T27" fmla="*/ 0 h 160"/>
                <a:gd name="T28" fmla="*/ 12 w 332"/>
                <a:gd name="T29" fmla="*/ 1 h 160"/>
                <a:gd name="T30" fmla="*/ 6 w 332"/>
                <a:gd name="T31" fmla="*/ 3 h 160"/>
                <a:gd name="T32" fmla="*/ 0 w 332"/>
                <a:gd name="T33" fmla="*/ 6 h 160"/>
                <a:gd name="T34" fmla="*/ 1 w 332"/>
                <a:gd name="T35" fmla="*/ 5 h 160"/>
                <a:gd name="T36" fmla="*/ 3 w 332"/>
                <a:gd name="T37" fmla="*/ 5 h 160"/>
                <a:gd name="T38" fmla="*/ 8 w 332"/>
                <a:gd name="T39" fmla="*/ 5 h 160"/>
                <a:gd name="T40" fmla="*/ 13 w 332"/>
                <a:gd name="T41" fmla="*/ 4 h 160"/>
                <a:gd name="T42" fmla="*/ 19 w 332"/>
                <a:gd name="T43" fmla="*/ 3 h 160"/>
                <a:gd name="T44" fmla="*/ 26 w 332"/>
                <a:gd name="T45" fmla="*/ 4 h 160"/>
                <a:gd name="T46" fmla="*/ 33 w 332"/>
                <a:gd name="T47" fmla="*/ 5 h 160"/>
                <a:gd name="T48" fmla="*/ 39 w 332"/>
                <a:gd name="T49" fmla="*/ 6 h 160"/>
                <a:gd name="T50" fmla="*/ 48 w 332"/>
                <a:gd name="T51" fmla="*/ 10 h 160"/>
                <a:gd name="T52" fmla="*/ 56 w 332"/>
                <a:gd name="T53" fmla="*/ 15 h 160"/>
                <a:gd name="T54" fmla="*/ 63 w 332"/>
                <a:gd name="T55" fmla="*/ 20 h 160"/>
                <a:gd name="T56" fmla="*/ 70 w 332"/>
                <a:gd name="T57" fmla="*/ 26 h 160"/>
                <a:gd name="T58" fmla="*/ 75 w 332"/>
                <a:gd name="T59" fmla="*/ 31 h 160"/>
                <a:gd name="T60" fmla="*/ 79 w 332"/>
                <a:gd name="T61" fmla="*/ 36 h 160"/>
                <a:gd name="T62" fmla="*/ 82 w 332"/>
                <a:gd name="T63" fmla="*/ 39 h 160"/>
                <a:gd name="T64" fmla="*/ 82 w 332"/>
                <a:gd name="T65" fmla="*/ 40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2"/>
                <a:gd name="T100" fmla="*/ 0 h 160"/>
                <a:gd name="T101" fmla="*/ 332 w 332"/>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2" h="160">
                  <a:moveTo>
                    <a:pt x="332" y="160"/>
                  </a:moveTo>
                  <a:lnTo>
                    <a:pt x="326" y="146"/>
                  </a:lnTo>
                  <a:lnTo>
                    <a:pt x="318" y="130"/>
                  </a:lnTo>
                  <a:lnTo>
                    <a:pt x="305" y="114"/>
                  </a:lnTo>
                  <a:lnTo>
                    <a:pt x="290" y="96"/>
                  </a:lnTo>
                  <a:lnTo>
                    <a:pt x="273" y="79"/>
                  </a:lnTo>
                  <a:lnTo>
                    <a:pt x="254" y="63"/>
                  </a:lnTo>
                  <a:lnTo>
                    <a:pt x="232" y="48"/>
                  </a:lnTo>
                  <a:lnTo>
                    <a:pt x="208" y="34"/>
                  </a:lnTo>
                  <a:lnTo>
                    <a:pt x="183" y="21"/>
                  </a:lnTo>
                  <a:lnTo>
                    <a:pt x="158" y="11"/>
                  </a:lnTo>
                  <a:lnTo>
                    <a:pt x="132" y="4"/>
                  </a:lnTo>
                  <a:lnTo>
                    <a:pt x="104" y="0"/>
                  </a:lnTo>
                  <a:lnTo>
                    <a:pt x="77" y="0"/>
                  </a:lnTo>
                  <a:lnTo>
                    <a:pt x="51" y="2"/>
                  </a:lnTo>
                  <a:lnTo>
                    <a:pt x="26" y="10"/>
                  </a:lnTo>
                  <a:lnTo>
                    <a:pt x="0" y="23"/>
                  </a:lnTo>
                  <a:lnTo>
                    <a:pt x="5" y="21"/>
                  </a:lnTo>
                  <a:lnTo>
                    <a:pt x="15" y="19"/>
                  </a:lnTo>
                  <a:lnTo>
                    <a:pt x="33" y="17"/>
                  </a:lnTo>
                  <a:lnTo>
                    <a:pt x="54" y="15"/>
                  </a:lnTo>
                  <a:lnTo>
                    <a:pt x="79" y="13"/>
                  </a:lnTo>
                  <a:lnTo>
                    <a:pt x="105" y="15"/>
                  </a:lnTo>
                  <a:lnTo>
                    <a:pt x="132" y="18"/>
                  </a:lnTo>
                  <a:lnTo>
                    <a:pt x="157" y="24"/>
                  </a:lnTo>
                  <a:lnTo>
                    <a:pt x="194" y="39"/>
                  </a:lnTo>
                  <a:lnTo>
                    <a:pt x="226" y="59"/>
                  </a:lnTo>
                  <a:lnTo>
                    <a:pt x="256" y="81"/>
                  </a:lnTo>
                  <a:lnTo>
                    <a:pt x="282" y="104"/>
                  </a:lnTo>
                  <a:lnTo>
                    <a:pt x="303" y="125"/>
                  </a:lnTo>
                  <a:lnTo>
                    <a:pt x="318" y="144"/>
                  </a:lnTo>
                  <a:lnTo>
                    <a:pt x="329" y="155"/>
                  </a:lnTo>
                  <a:lnTo>
                    <a:pt x="332" y="160"/>
                  </a:lnTo>
                  <a:close/>
                </a:path>
              </a:pathLst>
            </a:custGeom>
            <a:solidFill>
              <a:srgbClr val="FF0000"/>
            </a:solidFill>
            <a:ln w="9525">
              <a:noFill/>
              <a:round/>
              <a:headEnd/>
              <a:tailEnd/>
            </a:ln>
          </p:spPr>
          <p:txBody>
            <a:bodyPr/>
            <a:lstStyle/>
            <a:p>
              <a:endParaRPr lang="en-US"/>
            </a:p>
          </p:txBody>
        </p:sp>
        <p:sp>
          <p:nvSpPr>
            <p:cNvPr id="11322" name="Freeform 333"/>
            <p:cNvSpPr>
              <a:spLocks/>
            </p:cNvSpPr>
            <p:nvPr/>
          </p:nvSpPr>
          <p:spPr bwMode="auto">
            <a:xfrm>
              <a:off x="2464" y="1984"/>
              <a:ext cx="186" cy="670"/>
            </a:xfrm>
            <a:custGeom>
              <a:avLst/>
              <a:gdLst>
                <a:gd name="T0" fmla="*/ 82 w 373"/>
                <a:gd name="T1" fmla="*/ 334 h 1340"/>
                <a:gd name="T2" fmla="*/ 60 w 373"/>
                <a:gd name="T3" fmla="*/ 331 h 1340"/>
                <a:gd name="T4" fmla="*/ 40 w 373"/>
                <a:gd name="T5" fmla="*/ 326 h 1340"/>
                <a:gd name="T6" fmla="*/ 24 w 373"/>
                <a:gd name="T7" fmla="*/ 317 h 1340"/>
                <a:gd name="T8" fmla="*/ 13 w 373"/>
                <a:gd name="T9" fmla="*/ 303 h 1340"/>
                <a:gd name="T10" fmla="*/ 10 w 373"/>
                <a:gd name="T11" fmla="*/ 283 h 1340"/>
                <a:gd name="T12" fmla="*/ 17 w 373"/>
                <a:gd name="T13" fmla="*/ 254 h 1340"/>
                <a:gd name="T14" fmla="*/ 35 w 373"/>
                <a:gd name="T15" fmla="*/ 217 h 1340"/>
                <a:gd name="T16" fmla="*/ 62 w 373"/>
                <a:gd name="T17" fmla="*/ 175 h 1340"/>
                <a:gd name="T18" fmla="*/ 79 w 373"/>
                <a:gd name="T19" fmla="*/ 139 h 1340"/>
                <a:gd name="T20" fmla="*/ 89 w 373"/>
                <a:gd name="T21" fmla="*/ 106 h 1340"/>
                <a:gd name="T22" fmla="*/ 92 w 373"/>
                <a:gd name="T23" fmla="*/ 78 h 1340"/>
                <a:gd name="T24" fmla="*/ 88 w 373"/>
                <a:gd name="T25" fmla="*/ 52 h 1340"/>
                <a:gd name="T26" fmla="*/ 80 w 373"/>
                <a:gd name="T27" fmla="*/ 33 h 1340"/>
                <a:gd name="T28" fmla="*/ 69 w 373"/>
                <a:gd name="T29" fmla="*/ 17 h 1340"/>
                <a:gd name="T30" fmla="*/ 54 w 373"/>
                <a:gd name="T31" fmla="*/ 5 h 1340"/>
                <a:gd name="T32" fmla="*/ 40 w 373"/>
                <a:gd name="T33" fmla="*/ 1 h 1340"/>
                <a:gd name="T34" fmla="*/ 29 w 373"/>
                <a:gd name="T35" fmla="*/ 1 h 1340"/>
                <a:gd name="T36" fmla="*/ 21 w 373"/>
                <a:gd name="T37" fmla="*/ 4 h 1340"/>
                <a:gd name="T38" fmla="*/ 14 w 373"/>
                <a:gd name="T39" fmla="*/ 9 h 1340"/>
                <a:gd name="T40" fmla="*/ 8 w 373"/>
                <a:gd name="T41" fmla="*/ 15 h 1340"/>
                <a:gd name="T42" fmla="*/ 4 w 373"/>
                <a:gd name="T43" fmla="*/ 22 h 1340"/>
                <a:gd name="T44" fmla="*/ 1 w 373"/>
                <a:gd name="T45" fmla="*/ 27 h 1340"/>
                <a:gd name="T46" fmla="*/ 0 w 373"/>
                <a:gd name="T47" fmla="*/ 30 h 1340"/>
                <a:gd name="T48" fmla="*/ 0 w 373"/>
                <a:gd name="T49" fmla="*/ 30 h 1340"/>
                <a:gd name="T50" fmla="*/ 2 w 373"/>
                <a:gd name="T51" fmla="*/ 28 h 1340"/>
                <a:gd name="T52" fmla="*/ 5 w 373"/>
                <a:gd name="T53" fmla="*/ 23 h 1340"/>
                <a:gd name="T54" fmla="*/ 11 w 373"/>
                <a:gd name="T55" fmla="*/ 19 h 1340"/>
                <a:gd name="T56" fmla="*/ 17 w 373"/>
                <a:gd name="T57" fmla="*/ 13 h 1340"/>
                <a:gd name="T58" fmla="*/ 24 w 373"/>
                <a:gd name="T59" fmla="*/ 10 h 1340"/>
                <a:gd name="T60" fmla="*/ 33 w 373"/>
                <a:gd name="T61" fmla="*/ 7 h 1340"/>
                <a:gd name="T62" fmla="*/ 42 w 373"/>
                <a:gd name="T63" fmla="*/ 7 h 1340"/>
                <a:gd name="T64" fmla="*/ 52 w 373"/>
                <a:gd name="T65" fmla="*/ 10 h 1340"/>
                <a:gd name="T66" fmla="*/ 63 w 373"/>
                <a:gd name="T67" fmla="*/ 18 h 1340"/>
                <a:gd name="T68" fmla="*/ 73 w 373"/>
                <a:gd name="T69" fmla="*/ 28 h 1340"/>
                <a:gd name="T70" fmla="*/ 81 w 373"/>
                <a:gd name="T71" fmla="*/ 42 h 1340"/>
                <a:gd name="T72" fmla="*/ 87 w 373"/>
                <a:gd name="T73" fmla="*/ 59 h 1340"/>
                <a:gd name="T74" fmla="*/ 90 w 373"/>
                <a:gd name="T75" fmla="*/ 79 h 1340"/>
                <a:gd name="T76" fmla="*/ 88 w 373"/>
                <a:gd name="T77" fmla="*/ 100 h 1340"/>
                <a:gd name="T78" fmla="*/ 80 w 373"/>
                <a:gd name="T79" fmla="*/ 125 h 1340"/>
                <a:gd name="T80" fmla="*/ 67 w 373"/>
                <a:gd name="T81" fmla="*/ 153 h 1340"/>
                <a:gd name="T82" fmla="*/ 51 w 373"/>
                <a:gd name="T83" fmla="*/ 179 h 1340"/>
                <a:gd name="T84" fmla="*/ 36 w 373"/>
                <a:gd name="T85" fmla="*/ 203 h 1340"/>
                <a:gd name="T86" fmla="*/ 23 w 373"/>
                <a:gd name="T87" fmla="*/ 225 h 1340"/>
                <a:gd name="T88" fmla="*/ 12 w 373"/>
                <a:gd name="T89" fmla="*/ 246 h 1340"/>
                <a:gd name="T90" fmla="*/ 4 w 373"/>
                <a:gd name="T91" fmla="*/ 265 h 1340"/>
                <a:gd name="T92" fmla="*/ 1 w 373"/>
                <a:gd name="T93" fmla="*/ 283 h 1340"/>
                <a:gd name="T94" fmla="*/ 4 w 373"/>
                <a:gd name="T95" fmla="*/ 299 h 1340"/>
                <a:gd name="T96" fmla="*/ 14 w 373"/>
                <a:gd name="T97" fmla="*/ 313 h 1340"/>
                <a:gd name="T98" fmla="*/ 26 w 373"/>
                <a:gd name="T99" fmla="*/ 323 h 1340"/>
                <a:gd name="T100" fmla="*/ 39 w 373"/>
                <a:gd name="T101" fmla="*/ 330 h 1340"/>
                <a:gd name="T102" fmla="*/ 53 w 373"/>
                <a:gd name="T103" fmla="*/ 333 h 1340"/>
                <a:gd name="T104" fmla="*/ 67 w 373"/>
                <a:gd name="T105" fmla="*/ 335 h 1340"/>
                <a:gd name="T106" fmla="*/ 79 w 373"/>
                <a:gd name="T107" fmla="*/ 335 h 1340"/>
                <a:gd name="T108" fmla="*/ 87 w 373"/>
                <a:gd name="T109" fmla="*/ 335 h 1340"/>
                <a:gd name="T110" fmla="*/ 92 w 373"/>
                <a:gd name="T111" fmla="*/ 334 h 13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1340"/>
                <a:gd name="T170" fmla="*/ 373 w 373"/>
                <a:gd name="T171" fmla="*/ 1340 h 13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1340">
                  <a:moveTo>
                    <a:pt x="373" y="1336"/>
                  </a:moveTo>
                  <a:lnTo>
                    <a:pt x="330" y="1333"/>
                  </a:lnTo>
                  <a:lnTo>
                    <a:pt x="286" y="1329"/>
                  </a:lnTo>
                  <a:lnTo>
                    <a:pt x="242" y="1323"/>
                  </a:lnTo>
                  <a:lnTo>
                    <a:pt x="201" y="1315"/>
                  </a:lnTo>
                  <a:lnTo>
                    <a:pt x="162" y="1304"/>
                  </a:lnTo>
                  <a:lnTo>
                    <a:pt x="127" y="1287"/>
                  </a:lnTo>
                  <a:lnTo>
                    <a:pt x="96" y="1268"/>
                  </a:lnTo>
                  <a:lnTo>
                    <a:pt x="72" y="1242"/>
                  </a:lnTo>
                  <a:lnTo>
                    <a:pt x="53" y="1211"/>
                  </a:lnTo>
                  <a:lnTo>
                    <a:pt x="43" y="1175"/>
                  </a:lnTo>
                  <a:lnTo>
                    <a:pt x="42" y="1130"/>
                  </a:lnTo>
                  <a:lnTo>
                    <a:pt x="50" y="1077"/>
                  </a:lnTo>
                  <a:lnTo>
                    <a:pt x="68" y="1017"/>
                  </a:lnTo>
                  <a:lnTo>
                    <a:pt x="99" y="946"/>
                  </a:lnTo>
                  <a:lnTo>
                    <a:pt x="142" y="867"/>
                  </a:lnTo>
                  <a:lnTo>
                    <a:pt x="200" y="777"/>
                  </a:lnTo>
                  <a:lnTo>
                    <a:pt x="248" y="700"/>
                  </a:lnTo>
                  <a:lnTo>
                    <a:pt x="287" y="626"/>
                  </a:lnTo>
                  <a:lnTo>
                    <a:pt x="318" y="556"/>
                  </a:lnTo>
                  <a:lnTo>
                    <a:pt x="341" y="489"/>
                  </a:lnTo>
                  <a:lnTo>
                    <a:pt x="357" y="426"/>
                  </a:lnTo>
                  <a:lnTo>
                    <a:pt x="365" y="366"/>
                  </a:lnTo>
                  <a:lnTo>
                    <a:pt x="368" y="310"/>
                  </a:lnTo>
                  <a:lnTo>
                    <a:pt x="364" y="258"/>
                  </a:lnTo>
                  <a:lnTo>
                    <a:pt x="355" y="210"/>
                  </a:lnTo>
                  <a:lnTo>
                    <a:pt x="341" y="167"/>
                  </a:lnTo>
                  <a:lnTo>
                    <a:pt x="323" y="129"/>
                  </a:lnTo>
                  <a:lnTo>
                    <a:pt x="301" y="94"/>
                  </a:lnTo>
                  <a:lnTo>
                    <a:pt x="276" y="65"/>
                  </a:lnTo>
                  <a:lnTo>
                    <a:pt x="248" y="41"/>
                  </a:lnTo>
                  <a:lnTo>
                    <a:pt x="218" y="22"/>
                  </a:lnTo>
                  <a:lnTo>
                    <a:pt x="186" y="8"/>
                  </a:lnTo>
                  <a:lnTo>
                    <a:pt x="162" y="2"/>
                  </a:lnTo>
                  <a:lnTo>
                    <a:pt x="140" y="0"/>
                  </a:lnTo>
                  <a:lnTo>
                    <a:pt x="119" y="2"/>
                  </a:lnTo>
                  <a:lnTo>
                    <a:pt x="101" y="7"/>
                  </a:lnTo>
                  <a:lnTo>
                    <a:pt x="84" y="15"/>
                  </a:lnTo>
                  <a:lnTo>
                    <a:pt x="69" y="25"/>
                  </a:lnTo>
                  <a:lnTo>
                    <a:pt x="56" y="35"/>
                  </a:lnTo>
                  <a:lnTo>
                    <a:pt x="43" y="48"/>
                  </a:lnTo>
                  <a:lnTo>
                    <a:pt x="33" y="62"/>
                  </a:lnTo>
                  <a:lnTo>
                    <a:pt x="25" y="75"/>
                  </a:lnTo>
                  <a:lnTo>
                    <a:pt x="16" y="87"/>
                  </a:lnTo>
                  <a:lnTo>
                    <a:pt x="11" y="99"/>
                  </a:lnTo>
                  <a:lnTo>
                    <a:pt x="6" y="108"/>
                  </a:lnTo>
                  <a:lnTo>
                    <a:pt x="3" y="116"/>
                  </a:lnTo>
                  <a:lnTo>
                    <a:pt x="1" y="121"/>
                  </a:lnTo>
                  <a:lnTo>
                    <a:pt x="0" y="123"/>
                  </a:lnTo>
                  <a:lnTo>
                    <a:pt x="1" y="122"/>
                  </a:lnTo>
                  <a:lnTo>
                    <a:pt x="4" y="117"/>
                  </a:lnTo>
                  <a:lnTo>
                    <a:pt x="8" y="111"/>
                  </a:lnTo>
                  <a:lnTo>
                    <a:pt x="15" y="103"/>
                  </a:lnTo>
                  <a:lnTo>
                    <a:pt x="23" y="94"/>
                  </a:lnTo>
                  <a:lnTo>
                    <a:pt x="33" y="85"/>
                  </a:lnTo>
                  <a:lnTo>
                    <a:pt x="44" y="75"/>
                  </a:lnTo>
                  <a:lnTo>
                    <a:pt x="56" y="64"/>
                  </a:lnTo>
                  <a:lnTo>
                    <a:pt x="69" y="54"/>
                  </a:lnTo>
                  <a:lnTo>
                    <a:pt x="84" y="45"/>
                  </a:lnTo>
                  <a:lnTo>
                    <a:pt x="99" y="37"/>
                  </a:lnTo>
                  <a:lnTo>
                    <a:pt x="115" y="31"/>
                  </a:lnTo>
                  <a:lnTo>
                    <a:pt x="133" y="27"/>
                  </a:lnTo>
                  <a:lnTo>
                    <a:pt x="151" y="26"/>
                  </a:lnTo>
                  <a:lnTo>
                    <a:pt x="170" y="27"/>
                  </a:lnTo>
                  <a:lnTo>
                    <a:pt x="189" y="33"/>
                  </a:lnTo>
                  <a:lnTo>
                    <a:pt x="210" y="42"/>
                  </a:lnTo>
                  <a:lnTo>
                    <a:pt x="232" y="55"/>
                  </a:lnTo>
                  <a:lnTo>
                    <a:pt x="253" y="72"/>
                  </a:lnTo>
                  <a:lnTo>
                    <a:pt x="273" y="92"/>
                  </a:lnTo>
                  <a:lnTo>
                    <a:pt x="293" y="114"/>
                  </a:lnTo>
                  <a:lnTo>
                    <a:pt x="311" y="140"/>
                  </a:lnTo>
                  <a:lnTo>
                    <a:pt x="327" y="169"/>
                  </a:lnTo>
                  <a:lnTo>
                    <a:pt x="340" y="200"/>
                  </a:lnTo>
                  <a:lnTo>
                    <a:pt x="350" y="236"/>
                  </a:lnTo>
                  <a:lnTo>
                    <a:pt x="357" y="273"/>
                  </a:lnTo>
                  <a:lnTo>
                    <a:pt x="361" y="313"/>
                  </a:lnTo>
                  <a:lnTo>
                    <a:pt x="360" y="357"/>
                  </a:lnTo>
                  <a:lnTo>
                    <a:pt x="353" y="402"/>
                  </a:lnTo>
                  <a:lnTo>
                    <a:pt x="340" y="450"/>
                  </a:lnTo>
                  <a:lnTo>
                    <a:pt x="322" y="501"/>
                  </a:lnTo>
                  <a:lnTo>
                    <a:pt x="297" y="554"/>
                  </a:lnTo>
                  <a:lnTo>
                    <a:pt x="268" y="610"/>
                  </a:lnTo>
                  <a:lnTo>
                    <a:pt x="236" y="663"/>
                  </a:lnTo>
                  <a:lnTo>
                    <a:pt x="205" y="715"/>
                  </a:lnTo>
                  <a:lnTo>
                    <a:pt x="175" y="764"/>
                  </a:lnTo>
                  <a:lnTo>
                    <a:pt x="145" y="813"/>
                  </a:lnTo>
                  <a:lnTo>
                    <a:pt x="118" y="858"/>
                  </a:lnTo>
                  <a:lnTo>
                    <a:pt x="92" y="902"/>
                  </a:lnTo>
                  <a:lnTo>
                    <a:pt x="68" y="944"/>
                  </a:lnTo>
                  <a:lnTo>
                    <a:pt x="49" y="984"/>
                  </a:lnTo>
                  <a:lnTo>
                    <a:pt x="31" y="1022"/>
                  </a:lnTo>
                  <a:lnTo>
                    <a:pt x="19" y="1060"/>
                  </a:lnTo>
                  <a:lnTo>
                    <a:pt x="11" y="1095"/>
                  </a:lnTo>
                  <a:lnTo>
                    <a:pt x="7" y="1130"/>
                  </a:lnTo>
                  <a:lnTo>
                    <a:pt x="11" y="1162"/>
                  </a:lnTo>
                  <a:lnTo>
                    <a:pt x="19" y="1193"/>
                  </a:lnTo>
                  <a:lnTo>
                    <a:pt x="35" y="1223"/>
                  </a:lnTo>
                  <a:lnTo>
                    <a:pt x="56" y="1249"/>
                  </a:lnTo>
                  <a:lnTo>
                    <a:pt x="79" y="1271"/>
                  </a:lnTo>
                  <a:lnTo>
                    <a:pt x="104" y="1290"/>
                  </a:lnTo>
                  <a:lnTo>
                    <a:pt x="130" y="1305"/>
                  </a:lnTo>
                  <a:lnTo>
                    <a:pt x="158" y="1317"/>
                  </a:lnTo>
                  <a:lnTo>
                    <a:pt x="187" y="1325"/>
                  </a:lnTo>
                  <a:lnTo>
                    <a:pt x="215" y="1332"/>
                  </a:lnTo>
                  <a:lnTo>
                    <a:pt x="242" y="1337"/>
                  </a:lnTo>
                  <a:lnTo>
                    <a:pt x="269" y="1339"/>
                  </a:lnTo>
                  <a:lnTo>
                    <a:pt x="293" y="1340"/>
                  </a:lnTo>
                  <a:lnTo>
                    <a:pt x="316" y="1340"/>
                  </a:lnTo>
                  <a:lnTo>
                    <a:pt x="334" y="1339"/>
                  </a:lnTo>
                  <a:lnTo>
                    <a:pt x="350" y="1338"/>
                  </a:lnTo>
                  <a:lnTo>
                    <a:pt x="363" y="1337"/>
                  </a:lnTo>
                  <a:lnTo>
                    <a:pt x="371" y="1336"/>
                  </a:lnTo>
                  <a:lnTo>
                    <a:pt x="373" y="1336"/>
                  </a:lnTo>
                  <a:close/>
                </a:path>
              </a:pathLst>
            </a:custGeom>
            <a:solidFill>
              <a:srgbClr val="FF0000"/>
            </a:solidFill>
            <a:ln w="9525">
              <a:noFill/>
              <a:round/>
              <a:headEnd/>
              <a:tailEnd/>
            </a:ln>
          </p:spPr>
          <p:txBody>
            <a:bodyPr/>
            <a:lstStyle/>
            <a:p>
              <a:endParaRPr lang="en-US"/>
            </a:p>
          </p:txBody>
        </p:sp>
        <p:sp>
          <p:nvSpPr>
            <p:cNvPr id="11323" name="Freeform 334"/>
            <p:cNvSpPr>
              <a:spLocks/>
            </p:cNvSpPr>
            <p:nvPr/>
          </p:nvSpPr>
          <p:spPr bwMode="auto">
            <a:xfrm>
              <a:off x="2886" y="2685"/>
              <a:ext cx="55" cy="62"/>
            </a:xfrm>
            <a:custGeom>
              <a:avLst/>
              <a:gdLst>
                <a:gd name="T0" fmla="*/ 25 w 110"/>
                <a:gd name="T1" fmla="*/ 16 h 123"/>
                <a:gd name="T2" fmla="*/ 27 w 110"/>
                <a:gd name="T3" fmla="*/ 14 h 123"/>
                <a:gd name="T4" fmla="*/ 28 w 110"/>
                <a:gd name="T5" fmla="*/ 12 h 123"/>
                <a:gd name="T6" fmla="*/ 28 w 110"/>
                <a:gd name="T7" fmla="*/ 10 h 123"/>
                <a:gd name="T8" fmla="*/ 27 w 110"/>
                <a:gd name="T9" fmla="*/ 8 h 123"/>
                <a:gd name="T10" fmla="*/ 26 w 110"/>
                <a:gd name="T11" fmla="*/ 7 h 123"/>
                <a:gd name="T12" fmla="*/ 24 w 110"/>
                <a:gd name="T13" fmla="*/ 6 h 123"/>
                <a:gd name="T14" fmla="*/ 22 w 110"/>
                <a:gd name="T15" fmla="*/ 5 h 123"/>
                <a:gd name="T16" fmla="*/ 20 w 110"/>
                <a:gd name="T17" fmla="*/ 6 h 123"/>
                <a:gd name="T18" fmla="*/ 19 w 110"/>
                <a:gd name="T19" fmla="*/ 4 h 123"/>
                <a:gd name="T20" fmla="*/ 18 w 110"/>
                <a:gd name="T21" fmla="*/ 2 h 123"/>
                <a:gd name="T22" fmla="*/ 16 w 110"/>
                <a:gd name="T23" fmla="*/ 1 h 123"/>
                <a:gd name="T24" fmla="*/ 14 w 110"/>
                <a:gd name="T25" fmla="*/ 0 h 123"/>
                <a:gd name="T26" fmla="*/ 12 w 110"/>
                <a:gd name="T27" fmla="*/ 1 h 123"/>
                <a:gd name="T28" fmla="*/ 11 w 110"/>
                <a:gd name="T29" fmla="*/ 2 h 123"/>
                <a:gd name="T30" fmla="*/ 9 w 110"/>
                <a:gd name="T31" fmla="*/ 4 h 123"/>
                <a:gd name="T32" fmla="*/ 9 w 110"/>
                <a:gd name="T33" fmla="*/ 6 h 123"/>
                <a:gd name="T34" fmla="*/ 7 w 110"/>
                <a:gd name="T35" fmla="*/ 5 h 123"/>
                <a:gd name="T36" fmla="*/ 5 w 110"/>
                <a:gd name="T37" fmla="*/ 5 h 123"/>
                <a:gd name="T38" fmla="*/ 3 w 110"/>
                <a:gd name="T39" fmla="*/ 6 h 123"/>
                <a:gd name="T40" fmla="*/ 1 w 110"/>
                <a:gd name="T41" fmla="*/ 8 h 123"/>
                <a:gd name="T42" fmla="*/ 1 w 110"/>
                <a:gd name="T43" fmla="*/ 10 h 123"/>
                <a:gd name="T44" fmla="*/ 1 w 110"/>
                <a:gd name="T45" fmla="*/ 12 h 123"/>
                <a:gd name="T46" fmla="*/ 1 w 110"/>
                <a:gd name="T47" fmla="*/ 14 h 123"/>
                <a:gd name="T48" fmla="*/ 3 w 110"/>
                <a:gd name="T49" fmla="*/ 16 h 123"/>
                <a:gd name="T50" fmla="*/ 1 w 110"/>
                <a:gd name="T51" fmla="*/ 17 h 123"/>
                <a:gd name="T52" fmla="*/ 0 w 110"/>
                <a:gd name="T53" fmla="*/ 19 h 123"/>
                <a:gd name="T54" fmla="*/ 0 w 110"/>
                <a:gd name="T55" fmla="*/ 21 h 123"/>
                <a:gd name="T56" fmla="*/ 1 w 110"/>
                <a:gd name="T57" fmla="*/ 23 h 123"/>
                <a:gd name="T58" fmla="*/ 2 w 110"/>
                <a:gd name="T59" fmla="*/ 25 h 123"/>
                <a:gd name="T60" fmla="*/ 4 w 110"/>
                <a:gd name="T61" fmla="*/ 26 h 123"/>
                <a:gd name="T62" fmla="*/ 6 w 110"/>
                <a:gd name="T63" fmla="*/ 26 h 123"/>
                <a:gd name="T64" fmla="*/ 9 w 110"/>
                <a:gd name="T65" fmla="*/ 25 h 123"/>
                <a:gd name="T66" fmla="*/ 9 w 110"/>
                <a:gd name="T67" fmla="*/ 28 h 123"/>
                <a:gd name="T68" fmla="*/ 10 w 110"/>
                <a:gd name="T69" fmla="*/ 29 h 123"/>
                <a:gd name="T70" fmla="*/ 12 w 110"/>
                <a:gd name="T71" fmla="*/ 31 h 123"/>
                <a:gd name="T72" fmla="*/ 14 w 110"/>
                <a:gd name="T73" fmla="*/ 31 h 123"/>
                <a:gd name="T74" fmla="*/ 15 w 110"/>
                <a:gd name="T75" fmla="*/ 31 h 123"/>
                <a:gd name="T76" fmla="*/ 18 w 110"/>
                <a:gd name="T77" fmla="*/ 29 h 123"/>
                <a:gd name="T78" fmla="*/ 19 w 110"/>
                <a:gd name="T79" fmla="*/ 28 h 123"/>
                <a:gd name="T80" fmla="*/ 19 w 110"/>
                <a:gd name="T81" fmla="*/ 26 h 123"/>
                <a:gd name="T82" fmla="*/ 22 w 110"/>
                <a:gd name="T83" fmla="*/ 26 h 123"/>
                <a:gd name="T84" fmla="*/ 24 w 110"/>
                <a:gd name="T85" fmla="*/ 26 h 123"/>
                <a:gd name="T86" fmla="*/ 26 w 110"/>
                <a:gd name="T87" fmla="*/ 25 h 123"/>
                <a:gd name="T88" fmla="*/ 27 w 110"/>
                <a:gd name="T89" fmla="*/ 24 h 123"/>
                <a:gd name="T90" fmla="*/ 28 w 110"/>
                <a:gd name="T91" fmla="*/ 22 h 123"/>
                <a:gd name="T92" fmla="*/ 28 w 110"/>
                <a:gd name="T93" fmla="*/ 20 h 123"/>
                <a:gd name="T94" fmla="*/ 27 w 110"/>
                <a:gd name="T95" fmla="*/ 18 h 123"/>
                <a:gd name="T96" fmla="*/ 25 w 110"/>
                <a:gd name="T97" fmla="*/ 16 h 1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
                <a:gd name="T148" fmla="*/ 0 h 123"/>
                <a:gd name="T149" fmla="*/ 110 w 110"/>
                <a:gd name="T150" fmla="*/ 123 h 1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 h="123">
                  <a:moveTo>
                    <a:pt x="99" y="62"/>
                  </a:moveTo>
                  <a:lnTo>
                    <a:pt x="105" y="56"/>
                  </a:lnTo>
                  <a:lnTo>
                    <a:pt x="110" y="48"/>
                  </a:lnTo>
                  <a:lnTo>
                    <a:pt x="110" y="39"/>
                  </a:lnTo>
                  <a:lnTo>
                    <a:pt x="108" y="31"/>
                  </a:lnTo>
                  <a:lnTo>
                    <a:pt x="102" y="25"/>
                  </a:lnTo>
                  <a:lnTo>
                    <a:pt x="94" y="21"/>
                  </a:lnTo>
                  <a:lnTo>
                    <a:pt x="86" y="20"/>
                  </a:lnTo>
                  <a:lnTo>
                    <a:pt x="77" y="23"/>
                  </a:lnTo>
                  <a:lnTo>
                    <a:pt x="74" y="13"/>
                  </a:lnTo>
                  <a:lnTo>
                    <a:pt x="70" y="6"/>
                  </a:lnTo>
                  <a:lnTo>
                    <a:pt x="63" y="2"/>
                  </a:lnTo>
                  <a:lnTo>
                    <a:pt x="55" y="0"/>
                  </a:lnTo>
                  <a:lnTo>
                    <a:pt x="48" y="2"/>
                  </a:lnTo>
                  <a:lnTo>
                    <a:pt x="41" y="6"/>
                  </a:lnTo>
                  <a:lnTo>
                    <a:pt x="36" y="13"/>
                  </a:lnTo>
                  <a:lnTo>
                    <a:pt x="34" y="23"/>
                  </a:lnTo>
                  <a:lnTo>
                    <a:pt x="25" y="20"/>
                  </a:lnTo>
                  <a:lnTo>
                    <a:pt x="17" y="20"/>
                  </a:lnTo>
                  <a:lnTo>
                    <a:pt x="9" y="24"/>
                  </a:lnTo>
                  <a:lnTo>
                    <a:pt x="3" y="31"/>
                  </a:lnTo>
                  <a:lnTo>
                    <a:pt x="1" y="39"/>
                  </a:lnTo>
                  <a:lnTo>
                    <a:pt x="1" y="47"/>
                  </a:lnTo>
                  <a:lnTo>
                    <a:pt x="4" y="55"/>
                  </a:lnTo>
                  <a:lnTo>
                    <a:pt x="11" y="61"/>
                  </a:lnTo>
                  <a:lnTo>
                    <a:pt x="4" y="66"/>
                  </a:lnTo>
                  <a:lnTo>
                    <a:pt x="0" y="74"/>
                  </a:lnTo>
                  <a:lnTo>
                    <a:pt x="0" y="84"/>
                  </a:lnTo>
                  <a:lnTo>
                    <a:pt x="2" y="92"/>
                  </a:lnTo>
                  <a:lnTo>
                    <a:pt x="8" y="97"/>
                  </a:lnTo>
                  <a:lnTo>
                    <a:pt x="16" y="101"/>
                  </a:lnTo>
                  <a:lnTo>
                    <a:pt x="24" y="102"/>
                  </a:lnTo>
                  <a:lnTo>
                    <a:pt x="33" y="100"/>
                  </a:lnTo>
                  <a:lnTo>
                    <a:pt x="35" y="109"/>
                  </a:lnTo>
                  <a:lnTo>
                    <a:pt x="40" y="116"/>
                  </a:lnTo>
                  <a:lnTo>
                    <a:pt x="46" y="121"/>
                  </a:lnTo>
                  <a:lnTo>
                    <a:pt x="54" y="123"/>
                  </a:lnTo>
                  <a:lnTo>
                    <a:pt x="62" y="121"/>
                  </a:lnTo>
                  <a:lnTo>
                    <a:pt x="69" y="116"/>
                  </a:lnTo>
                  <a:lnTo>
                    <a:pt x="73" y="109"/>
                  </a:lnTo>
                  <a:lnTo>
                    <a:pt x="76" y="101"/>
                  </a:lnTo>
                  <a:lnTo>
                    <a:pt x="85" y="103"/>
                  </a:lnTo>
                  <a:lnTo>
                    <a:pt x="93" y="102"/>
                  </a:lnTo>
                  <a:lnTo>
                    <a:pt x="101" y="99"/>
                  </a:lnTo>
                  <a:lnTo>
                    <a:pt x="107" y="93"/>
                  </a:lnTo>
                  <a:lnTo>
                    <a:pt x="109" y="85"/>
                  </a:lnTo>
                  <a:lnTo>
                    <a:pt x="109" y="77"/>
                  </a:lnTo>
                  <a:lnTo>
                    <a:pt x="105" y="69"/>
                  </a:lnTo>
                  <a:lnTo>
                    <a:pt x="99" y="62"/>
                  </a:lnTo>
                  <a:close/>
                </a:path>
              </a:pathLst>
            </a:custGeom>
            <a:solidFill>
              <a:srgbClr val="FF0000"/>
            </a:solidFill>
            <a:ln w="9525">
              <a:noFill/>
              <a:round/>
              <a:headEnd/>
              <a:tailEnd/>
            </a:ln>
          </p:spPr>
          <p:txBody>
            <a:bodyPr/>
            <a:lstStyle/>
            <a:p>
              <a:endParaRPr lang="en-US"/>
            </a:p>
          </p:txBody>
        </p:sp>
        <p:sp>
          <p:nvSpPr>
            <p:cNvPr id="11324" name="Freeform 335"/>
            <p:cNvSpPr>
              <a:spLocks/>
            </p:cNvSpPr>
            <p:nvPr/>
          </p:nvSpPr>
          <p:spPr bwMode="auto">
            <a:xfrm>
              <a:off x="2905" y="2708"/>
              <a:ext cx="16" cy="16"/>
            </a:xfrm>
            <a:custGeom>
              <a:avLst/>
              <a:gdLst>
                <a:gd name="T0" fmla="*/ 4 w 31"/>
                <a:gd name="T1" fmla="*/ 8 h 33"/>
                <a:gd name="T2" fmla="*/ 3 w 31"/>
                <a:gd name="T3" fmla="*/ 8 h 33"/>
                <a:gd name="T4" fmla="*/ 1 w 31"/>
                <a:gd name="T5" fmla="*/ 7 h 33"/>
                <a:gd name="T6" fmla="*/ 1 w 31"/>
                <a:gd name="T7" fmla="*/ 6 h 33"/>
                <a:gd name="T8" fmla="*/ 0 w 31"/>
                <a:gd name="T9" fmla="*/ 4 h 33"/>
                <a:gd name="T10" fmla="*/ 1 w 31"/>
                <a:gd name="T11" fmla="*/ 2 h 33"/>
                <a:gd name="T12" fmla="*/ 1 w 31"/>
                <a:gd name="T13" fmla="*/ 1 h 33"/>
                <a:gd name="T14" fmla="*/ 3 w 31"/>
                <a:gd name="T15" fmla="*/ 0 h 33"/>
                <a:gd name="T16" fmla="*/ 4 w 31"/>
                <a:gd name="T17" fmla="*/ 0 h 33"/>
                <a:gd name="T18" fmla="*/ 6 w 31"/>
                <a:gd name="T19" fmla="*/ 0 h 33"/>
                <a:gd name="T20" fmla="*/ 7 w 31"/>
                <a:gd name="T21" fmla="*/ 1 h 33"/>
                <a:gd name="T22" fmla="*/ 8 w 31"/>
                <a:gd name="T23" fmla="*/ 2 h 33"/>
                <a:gd name="T24" fmla="*/ 8 w 31"/>
                <a:gd name="T25" fmla="*/ 4 h 33"/>
                <a:gd name="T26" fmla="*/ 8 w 31"/>
                <a:gd name="T27" fmla="*/ 6 h 33"/>
                <a:gd name="T28" fmla="*/ 7 w 31"/>
                <a:gd name="T29" fmla="*/ 7 h 33"/>
                <a:gd name="T30" fmla="*/ 6 w 31"/>
                <a:gd name="T31" fmla="*/ 8 h 33"/>
                <a:gd name="T32" fmla="*/ 4 w 31"/>
                <a:gd name="T33" fmla="*/ 8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3"/>
                <a:gd name="T53" fmla="*/ 31 w 31"/>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3">
                  <a:moveTo>
                    <a:pt x="15" y="33"/>
                  </a:moveTo>
                  <a:lnTo>
                    <a:pt x="9" y="32"/>
                  </a:lnTo>
                  <a:lnTo>
                    <a:pt x="4" y="28"/>
                  </a:lnTo>
                  <a:lnTo>
                    <a:pt x="1" y="24"/>
                  </a:lnTo>
                  <a:lnTo>
                    <a:pt x="0" y="17"/>
                  </a:lnTo>
                  <a:lnTo>
                    <a:pt x="1" y="10"/>
                  </a:lnTo>
                  <a:lnTo>
                    <a:pt x="4" y="5"/>
                  </a:lnTo>
                  <a:lnTo>
                    <a:pt x="9" y="2"/>
                  </a:lnTo>
                  <a:lnTo>
                    <a:pt x="15" y="0"/>
                  </a:lnTo>
                  <a:lnTo>
                    <a:pt x="22" y="2"/>
                  </a:lnTo>
                  <a:lnTo>
                    <a:pt x="26" y="5"/>
                  </a:lnTo>
                  <a:lnTo>
                    <a:pt x="30" y="10"/>
                  </a:lnTo>
                  <a:lnTo>
                    <a:pt x="31" y="17"/>
                  </a:lnTo>
                  <a:lnTo>
                    <a:pt x="30" y="24"/>
                  </a:lnTo>
                  <a:lnTo>
                    <a:pt x="26" y="28"/>
                  </a:lnTo>
                  <a:lnTo>
                    <a:pt x="22" y="32"/>
                  </a:lnTo>
                  <a:lnTo>
                    <a:pt x="15" y="33"/>
                  </a:lnTo>
                  <a:close/>
                </a:path>
              </a:pathLst>
            </a:custGeom>
            <a:solidFill>
              <a:srgbClr val="FF0000"/>
            </a:solidFill>
            <a:ln w="9525">
              <a:noFill/>
              <a:round/>
              <a:headEnd/>
              <a:tailEnd/>
            </a:ln>
          </p:spPr>
          <p:txBody>
            <a:bodyPr/>
            <a:lstStyle/>
            <a:p>
              <a:endParaRPr lang="en-US"/>
            </a:p>
          </p:txBody>
        </p:sp>
        <p:sp>
          <p:nvSpPr>
            <p:cNvPr id="11325" name="Freeform 336"/>
            <p:cNvSpPr>
              <a:spLocks/>
            </p:cNvSpPr>
            <p:nvPr/>
          </p:nvSpPr>
          <p:spPr bwMode="auto">
            <a:xfrm>
              <a:off x="2366" y="2699"/>
              <a:ext cx="56" cy="61"/>
            </a:xfrm>
            <a:custGeom>
              <a:avLst/>
              <a:gdLst>
                <a:gd name="T0" fmla="*/ 26 w 111"/>
                <a:gd name="T1" fmla="*/ 15 h 122"/>
                <a:gd name="T2" fmla="*/ 27 w 111"/>
                <a:gd name="T3" fmla="*/ 14 h 122"/>
                <a:gd name="T4" fmla="*/ 28 w 111"/>
                <a:gd name="T5" fmla="*/ 12 h 122"/>
                <a:gd name="T6" fmla="*/ 28 w 111"/>
                <a:gd name="T7" fmla="*/ 10 h 122"/>
                <a:gd name="T8" fmla="*/ 28 w 111"/>
                <a:gd name="T9" fmla="*/ 8 h 122"/>
                <a:gd name="T10" fmla="*/ 26 w 111"/>
                <a:gd name="T11" fmla="*/ 6 h 122"/>
                <a:gd name="T12" fmla="*/ 24 w 111"/>
                <a:gd name="T13" fmla="*/ 6 h 122"/>
                <a:gd name="T14" fmla="*/ 22 w 111"/>
                <a:gd name="T15" fmla="*/ 5 h 122"/>
                <a:gd name="T16" fmla="*/ 20 w 111"/>
                <a:gd name="T17" fmla="*/ 6 h 122"/>
                <a:gd name="T18" fmla="*/ 20 w 111"/>
                <a:gd name="T19" fmla="*/ 4 h 122"/>
                <a:gd name="T20" fmla="*/ 18 w 111"/>
                <a:gd name="T21" fmla="*/ 2 h 122"/>
                <a:gd name="T22" fmla="*/ 16 w 111"/>
                <a:gd name="T23" fmla="*/ 1 h 122"/>
                <a:gd name="T24" fmla="*/ 14 w 111"/>
                <a:gd name="T25" fmla="*/ 0 h 122"/>
                <a:gd name="T26" fmla="*/ 12 w 111"/>
                <a:gd name="T27" fmla="*/ 1 h 122"/>
                <a:gd name="T28" fmla="*/ 11 w 111"/>
                <a:gd name="T29" fmla="*/ 2 h 122"/>
                <a:gd name="T30" fmla="*/ 9 w 111"/>
                <a:gd name="T31" fmla="*/ 4 h 122"/>
                <a:gd name="T32" fmla="*/ 9 w 111"/>
                <a:gd name="T33" fmla="*/ 6 h 122"/>
                <a:gd name="T34" fmla="*/ 7 w 111"/>
                <a:gd name="T35" fmla="*/ 5 h 122"/>
                <a:gd name="T36" fmla="*/ 5 w 111"/>
                <a:gd name="T37" fmla="*/ 5 h 122"/>
                <a:gd name="T38" fmla="*/ 3 w 111"/>
                <a:gd name="T39" fmla="*/ 6 h 122"/>
                <a:gd name="T40" fmla="*/ 1 w 111"/>
                <a:gd name="T41" fmla="*/ 8 h 122"/>
                <a:gd name="T42" fmla="*/ 1 w 111"/>
                <a:gd name="T43" fmla="*/ 10 h 122"/>
                <a:gd name="T44" fmla="*/ 1 w 111"/>
                <a:gd name="T45" fmla="*/ 12 h 122"/>
                <a:gd name="T46" fmla="*/ 1 w 111"/>
                <a:gd name="T47" fmla="*/ 14 h 122"/>
                <a:gd name="T48" fmla="*/ 3 w 111"/>
                <a:gd name="T49" fmla="*/ 15 h 122"/>
                <a:gd name="T50" fmla="*/ 1 w 111"/>
                <a:gd name="T51" fmla="*/ 17 h 122"/>
                <a:gd name="T52" fmla="*/ 1 w 111"/>
                <a:gd name="T53" fmla="*/ 19 h 122"/>
                <a:gd name="T54" fmla="*/ 0 w 111"/>
                <a:gd name="T55" fmla="*/ 21 h 122"/>
                <a:gd name="T56" fmla="*/ 1 w 111"/>
                <a:gd name="T57" fmla="*/ 23 h 122"/>
                <a:gd name="T58" fmla="*/ 2 w 111"/>
                <a:gd name="T59" fmla="*/ 25 h 122"/>
                <a:gd name="T60" fmla="*/ 4 w 111"/>
                <a:gd name="T61" fmla="*/ 26 h 122"/>
                <a:gd name="T62" fmla="*/ 6 w 111"/>
                <a:gd name="T63" fmla="*/ 26 h 122"/>
                <a:gd name="T64" fmla="*/ 9 w 111"/>
                <a:gd name="T65" fmla="*/ 25 h 122"/>
                <a:gd name="T66" fmla="*/ 9 w 111"/>
                <a:gd name="T67" fmla="*/ 27 h 122"/>
                <a:gd name="T68" fmla="*/ 10 w 111"/>
                <a:gd name="T69" fmla="*/ 29 h 122"/>
                <a:gd name="T70" fmla="*/ 12 w 111"/>
                <a:gd name="T71" fmla="*/ 30 h 122"/>
                <a:gd name="T72" fmla="*/ 14 w 111"/>
                <a:gd name="T73" fmla="*/ 31 h 122"/>
                <a:gd name="T74" fmla="*/ 16 w 111"/>
                <a:gd name="T75" fmla="*/ 30 h 122"/>
                <a:gd name="T76" fmla="*/ 18 w 111"/>
                <a:gd name="T77" fmla="*/ 29 h 122"/>
                <a:gd name="T78" fmla="*/ 19 w 111"/>
                <a:gd name="T79" fmla="*/ 27 h 122"/>
                <a:gd name="T80" fmla="*/ 20 w 111"/>
                <a:gd name="T81" fmla="*/ 25 h 122"/>
                <a:gd name="T82" fmla="*/ 22 w 111"/>
                <a:gd name="T83" fmla="*/ 26 h 122"/>
                <a:gd name="T84" fmla="*/ 24 w 111"/>
                <a:gd name="T85" fmla="*/ 26 h 122"/>
                <a:gd name="T86" fmla="*/ 26 w 111"/>
                <a:gd name="T87" fmla="*/ 25 h 122"/>
                <a:gd name="T88" fmla="*/ 28 w 111"/>
                <a:gd name="T89" fmla="*/ 23 h 122"/>
                <a:gd name="T90" fmla="*/ 28 w 111"/>
                <a:gd name="T91" fmla="*/ 21 h 122"/>
                <a:gd name="T92" fmla="*/ 28 w 111"/>
                <a:gd name="T93" fmla="*/ 19 h 122"/>
                <a:gd name="T94" fmla="*/ 27 w 111"/>
                <a:gd name="T95" fmla="*/ 17 h 122"/>
                <a:gd name="T96" fmla="*/ 26 w 111"/>
                <a:gd name="T97" fmla="*/ 15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1"/>
                <a:gd name="T148" fmla="*/ 0 h 122"/>
                <a:gd name="T149" fmla="*/ 111 w 111"/>
                <a:gd name="T150" fmla="*/ 122 h 1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1" h="122">
                  <a:moveTo>
                    <a:pt x="101" y="61"/>
                  </a:moveTo>
                  <a:lnTo>
                    <a:pt x="108" y="55"/>
                  </a:lnTo>
                  <a:lnTo>
                    <a:pt x="111" y="47"/>
                  </a:lnTo>
                  <a:lnTo>
                    <a:pt x="111" y="39"/>
                  </a:lnTo>
                  <a:lnTo>
                    <a:pt x="109" y="31"/>
                  </a:lnTo>
                  <a:lnTo>
                    <a:pt x="103" y="24"/>
                  </a:lnTo>
                  <a:lnTo>
                    <a:pt x="96" y="21"/>
                  </a:lnTo>
                  <a:lnTo>
                    <a:pt x="88" y="20"/>
                  </a:lnTo>
                  <a:lnTo>
                    <a:pt x="79" y="22"/>
                  </a:lnTo>
                  <a:lnTo>
                    <a:pt x="77" y="13"/>
                  </a:lnTo>
                  <a:lnTo>
                    <a:pt x="71" y="6"/>
                  </a:lnTo>
                  <a:lnTo>
                    <a:pt x="64" y="1"/>
                  </a:lnTo>
                  <a:lnTo>
                    <a:pt x="56" y="0"/>
                  </a:lnTo>
                  <a:lnTo>
                    <a:pt x="48" y="1"/>
                  </a:lnTo>
                  <a:lnTo>
                    <a:pt x="41" y="6"/>
                  </a:lnTo>
                  <a:lnTo>
                    <a:pt x="36" y="13"/>
                  </a:lnTo>
                  <a:lnTo>
                    <a:pt x="34" y="22"/>
                  </a:lnTo>
                  <a:lnTo>
                    <a:pt x="25" y="20"/>
                  </a:lnTo>
                  <a:lnTo>
                    <a:pt x="17" y="20"/>
                  </a:lnTo>
                  <a:lnTo>
                    <a:pt x="9" y="23"/>
                  </a:lnTo>
                  <a:lnTo>
                    <a:pt x="3" y="30"/>
                  </a:lnTo>
                  <a:lnTo>
                    <a:pt x="1" y="38"/>
                  </a:lnTo>
                  <a:lnTo>
                    <a:pt x="1" y="46"/>
                  </a:lnTo>
                  <a:lnTo>
                    <a:pt x="4" y="54"/>
                  </a:lnTo>
                  <a:lnTo>
                    <a:pt x="11" y="60"/>
                  </a:lnTo>
                  <a:lnTo>
                    <a:pt x="4" y="66"/>
                  </a:lnTo>
                  <a:lnTo>
                    <a:pt x="1" y="74"/>
                  </a:lnTo>
                  <a:lnTo>
                    <a:pt x="0" y="83"/>
                  </a:lnTo>
                  <a:lnTo>
                    <a:pt x="2" y="91"/>
                  </a:lnTo>
                  <a:lnTo>
                    <a:pt x="8" y="98"/>
                  </a:lnTo>
                  <a:lnTo>
                    <a:pt x="16" y="102"/>
                  </a:lnTo>
                  <a:lnTo>
                    <a:pt x="24" y="102"/>
                  </a:lnTo>
                  <a:lnTo>
                    <a:pt x="33" y="99"/>
                  </a:lnTo>
                  <a:lnTo>
                    <a:pt x="35" y="108"/>
                  </a:lnTo>
                  <a:lnTo>
                    <a:pt x="40" y="115"/>
                  </a:lnTo>
                  <a:lnTo>
                    <a:pt x="47" y="120"/>
                  </a:lnTo>
                  <a:lnTo>
                    <a:pt x="55" y="122"/>
                  </a:lnTo>
                  <a:lnTo>
                    <a:pt x="63" y="120"/>
                  </a:lnTo>
                  <a:lnTo>
                    <a:pt x="70" y="115"/>
                  </a:lnTo>
                  <a:lnTo>
                    <a:pt x="76" y="108"/>
                  </a:lnTo>
                  <a:lnTo>
                    <a:pt x="78" y="100"/>
                  </a:lnTo>
                  <a:lnTo>
                    <a:pt x="87" y="103"/>
                  </a:lnTo>
                  <a:lnTo>
                    <a:pt x="95" y="102"/>
                  </a:lnTo>
                  <a:lnTo>
                    <a:pt x="103" y="98"/>
                  </a:lnTo>
                  <a:lnTo>
                    <a:pt x="109" y="92"/>
                  </a:lnTo>
                  <a:lnTo>
                    <a:pt x="111" y="84"/>
                  </a:lnTo>
                  <a:lnTo>
                    <a:pt x="110" y="76"/>
                  </a:lnTo>
                  <a:lnTo>
                    <a:pt x="107" y="68"/>
                  </a:lnTo>
                  <a:lnTo>
                    <a:pt x="101" y="61"/>
                  </a:lnTo>
                  <a:close/>
                </a:path>
              </a:pathLst>
            </a:custGeom>
            <a:solidFill>
              <a:srgbClr val="FF0000"/>
            </a:solidFill>
            <a:ln w="9525">
              <a:noFill/>
              <a:round/>
              <a:headEnd/>
              <a:tailEnd/>
            </a:ln>
          </p:spPr>
          <p:txBody>
            <a:bodyPr/>
            <a:lstStyle/>
            <a:p>
              <a:endParaRPr lang="en-US"/>
            </a:p>
          </p:txBody>
        </p:sp>
        <p:sp>
          <p:nvSpPr>
            <p:cNvPr id="11326" name="Freeform 337"/>
            <p:cNvSpPr>
              <a:spLocks/>
            </p:cNvSpPr>
            <p:nvPr/>
          </p:nvSpPr>
          <p:spPr bwMode="auto">
            <a:xfrm>
              <a:off x="2385" y="2721"/>
              <a:ext cx="16" cy="16"/>
            </a:xfrm>
            <a:custGeom>
              <a:avLst/>
              <a:gdLst>
                <a:gd name="T0" fmla="*/ 4 w 32"/>
                <a:gd name="T1" fmla="*/ 8 h 32"/>
                <a:gd name="T2" fmla="*/ 2 w 32"/>
                <a:gd name="T3" fmla="*/ 8 h 32"/>
                <a:gd name="T4" fmla="*/ 1 w 32"/>
                <a:gd name="T5" fmla="*/ 7 h 32"/>
                <a:gd name="T6" fmla="*/ 1 w 32"/>
                <a:gd name="T7" fmla="*/ 6 h 32"/>
                <a:gd name="T8" fmla="*/ 0 w 32"/>
                <a:gd name="T9" fmla="*/ 4 h 32"/>
                <a:gd name="T10" fmla="*/ 1 w 32"/>
                <a:gd name="T11" fmla="*/ 2 h 32"/>
                <a:gd name="T12" fmla="*/ 1 w 32"/>
                <a:gd name="T13" fmla="*/ 1 h 32"/>
                <a:gd name="T14" fmla="*/ 2 w 32"/>
                <a:gd name="T15" fmla="*/ 1 h 32"/>
                <a:gd name="T16" fmla="*/ 4 w 32"/>
                <a:gd name="T17" fmla="*/ 0 h 32"/>
                <a:gd name="T18" fmla="*/ 6 w 32"/>
                <a:gd name="T19" fmla="*/ 1 h 32"/>
                <a:gd name="T20" fmla="*/ 7 w 32"/>
                <a:gd name="T21" fmla="*/ 1 h 32"/>
                <a:gd name="T22" fmla="*/ 8 w 32"/>
                <a:gd name="T23" fmla="*/ 2 h 32"/>
                <a:gd name="T24" fmla="*/ 8 w 32"/>
                <a:gd name="T25" fmla="*/ 4 h 32"/>
                <a:gd name="T26" fmla="*/ 8 w 32"/>
                <a:gd name="T27" fmla="*/ 6 h 32"/>
                <a:gd name="T28" fmla="*/ 7 w 32"/>
                <a:gd name="T29" fmla="*/ 7 h 32"/>
                <a:gd name="T30" fmla="*/ 6 w 32"/>
                <a:gd name="T31" fmla="*/ 8 h 32"/>
                <a:gd name="T32" fmla="*/ 4 w 32"/>
                <a:gd name="T33" fmla="*/ 8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6" y="32"/>
                  </a:moveTo>
                  <a:lnTo>
                    <a:pt x="9" y="31"/>
                  </a:lnTo>
                  <a:lnTo>
                    <a:pt x="4" y="28"/>
                  </a:lnTo>
                  <a:lnTo>
                    <a:pt x="1" y="23"/>
                  </a:lnTo>
                  <a:lnTo>
                    <a:pt x="0" y="16"/>
                  </a:lnTo>
                  <a:lnTo>
                    <a:pt x="1" y="9"/>
                  </a:lnTo>
                  <a:lnTo>
                    <a:pt x="4" y="5"/>
                  </a:lnTo>
                  <a:lnTo>
                    <a:pt x="9" y="1"/>
                  </a:lnTo>
                  <a:lnTo>
                    <a:pt x="16" y="0"/>
                  </a:lnTo>
                  <a:lnTo>
                    <a:pt x="23" y="1"/>
                  </a:lnTo>
                  <a:lnTo>
                    <a:pt x="27" y="5"/>
                  </a:lnTo>
                  <a:lnTo>
                    <a:pt x="31" y="9"/>
                  </a:lnTo>
                  <a:lnTo>
                    <a:pt x="32" y="16"/>
                  </a:lnTo>
                  <a:lnTo>
                    <a:pt x="31" y="23"/>
                  </a:lnTo>
                  <a:lnTo>
                    <a:pt x="27" y="28"/>
                  </a:lnTo>
                  <a:lnTo>
                    <a:pt x="23" y="31"/>
                  </a:lnTo>
                  <a:lnTo>
                    <a:pt x="16" y="32"/>
                  </a:lnTo>
                  <a:close/>
                </a:path>
              </a:pathLst>
            </a:custGeom>
            <a:solidFill>
              <a:srgbClr val="FF0000"/>
            </a:solidFill>
            <a:ln w="9525">
              <a:noFill/>
              <a:round/>
              <a:headEnd/>
              <a:tailEnd/>
            </a:ln>
          </p:spPr>
          <p:txBody>
            <a:bodyPr/>
            <a:lstStyle/>
            <a:p>
              <a:endParaRPr lang="en-US"/>
            </a:p>
          </p:txBody>
        </p:sp>
        <p:sp>
          <p:nvSpPr>
            <p:cNvPr id="11327" name="Freeform 338"/>
            <p:cNvSpPr>
              <a:spLocks/>
            </p:cNvSpPr>
            <p:nvPr/>
          </p:nvSpPr>
          <p:spPr bwMode="auto">
            <a:xfrm>
              <a:off x="2400" y="1686"/>
              <a:ext cx="68" cy="74"/>
            </a:xfrm>
            <a:custGeom>
              <a:avLst/>
              <a:gdLst>
                <a:gd name="T0" fmla="*/ 33 w 136"/>
                <a:gd name="T1" fmla="*/ 16 h 149"/>
                <a:gd name="T2" fmla="*/ 34 w 136"/>
                <a:gd name="T3" fmla="*/ 11 h 149"/>
                <a:gd name="T4" fmla="*/ 33 w 136"/>
                <a:gd name="T5" fmla="*/ 8 h 149"/>
                <a:gd name="T6" fmla="*/ 30 w 136"/>
                <a:gd name="T7" fmla="*/ 7 h 149"/>
                <a:gd name="T8" fmla="*/ 28 w 136"/>
                <a:gd name="T9" fmla="*/ 6 h 149"/>
                <a:gd name="T10" fmla="*/ 25 w 136"/>
                <a:gd name="T11" fmla="*/ 6 h 149"/>
                <a:gd name="T12" fmla="*/ 23 w 136"/>
                <a:gd name="T13" fmla="*/ 4 h 149"/>
                <a:gd name="T14" fmla="*/ 20 w 136"/>
                <a:gd name="T15" fmla="*/ 0 h 149"/>
                <a:gd name="T16" fmla="*/ 14 w 136"/>
                <a:gd name="T17" fmla="*/ 0 h 149"/>
                <a:gd name="T18" fmla="*/ 11 w 136"/>
                <a:gd name="T19" fmla="*/ 4 h 149"/>
                <a:gd name="T20" fmla="*/ 9 w 136"/>
                <a:gd name="T21" fmla="*/ 6 h 149"/>
                <a:gd name="T22" fmla="*/ 6 w 136"/>
                <a:gd name="T23" fmla="*/ 6 h 149"/>
                <a:gd name="T24" fmla="*/ 4 w 136"/>
                <a:gd name="T25" fmla="*/ 6 h 149"/>
                <a:gd name="T26" fmla="*/ 2 w 136"/>
                <a:gd name="T27" fmla="*/ 8 h 149"/>
                <a:gd name="T28" fmla="*/ 0 w 136"/>
                <a:gd name="T29" fmla="*/ 11 h 149"/>
                <a:gd name="T30" fmla="*/ 1 w 136"/>
                <a:gd name="T31" fmla="*/ 16 h 149"/>
                <a:gd name="T32" fmla="*/ 1 w 136"/>
                <a:gd name="T33" fmla="*/ 20 h 149"/>
                <a:gd name="T34" fmla="*/ 0 w 136"/>
                <a:gd name="T35" fmla="*/ 25 h 149"/>
                <a:gd name="T36" fmla="*/ 2 w 136"/>
                <a:gd name="T37" fmla="*/ 28 h 149"/>
                <a:gd name="T38" fmla="*/ 3 w 136"/>
                <a:gd name="T39" fmla="*/ 30 h 149"/>
                <a:gd name="T40" fmla="*/ 6 w 136"/>
                <a:gd name="T41" fmla="*/ 30 h 149"/>
                <a:gd name="T42" fmla="*/ 9 w 136"/>
                <a:gd name="T43" fmla="*/ 30 h 149"/>
                <a:gd name="T44" fmla="*/ 10 w 136"/>
                <a:gd name="T45" fmla="*/ 33 h 149"/>
                <a:gd name="T46" fmla="*/ 14 w 136"/>
                <a:gd name="T47" fmla="*/ 36 h 149"/>
                <a:gd name="T48" fmla="*/ 19 w 136"/>
                <a:gd name="T49" fmla="*/ 36 h 149"/>
                <a:gd name="T50" fmla="*/ 23 w 136"/>
                <a:gd name="T51" fmla="*/ 33 h 149"/>
                <a:gd name="T52" fmla="*/ 25 w 136"/>
                <a:gd name="T53" fmla="*/ 30 h 149"/>
                <a:gd name="T54" fmla="*/ 28 w 136"/>
                <a:gd name="T55" fmla="*/ 31 h 149"/>
                <a:gd name="T56" fmla="*/ 30 w 136"/>
                <a:gd name="T57" fmla="*/ 30 h 149"/>
                <a:gd name="T58" fmla="*/ 32 w 136"/>
                <a:gd name="T59" fmla="*/ 29 h 149"/>
                <a:gd name="T60" fmla="*/ 34 w 136"/>
                <a:gd name="T61" fmla="*/ 25 h 149"/>
                <a:gd name="T62" fmla="*/ 33 w 136"/>
                <a:gd name="T63" fmla="*/ 20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9"/>
                <a:gd name="T98" fmla="*/ 136 w 136"/>
                <a:gd name="T99" fmla="*/ 149 h 1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9">
                  <a:moveTo>
                    <a:pt x="123" y="75"/>
                  </a:moveTo>
                  <a:lnTo>
                    <a:pt x="131" y="67"/>
                  </a:lnTo>
                  <a:lnTo>
                    <a:pt x="135" y="58"/>
                  </a:lnTo>
                  <a:lnTo>
                    <a:pt x="136" y="47"/>
                  </a:lnTo>
                  <a:lnTo>
                    <a:pt x="133" y="38"/>
                  </a:lnTo>
                  <a:lnTo>
                    <a:pt x="129" y="34"/>
                  </a:lnTo>
                  <a:lnTo>
                    <a:pt x="126" y="30"/>
                  </a:lnTo>
                  <a:lnTo>
                    <a:pt x="121" y="28"/>
                  </a:lnTo>
                  <a:lnTo>
                    <a:pt x="117" y="26"/>
                  </a:lnTo>
                  <a:lnTo>
                    <a:pt x="112" y="26"/>
                  </a:lnTo>
                  <a:lnTo>
                    <a:pt x="106" y="26"/>
                  </a:lnTo>
                  <a:lnTo>
                    <a:pt x="102" y="26"/>
                  </a:lnTo>
                  <a:lnTo>
                    <a:pt x="96" y="28"/>
                  </a:lnTo>
                  <a:lnTo>
                    <a:pt x="94" y="18"/>
                  </a:lnTo>
                  <a:lnTo>
                    <a:pt x="88" y="8"/>
                  </a:lnTo>
                  <a:lnTo>
                    <a:pt x="79" y="3"/>
                  </a:lnTo>
                  <a:lnTo>
                    <a:pt x="68" y="0"/>
                  </a:lnTo>
                  <a:lnTo>
                    <a:pt x="58" y="3"/>
                  </a:lnTo>
                  <a:lnTo>
                    <a:pt x="50" y="8"/>
                  </a:lnTo>
                  <a:lnTo>
                    <a:pt x="44" y="16"/>
                  </a:lnTo>
                  <a:lnTo>
                    <a:pt x="42" y="27"/>
                  </a:lnTo>
                  <a:lnTo>
                    <a:pt x="36" y="24"/>
                  </a:lnTo>
                  <a:lnTo>
                    <a:pt x="30" y="24"/>
                  </a:lnTo>
                  <a:lnTo>
                    <a:pt x="25" y="24"/>
                  </a:lnTo>
                  <a:lnTo>
                    <a:pt x="20" y="24"/>
                  </a:lnTo>
                  <a:lnTo>
                    <a:pt x="15" y="27"/>
                  </a:lnTo>
                  <a:lnTo>
                    <a:pt x="11" y="29"/>
                  </a:lnTo>
                  <a:lnTo>
                    <a:pt x="7" y="32"/>
                  </a:lnTo>
                  <a:lnTo>
                    <a:pt x="4" y="37"/>
                  </a:lnTo>
                  <a:lnTo>
                    <a:pt x="0" y="46"/>
                  </a:lnTo>
                  <a:lnTo>
                    <a:pt x="2" y="57"/>
                  </a:lnTo>
                  <a:lnTo>
                    <a:pt x="6" y="66"/>
                  </a:lnTo>
                  <a:lnTo>
                    <a:pt x="13" y="74"/>
                  </a:lnTo>
                  <a:lnTo>
                    <a:pt x="5" y="81"/>
                  </a:lnTo>
                  <a:lnTo>
                    <a:pt x="0" y="90"/>
                  </a:lnTo>
                  <a:lnTo>
                    <a:pt x="0" y="100"/>
                  </a:lnTo>
                  <a:lnTo>
                    <a:pt x="4" y="111"/>
                  </a:lnTo>
                  <a:lnTo>
                    <a:pt x="7" y="115"/>
                  </a:lnTo>
                  <a:lnTo>
                    <a:pt x="11" y="119"/>
                  </a:lnTo>
                  <a:lnTo>
                    <a:pt x="14" y="121"/>
                  </a:lnTo>
                  <a:lnTo>
                    <a:pt x="19" y="122"/>
                  </a:lnTo>
                  <a:lnTo>
                    <a:pt x="25" y="123"/>
                  </a:lnTo>
                  <a:lnTo>
                    <a:pt x="29" y="123"/>
                  </a:lnTo>
                  <a:lnTo>
                    <a:pt x="34" y="122"/>
                  </a:lnTo>
                  <a:lnTo>
                    <a:pt x="40" y="121"/>
                  </a:lnTo>
                  <a:lnTo>
                    <a:pt x="42" y="132"/>
                  </a:lnTo>
                  <a:lnTo>
                    <a:pt x="49" y="141"/>
                  </a:lnTo>
                  <a:lnTo>
                    <a:pt x="57" y="147"/>
                  </a:lnTo>
                  <a:lnTo>
                    <a:pt x="67" y="149"/>
                  </a:lnTo>
                  <a:lnTo>
                    <a:pt x="78" y="147"/>
                  </a:lnTo>
                  <a:lnTo>
                    <a:pt x="86" y="141"/>
                  </a:lnTo>
                  <a:lnTo>
                    <a:pt x="91" y="133"/>
                  </a:lnTo>
                  <a:lnTo>
                    <a:pt x="94" y="122"/>
                  </a:lnTo>
                  <a:lnTo>
                    <a:pt x="100" y="123"/>
                  </a:lnTo>
                  <a:lnTo>
                    <a:pt x="105" y="125"/>
                  </a:lnTo>
                  <a:lnTo>
                    <a:pt x="111" y="125"/>
                  </a:lnTo>
                  <a:lnTo>
                    <a:pt x="116" y="123"/>
                  </a:lnTo>
                  <a:lnTo>
                    <a:pt x="120" y="122"/>
                  </a:lnTo>
                  <a:lnTo>
                    <a:pt x="125" y="120"/>
                  </a:lnTo>
                  <a:lnTo>
                    <a:pt x="128" y="117"/>
                  </a:lnTo>
                  <a:lnTo>
                    <a:pt x="132" y="112"/>
                  </a:lnTo>
                  <a:lnTo>
                    <a:pt x="135" y="103"/>
                  </a:lnTo>
                  <a:lnTo>
                    <a:pt x="134" y="92"/>
                  </a:lnTo>
                  <a:lnTo>
                    <a:pt x="129" y="83"/>
                  </a:lnTo>
                  <a:lnTo>
                    <a:pt x="123" y="75"/>
                  </a:lnTo>
                  <a:close/>
                </a:path>
              </a:pathLst>
            </a:custGeom>
            <a:solidFill>
              <a:srgbClr val="FF0000"/>
            </a:solidFill>
            <a:ln w="9525">
              <a:noFill/>
              <a:round/>
              <a:headEnd/>
              <a:tailEnd/>
            </a:ln>
          </p:spPr>
          <p:txBody>
            <a:bodyPr/>
            <a:lstStyle/>
            <a:p>
              <a:endParaRPr lang="en-US"/>
            </a:p>
          </p:txBody>
        </p:sp>
        <p:sp>
          <p:nvSpPr>
            <p:cNvPr id="11328" name="Freeform 339"/>
            <p:cNvSpPr>
              <a:spLocks/>
            </p:cNvSpPr>
            <p:nvPr/>
          </p:nvSpPr>
          <p:spPr bwMode="auto">
            <a:xfrm>
              <a:off x="2423" y="1713"/>
              <a:ext cx="20" cy="20"/>
            </a:xfrm>
            <a:custGeom>
              <a:avLst/>
              <a:gdLst>
                <a:gd name="T0" fmla="*/ 5 w 39"/>
                <a:gd name="T1" fmla="*/ 10 h 40"/>
                <a:gd name="T2" fmla="*/ 3 w 39"/>
                <a:gd name="T3" fmla="*/ 10 h 40"/>
                <a:gd name="T4" fmla="*/ 2 w 39"/>
                <a:gd name="T5" fmla="*/ 9 h 40"/>
                <a:gd name="T6" fmla="*/ 1 w 39"/>
                <a:gd name="T7" fmla="*/ 7 h 40"/>
                <a:gd name="T8" fmla="*/ 0 w 39"/>
                <a:gd name="T9" fmla="*/ 5 h 40"/>
                <a:gd name="T10" fmla="*/ 1 w 39"/>
                <a:gd name="T11" fmla="*/ 3 h 40"/>
                <a:gd name="T12" fmla="*/ 2 w 39"/>
                <a:gd name="T13" fmla="*/ 1 h 40"/>
                <a:gd name="T14" fmla="*/ 3 w 39"/>
                <a:gd name="T15" fmla="*/ 1 h 40"/>
                <a:gd name="T16" fmla="*/ 5 w 39"/>
                <a:gd name="T17" fmla="*/ 0 h 40"/>
                <a:gd name="T18" fmla="*/ 7 w 39"/>
                <a:gd name="T19" fmla="*/ 1 h 40"/>
                <a:gd name="T20" fmla="*/ 9 w 39"/>
                <a:gd name="T21" fmla="*/ 1 h 40"/>
                <a:gd name="T22" fmla="*/ 10 w 39"/>
                <a:gd name="T23" fmla="*/ 3 h 40"/>
                <a:gd name="T24" fmla="*/ 10 w 39"/>
                <a:gd name="T25" fmla="*/ 5 h 40"/>
                <a:gd name="T26" fmla="*/ 10 w 39"/>
                <a:gd name="T27" fmla="*/ 7 h 40"/>
                <a:gd name="T28" fmla="*/ 9 w 39"/>
                <a:gd name="T29" fmla="*/ 9 h 40"/>
                <a:gd name="T30" fmla="*/ 7 w 39"/>
                <a:gd name="T31" fmla="*/ 10 h 40"/>
                <a:gd name="T32" fmla="*/ 5 w 39"/>
                <a:gd name="T33" fmla="*/ 1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11" y="38"/>
                  </a:lnTo>
                  <a:lnTo>
                    <a:pt x="5" y="34"/>
                  </a:lnTo>
                  <a:lnTo>
                    <a:pt x="1" y="27"/>
                  </a:lnTo>
                  <a:lnTo>
                    <a:pt x="0" y="20"/>
                  </a:lnTo>
                  <a:lnTo>
                    <a:pt x="1" y="12"/>
                  </a:lnTo>
                  <a:lnTo>
                    <a:pt x="5" y="6"/>
                  </a:lnTo>
                  <a:lnTo>
                    <a:pt x="11" y="2"/>
                  </a:lnTo>
                  <a:lnTo>
                    <a:pt x="19" y="0"/>
                  </a:lnTo>
                  <a:lnTo>
                    <a:pt x="26" y="2"/>
                  </a:lnTo>
                  <a:lnTo>
                    <a:pt x="33" y="6"/>
                  </a:lnTo>
                  <a:lnTo>
                    <a:pt x="38" y="12"/>
                  </a:lnTo>
                  <a:lnTo>
                    <a:pt x="39" y="20"/>
                  </a:lnTo>
                  <a:lnTo>
                    <a:pt x="38" y="27"/>
                  </a:lnTo>
                  <a:lnTo>
                    <a:pt x="33" y="34"/>
                  </a:lnTo>
                  <a:lnTo>
                    <a:pt x="26" y="38"/>
                  </a:lnTo>
                  <a:lnTo>
                    <a:pt x="19" y="40"/>
                  </a:lnTo>
                  <a:close/>
                </a:path>
              </a:pathLst>
            </a:custGeom>
            <a:solidFill>
              <a:srgbClr val="FF0000"/>
            </a:solidFill>
            <a:ln w="9525">
              <a:noFill/>
              <a:round/>
              <a:headEnd/>
              <a:tailEnd/>
            </a:ln>
          </p:spPr>
          <p:txBody>
            <a:bodyPr/>
            <a:lstStyle/>
            <a:p>
              <a:endParaRPr lang="en-US"/>
            </a:p>
          </p:txBody>
        </p:sp>
        <p:sp>
          <p:nvSpPr>
            <p:cNvPr id="11329" name="Freeform 340"/>
            <p:cNvSpPr>
              <a:spLocks/>
            </p:cNvSpPr>
            <p:nvPr/>
          </p:nvSpPr>
          <p:spPr bwMode="auto">
            <a:xfrm>
              <a:off x="3282" y="2529"/>
              <a:ext cx="64" cy="90"/>
            </a:xfrm>
            <a:custGeom>
              <a:avLst/>
              <a:gdLst>
                <a:gd name="T0" fmla="*/ 0 w 129"/>
                <a:gd name="T1" fmla="*/ 45 h 181"/>
                <a:gd name="T2" fmla="*/ 6 w 129"/>
                <a:gd name="T3" fmla="*/ 43 h 181"/>
                <a:gd name="T4" fmla="*/ 13 w 129"/>
                <a:gd name="T5" fmla="*/ 39 h 181"/>
                <a:gd name="T6" fmla="*/ 19 w 129"/>
                <a:gd name="T7" fmla="*/ 35 h 181"/>
                <a:gd name="T8" fmla="*/ 24 w 129"/>
                <a:gd name="T9" fmla="*/ 30 h 181"/>
                <a:gd name="T10" fmla="*/ 28 w 129"/>
                <a:gd name="T11" fmla="*/ 24 h 181"/>
                <a:gd name="T12" fmla="*/ 31 w 129"/>
                <a:gd name="T13" fmla="*/ 18 h 181"/>
                <a:gd name="T14" fmla="*/ 32 w 129"/>
                <a:gd name="T15" fmla="*/ 12 h 181"/>
                <a:gd name="T16" fmla="*/ 31 w 129"/>
                <a:gd name="T17" fmla="*/ 6 h 181"/>
                <a:gd name="T18" fmla="*/ 28 w 129"/>
                <a:gd name="T19" fmla="*/ 2 h 181"/>
                <a:gd name="T20" fmla="*/ 25 w 129"/>
                <a:gd name="T21" fmla="*/ 0 h 181"/>
                <a:gd name="T22" fmla="*/ 21 w 129"/>
                <a:gd name="T23" fmla="*/ 0 h 181"/>
                <a:gd name="T24" fmla="*/ 18 w 129"/>
                <a:gd name="T25" fmla="*/ 2 h 181"/>
                <a:gd name="T26" fmla="*/ 15 w 129"/>
                <a:gd name="T27" fmla="*/ 5 h 181"/>
                <a:gd name="T28" fmla="*/ 13 w 129"/>
                <a:gd name="T29" fmla="*/ 9 h 181"/>
                <a:gd name="T30" fmla="*/ 12 w 129"/>
                <a:gd name="T31" fmla="*/ 14 h 181"/>
                <a:gd name="T32" fmla="*/ 13 w 129"/>
                <a:gd name="T33" fmla="*/ 19 h 181"/>
                <a:gd name="T34" fmla="*/ 13 w 129"/>
                <a:gd name="T35" fmla="*/ 23 h 181"/>
                <a:gd name="T36" fmla="*/ 12 w 129"/>
                <a:gd name="T37" fmla="*/ 28 h 181"/>
                <a:gd name="T38" fmla="*/ 10 w 129"/>
                <a:gd name="T39" fmla="*/ 32 h 181"/>
                <a:gd name="T40" fmla="*/ 7 w 129"/>
                <a:gd name="T41" fmla="*/ 36 h 181"/>
                <a:gd name="T42" fmla="*/ 4 w 129"/>
                <a:gd name="T43" fmla="*/ 40 h 181"/>
                <a:gd name="T44" fmla="*/ 2 w 129"/>
                <a:gd name="T45" fmla="*/ 42 h 181"/>
                <a:gd name="T46" fmla="*/ 0 w 129"/>
                <a:gd name="T47" fmla="*/ 44 h 181"/>
                <a:gd name="T48" fmla="*/ 0 w 129"/>
                <a:gd name="T49" fmla="*/ 45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
                <a:gd name="T76" fmla="*/ 0 h 181"/>
                <a:gd name="T77" fmla="*/ 129 w 129"/>
                <a:gd name="T78" fmla="*/ 181 h 1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 h="181">
                  <a:moveTo>
                    <a:pt x="0" y="181"/>
                  </a:moveTo>
                  <a:lnTo>
                    <a:pt x="25" y="172"/>
                  </a:lnTo>
                  <a:lnTo>
                    <a:pt x="52" y="158"/>
                  </a:lnTo>
                  <a:lnTo>
                    <a:pt x="76" y="141"/>
                  </a:lnTo>
                  <a:lnTo>
                    <a:pt x="97" y="120"/>
                  </a:lnTo>
                  <a:lnTo>
                    <a:pt x="114" y="98"/>
                  </a:lnTo>
                  <a:lnTo>
                    <a:pt x="124" y="74"/>
                  </a:lnTo>
                  <a:lnTo>
                    <a:pt x="129" y="50"/>
                  </a:lnTo>
                  <a:lnTo>
                    <a:pt x="124" y="26"/>
                  </a:lnTo>
                  <a:lnTo>
                    <a:pt x="114" y="8"/>
                  </a:lnTo>
                  <a:lnTo>
                    <a:pt x="100" y="0"/>
                  </a:lnTo>
                  <a:lnTo>
                    <a:pt x="86" y="1"/>
                  </a:lnTo>
                  <a:lnTo>
                    <a:pt x="72" y="8"/>
                  </a:lnTo>
                  <a:lnTo>
                    <a:pt x="61" y="21"/>
                  </a:lnTo>
                  <a:lnTo>
                    <a:pt x="53" y="38"/>
                  </a:lnTo>
                  <a:lnTo>
                    <a:pt x="49" y="58"/>
                  </a:lnTo>
                  <a:lnTo>
                    <a:pt x="52" y="79"/>
                  </a:lnTo>
                  <a:lnTo>
                    <a:pt x="54" y="95"/>
                  </a:lnTo>
                  <a:lnTo>
                    <a:pt x="49" y="113"/>
                  </a:lnTo>
                  <a:lnTo>
                    <a:pt x="41" y="129"/>
                  </a:lnTo>
                  <a:lnTo>
                    <a:pt x="31" y="145"/>
                  </a:lnTo>
                  <a:lnTo>
                    <a:pt x="19" y="160"/>
                  </a:lnTo>
                  <a:lnTo>
                    <a:pt x="10" y="171"/>
                  </a:lnTo>
                  <a:lnTo>
                    <a:pt x="2" y="179"/>
                  </a:lnTo>
                  <a:lnTo>
                    <a:pt x="0" y="181"/>
                  </a:lnTo>
                  <a:close/>
                </a:path>
              </a:pathLst>
            </a:custGeom>
            <a:solidFill>
              <a:srgbClr val="FF0000"/>
            </a:solidFill>
            <a:ln w="9525">
              <a:noFill/>
              <a:round/>
              <a:headEnd/>
              <a:tailEnd/>
            </a:ln>
          </p:spPr>
          <p:txBody>
            <a:bodyPr/>
            <a:lstStyle/>
            <a:p>
              <a:endParaRPr lang="en-US"/>
            </a:p>
          </p:txBody>
        </p:sp>
        <p:sp>
          <p:nvSpPr>
            <p:cNvPr id="11330" name="Freeform 341"/>
            <p:cNvSpPr>
              <a:spLocks/>
            </p:cNvSpPr>
            <p:nvPr/>
          </p:nvSpPr>
          <p:spPr bwMode="auto">
            <a:xfrm>
              <a:off x="3251" y="2513"/>
              <a:ext cx="45" cy="103"/>
            </a:xfrm>
            <a:custGeom>
              <a:avLst/>
              <a:gdLst>
                <a:gd name="T0" fmla="*/ 12 w 90"/>
                <a:gd name="T1" fmla="*/ 52 h 206"/>
                <a:gd name="T2" fmla="*/ 17 w 90"/>
                <a:gd name="T3" fmla="*/ 46 h 206"/>
                <a:gd name="T4" fmla="*/ 20 w 90"/>
                <a:gd name="T5" fmla="*/ 40 h 206"/>
                <a:gd name="T6" fmla="*/ 22 w 90"/>
                <a:gd name="T7" fmla="*/ 32 h 206"/>
                <a:gd name="T8" fmla="*/ 23 w 90"/>
                <a:gd name="T9" fmla="*/ 25 h 206"/>
                <a:gd name="T10" fmla="*/ 22 w 90"/>
                <a:gd name="T11" fmla="*/ 18 h 206"/>
                <a:gd name="T12" fmla="*/ 21 w 90"/>
                <a:gd name="T13" fmla="*/ 12 h 206"/>
                <a:gd name="T14" fmla="*/ 18 w 90"/>
                <a:gd name="T15" fmla="*/ 6 h 206"/>
                <a:gd name="T16" fmla="*/ 13 w 90"/>
                <a:gd name="T17" fmla="*/ 2 h 206"/>
                <a:gd name="T18" fmla="*/ 9 w 90"/>
                <a:gd name="T19" fmla="*/ 0 h 206"/>
                <a:gd name="T20" fmla="*/ 5 w 90"/>
                <a:gd name="T21" fmla="*/ 1 h 206"/>
                <a:gd name="T22" fmla="*/ 2 w 90"/>
                <a:gd name="T23" fmla="*/ 3 h 206"/>
                <a:gd name="T24" fmla="*/ 1 w 90"/>
                <a:gd name="T25" fmla="*/ 6 h 206"/>
                <a:gd name="T26" fmla="*/ 0 w 90"/>
                <a:gd name="T27" fmla="*/ 11 h 206"/>
                <a:gd name="T28" fmla="*/ 1 w 90"/>
                <a:gd name="T29" fmla="*/ 15 h 206"/>
                <a:gd name="T30" fmla="*/ 3 w 90"/>
                <a:gd name="T31" fmla="*/ 20 h 206"/>
                <a:gd name="T32" fmla="*/ 7 w 90"/>
                <a:gd name="T33" fmla="*/ 24 h 206"/>
                <a:gd name="T34" fmla="*/ 10 w 90"/>
                <a:gd name="T35" fmla="*/ 26 h 206"/>
                <a:gd name="T36" fmla="*/ 12 w 90"/>
                <a:gd name="T37" fmla="*/ 30 h 206"/>
                <a:gd name="T38" fmla="*/ 13 w 90"/>
                <a:gd name="T39" fmla="*/ 36 h 206"/>
                <a:gd name="T40" fmla="*/ 13 w 90"/>
                <a:gd name="T41" fmla="*/ 40 h 206"/>
                <a:gd name="T42" fmla="*/ 13 w 90"/>
                <a:gd name="T43" fmla="*/ 45 h 206"/>
                <a:gd name="T44" fmla="*/ 13 w 90"/>
                <a:gd name="T45" fmla="*/ 49 h 206"/>
                <a:gd name="T46" fmla="*/ 12 w 90"/>
                <a:gd name="T47" fmla="*/ 51 h 206"/>
                <a:gd name="T48" fmla="*/ 12 w 90"/>
                <a:gd name="T49" fmla="*/ 52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206"/>
                <a:gd name="T77" fmla="*/ 90 w 90"/>
                <a:gd name="T78" fmla="*/ 206 h 2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206">
                  <a:moveTo>
                    <a:pt x="50" y="206"/>
                  </a:moveTo>
                  <a:lnTo>
                    <a:pt x="65" y="183"/>
                  </a:lnTo>
                  <a:lnTo>
                    <a:pt x="77" y="157"/>
                  </a:lnTo>
                  <a:lnTo>
                    <a:pt x="85" y="128"/>
                  </a:lnTo>
                  <a:lnTo>
                    <a:pt x="90" y="99"/>
                  </a:lnTo>
                  <a:lnTo>
                    <a:pt x="88" y="70"/>
                  </a:lnTo>
                  <a:lnTo>
                    <a:pt x="83" y="45"/>
                  </a:lnTo>
                  <a:lnTo>
                    <a:pt x="70" y="23"/>
                  </a:lnTo>
                  <a:lnTo>
                    <a:pt x="52" y="7"/>
                  </a:lnTo>
                  <a:lnTo>
                    <a:pt x="33" y="0"/>
                  </a:lnTo>
                  <a:lnTo>
                    <a:pt x="18" y="2"/>
                  </a:lnTo>
                  <a:lnTo>
                    <a:pt x="7" y="12"/>
                  </a:lnTo>
                  <a:lnTo>
                    <a:pt x="1" y="26"/>
                  </a:lnTo>
                  <a:lnTo>
                    <a:pt x="0" y="43"/>
                  </a:lnTo>
                  <a:lnTo>
                    <a:pt x="3" y="61"/>
                  </a:lnTo>
                  <a:lnTo>
                    <a:pt x="12" y="80"/>
                  </a:lnTo>
                  <a:lnTo>
                    <a:pt x="27" y="93"/>
                  </a:lnTo>
                  <a:lnTo>
                    <a:pt x="39" y="106"/>
                  </a:lnTo>
                  <a:lnTo>
                    <a:pt x="47" y="122"/>
                  </a:lnTo>
                  <a:lnTo>
                    <a:pt x="52" y="141"/>
                  </a:lnTo>
                  <a:lnTo>
                    <a:pt x="53" y="159"/>
                  </a:lnTo>
                  <a:lnTo>
                    <a:pt x="53" y="178"/>
                  </a:lnTo>
                  <a:lnTo>
                    <a:pt x="53" y="193"/>
                  </a:lnTo>
                  <a:lnTo>
                    <a:pt x="50" y="203"/>
                  </a:lnTo>
                  <a:lnTo>
                    <a:pt x="50" y="206"/>
                  </a:lnTo>
                  <a:close/>
                </a:path>
              </a:pathLst>
            </a:custGeom>
            <a:solidFill>
              <a:srgbClr val="FF0000"/>
            </a:solidFill>
            <a:ln w="9525">
              <a:noFill/>
              <a:round/>
              <a:headEnd/>
              <a:tailEnd/>
            </a:ln>
          </p:spPr>
          <p:txBody>
            <a:bodyPr/>
            <a:lstStyle/>
            <a:p>
              <a:endParaRPr lang="en-US"/>
            </a:p>
          </p:txBody>
        </p:sp>
        <p:sp>
          <p:nvSpPr>
            <p:cNvPr id="11331" name="Freeform 342"/>
            <p:cNvSpPr>
              <a:spLocks/>
            </p:cNvSpPr>
            <p:nvPr/>
          </p:nvSpPr>
          <p:spPr bwMode="auto">
            <a:xfrm>
              <a:off x="3283" y="2583"/>
              <a:ext cx="100" cy="50"/>
            </a:xfrm>
            <a:custGeom>
              <a:avLst/>
              <a:gdLst>
                <a:gd name="T0" fmla="*/ 0 w 201"/>
                <a:gd name="T1" fmla="*/ 20 h 99"/>
                <a:gd name="T2" fmla="*/ 3 w 201"/>
                <a:gd name="T3" fmla="*/ 21 h 99"/>
                <a:gd name="T4" fmla="*/ 6 w 201"/>
                <a:gd name="T5" fmla="*/ 22 h 99"/>
                <a:gd name="T6" fmla="*/ 9 w 201"/>
                <a:gd name="T7" fmla="*/ 23 h 99"/>
                <a:gd name="T8" fmla="*/ 13 w 201"/>
                <a:gd name="T9" fmla="*/ 24 h 99"/>
                <a:gd name="T10" fmla="*/ 17 w 201"/>
                <a:gd name="T11" fmla="*/ 25 h 99"/>
                <a:gd name="T12" fmla="*/ 20 w 201"/>
                <a:gd name="T13" fmla="*/ 25 h 99"/>
                <a:gd name="T14" fmla="*/ 24 w 201"/>
                <a:gd name="T15" fmla="*/ 25 h 99"/>
                <a:gd name="T16" fmla="*/ 28 w 201"/>
                <a:gd name="T17" fmla="*/ 25 h 99"/>
                <a:gd name="T18" fmla="*/ 31 w 201"/>
                <a:gd name="T19" fmla="*/ 24 h 99"/>
                <a:gd name="T20" fmla="*/ 35 w 201"/>
                <a:gd name="T21" fmla="*/ 24 h 99"/>
                <a:gd name="T22" fmla="*/ 38 w 201"/>
                <a:gd name="T23" fmla="*/ 23 h 99"/>
                <a:gd name="T24" fmla="*/ 41 w 201"/>
                <a:gd name="T25" fmla="*/ 21 h 99"/>
                <a:gd name="T26" fmla="*/ 43 w 201"/>
                <a:gd name="T27" fmla="*/ 20 h 99"/>
                <a:gd name="T28" fmla="*/ 46 w 201"/>
                <a:gd name="T29" fmla="*/ 17 h 99"/>
                <a:gd name="T30" fmla="*/ 47 w 201"/>
                <a:gd name="T31" fmla="*/ 15 h 99"/>
                <a:gd name="T32" fmla="*/ 49 w 201"/>
                <a:gd name="T33" fmla="*/ 12 h 99"/>
                <a:gd name="T34" fmla="*/ 50 w 201"/>
                <a:gd name="T35" fmla="*/ 7 h 99"/>
                <a:gd name="T36" fmla="*/ 49 w 201"/>
                <a:gd name="T37" fmla="*/ 3 h 99"/>
                <a:gd name="T38" fmla="*/ 46 w 201"/>
                <a:gd name="T39" fmla="*/ 1 h 99"/>
                <a:gd name="T40" fmla="*/ 42 w 201"/>
                <a:gd name="T41" fmla="*/ 0 h 99"/>
                <a:gd name="T42" fmla="*/ 38 w 201"/>
                <a:gd name="T43" fmla="*/ 1 h 99"/>
                <a:gd name="T44" fmla="*/ 34 w 201"/>
                <a:gd name="T45" fmla="*/ 3 h 99"/>
                <a:gd name="T46" fmla="*/ 30 w 201"/>
                <a:gd name="T47" fmla="*/ 5 h 99"/>
                <a:gd name="T48" fmla="*/ 27 w 201"/>
                <a:gd name="T49" fmla="*/ 10 h 99"/>
                <a:gd name="T50" fmla="*/ 24 w 201"/>
                <a:gd name="T51" fmla="*/ 13 h 99"/>
                <a:gd name="T52" fmla="*/ 20 w 201"/>
                <a:gd name="T53" fmla="*/ 16 h 99"/>
                <a:gd name="T54" fmla="*/ 16 w 201"/>
                <a:gd name="T55" fmla="*/ 18 h 99"/>
                <a:gd name="T56" fmla="*/ 11 w 201"/>
                <a:gd name="T57" fmla="*/ 19 h 99"/>
                <a:gd name="T58" fmla="*/ 7 w 201"/>
                <a:gd name="T59" fmla="*/ 19 h 99"/>
                <a:gd name="T60" fmla="*/ 3 w 201"/>
                <a:gd name="T61" fmla="*/ 20 h 99"/>
                <a:gd name="T62" fmla="*/ 1 w 201"/>
                <a:gd name="T63" fmla="*/ 20 h 99"/>
                <a:gd name="T64" fmla="*/ 0 w 201"/>
                <a:gd name="T65" fmla="*/ 20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1"/>
                <a:gd name="T100" fmla="*/ 0 h 99"/>
                <a:gd name="T101" fmla="*/ 201 w 201"/>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1" h="99">
                  <a:moveTo>
                    <a:pt x="0" y="78"/>
                  </a:moveTo>
                  <a:lnTo>
                    <a:pt x="13" y="84"/>
                  </a:lnTo>
                  <a:lnTo>
                    <a:pt x="26" y="88"/>
                  </a:lnTo>
                  <a:lnTo>
                    <a:pt x="39" y="92"/>
                  </a:lnTo>
                  <a:lnTo>
                    <a:pt x="53" y="95"/>
                  </a:lnTo>
                  <a:lnTo>
                    <a:pt x="68" y="98"/>
                  </a:lnTo>
                  <a:lnTo>
                    <a:pt x="83" y="99"/>
                  </a:lnTo>
                  <a:lnTo>
                    <a:pt x="98" y="99"/>
                  </a:lnTo>
                  <a:lnTo>
                    <a:pt x="113" y="99"/>
                  </a:lnTo>
                  <a:lnTo>
                    <a:pt x="127" y="96"/>
                  </a:lnTo>
                  <a:lnTo>
                    <a:pt x="140" y="93"/>
                  </a:lnTo>
                  <a:lnTo>
                    <a:pt x="152" y="90"/>
                  </a:lnTo>
                  <a:lnTo>
                    <a:pt x="165" y="84"/>
                  </a:lnTo>
                  <a:lnTo>
                    <a:pt x="175" y="77"/>
                  </a:lnTo>
                  <a:lnTo>
                    <a:pt x="184" y="68"/>
                  </a:lnTo>
                  <a:lnTo>
                    <a:pt x="191" y="58"/>
                  </a:lnTo>
                  <a:lnTo>
                    <a:pt x="197" y="47"/>
                  </a:lnTo>
                  <a:lnTo>
                    <a:pt x="201" y="27"/>
                  </a:lnTo>
                  <a:lnTo>
                    <a:pt x="196" y="12"/>
                  </a:lnTo>
                  <a:lnTo>
                    <a:pt x="186" y="3"/>
                  </a:lnTo>
                  <a:lnTo>
                    <a:pt x="171" y="0"/>
                  </a:lnTo>
                  <a:lnTo>
                    <a:pt x="153" y="2"/>
                  </a:lnTo>
                  <a:lnTo>
                    <a:pt x="136" y="9"/>
                  </a:lnTo>
                  <a:lnTo>
                    <a:pt x="120" y="20"/>
                  </a:lnTo>
                  <a:lnTo>
                    <a:pt x="108" y="38"/>
                  </a:lnTo>
                  <a:lnTo>
                    <a:pt x="98" y="52"/>
                  </a:lnTo>
                  <a:lnTo>
                    <a:pt x="83" y="62"/>
                  </a:lnTo>
                  <a:lnTo>
                    <a:pt x="66" y="69"/>
                  </a:lnTo>
                  <a:lnTo>
                    <a:pt x="47" y="73"/>
                  </a:lnTo>
                  <a:lnTo>
                    <a:pt x="29" y="76"/>
                  </a:lnTo>
                  <a:lnTo>
                    <a:pt x="14" y="78"/>
                  </a:lnTo>
                  <a:lnTo>
                    <a:pt x="4" y="78"/>
                  </a:lnTo>
                  <a:lnTo>
                    <a:pt x="0" y="78"/>
                  </a:lnTo>
                  <a:close/>
                </a:path>
              </a:pathLst>
            </a:custGeom>
            <a:solidFill>
              <a:srgbClr val="FF0000"/>
            </a:solidFill>
            <a:ln w="9525">
              <a:noFill/>
              <a:round/>
              <a:headEnd/>
              <a:tailEnd/>
            </a:ln>
          </p:spPr>
          <p:txBody>
            <a:bodyPr/>
            <a:lstStyle/>
            <a:p>
              <a:endParaRPr lang="en-US"/>
            </a:p>
          </p:txBody>
        </p:sp>
        <p:sp>
          <p:nvSpPr>
            <p:cNvPr id="11332" name="Freeform 343"/>
            <p:cNvSpPr>
              <a:spLocks/>
            </p:cNvSpPr>
            <p:nvPr/>
          </p:nvSpPr>
          <p:spPr bwMode="auto">
            <a:xfrm>
              <a:off x="3281" y="2628"/>
              <a:ext cx="99" cy="50"/>
            </a:xfrm>
            <a:custGeom>
              <a:avLst/>
              <a:gdLst>
                <a:gd name="T0" fmla="*/ 0 w 198"/>
                <a:gd name="T1" fmla="*/ 0 h 100"/>
                <a:gd name="T2" fmla="*/ 4 w 198"/>
                <a:gd name="T3" fmla="*/ 6 h 100"/>
                <a:gd name="T4" fmla="*/ 9 w 198"/>
                <a:gd name="T5" fmla="*/ 11 h 100"/>
                <a:gd name="T6" fmla="*/ 14 w 198"/>
                <a:gd name="T7" fmla="*/ 17 h 100"/>
                <a:gd name="T8" fmla="*/ 20 w 198"/>
                <a:gd name="T9" fmla="*/ 21 h 100"/>
                <a:gd name="T10" fmla="*/ 26 w 198"/>
                <a:gd name="T11" fmla="*/ 24 h 100"/>
                <a:gd name="T12" fmla="*/ 33 w 198"/>
                <a:gd name="T13" fmla="*/ 25 h 100"/>
                <a:gd name="T14" fmla="*/ 39 w 198"/>
                <a:gd name="T15" fmla="*/ 25 h 100"/>
                <a:gd name="T16" fmla="*/ 45 w 198"/>
                <a:gd name="T17" fmla="*/ 23 h 100"/>
                <a:gd name="T18" fmla="*/ 48 w 198"/>
                <a:gd name="T19" fmla="*/ 19 h 100"/>
                <a:gd name="T20" fmla="*/ 50 w 198"/>
                <a:gd name="T21" fmla="*/ 15 h 100"/>
                <a:gd name="T22" fmla="*/ 49 w 198"/>
                <a:gd name="T23" fmla="*/ 12 h 100"/>
                <a:gd name="T24" fmla="*/ 46 w 198"/>
                <a:gd name="T25" fmla="*/ 9 h 100"/>
                <a:gd name="T26" fmla="*/ 43 w 198"/>
                <a:gd name="T27" fmla="*/ 6 h 100"/>
                <a:gd name="T28" fmla="*/ 38 w 198"/>
                <a:gd name="T29" fmla="*/ 6 h 100"/>
                <a:gd name="T30" fmla="*/ 33 w 198"/>
                <a:gd name="T31" fmla="*/ 6 h 100"/>
                <a:gd name="T32" fmla="*/ 28 w 198"/>
                <a:gd name="T33" fmla="*/ 7 h 100"/>
                <a:gd name="T34" fmla="*/ 24 w 198"/>
                <a:gd name="T35" fmla="*/ 9 h 100"/>
                <a:gd name="T36" fmla="*/ 20 w 198"/>
                <a:gd name="T37" fmla="*/ 9 h 100"/>
                <a:gd name="T38" fmla="*/ 14 w 198"/>
                <a:gd name="T39" fmla="*/ 7 h 100"/>
                <a:gd name="T40" fmla="*/ 11 w 198"/>
                <a:gd name="T41" fmla="*/ 6 h 100"/>
                <a:gd name="T42" fmla="*/ 6 w 198"/>
                <a:gd name="T43" fmla="*/ 4 h 100"/>
                <a:gd name="T44" fmla="*/ 3 w 198"/>
                <a:gd name="T45" fmla="*/ 2 h 100"/>
                <a:gd name="T46" fmla="*/ 1 w 198"/>
                <a:gd name="T47" fmla="*/ 1 h 100"/>
                <a:gd name="T48" fmla="*/ 0 w 198"/>
                <a:gd name="T49" fmla="*/ 0 h 1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100"/>
                <a:gd name="T77" fmla="*/ 198 w 198"/>
                <a:gd name="T78" fmla="*/ 100 h 1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100">
                  <a:moveTo>
                    <a:pt x="0" y="0"/>
                  </a:moveTo>
                  <a:lnTo>
                    <a:pt x="15" y="23"/>
                  </a:lnTo>
                  <a:lnTo>
                    <a:pt x="33" y="44"/>
                  </a:lnTo>
                  <a:lnTo>
                    <a:pt x="55" y="65"/>
                  </a:lnTo>
                  <a:lnTo>
                    <a:pt x="79" y="81"/>
                  </a:lnTo>
                  <a:lnTo>
                    <a:pt x="105" y="94"/>
                  </a:lnTo>
                  <a:lnTo>
                    <a:pt x="130" y="100"/>
                  </a:lnTo>
                  <a:lnTo>
                    <a:pt x="154" y="99"/>
                  </a:lnTo>
                  <a:lnTo>
                    <a:pt x="177" y="89"/>
                  </a:lnTo>
                  <a:lnTo>
                    <a:pt x="192" y="76"/>
                  </a:lnTo>
                  <a:lnTo>
                    <a:pt x="198" y="61"/>
                  </a:lnTo>
                  <a:lnTo>
                    <a:pt x="194" y="47"/>
                  </a:lnTo>
                  <a:lnTo>
                    <a:pt x="184" y="35"/>
                  </a:lnTo>
                  <a:lnTo>
                    <a:pt x="169" y="26"/>
                  </a:lnTo>
                  <a:lnTo>
                    <a:pt x="151" y="21"/>
                  </a:lnTo>
                  <a:lnTo>
                    <a:pt x="131" y="23"/>
                  </a:lnTo>
                  <a:lnTo>
                    <a:pt x="111" y="29"/>
                  </a:lnTo>
                  <a:lnTo>
                    <a:pt x="95" y="34"/>
                  </a:lnTo>
                  <a:lnTo>
                    <a:pt x="78" y="34"/>
                  </a:lnTo>
                  <a:lnTo>
                    <a:pt x="58" y="29"/>
                  </a:lnTo>
                  <a:lnTo>
                    <a:pt x="41" y="23"/>
                  </a:lnTo>
                  <a:lnTo>
                    <a:pt x="25" y="15"/>
                  </a:lnTo>
                  <a:lnTo>
                    <a:pt x="11" y="8"/>
                  </a:lnTo>
                  <a:lnTo>
                    <a:pt x="3" y="2"/>
                  </a:lnTo>
                  <a:lnTo>
                    <a:pt x="0" y="0"/>
                  </a:lnTo>
                  <a:close/>
                </a:path>
              </a:pathLst>
            </a:custGeom>
            <a:solidFill>
              <a:srgbClr val="FF0000"/>
            </a:solidFill>
            <a:ln w="9525">
              <a:noFill/>
              <a:round/>
              <a:headEnd/>
              <a:tailEnd/>
            </a:ln>
          </p:spPr>
          <p:txBody>
            <a:bodyPr/>
            <a:lstStyle/>
            <a:p>
              <a:endParaRPr lang="en-US"/>
            </a:p>
          </p:txBody>
        </p:sp>
        <p:sp>
          <p:nvSpPr>
            <p:cNvPr id="11333" name="Freeform 344"/>
            <p:cNvSpPr>
              <a:spLocks/>
            </p:cNvSpPr>
            <p:nvPr/>
          </p:nvSpPr>
          <p:spPr bwMode="auto">
            <a:xfrm>
              <a:off x="3273" y="2637"/>
              <a:ext cx="68" cy="87"/>
            </a:xfrm>
            <a:custGeom>
              <a:avLst/>
              <a:gdLst>
                <a:gd name="T0" fmla="*/ 0 w 136"/>
                <a:gd name="T1" fmla="*/ 0 h 174"/>
                <a:gd name="T2" fmla="*/ 0 w 136"/>
                <a:gd name="T3" fmla="*/ 7 h 174"/>
                <a:gd name="T4" fmla="*/ 1 w 136"/>
                <a:gd name="T5" fmla="*/ 14 h 174"/>
                <a:gd name="T6" fmla="*/ 2 w 136"/>
                <a:gd name="T7" fmla="*/ 22 h 174"/>
                <a:gd name="T8" fmla="*/ 5 w 136"/>
                <a:gd name="T9" fmla="*/ 28 h 174"/>
                <a:gd name="T10" fmla="*/ 9 w 136"/>
                <a:gd name="T11" fmla="*/ 35 h 174"/>
                <a:gd name="T12" fmla="*/ 13 w 136"/>
                <a:gd name="T13" fmla="*/ 40 h 174"/>
                <a:gd name="T14" fmla="*/ 18 w 136"/>
                <a:gd name="T15" fmla="*/ 43 h 174"/>
                <a:gd name="T16" fmla="*/ 25 w 136"/>
                <a:gd name="T17" fmla="*/ 44 h 174"/>
                <a:gd name="T18" fmla="*/ 29 w 136"/>
                <a:gd name="T19" fmla="*/ 43 h 174"/>
                <a:gd name="T20" fmla="*/ 33 w 136"/>
                <a:gd name="T21" fmla="*/ 41 h 174"/>
                <a:gd name="T22" fmla="*/ 34 w 136"/>
                <a:gd name="T23" fmla="*/ 37 h 174"/>
                <a:gd name="T24" fmla="*/ 34 w 136"/>
                <a:gd name="T25" fmla="*/ 33 h 174"/>
                <a:gd name="T26" fmla="*/ 31 w 136"/>
                <a:gd name="T27" fmla="*/ 29 h 174"/>
                <a:gd name="T28" fmla="*/ 28 w 136"/>
                <a:gd name="T29" fmla="*/ 25 h 174"/>
                <a:gd name="T30" fmla="*/ 24 w 136"/>
                <a:gd name="T31" fmla="*/ 23 h 174"/>
                <a:gd name="T32" fmla="*/ 19 w 136"/>
                <a:gd name="T33" fmla="*/ 22 h 174"/>
                <a:gd name="T34" fmla="*/ 15 w 136"/>
                <a:gd name="T35" fmla="*/ 21 h 174"/>
                <a:gd name="T36" fmla="*/ 11 w 136"/>
                <a:gd name="T37" fmla="*/ 19 h 174"/>
                <a:gd name="T38" fmla="*/ 8 w 136"/>
                <a:gd name="T39" fmla="*/ 15 h 174"/>
                <a:gd name="T40" fmla="*/ 5 w 136"/>
                <a:gd name="T41" fmla="*/ 11 h 174"/>
                <a:gd name="T42" fmla="*/ 3 w 136"/>
                <a:gd name="T43" fmla="*/ 6 h 174"/>
                <a:gd name="T44" fmla="*/ 1 w 136"/>
                <a:gd name="T45" fmla="*/ 3 h 174"/>
                <a:gd name="T46" fmla="*/ 1 w 136"/>
                <a:gd name="T47" fmla="*/ 1 h 174"/>
                <a:gd name="T48" fmla="*/ 0 w 136"/>
                <a:gd name="T49" fmla="*/ 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174"/>
                <a:gd name="T77" fmla="*/ 136 w 136"/>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174">
                  <a:moveTo>
                    <a:pt x="0" y="0"/>
                  </a:moveTo>
                  <a:lnTo>
                    <a:pt x="0" y="28"/>
                  </a:lnTo>
                  <a:lnTo>
                    <a:pt x="2" y="56"/>
                  </a:lnTo>
                  <a:lnTo>
                    <a:pt x="10" y="85"/>
                  </a:lnTo>
                  <a:lnTo>
                    <a:pt x="20" y="113"/>
                  </a:lnTo>
                  <a:lnTo>
                    <a:pt x="35" y="137"/>
                  </a:lnTo>
                  <a:lnTo>
                    <a:pt x="53" y="157"/>
                  </a:lnTo>
                  <a:lnTo>
                    <a:pt x="74" y="169"/>
                  </a:lnTo>
                  <a:lnTo>
                    <a:pt x="99" y="174"/>
                  </a:lnTo>
                  <a:lnTo>
                    <a:pt x="118" y="170"/>
                  </a:lnTo>
                  <a:lnTo>
                    <a:pt x="131" y="161"/>
                  </a:lnTo>
                  <a:lnTo>
                    <a:pt x="136" y="147"/>
                  </a:lnTo>
                  <a:lnTo>
                    <a:pt x="133" y="132"/>
                  </a:lnTo>
                  <a:lnTo>
                    <a:pt x="126" y="116"/>
                  </a:lnTo>
                  <a:lnTo>
                    <a:pt x="114" y="102"/>
                  </a:lnTo>
                  <a:lnTo>
                    <a:pt x="96" y="92"/>
                  </a:lnTo>
                  <a:lnTo>
                    <a:pt x="77" y="88"/>
                  </a:lnTo>
                  <a:lnTo>
                    <a:pt x="61" y="83"/>
                  </a:lnTo>
                  <a:lnTo>
                    <a:pt x="46" y="73"/>
                  </a:lnTo>
                  <a:lnTo>
                    <a:pt x="32" y="59"/>
                  </a:lnTo>
                  <a:lnTo>
                    <a:pt x="21" y="43"/>
                  </a:lnTo>
                  <a:lnTo>
                    <a:pt x="12" y="26"/>
                  </a:lnTo>
                  <a:lnTo>
                    <a:pt x="5" y="13"/>
                  </a:lnTo>
                  <a:lnTo>
                    <a:pt x="1" y="3"/>
                  </a:lnTo>
                  <a:lnTo>
                    <a:pt x="0" y="0"/>
                  </a:lnTo>
                  <a:close/>
                </a:path>
              </a:pathLst>
            </a:custGeom>
            <a:solidFill>
              <a:srgbClr val="FF0000"/>
            </a:solidFill>
            <a:ln w="9525">
              <a:noFill/>
              <a:round/>
              <a:headEnd/>
              <a:tailEnd/>
            </a:ln>
          </p:spPr>
          <p:txBody>
            <a:bodyPr/>
            <a:lstStyle/>
            <a:p>
              <a:endParaRPr lang="en-US"/>
            </a:p>
          </p:txBody>
        </p:sp>
        <p:sp>
          <p:nvSpPr>
            <p:cNvPr id="11334" name="Freeform 345"/>
            <p:cNvSpPr>
              <a:spLocks/>
            </p:cNvSpPr>
            <p:nvPr/>
          </p:nvSpPr>
          <p:spPr bwMode="auto">
            <a:xfrm>
              <a:off x="3028" y="2593"/>
              <a:ext cx="234" cy="81"/>
            </a:xfrm>
            <a:custGeom>
              <a:avLst/>
              <a:gdLst>
                <a:gd name="T0" fmla="*/ 2 w 469"/>
                <a:gd name="T1" fmla="*/ 1 h 163"/>
                <a:gd name="T2" fmla="*/ 0 w 469"/>
                <a:gd name="T3" fmla="*/ 0 h 163"/>
                <a:gd name="T4" fmla="*/ 0 w 469"/>
                <a:gd name="T5" fmla="*/ 0 h 163"/>
                <a:gd name="T6" fmla="*/ 1 w 469"/>
                <a:gd name="T7" fmla="*/ 2 h 163"/>
                <a:gd name="T8" fmla="*/ 4 w 469"/>
                <a:gd name="T9" fmla="*/ 4 h 163"/>
                <a:gd name="T10" fmla="*/ 8 w 469"/>
                <a:gd name="T11" fmla="*/ 8 h 163"/>
                <a:gd name="T12" fmla="*/ 13 w 469"/>
                <a:gd name="T13" fmla="*/ 12 h 163"/>
                <a:gd name="T14" fmla="*/ 19 w 469"/>
                <a:gd name="T15" fmla="*/ 16 h 163"/>
                <a:gd name="T16" fmla="*/ 26 w 469"/>
                <a:gd name="T17" fmla="*/ 21 h 163"/>
                <a:gd name="T18" fmla="*/ 34 w 469"/>
                <a:gd name="T19" fmla="*/ 26 h 163"/>
                <a:gd name="T20" fmla="*/ 43 w 469"/>
                <a:gd name="T21" fmla="*/ 30 h 163"/>
                <a:gd name="T22" fmla="*/ 52 w 469"/>
                <a:gd name="T23" fmla="*/ 34 h 163"/>
                <a:gd name="T24" fmla="*/ 62 w 469"/>
                <a:gd name="T25" fmla="*/ 37 h 163"/>
                <a:gd name="T26" fmla="*/ 71 w 469"/>
                <a:gd name="T27" fmla="*/ 39 h 163"/>
                <a:gd name="T28" fmla="*/ 81 w 469"/>
                <a:gd name="T29" fmla="*/ 40 h 163"/>
                <a:gd name="T30" fmla="*/ 91 w 469"/>
                <a:gd name="T31" fmla="*/ 40 h 163"/>
                <a:gd name="T32" fmla="*/ 101 w 469"/>
                <a:gd name="T33" fmla="*/ 38 h 163"/>
                <a:gd name="T34" fmla="*/ 106 w 469"/>
                <a:gd name="T35" fmla="*/ 36 h 163"/>
                <a:gd name="T36" fmla="*/ 110 w 469"/>
                <a:gd name="T37" fmla="*/ 33 h 163"/>
                <a:gd name="T38" fmla="*/ 112 w 469"/>
                <a:gd name="T39" fmla="*/ 30 h 163"/>
                <a:gd name="T40" fmla="*/ 115 w 469"/>
                <a:gd name="T41" fmla="*/ 26 h 163"/>
                <a:gd name="T42" fmla="*/ 116 w 469"/>
                <a:gd name="T43" fmla="*/ 22 h 163"/>
                <a:gd name="T44" fmla="*/ 117 w 469"/>
                <a:gd name="T45" fmla="*/ 20 h 163"/>
                <a:gd name="T46" fmla="*/ 117 w 469"/>
                <a:gd name="T47" fmla="*/ 18 h 163"/>
                <a:gd name="T48" fmla="*/ 117 w 469"/>
                <a:gd name="T49" fmla="*/ 17 h 163"/>
                <a:gd name="T50" fmla="*/ 117 w 469"/>
                <a:gd name="T51" fmla="*/ 17 h 163"/>
                <a:gd name="T52" fmla="*/ 116 w 469"/>
                <a:gd name="T53" fmla="*/ 19 h 163"/>
                <a:gd name="T54" fmla="*/ 115 w 469"/>
                <a:gd name="T55" fmla="*/ 21 h 163"/>
                <a:gd name="T56" fmla="*/ 113 w 469"/>
                <a:gd name="T57" fmla="*/ 24 h 163"/>
                <a:gd name="T58" fmla="*/ 111 w 469"/>
                <a:gd name="T59" fmla="*/ 27 h 163"/>
                <a:gd name="T60" fmla="*/ 108 w 469"/>
                <a:gd name="T61" fmla="*/ 30 h 163"/>
                <a:gd name="T62" fmla="*/ 103 w 469"/>
                <a:gd name="T63" fmla="*/ 32 h 163"/>
                <a:gd name="T64" fmla="*/ 98 w 469"/>
                <a:gd name="T65" fmla="*/ 34 h 163"/>
                <a:gd name="T66" fmla="*/ 91 w 469"/>
                <a:gd name="T67" fmla="*/ 36 h 163"/>
                <a:gd name="T68" fmla="*/ 83 w 469"/>
                <a:gd name="T69" fmla="*/ 36 h 163"/>
                <a:gd name="T70" fmla="*/ 74 w 469"/>
                <a:gd name="T71" fmla="*/ 35 h 163"/>
                <a:gd name="T72" fmla="*/ 63 w 469"/>
                <a:gd name="T73" fmla="*/ 32 h 163"/>
                <a:gd name="T74" fmla="*/ 51 w 469"/>
                <a:gd name="T75" fmla="*/ 28 h 163"/>
                <a:gd name="T76" fmla="*/ 36 w 469"/>
                <a:gd name="T77" fmla="*/ 21 h 163"/>
                <a:gd name="T78" fmla="*/ 20 w 469"/>
                <a:gd name="T79" fmla="*/ 12 h 163"/>
                <a:gd name="T80" fmla="*/ 2 w 469"/>
                <a:gd name="T81" fmla="*/ 1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69"/>
                <a:gd name="T124" fmla="*/ 0 h 163"/>
                <a:gd name="T125" fmla="*/ 469 w 469"/>
                <a:gd name="T126" fmla="*/ 163 h 1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69" h="163">
                  <a:moveTo>
                    <a:pt x="9" y="5"/>
                  </a:moveTo>
                  <a:lnTo>
                    <a:pt x="1" y="0"/>
                  </a:lnTo>
                  <a:lnTo>
                    <a:pt x="0" y="2"/>
                  </a:lnTo>
                  <a:lnTo>
                    <a:pt x="6" y="8"/>
                  </a:lnTo>
                  <a:lnTo>
                    <a:pt x="16" y="19"/>
                  </a:lnTo>
                  <a:lnTo>
                    <a:pt x="32" y="34"/>
                  </a:lnTo>
                  <a:lnTo>
                    <a:pt x="53" y="50"/>
                  </a:lnTo>
                  <a:lnTo>
                    <a:pt x="78" y="67"/>
                  </a:lnTo>
                  <a:lnTo>
                    <a:pt x="107" y="85"/>
                  </a:lnTo>
                  <a:lnTo>
                    <a:pt x="138" y="104"/>
                  </a:lnTo>
                  <a:lnTo>
                    <a:pt x="173" y="121"/>
                  </a:lnTo>
                  <a:lnTo>
                    <a:pt x="210" y="137"/>
                  </a:lnTo>
                  <a:lnTo>
                    <a:pt x="248" y="149"/>
                  </a:lnTo>
                  <a:lnTo>
                    <a:pt x="287" y="158"/>
                  </a:lnTo>
                  <a:lnTo>
                    <a:pt x="326" y="163"/>
                  </a:lnTo>
                  <a:lnTo>
                    <a:pt x="366" y="161"/>
                  </a:lnTo>
                  <a:lnTo>
                    <a:pt x="405" y="154"/>
                  </a:lnTo>
                  <a:lnTo>
                    <a:pt x="425" y="146"/>
                  </a:lnTo>
                  <a:lnTo>
                    <a:pt x="440" y="135"/>
                  </a:lnTo>
                  <a:lnTo>
                    <a:pt x="451" y="121"/>
                  </a:lnTo>
                  <a:lnTo>
                    <a:pt x="460" y="106"/>
                  </a:lnTo>
                  <a:lnTo>
                    <a:pt x="464" y="91"/>
                  </a:lnTo>
                  <a:lnTo>
                    <a:pt x="468" y="80"/>
                  </a:lnTo>
                  <a:lnTo>
                    <a:pt x="469" y="72"/>
                  </a:lnTo>
                  <a:lnTo>
                    <a:pt x="469" y="68"/>
                  </a:lnTo>
                  <a:lnTo>
                    <a:pt x="468" y="70"/>
                  </a:lnTo>
                  <a:lnTo>
                    <a:pt x="465" y="76"/>
                  </a:lnTo>
                  <a:lnTo>
                    <a:pt x="462" y="85"/>
                  </a:lnTo>
                  <a:lnTo>
                    <a:pt x="455" y="97"/>
                  </a:lnTo>
                  <a:lnTo>
                    <a:pt x="445" y="108"/>
                  </a:lnTo>
                  <a:lnTo>
                    <a:pt x="432" y="121"/>
                  </a:lnTo>
                  <a:lnTo>
                    <a:pt x="415" y="131"/>
                  </a:lnTo>
                  <a:lnTo>
                    <a:pt x="393" y="139"/>
                  </a:lnTo>
                  <a:lnTo>
                    <a:pt x="366" y="145"/>
                  </a:lnTo>
                  <a:lnTo>
                    <a:pt x="335" y="145"/>
                  </a:lnTo>
                  <a:lnTo>
                    <a:pt x="297" y="142"/>
                  </a:lnTo>
                  <a:lnTo>
                    <a:pt x="255" y="130"/>
                  </a:lnTo>
                  <a:lnTo>
                    <a:pt x="204" y="113"/>
                  </a:lnTo>
                  <a:lnTo>
                    <a:pt x="146" y="87"/>
                  </a:lnTo>
                  <a:lnTo>
                    <a:pt x="82" y="51"/>
                  </a:lnTo>
                  <a:lnTo>
                    <a:pt x="9" y="5"/>
                  </a:lnTo>
                  <a:close/>
                </a:path>
              </a:pathLst>
            </a:custGeom>
            <a:solidFill>
              <a:srgbClr val="FF0000"/>
            </a:solidFill>
            <a:ln w="9525">
              <a:noFill/>
              <a:round/>
              <a:headEnd/>
              <a:tailEnd/>
            </a:ln>
          </p:spPr>
          <p:txBody>
            <a:bodyPr/>
            <a:lstStyle/>
            <a:p>
              <a:endParaRPr lang="en-US"/>
            </a:p>
          </p:txBody>
        </p:sp>
        <p:sp>
          <p:nvSpPr>
            <p:cNvPr id="11335" name="Freeform 346"/>
            <p:cNvSpPr>
              <a:spLocks/>
            </p:cNvSpPr>
            <p:nvPr/>
          </p:nvSpPr>
          <p:spPr bwMode="auto">
            <a:xfrm>
              <a:off x="3125" y="2508"/>
              <a:ext cx="71" cy="73"/>
            </a:xfrm>
            <a:custGeom>
              <a:avLst/>
              <a:gdLst>
                <a:gd name="T0" fmla="*/ 21 w 142"/>
                <a:gd name="T1" fmla="*/ 34 h 145"/>
                <a:gd name="T2" fmla="*/ 17 w 142"/>
                <a:gd name="T3" fmla="*/ 37 h 145"/>
                <a:gd name="T4" fmla="*/ 12 w 142"/>
                <a:gd name="T5" fmla="*/ 35 h 145"/>
                <a:gd name="T6" fmla="*/ 9 w 142"/>
                <a:gd name="T7" fmla="*/ 31 h 145"/>
                <a:gd name="T8" fmla="*/ 7 w 142"/>
                <a:gd name="T9" fmla="*/ 29 h 145"/>
                <a:gd name="T10" fmla="*/ 5 w 142"/>
                <a:gd name="T11" fmla="*/ 29 h 145"/>
                <a:gd name="T12" fmla="*/ 3 w 142"/>
                <a:gd name="T13" fmla="*/ 27 h 145"/>
                <a:gd name="T14" fmla="*/ 1 w 142"/>
                <a:gd name="T15" fmla="*/ 26 h 145"/>
                <a:gd name="T16" fmla="*/ 0 w 142"/>
                <a:gd name="T17" fmla="*/ 22 h 145"/>
                <a:gd name="T18" fmla="*/ 2 w 142"/>
                <a:gd name="T19" fmla="*/ 17 h 145"/>
                <a:gd name="T20" fmla="*/ 3 w 142"/>
                <a:gd name="T21" fmla="*/ 14 h 145"/>
                <a:gd name="T22" fmla="*/ 3 w 142"/>
                <a:gd name="T23" fmla="*/ 8 h 145"/>
                <a:gd name="T24" fmla="*/ 5 w 142"/>
                <a:gd name="T25" fmla="*/ 5 h 145"/>
                <a:gd name="T26" fmla="*/ 7 w 142"/>
                <a:gd name="T27" fmla="*/ 4 h 145"/>
                <a:gd name="T28" fmla="*/ 9 w 142"/>
                <a:gd name="T29" fmla="*/ 4 h 145"/>
                <a:gd name="T30" fmla="*/ 12 w 142"/>
                <a:gd name="T31" fmla="*/ 5 h 145"/>
                <a:gd name="T32" fmla="*/ 14 w 142"/>
                <a:gd name="T33" fmla="*/ 3 h 145"/>
                <a:gd name="T34" fmla="*/ 19 w 142"/>
                <a:gd name="T35" fmla="*/ 0 h 145"/>
                <a:gd name="T36" fmla="*/ 24 w 142"/>
                <a:gd name="T37" fmla="*/ 1 h 145"/>
                <a:gd name="T38" fmla="*/ 26 w 142"/>
                <a:gd name="T39" fmla="*/ 6 h 145"/>
                <a:gd name="T40" fmla="*/ 28 w 142"/>
                <a:gd name="T41" fmla="*/ 8 h 145"/>
                <a:gd name="T42" fmla="*/ 31 w 142"/>
                <a:gd name="T43" fmla="*/ 8 h 145"/>
                <a:gd name="T44" fmla="*/ 34 w 142"/>
                <a:gd name="T45" fmla="*/ 9 h 145"/>
                <a:gd name="T46" fmla="*/ 35 w 142"/>
                <a:gd name="T47" fmla="*/ 11 h 145"/>
                <a:gd name="T48" fmla="*/ 36 w 142"/>
                <a:gd name="T49" fmla="*/ 15 h 145"/>
                <a:gd name="T50" fmla="*/ 34 w 142"/>
                <a:gd name="T51" fmla="*/ 19 h 145"/>
                <a:gd name="T52" fmla="*/ 33 w 142"/>
                <a:gd name="T53" fmla="*/ 23 h 145"/>
                <a:gd name="T54" fmla="*/ 33 w 142"/>
                <a:gd name="T55" fmla="*/ 28 h 145"/>
                <a:gd name="T56" fmla="*/ 31 w 142"/>
                <a:gd name="T57" fmla="*/ 31 h 145"/>
                <a:gd name="T58" fmla="*/ 28 w 142"/>
                <a:gd name="T59" fmla="*/ 33 h 145"/>
                <a:gd name="T60" fmla="*/ 26 w 142"/>
                <a:gd name="T61" fmla="*/ 33 h 145"/>
                <a:gd name="T62" fmla="*/ 23 w 142"/>
                <a:gd name="T63" fmla="*/ 32 h 1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2"/>
                <a:gd name="T97" fmla="*/ 0 h 145"/>
                <a:gd name="T98" fmla="*/ 142 w 142"/>
                <a:gd name="T99" fmla="*/ 145 h 1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2" h="145">
                  <a:moveTo>
                    <a:pt x="89" y="123"/>
                  </a:moveTo>
                  <a:lnTo>
                    <a:pt x="85" y="134"/>
                  </a:lnTo>
                  <a:lnTo>
                    <a:pt x="76" y="140"/>
                  </a:lnTo>
                  <a:lnTo>
                    <a:pt x="67" y="145"/>
                  </a:lnTo>
                  <a:lnTo>
                    <a:pt x="57" y="145"/>
                  </a:lnTo>
                  <a:lnTo>
                    <a:pt x="48" y="140"/>
                  </a:lnTo>
                  <a:lnTo>
                    <a:pt x="41" y="134"/>
                  </a:lnTo>
                  <a:lnTo>
                    <a:pt x="37" y="124"/>
                  </a:lnTo>
                  <a:lnTo>
                    <a:pt x="36" y="113"/>
                  </a:lnTo>
                  <a:lnTo>
                    <a:pt x="30" y="114"/>
                  </a:lnTo>
                  <a:lnTo>
                    <a:pt x="25" y="114"/>
                  </a:lnTo>
                  <a:lnTo>
                    <a:pt x="20" y="113"/>
                  </a:lnTo>
                  <a:lnTo>
                    <a:pt x="15" y="112"/>
                  </a:lnTo>
                  <a:lnTo>
                    <a:pt x="11" y="108"/>
                  </a:lnTo>
                  <a:lnTo>
                    <a:pt x="7" y="105"/>
                  </a:lnTo>
                  <a:lnTo>
                    <a:pt x="4" y="101"/>
                  </a:lnTo>
                  <a:lnTo>
                    <a:pt x="2" y="97"/>
                  </a:lnTo>
                  <a:lnTo>
                    <a:pt x="0" y="86"/>
                  </a:lnTo>
                  <a:lnTo>
                    <a:pt x="3" y="76"/>
                  </a:lnTo>
                  <a:lnTo>
                    <a:pt x="9" y="68"/>
                  </a:lnTo>
                  <a:lnTo>
                    <a:pt x="18" y="62"/>
                  </a:lnTo>
                  <a:lnTo>
                    <a:pt x="12" y="53"/>
                  </a:lnTo>
                  <a:lnTo>
                    <a:pt x="10" y="43"/>
                  </a:lnTo>
                  <a:lnTo>
                    <a:pt x="11" y="32"/>
                  </a:lnTo>
                  <a:lnTo>
                    <a:pt x="15" y="23"/>
                  </a:lnTo>
                  <a:lnTo>
                    <a:pt x="19" y="20"/>
                  </a:lnTo>
                  <a:lnTo>
                    <a:pt x="24" y="17"/>
                  </a:lnTo>
                  <a:lnTo>
                    <a:pt x="28" y="16"/>
                  </a:lnTo>
                  <a:lnTo>
                    <a:pt x="33" y="15"/>
                  </a:lnTo>
                  <a:lnTo>
                    <a:pt x="38" y="15"/>
                  </a:lnTo>
                  <a:lnTo>
                    <a:pt x="43" y="16"/>
                  </a:lnTo>
                  <a:lnTo>
                    <a:pt x="49" y="18"/>
                  </a:lnTo>
                  <a:lnTo>
                    <a:pt x="53" y="21"/>
                  </a:lnTo>
                  <a:lnTo>
                    <a:pt x="58" y="10"/>
                  </a:lnTo>
                  <a:lnTo>
                    <a:pt x="66" y="3"/>
                  </a:lnTo>
                  <a:lnTo>
                    <a:pt x="75" y="0"/>
                  </a:lnTo>
                  <a:lnTo>
                    <a:pt x="86" y="0"/>
                  </a:lnTo>
                  <a:lnTo>
                    <a:pt x="95" y="3"/>
                  </a:lnTo>
                  <a:lnTo>
                    <a:pt x="102" y="10"/>
                  </a:lnTo>
                  <a:lnTo>
                    <a:pt x="106" y="21"/>
                  </a:lnTo>
                  <a:lnTo>
                    <a:pt x="106" y="31"/>
                  </a:lnTo>
                  <a:lnTo>
                    <a:pt x="112" y="30"/>
                  </a:lnTo>
                  <a:lnTo>
                    <a:pt x="118" y="30"/>
                  </a:lnTo>
                  <a:lnTo>
                    <a:pt x="123" y="31"/>
                  </a:lnTo>
                  <a:lnTo>
                    <a:pt x="128" y="33"/>
                  </a:lnTo>
                  <a:lnTo>
                    <a:pt x="133" y="36"/>
                  </a:lnTo>
                  <a:lnTo>
                    <a:pt x="136" y="39"/>
                  </a:lnTo>
                  <a:lnTo>
                    <a:pt x="139" y="44"/>
                  </a:lnTo>
                  <a:lnTo>
                    <a:pt x="141" y="48"/>
                  </a:lnTo>
                  <a:lnTo>
                    <a:pt x="142" y="58"/>
                  </a:lnTo>
                  <a:lnTo>
                    <a:pt x="140" y="68"/>
                  </a:lnTo>
                  <a:lnTo>
                    <a:pt x="134" y="76"/>
                  </a:lnTo>
                  <a:lnTo>
                    <a:pt x="125" y="83"/>
                  </a:lnTo>
                  <a:lnTo>
                    <a:pt x="131" y="92"/>
                  </a:lnTo>
                  <a:lnTo>
                    <a:pt x="133" y="101"/>
                  </a:lnTo>
                  <a:lnTo>
                    <a:pt x="132" y="112"/>
                  </a:lnTo>
                  <a:lnTo>
                    <a:pt x="127" y="121"/>
                  </a:lnTo>
                  <a:lnTo>
                    <a:pt x="124" y="124"/>
                  </a:lnTo>
                  <a:lnTo>
                    <a:pt x="119" y="127"/>
                  </a:lnTo>
                  <a:lnTo>
                    <a:pt x="114" y="129"/>
                  </a:lnTo>
                  <a:lnTo>
                    <a:pt x="110" y="129"/>
                  </a:lnTo>
                  <a:lnTo>
                    <a:pt x="104" y="129"/>
                  </a:lnTo>
                  <a:lnTo>
                    <a:pt x="100" y="128"/>
                  </a:lnTo>
                  <a:lnTo>
                    <a:pt x="94" y="127"/>
                  </a:lnTo>
                  <a:lnTo>
                    <a:pt x="89" y="123"/>
                  </a:lnTo>
                  <a:close/>
                </a:path>
              </a:pathLst>
            </a:custGeom>
            <a:solidFill>
              <a:srgbClr val="FF0000"/>
            </a:solidFill>
            <a:ln w="9525">
              <a:noFill/>
              <a:round/>
              <a:headEnd/>
              <a:tailEnd/>
            </a:ln>
          </p:spPr>
          <p:txBody>
            <a:bodyPr/>
            <a:lstStyle/>
            <a:p>
              <a:endParaRPr lang="en-US"/>
            </a:p>
          </p:txBody>
        </p:sp>
        <p:sp>
          <p:nvSpPr>
            <p:cNvPr id="11336" name="Freeform 347"/>
            <p:cNvSpPr>
              <a:spLocks/>
            </p:cNvSpPr>
            <p:nvPr/>
          </p:nvSpPr>
          <p:spPr bwMode="auto">
            <a:xfrm>
              <a:off x="3149" y="2534"/>
              <a:ext cx="21" cy="20"/>
            </a:xfrm>
            <a:custGeom>
              <a:avLst/>
              <a:gdLst>
                <a:gd name="T0" fmla="*/ 10 w 40"/>
                <a:gd name="T1" fmla="*/ 4 h 39"/>
                <a:gd name="T2" fmla="*/ 10 w 40"/>
                <a:gd name="T3" fmla="*/ 2 h 39"/>
                <a:gd name="T4" fmla="*/ 8 w 40"/>
                <a:gd name="T5" fmla="*/ 1 h 39"/>
                <a:gd name="T6" fmla="*/ 6 w 40"/>
                <a:gd name="T7" fmla="*/ 0 h 39"/>
                <a:gd name="T8" fmla="*/ 4 w 40"/>
                <a:gd name="T9" fmla="*/ 1 h 39"/>
                <a:gd name="T10" fmla="*/ 2 w 40"/>
                <a:gd name="T11" fmla="*/ 1 h 39"/>
                <a:gd name="T12" fmla="*/ 1 w 40"/>
                <a:gd name="T13" fmla="*/ 3 h 39"/>
                <a:gd name="T14" fmla="*/ 0 w 40"/>
                <a:gd name="T15" fmla="*/ 5 h 39"/>
                <a:gd name="T16" fmla="*/ 1 w 40"/>
                <a:gd name="T17" fmla="*/ 7 h 39"/>
                <a:gd name="T18" fmla="*/ 2 w 40"/>
                <a:gd name="T19" fmla="*/ 8 h 39"/>
                <a:gd name="T20" fmla="*/ 3 w 40"/>
                <a:gd name="T21" fmla="*/ 10 h 39"/>
                <a:gd name="T22" fmla="*/ 5 w 40"/>
                <a:gd name="T23" fmla="*/ 10 h 39"/>
                <a:gd name="T24" fmla="*/ 7 w 40"/>
                <a:gd name="T25" fmla="*/ 10 h 39"/>
                <a:gd name="T26" fmla="*/ 9 w 40"/>
                <a:gd name="T27" fmla="*/ 9 h 39"/>
                <a:gd name="T28" fmla="*/ 10 w 40"/>
                <a:gd name="T29" fmla="*/ 8 h 39"/>
                <a:gd name="T30" fmla="*/ 11 w 40"/>
                <a:gd name="T31" fmla="*/ 6 h 39"/>
                <a:gd name="T32" fmla="*/ 10 w 40"/>
                <a:gd name="T33" fmla="*/ 4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9"/>
                <a:gd name="T53" fmla="*/ 40 w 40"/>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9">
                  <a:moveTo>
                    <a:pt x="39" y="14"/>
                  </a:moveTo>
                  <a:lnTo>
                    <a:pt x="36" y="7"/>
                  </a:lnTo>
                  <a:lnTo>
                    <a:pt x="29" y="2"/>
                  </a:lnTo>
                  <a:lnTo>
                    <a:pt x="22" y="0"/>
                  </a:lnTo>
                  <a:lnTo>
                    <a:pt x="14" y="1"/>
                  </a:lnTo>
                  <a:lnTo>
                    <a:pt x="7" y="4"/>
                  </a:lnTo>
                  <a:lnTo>
                    <a:pt x="2" y="11"/>
                  </a:lnTo>
                  <a:lnTo>
                    <a:pt x="0" y="18"/>
                  </a:lnTo>
                  <a:lnTo>
                    <a:pt x="1" y="26"/>
                  </a:lnTo>
                  <a:lnTo>
                    <a:pt x="5" y="32"/>
                  </a:lnTo>
                  <a:lnTo>
                    <a:pt x="12" y="37"/>
                  </a:lnTo>
                  <a:lnTo>
                    <a:pt x="18" y="39"/>
                  </a:lnTo>
                  <a:lnTo>
                    <a:pt x="26" y="38"/>
                  </a:lnTo>
                  <a:lnTo>
                    <a:pt x="33" y="34"/>
                  </a:lnTo>
                  <a:lnTo>
                    <a:pt x="38" y="29"/>
                  </a:lnTo>
                  <a:lnTo>
                    <a:pt x="40" y="22"/>
                  </a:lnTo>
                  <a:lnTo>
                    <a:pt x="39" y="14"/>
                  </a:lnTo>
                  <a:close/>
                </a:path>
              </a:pathLst>
            </a:custGeom>
            <a:solidFill>
              <a:srgbClr val="FF0000"/>
            </a:solidFill>
            <a:ln w="9525">
              <a:noFill/>
              <a:round/>
              <a:headEnd/>
              <a:tailEnd/>
            </a:ln>
          </p:spPr>
          <p:txBody>
            <a:bodyPr/>
            <a:lstStyle/>
            <a:p>
              <a:endParaRPr lang="en-US"/>
            </a:p>
          </p:txBody>
        </p:sp>
        <p:sp>
          <p:nvSpPr>
            <p:cNvPr id="11337" name="Freeform 348"/>
            <p:cNvSpPr>
              <a:spLocks/>
            </p:cNvSpPr>
            <p:nvPr/>
          </p:nvSpPr>
          <p:spPr bwMode="auto">
            <a:xfrm>
              <a:off x="2944" y="2499"/>
              <a:ext cx="26" cy="26"/>
            </a:xfrm>
            <a:custGeom>
              <a:avLst/>
              <a:gdLst>
                <a:gd name="T0" fmla="*/ 7 w 52"/>
                <a:gd name="T1" fmla="*/ 14 h 50"/>
                <a:gd name="T2" fmla="*/ 10 w 52"/>
                <a:gd name="T3" fmla="*/ 13 h 50"/>
                <a:gd name="T4" fmla="*/ 12 w 52"/>
                <a:gd name="T5" fmla="*/ 11 h 50"/>
                <a:gd name="T6" fmla="*/ 13 w 52"/>
                <a:gd name="T7" fmla="*/ 9 h 50"/>
                <a:gd name="T8" fmla="*/ 13 w 52"/>
                <a:gd name="T9" fmla="*/ 7 h 50"/>
                <a:gd name="T10" fmla="*/ 13 w 52"/>
                <a:gd name="T11" fmla="*/ 4 h 50"/>
                <a:gd name="T12" fmla="*/ 12 w 52"/>
                <a:gd name="T13" fmla="*/ 2 h 50"/>
                <a:gd name="T14" fmla="*/ 10 w 52"/>
                <a:gd name="T15" fmla="*/ 1 h 50"/>
                <a:gd name="T16" fmla="*/ 7 w 52"/>
                <a:gd name="T17" fmla="*/ 0 h 50"/>
                <a:gd name="T18" fmla="*/ 4 w 52"/>
                <a:gd name="T19" fmla="*/ 1 h 50"/>
                <a:gd name="T20" fmla="*/ 2 w 52"/>
                <a:gd name="T21" fmla="*/ 2 h 50"/>
                <a:gd name="T22" fmla="*/ 1 w 52"/>
                <a:gd name="T23" fmla="*/ 4 h 50"/>
                <a:gd name="T24" fmla="*/ 0 w 52"/>
                <a:gd name="T25" fmla="*/ 7 h 50"/>
                <a:gd name="T26" fmla="*/ 1 w 52"/>
                <a:gd name="T27" fmla="*/ 9 h 50"/>
                <a:gd name="T28" fmla="*/ 2 w 52"/>
                <a:gd name="T29" fmla="*/ 11 h 50"/>
                <a:gd name="T30" fmla="*/ 4 w 52"/>
                <a:gd name="T31" fmla="*/ 13 h 50"/>
                <a:gd name="T32" fmla="*/ 7 w 52"/>
                <a:gd name="T33" fmla="*/ 14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0"/>
                <a:gd name="T53" fmla="*/ 52 w 52"/>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0">
                  <a:moveTo>
                    <a:pt x="26" y="50"/>
                  </a:moveTo>
                  <a:lnTo>
                    <a:pt x="37" y="48"/>
                  </a:lnTo>
                  <a:lnTo>
                    <a:pt x="45" y="42"/>
                  </a:lnTo>
                  <a:lnTo>
                    <a:pt x="49" y="34"/>
                  </a:lnTo>
                  <a:lnTo>
                    <a:pt x="52" y="25"/>
                  </a:lnTo>
                  <a:lnTo>
                    <a:pt x="49" y="15"/>
                  </a:lnTo>
                  <a:lnTo>
                    <a:pt x="45" y="6"/>
                  </a:lnTo>
                  <a:lnTo>
                    <a:pt x="37" y="2"/>
                  </a:lnTo>
                  <a:lnTo>
                    <a:pt x="26" y="0"/>
                  </a:lnTo>
                  <a:lnTo>
                    <a:pt x="16" y="2"/>
                  </a:lnTo>
                  <a:lnTo>
                    <a:pt x="8" y="6"/>
                  </a:lnTo>
                  <a:lnTo>
                    <a:pt x="2" y="15"/>
                  </a:lnTo>
                  <a:lnTo>
                    <a:pt x="0" y="25"/>
                  </a:lnTo>
                  <a:lnTo>
                    <a:pt x="2" y="34"/>
                  </a:lnTo>
                  <a:lnTo>
                    <a:pt x="8" y="42"/>
                  </a:lnTo>
                  <a:lnTo>
                    <a:pt x="16" y="48"/>
                  </a:lnTo>
                  <a:lnTo>
                    <a:pt x="26" y="50"/>
                  </a:lnTo>
                  <a:close/>
                </a:path>
              </a:pathLst>
            </a:custGeom>
            <a:solidFill>
              <a:srgbClr val="FF0000"/>
            </a:solidFill>
            <a:ln w="9525">
              <a:noFill/>
              <a:round/>
              <a:headEnd/>
              <a:tailEnd/>
            </a:ln>
          </p:spPr>
          <p:txBody>
            <a:bodyPr/>
            <a:lstStyle/>
            <a:p>
              <a:endParaRPr lang="en-US"/>
            </a:p>
          </p:txBody>
        </p:sp>
        <p:sp>
          <p:nvSpPr>
            <p:cNvPr id="11338" name="Freeform 349"/>
            <p:cNvSpPr>
              <a:spLocks/>
            </p:cNvSpPr>
            <p:nvPr/>
          </p:nvSpPr>
          <p:spPr bwMode="auto">
            <a:xfrm>
              <a:off x="2930" y="2414"/>
              <a:ext cx="56" cy="78"/>
            </a:xfrm>
            <a:custGeom>
              <a:avLst/>
              <a:gdLst>
                <a:gd name="T0" fmla="*/ 17 w 113"/>
                <a:gd name="T1" fmla="*/ 39 h 156"/>
                <a:gd name="T2" fmla="*/ 11 w 113"/>
                <a:gd name="T3" fmla="*/ 39 h 156"/>
                <a:gd name="T4" fmla="*/ 9 w 113"/>
                <a:gd name="T5" fmla="*/ 38 h 156"/>
                <a:gd name="T6" fmla="*/ 7 w 113"/>
                <a:gd name="T7" fmla="*/ 33 h 156"/>
                <a:gd name="T8" fmla="*/ 4 w 113"/>
                <a:gd name="T9" fmla="*/ 26 h 156"/>
                <a:gd name="T10" fmla="*/ 1 w 113"/>
                <a:gd name="T11" fmla="*/ 20 h 156"/>
                <a:gd name="T12" fmla="*/ 0 w 113"/>
                <a:gd name="T13" fmla="*/ 12 h 156"/>
                <a:gd name="T14" fmla="*/ 1 w 113"/>
                <a:gd name="T15" fmla="*/ 6 h 156"/>
                <a:gd name="T16" fmla="*/ 5 w 113"/>
                <a:gd name="T17" fmla="*/ 2 h 156"/>
                <a:gd name="T18" fmla="*/ 13 w 113"/>
                <a:gd name="T19" fmla="*/ 0 h 156"/>
                <a:gd name="T20" fmla="*/ 22 w 113"/>
                <a:gd name="T21" fmla="*/ 2 h 156"/>
                <a:gd name="T22" fmla="*/ 27 w 113"/>
                <a:gd name="T23" fmla="*/ 6 h 156"/>
                <a:gd name="T24" fmla="*/ 28 w 113"/>
                <a:gd name="T25" fmla="*/ 12 h 156"/>
                <a:gd name="T26" fmla="*/ 26 w 113"/>
                <a:gd name="T27" fmla="*/ 20 h 156"/>
                <a:gd name="T28" fmla="*/ 24 w 113"/>
                <a:gd name="T29" fmla="*/ 26 h 156"/>
                <a:gd name="T30" fmla="*/ 21 w 113"/>
                <a:gd name="T31" fmla="*/ 33 h 156"/>
                <a:gd name="T32" fmla="*/ 18 w 113"/>
                <a:gd name="T33" fmla="*/ 38 h 156"/>
                <a:gd name="T34" fmla="*/ 17 w 113"/>
                <a:gd name="T35" fmla="*/ 39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FF0000"/>
            </a:solidFill>
            <a:ln w="9525">
              <a:noFill/>
              <a:round/>
              <a:headEnd/>
              <a:tailEnd/>
            </a:ln>
          </p:spPr>
          <p:txBody>
            <a:bodyPr/>
            <a:lstStyle/>
            <a:p>
              <a:endParaRPr lang="en-US"/>
            </a:p>
          </p:txBody>
        </p:sp>
        <p:sp>
          <p:nvSpPr>
            <p:cNvPr id="11339" name="Freeform 350"/>
            <p:cNvSpPr>
              <a:spLocks/>
            </p:cNvSpPr>
            <p:nvPr/>
          </p:nvSpPr>
          <p:spPr bwMode="auto">
            <a:xfrm>
              <a:off x="2930" y="2414"/>
              <a:ext cx="56" cy="78"/>
            </a:xfrm>
            <a:custGeom>
              <a:avLst/>
              <a:gdLst>
                <a:gd name="T0" fmla="*/ 17 w 113"/>
                <a:gd name="T1" fmla="*/ 39 h 156"/>
                <a:gd name="T2" fmla="*/ 11 w 113"/>
                <a:gd name="T3" fmla="*/ 39 h 156"/>
                <a:gd name="T4" fmla="*/ 9 w 113"/>
                <a:gd name="T5" fmla="*/ 38 h 156"/>
                <a:gd name="T6" fmla="*/ 7 w 113"/>
                <a:gd name="T7" fmla="*/ 33 h 156"/>
                <a:gd name="T8" fmla="*/ 4 w 113"/>
                <a:gd name="T9" fmla="*/ 26 h 156"/>
                <a:gd name="T10" fmla="*/ 1 w 113"/>
                <a:gd name="T11" fmla="*/ 20 h 156"/>
                <a:gd name="T12" fmla="*/ 0 w 113"/>
                <a:gd name="T13" fmla="*/ 12 h 156"/>
                <a:gd name="T14" fmla="*/ 1 w 113"/>
                <a:gd name="T15" fmla="*/ 6 h 156"/>
                <a:gd name="T16" fmla="*/ 5 w 113"/>
                <a:gd name="T17" fmla="*/ 2 h 156"/>
                <a:gd name="T18" fmla="*/ 13 w 113"/>
                <a:gd name="T19" fmla="*/ 0 h 156"/>
                <a:gd name="T20" fmla="*/ 22 w 113"/>
                <a:gd name="T21" fmla="*/ 2 h 156"/>
                <a:gd name="T22" fmla="*/ 27 w 113"/>
                <a:gd name="T23" fmla="*/ 6 h 156"/>
                <a:gd name="T24" fmla="*/ 28 w 113"/>
                <a:gd name="T25" fmla="*/ 12 h 156"/>
                <a:gd name="T26" fmla="*/ 26 w 113"/>
                <a:gd name="T27" fmla="*/ 20 h 156"/>
                <a:gd name="T28" fmla="*/ 24 w 113"/>
                <a:gd name="T29" fmla="*/ 26 h 156"/>
                <a:gd name="T30" fmla="*/ 21 w 113"/>
                <a:gd name="T31" fmla="*/ 33 h 156"/>
                <a:gd name="T32" fmla="*/ 18 w 113"/>
                <a:gd name="T33" fmla="*/ 38 h 156"/>
                <a:gd name="T34" fmla="*/ 17 w 113"/>
                <a:gd name="T35" fmla="*/ 39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56"/>
                <a:gd name="T56" fmla="*/ 113 w 113"/>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56">
                  <a:moveTo>
                    <a:pt x="69" y="156"/>
                  </a:moveTo>
                  <a:lnTo>
                    <a:pt x="44" y="156"/>
                  </a:lnTo>
                  <a:lnTo>
                    <a:pt x="39" y="149"/>
                  </a:lnTo>
                  <a:lnTo>
                    <a:pt x="29" y="131"/>
                  </a:lnTo>
                  <a:lnTo>
                    <a:pt x="17" y="106"/>
                  </a:lnTo>
                  <a:lnTo>
                    <a:pt x="6" y="77"/>
                  </a:lnTo>
                  <a:lnTo>
                    <a:pt x="0" y="50"/>
                  </a:lnTo>
                  <a:lnTo>
                    <a:pt x="5" y="24"/>
                  </a:lnTo>
                  <a:lnTo>
                    <a:pt x="22" y="7"/>
                  </a:lnTo>
                  <a:lnTo>
                    <a:pt x="55" y="0"/>
                  </a:lnTo>
                  <a:lnTo>
                    <a:pt x="91" y="7"/>
                  </a:lnTo>
                  <a:lnTo>
                    <a:pt x="108" y="24"/>
                  </a:lnTo>
                  <a:lnTo>
                    <a:pt x="113" y="50"/>
                  </a:lnTo>
                  <a:lnTo>
                    <a:pt x="107" y="77"/>
                  </a:lnTo>
                  <a:lnTo>
                    <a:pt x="97" y="106"/>
                  </a:lnTo>
                  <a:lnTo>
                    <a:pt x="84" y="131"/>
                  </a:lnTo>
                  <a:lnTo>
                    <a:pt x="74" y="149"/>
                  </a:lnTo>
                  <a:lnTo>
                    <a:pt x="69" y="156"/>
                  </a:lnTo>
                  <a:close/>
                </a:path>
              </a:pathLst>
            </a:custGeom>
            <a:solidFill>
              <a:srgbClr val="FF0000"/>
            </a:solidFill>
            <a:ln w="9525">
              <a:noFill/>
              <a:round/>
              <a:headEnd/>
              <a:tailEnd/>
            </a:ln>
          </p:spPr>
          <p:txBody>
            <a:bodyPr/>
            <a:lstStyle/>
            <a:p>
              <a:endParaRPr lang="en-US"/>
            </a:p>
          </p:txBody>
        </p:sp>
        <p:sp>
          <p:nvSpPr>
            <p:cNvPr id="11340" name="Freeform 351"/>
            <p:cNvSpPr>
              <a:spLocks/>
            </p:cNvSpPr>
            <p:nvPr/>
          </p:nvSpPr>
          <p:spPr bwMode="auto">
            <a:xfrm>
              <a:off x="2972" y="2447"/>
              <a:ext cx="76" cy="61"/>
            </a:xfrm>
            <a:custGeom>
              <a:avLst/>
              <a:gdLst>
                <a:gd name="T0" fmla="*/ 3 w 152"/>
                <a:gd name="T1" fmla="*/ 30 h 123"/>
                <a:gd name="T2" fmla="*/ 0 w 152"/>
                <a:gd name="T3" fmla="*/ 25 h 123"/>
                <a:gd name="T4" fmla="*/ 1 w 152"/>
                <a:gd name="T5" fmla="*/ 23 h 123"/>
                <a:gd name="T6" fmla="*/ 3 w 152"/>
                <a:gd name="T7" fmla="*/ 18 h 123"/>
                <a:gd name="T8" fmla="*/ 7 w 152"/>
                <a:gd name="T9" fmla="*/ 13 h 123"/>
                <a:gd name="T10" fmla="*/ 12 w 152"/>
                <a:gd name="T11" fmla="*/ 6 h 123"/>
                <a:gd name="T12" fmla="*/ 18 w 152"/>
                <a:gd name="T13" fmla="*/ 2 h 123"/>
                <a:gd name="T14" fmla="*/ 23 w 152"/>
                <a:gd name="T15" fmla="*/ 0 h 123"/>
                <a:gd name="T16" fmla="*/ 29 w 152"/>
                <a:gd name="T17" fmla="*/ 1 h 123"/>
                <a:gd name="T18" fmla="*/ 36 w 152"/>
                <a:gd name="T19" fmla="*/ 8 h 123"/>
                <a:gd name="T20" fmla="*/ 38 w 152"/>
                <a:gd name="T21" fmla="*/ 12 h 123"/>
                <a:gd name="T22" fmla="*/ 38 w 152"/>
                <a:gd name="T23" fmla="*/ 16 h 123"/>
                <a:gd name="T24" fmla="*/ 38 w 152"/>
                <a:gd name="T25" fmla="*/ 19 h 123"/>
                <a:gd name="T26" fmla="*/ 37 w 152"/>
                <a:gd name="T27" fmla="*/ 22 h 123"/>
                <a:gd name="T28" fmla="*/ 35 w 152"/>
                <a:gd name="T29" fmla="*/ 24 h 123"/>
                <a:gd name="T30" fmla="*/ 32 w 152"/>
                <a:gd name="T31" fmla="*/ 26 h 123"/>
                <a:gd name="T32" fmla="*/ 28 w 152"/>
                <a:gd name="T33" fmla="*/ 28 h 123"/>
                <a:gd name="T34" fmla="*/ 25 w 152"/>
                <a:gd name="T35" fmla="*/ 29 h 123"/>
                <a:gd name="T36" fmla="*/ 21 w 152"/>
                <a:gd name="T37" fmla="*/ 30 h 123"/>
                <a:gd name="T38" fmla="*/ 18 w 152"/>
                <a:gd name="T39" fmla="*/ 30 h 123"/>
                <a:gd name="T40" fmla="*/ 13 w 152"/>
                <a:gd name="T41" fmla="*/ 30 h 123"/>
                <a:gd name="T42" fmla="*/ 10 w 152"/>
                <a:gd name="T43" fmla="*/ 30 h 123"/>
                <a:gd name="T44" fmla="*/ 7 w 152"/>
                <a:gd name="T45" fmla="*/ 30 h 123"/>
                <a:gd name="T46" fmla="*/ 5 w 152"/>
                <a:gd name="T47" fmla="*/ 30 h 123"/>
                <a:gd name="T48" fmla="*/ 4 w 152"/>
                <a:gd name="T49" fmla="*/ 30 h 123"/>
                <a:gd name="T50" fmla="*/ 3 w 152"/>
                <a:gd name="T51" fmla="*/ 30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3" y="122"/>
                  </a:moveTo>
                  <a:lnTo>
                    <a:pt x="0" y="100"/>
                  </a:lnTo>
                  <a:lnTo>
                    <a:pt x="4" y="93"/>
                  </a:lnTo>
                  <a:lnTo>
                    <a:pt x="14" y="75"/>
                  </a:lnTo>
                  <a:lnTo>
                    <a:pt x="29" y="52"/>
                  </a:lnTo>
                  <a:lnTo>
                    <a:pt x="48" y="27"/>
                  </a:lnTo>
                  <a:lnTo>
                    <a:pt x="70" y="9"/>
                  </a:lnTo>
                  <a:lnTo>
                    <a:pt x="93" y="0"/>
                  </a:lnTo>
                  <a:lnTo>
                    <a:pt x="118" y="5"/>
                  </a:lnTo>
                  <a:lnTo>
                    <a:pt x="141" y="32"/>
                  </a:lnTo>
                  <a:lnTo>
                    <a:pt x="149" y="50"/>
                  </a:lnTo>
                  <a:lnTo>
                    <a:pt x="152" y="65"/>
                  </a:lnTo>
                  <a:lnTo>
                    <a:pt x="151" y="79"/>
                  </a:lnTo>
                  <a:lnTo>
                    <a:pt x="146" y="91"/>
                  </a:lnTo>
                  <a:lnTo>
                    <a:pt x="138" y="99"/>
                  </a:lnTo>
                  <a:lnTo>
                    <a:pt x="127" y="107"/>
                  </a:lnTo>
                  <a:lnTo>
                    <a:pt x="114" y="113"/>
                  </a:lnTo>
                  <a:lnTo>
                    <a:pt x="99" y="116"/>
                  </a:lnTo>
                  <a:lnTo>
                    <a:pt x="84" y="120"/>
                  </a:lnTo>
                  <a:lnTo>
                    <a:pt x="69" y="121"/>
                  </a:lnTo>
                  <a:lnTo>
                    <a:pt x="54" y="122"/>
                  </a:lnTo>
                  <a:lnTo>
                    <a:pt x="42" y="123"/>
                  </a:lnTo>
                  <a:lnTo>
                    <a:pt x="30" y="123"/>
                  </a:lnTo>
                  <a:lnTo>
                    <a:pt x="21" y="122"/>
                  </a:lnTo>
                  <a:lnTo>
                    <a:pt x="15" y="122"/>
                  </a:lnTo>
                  <a:lnTo>
                    <a:pt x="13" y="122"/>
                  </a:lnTo>
                  <a:close/>
                </a:path>
              </a:pathLst>
            </a:custGeom>
            <a:solidFill>
              <a:srgbClr val="FF0000"/>
            </a:solidFill>
            <a:ln w="9525">
              <a:noFill/>
              <a:round/>
              <a:headEnd/>
              <a:tailEnd/>
            </a:ln>
          </p:spPr>
          <p:txBody>
            <a:bodyPr/>
            <a:lstStyle/>
            <a:p>
              <a:endParaRPr lang="en-US"/>
            </a:p>
          </p:txBody>
        </p:sp>
        <p:sp>
          <p:nvSpPr>
            <p:cNvPr id="11341" name="Freeform 352"/>
            <p:cNvSpPr>
              <a:spLocks/>
            </p:cNvSpPr>
            <p:nvPr/>
          </p:nvSpPr>
          <p:spPr bwMode="auto">
            <a:xfrm>
              <a:off x="2972" y="2517"/>
              <a:ext cx="76" cy="61"/>
            </a:xfrm>
            <a:custGeom>
              <a:avLst/>
              <a:gdLst>
                <a:gd name="T0" fmla="*/ 0 w 153"/>
                <a:gd name="T1" fmla="*/ 6 h 122"/>
                <a:gd name="T2" fmla="*/ 3 w 153"/>
                <a:gd name="T3" fmla="*/ 1 h 122"/>
                <a:gd name="T4" fmla="*/ 3 w 153"/>
                <a:gd name="T5" fmla="*/ 1 h 122"/>
                <a:gd name="T6" fmla="*/ 5 w 153"/>
                <a:gd name="T7" fmla="*/ 1 h 122"/>
                <a:gd name="T8" fmla="*/ 7 w 153"/>
                <a:gd name="T9" fmla="*/ 0 h 122"/>
                <a:gd name="T10" fmla="*/ 10 w 153"/>
                <a:gd name="T11" fmla="*/ 0 h 122"/>
                <a:gd name="T12" fmla="*/ 13 w 153"/>
                <a:gd name="T13" fmla="*/ 1 h 122"/>
                <a:gd name="T14" fmla="*/ 17 w 153"/>
                <a:gd name="T15" fmla="*/ 1 h 122"/>
                <a:gd name="T16" fmla="*/ 21 w 153"/>
                <a:gd name="T17" fmla="*/ 1 h 122"/>
                <a:gd name="T18" fmla="*/ 24 w 153"/>
                <a:gd name="T19" fmla="*/ 2 h 122"/>
                <a:gd name="T20" fmla="*/ 28 w 153"/>
                <a:gd name="T21" fmla="*/ 3 h 122"/>
                <a:gd name="T22" fmla="*/ 31 w 153"/>
                <a:gd name="T23" fmla="*/ 4 h 122"/>
                <a:gd name="T24" fmla="*/ 34 w 153"/>
                <a:gd name="T25" fmla="*/ 6 h 122"/>
                <a:gd name="T26" fmla="*/ 36 w 153"/>
                <a:gd name="T27" fmla="*/ 8 h 122"/>
                <a:gd name="T28" fmla="*/ 38 w 153"/>
                <a:gd name="T29" fmla="*/ 11 h 122"/>
                <a:gd name="T30" fmla="*/ 38 w 153"/>
                <a:gd name="T31" fmla="*/ 14 h 122"/>
                <a:gd name="T32" fmla="*/ 37 w 153"/>
                <a:gd name="T33" fmla="*/ 18 h 122"/>
                <a:gd name="T34" fmla="*/ 35 w 153"/>
                <a:gd name="T35" fmla="*/ 23 h 122"/>
                <a:gd name="T36" fmla="*/ 29 w 153"/>
                <a:gd name="T37" fmla="*/ 29 h 122"/>
                <a:gd name="T38" fmla="*/ 23 w 153"/>
                <a:gd name="T39" fmla="*/ 31 h 122"/>
                <a:gd name="T40" fmla="*/ 17 w 153"/>
                <a:gd name="T41" fmla="*/ 29 h 122"/>
                <a:gd name="T42" fmla="*/ 12 w 153"/>
                <a:gd name="T43" fmla="*/ 24 h 122"/>
                <a:gd name="T44" fmla="*/ 7 w 153"/>
                <a:gd name="T45" fmla="*/ 18 h 122"/>
                <a:gd name="T46" fmla="*/ 3 w 153"/>
                <a:gd name="T47" fmla="*/ 12 h 122"/>
                <a:gd name="T48" fmla="*/ 1 w 153"/>
                <a:gd name="T49" fmla="*/ 8 h 122"/>
                <a:gd name="T50" fmla="*/ 0 w 153"/>
                <a:gd name="T51" fmla="*/ 6 h 1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22"/>
                <a:gd name="T80" fmla="*/ 153 w 153"/>
                <a:gd name="T81" fmla="*/ 122 h 1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22">
                  <a:moveTo>
                    <a:pt x="0" y="23"/>
                  </a:moveTo>
                  <a:lnTo>
                    <a:pt x="13" y="1"/>
                  </a:lnTo>
                  <a:lnTo>
                    <a:pt x="15" y="1"/>
                  </a:lnTo>
                  <a:lnTo>
                    <a:pt x="21" y="1"/>
                  </a:lnTo>
                  <a:lnTo>
                    <a:pt x="30" y="0"/>
                  </a:lnTo>
                  <a:lnTo>
                    <a:pt x="42" y="0"/>
                  </a:lnTo>
                  <a:lnTo>
                    <a:pt x="54" y="1"/>
                  </a:lnTo>
                  <a:lnTo>
                    <a:pt x="69" y="2"/>
                  </a:lnTo>
                  <a:lnTo>
                    <a:pt x="84" y="4"/>
                  </a:lnTo>
                  <a:lnTo>
                    <a:pt x="99" y="7"/>
                  </a:lnTo>
                  <a:lnTo>
                    <a:pt x="114" y="10"/>
                  </a:lnTo>
                  <a:lnTo>
                    <a:pt x="127" y="16"/>
                  </a:lnTo>
                  <a:lnTo>
                    <a:pt x="138" y="23"/>
                  </a:lnTo>
                  <a:lnTo>
                    <a:pt x="146" y="32"/>
                  </a:lnTo>
                  <a:lnTo>
                    <a:pt x="152" y="43"/>
                  </a:lnTo>
                  <a:lnTo>
                    <a:pt x="153" y="55"/>
                  </a:lnTo>
                  <a:lnTo>
                    <a:pt x="150" y="70"/>
                  </a:lnTo>
                  <a:lnTo>
                    <a:pt x="142" y="89"/>
                  </a:lnTo>
                  <a:lnTo>
                    <a:pt x="118" y="115"/>
                  </a:lnTo>
                  <a:lnTo>
                    <a:pt x="93" y="122"/>
                  </a:lnTo>
                  <a:lnTo>
                    <a:pt x="70" y="114"/>
                  </a:lnTo>
                  <a:lnTo>
                    <a:pt x="48" y="95"/>
                  </a:lnTo>
                  <a:lnTo>
                    <a:pt x="29" y="72"/>
                  </a:lnTo>
                  <a:lnTo>
                    <a:pt x="14" y="48"/>
                  </a:lnTo>
                  <a:lnTo>
                    <a:pt x="4" y="30"/>
                  </a:lnTo>
                  <a:lnTo>
                    <a:pt x="0" y="23"/>
                  </a:lnTo>
                  <a:close/>
                </a:path>
              </a:pathLst>
            </a:custGeom>
            <a:solidFill>
              <a:srgbClr val="FF0000"/>
            </a:solidFill>
            <a:ln w="9525">
              <a:noFill/>
              <a:round/>
              <a:headEnd/>
              <a:tailEnd/>
            </a:ln>
          </p:spPr>
          <p:txBody>
            <a:bodyPr/>
            <a:lstStyle/>
            <a:p>
              <a:endParaRPr lang="en-US"/>
            </a:p>
          </p:txBody>
        </p:sp>
        <p:sp>
          <p:nvSpPr>
            <p:cNvPr id="11342" name="Freeform 353"/>
            <p:cNvSpPr>
              <a:spLocks/>
            </p:cNvSpPr>
            <p:nvPr/>
          </p:nvSpPr>
          <p:spPr bwMode="auto">
            <a:xfrm>
              <a:off x="2930" y="2532"/>
              <a:ext cx="55" cy="78"/>
            </a:xfrm>
            <a:custGeom>
              <a:avLst/>
              <a:gdLst>
                <a:gd name="T0" fmla="*/ 10 w 112"/>
                <a:gd name="T1" fmla="*/ 0 h 156"/>
                <a:gd name="T2" fmla="*/ 16 w 112"/>
                <a:gd name="T3" fmla="*/ 0 h 156"/>
                <a:gd name="T4" fmla="*/ 18 w 112"/>
                <a:gd name="T5" fmla="*/ 2 h 156"/>
                <a:gd name="T6" fmla="*/ 20 w 112"/>
                <a:gd name="T7" fmla="*/ 6 h 156"/>
                <a:gd name="T8" fmla="*/ 23 w 112"/>
                <a:gd name="T9" fmla="*/ 12 h 156"/>
                <a:gd name="T10" fmla="*/ 26 w 112"/>
                <a:gd name="T11" fmla="*/ 20 h 156"/>
                <a:gd name="T12" fmla="*/ 27 w 112"/>
                <a:gd name="T13" fmla="*/ 26 h 156"/>
                <a:gd name="T14" fmla="*/ 26 w 112"/>
                <a:gd name="T15" fmla="*/ 33 h 156"/>
                <a:gd name="T16" fmla="*/ 22 w 112"/>
                <a:gd name="T17" fmla="*/ 38 h 156"/>
                <a:gd name="T18" fmla="*/ 14 w 112"/>
                <a:gd name="T19" fmla="*/ 39 h 156"/>
                <a:gd name="T20" fmla="*/ 5 w 112"/>
                <a:gd name="T21" fmla="*/ 38 h 156"/>
                <a:gd name="T22" fmla="*/ 1 w 112"/>
                <a:gd name="T23" fmla="*/ 33 h 156"/>
                <a:gd name="T24" fmla="*/ 0 w 112"/>
                <a:gd name="T25" fmla="*/ 26 h 156"/>
                <a:gd name="T26" fmla="*/ 1 w 112"/>
                <a:gd name="T27" fmla="*/ 20 h 156"/>
                <a:gd name="T28" fmla="*/ 3 w 112"/>
                <a:gd name="T29" fmla="*/ 12 h 156"/>
                <a:gd name="T30" fmla="*/ 7 w 112"/>
                <a:gd name="T31" fmla="*/ 6 h 156"/>
                <a:gd name="T32" fmla="*/ 9 w 112"/>
                <a:gd name="T33" fmla="*/ 2 h 156"/>
                <a:gd name="T34" fmla="*/ 10 w 112"/>
                <a:gd name="T35" fmla="*/ 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2"/>
                <a:gd name="T55" fmla="*/ 0 h 156"/>
                <a:gd name="T56" fmla="*/ 112 w 112"/>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2" h="156">
                  <a:moveTo>
                    <a:pt x="43" y="0"/>
                  </a:moveTo>
                  <a:lnTo>
                    <a:pt x="68" y="0"/>
                  </a:lnTo>
                  <a:lnTo>
                    <a:pt x="73" y="7"/>
                  </a:lnTo>
                  <a:lnTo>
                    <a:pt x="83" y="24"/>
                  </a:lnTo>
                  <a:lnTo>
                    <a:pt x="96" y="50"/>
                  </a:lnTo>
                  <a:lnTo>
                    <a:pt x="106" y="77"/>
                  </a:lnTo>
                  <a:lnTo>
                    <a:pt x="112" y="106"/>
                  </a:lnTo>
                  <a:lnTo>
                    <a:pt x="108" y="131"/>
                  </a:lnTo>
                  <a:lnTo>
                    <a:pt x="91" y="149"/>
                  </a:lnTo>
                  <a:lnTo>
                    <a:pt x="56" y="156"/>
                  </a:lnTo>
                  <a:lnTo>
                    <a:pt x="22" y="149"/>
                  </a:lnTo>
                  <a:lnTo>
                    <a:pt x="4" y="131"/>
                  </a:lnTo>
                  <a:lnTo>
                    <a:pt x="0" y="106"/>
                  </a:lnTo>
                  <a:lnTo>
                    <a:pt x="5" y="77"/>
                  </a:lnTo>
                  <a:lnTo>
                    <a:pt x="15" y="50"/>
                  </a:lnTo>
                  <a:lnTo>
                    <a:pt x="28" y="24"/>
                  </a:lnTo>
                  <a:lnTo>
                    <a:pt x="38" y="7"/>
                  </a:lnTo>
                  <a:lnTo>
                    <a:pt x="43" y="0"/>
                  </a:lnTo>
                  <a:close/>
                </a:path>
              </a:pathLst>
            </a:custGeom>
            <a:solidFill>
              <a:srgbClr val="FF0000"/>
            </a:solidFill>
            <a:ln w="9525">
              <a:noFill/>
              <a:round/>
              <a:headEnd/>
              <a:tailEnd/>
            </a:ln>
          </p:spPr>
          <p:txBody>
            <a:bodyPr/>
            <a:lstStyle/>
            <a:p>
              <a:endParaRPr lang="en-US"/>
            </a:p>
          </p:txBody>
        </p:sp>
        <p:sp>
          <p:nvSpPr>
            <p:cNvPr id="11343" name="Freeform 354"/>
            <p:cNvSpPr>
              <a:spLocks/>
            </p:cNvSpPr>
            <p:nvPr/>
          </p:nvSpPr>
          <p:spPr bwMode="auto">
            <a:xfrm>
              <a:off x="2868" y="2515"/>
              <a:ext cx="75" cy="62"/>
            </a:xfrm>
            <a:custGeom>
              <a:avLst/>
              <a:gdLst>
                <a:gd name="T0" fmla="*/ 34 w 151"/>
                <a:gd name="T1" fmla="*/ 1 h 123"/>
                <a:gd name="T2" fmla="*/ 37 w 151"/>
                <a:gd name="T3" fmla="*/ 6 h 123"/>
                <a:gd name="T4" fmla="*/ 36 w 151"/>
                <a:gd name="T5" fmla="*/ 8 h 123"/>
                <a:gd name="T6" fmla="*/ 34 w 151"/>
                <a:gd name="T7" fmla="*/ 12 h 123"/>
                <a:gd name="T8" fmla="*/ 30 w 151"/>
                <a:gd name="T9" fmla="*/ 18 h 123"/>
                <a:gd name="T10" fmla="*/ 25 w 151"/>
                <a:gd name="T11" fmla="*/ 24 h 123"/>
                <a:gd name="T12" fmla="*/ 20 w 151"/>
                <a:gd name="T13" fmla="*/ 29 h 123"/>
                <a:gd name="T14" fmla="*/ 14 w 151"/>
                <a:gd name="T15" fmla="*/ 31 h 123"/>
                <a:gd name="T16" fmla="*/ 8 w 151"/>
                <a:gd name="T17" fmla="*/ 30 h 123"/>
                <a:gd name="T18" fmla="*/ 2 w 151"/>
                <a:gd name="T19" fmla="*/ 23 h 123"/>
                <a:gd name="T20" fmla="*/ 0 w 151"/>
                <a:gd name="T21" fmla="*/ 18 h 123"/>
                <a:gd name="T22" fmla="*/ 0 w 151"/>
                <a:gd name="T23" fmla="*/ 15 h 123"/>
                <a:gd name="T24" fmla="*/ 0 w 151"/>
                <a:gd name="T25" fmla="*/ 11 h 123"/>
                <a:gd name="T26" fmla="*/ 1 w 151"/>
                <a:gd name="T27" fmla="*/ 8 h 123"/>
                <a:gd name="T28" fmla="*/ 3 w 151"/>
                <a:gd name="T29" fmla="*/ 6 h 123"/>
                <a:gd name="T30" fmla="*/ 6 w 151"/>
                <a:gd name="T31" fmla="*/ 4 h 123"/>
                <a:gd name="T32" fmla="*/ 9 w 151"/>
                <a:gd name="T33" fmla="*/ 3 h 123"/>
                <a:gd name="T34" fmla="*/ 13 w 151"/>
                <a:gd name="T35" fmla="*/ 2 h 123"/>
                <a:gd name="T36" fmla="*/ 16 w 151"/>
                <a:gd name="T37" fmla="*/ 1 h 123"/>
                <a:gd name="T38" fmla="*/ 20 w 151"/>
                <a:gd name="T39" fmla="*/ 1 h 123"/>
                <a:gd name="T40" fmla="*/ 24 w 151"/>
                <a:gd name="T41" fmla="*/ 1 h 123"/>
                <a:gd name="T42" fmla="*/ 27 w 151"/>
                <a:gd name="T43" fmla="*/ 0 h 123"/>
                <a:gd name="T44" fmla="*/ 30 w 151"/>
                <a:gd name="T45" fmla="*/ 0 h 123"/>
                <a:gd name="T46" fmla="*/ 32 w 151"/>
                <a:gd name="T47" fmla="*/ 1 h 123"/>
                <a:gd name="T48" fmla="*/ 34 w 151"/>
                <a:gd name="T49" fmla="*/ 1 h 123"/>
                <a:gd name="T50" fmla="*/ 34 w 151"/>
                <a:gd name="T51" fmla="*/ 1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1"/>
                <a:gd name="T79" fmla="*/ 0 h 123"/>
                <a:gd name="T80" fmla="*/ 151 w 151"/>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1" h="123">
                  <a:moveTo>
                    <a:pt x="138" y="1"/>
                  </a:moveTo>
                  <a:lnTo>
                    <a:pt x="151" y="23"/>
                  </a:lnTo>
                  <a:lnTo>
                    <a:pt x="147" y="30"/>
                  </a:lnTo>
                  <a:lnTo>
                    <a:pt x="137" y="48"/>
                  </a:lnTo>
                  <a:lnTo>
                    <a:pt x="122" y="71"/>
                  </a:lnTo>
                  <a:lnTo>
                    <a:pt x="103" y="95"/>
                  </a:lnTo>
                  <a:lnTo>
                    <a:pt x="82" y="114"/>
                  </a:lnTo>
                  <a:lnTo>
                    <a:pt x="57" y="123"/>
                  </a:lnTo>
                  <a:lnTo>
                    <a:pt x="34" y="117"/>
                  </a:lnTo>
                  <a:lnTo>
                    <a:pt x="11" y="91"/>
                  </a:lnTo>
                  <a:lnTo>
                    <a:pt x="3" y="72"/>
                  </a:lnTo>
                  <a:lnTo>
                    <a:pt x="0" y="57"/>
                  </a:lnTo>
                  <a:lnTo>
                    <a:pt x="0" y="44"/>
                  </a:lnTo>
                  <a:lnTo>
                    <a:pt x="6" y="32"/>
                  </a:lnTo>
                  <a:lnTo>
                    <a:pt x="14" y="24"/>
                  </a:lnTo>
                  <a:lnTo>
                    <a:pt x="25" y="16"/>
                  </a:lnTo>
                  <a:lnTo>
                    <a:pt x="38" y="10"/>
                  </a:lnTo>
                  <a:lnTo>
                    <a:pt x="52" y="7"/>
                  </a:lnTo>
                  <a:lnTo>
                    <a:pt x="67" y="3"/>
                  </a:lnTo>
                  <a:lnTo>
                    <a:pt x="82" y="2"/>
                  </a:lnTo>
                  <a:lnTo>
                    <a:pt x="97" y="1"/>
                  </a:lnTo>
                  <a:lnTo>
                    <a:pt x="109" y="0"/>
                  </a:lnTo>
                  <a:lnTo>
                    <a:pt x="121" y="0"/>
                  </a:lnTo>
                  <a:lnTo>
                    <a:pt x="130" y="1"/>
                  </a:lnTo>
                  <a:lnTo>
                    <a:pt x="136" y="1"/>
                  </a:lnTo>
                  <a:lnTo>
                    <a:pt x="138" y="1"/>
                  </a:lnTo>
                  <a:close/>
                </a:path>
              </a:pathLst>
            </a:custGeom>
            <a:solidFill>
              <a:srgbClr val="FF0000"/>
            </a:solidFill>
            <a:ln w="9525">
              <a:noFill/>
              <a:round/>
              <a:headEnd/>
              <a:tailEnd/>
            </a:ln>
          </p:spPr>
          <p:txBody>
            <a:bodyPr/>
            <a:lstStyle/>
            <a:p>
              <a:endParaRPr lang="en-US"/>
            </a:p>
          </p:txBody>
        </p:sp>
        <p:sp>
          <p:nvSpPr>
            <p:cNvPr id="11344" name="Freeform 355"/>
            <p:cNvSpPr>
              <a:spLocks/>
            </p:cNvSpPr>
            <p:nvPr/>
          </p:nvSpPr>
          <p:spPr bwMode="auto">
            <a:xfrm>
              <a:off x="2867" y="2446"/>
              <a:ext cx="76" cy="62"/>
            </a:xfrm>
            <a:custGeom>
              <a:avLst/>
              <a:gdLst>
                <a:gd name="T0" fmla="*/ 38 w 152"/>
                <a:gd name="T1" fmla="*/ 25 h 123"/>
                <a:gd name="T2" fmla="*/ 35 w 152"/>
                <a:gd name="T3" fmla="*/ 31 h 123"/>
                <a:gd name="T4" fmla="*/ 35 w 152"/>
                <a:gd name="T5" fmla="*/ 31 h 123"/>
                <a:gd name="T6" fmla="*/ 33 w 152"/>
                <a:gd name="T7" fmla="*/ 31 h 123"/>
                <a:gd name="T8" fmla="*/ 30 w 152"/>
                <a:gd name="T9" fmla="*/ 31 h 123"/>
                <a:gd name="T10" fmla="*/ 27 w 152"/>
                <a:gd name="T11" fmla="*/ 31 h 123"/>
                <a:gd name="T12" fmla="*/ 24 w 152"/>
                <a:gd name="T13" fmla="*/ 31 h 123"/>
                <a:gd name="T14" fmla="*/ 21 w 152"/>
                <a:gd name="T15" fmla="*/ 31 h 123"/>
                <a:gd name="T16" fmla="*/ 17 w 152"/>
                <a:gd name="T17" fmla="*/ 30 h 123"/>
                <a:gd name="T18" fmla="*/ 13 w 152"/>
                <a:gd name="T19" fmla="*/ 29 h 123"/>
                <a:gd name="T20" fmla="*/ 10 w 152"/>
                <a:gd name="T21" fmla="*/ 28 h 123"/>
                <a:gd name="T22" fmla="*/ 6 w 152"/>
                <a:gd name="T23" fmla="*/ 27 h 123"/>
                <a:gd name="T24" fmla="*/ 4 w 152"/>
                <a:gd name="T25" fmla="*/ 25 h 123"/>
                <a:gd name="T26" fmla="*/ 2 w 152"/>
                <a:gd name="T27" fmla="*/ 23 h 123"/>
                <a:gd name="T28" fmla="*/ 1 w 152"/>
                <a:gd name="T29" fmla="*/ 20 h 123"/>
                <a:gd name="T30" fmla="*/ 0 w 152"/>
                <a:gd name="T31" fmla="*/ 17 h 123"/>
                <a:gd name="T32" fmla="*/ 1 w 152"/>
                <a:gd name="T33" fmla="*/ 13 h 123"/>
                <a:gd name="T34" fmla="*/ 3 w 152"/>
                <a:gd name="T35" fmla="*/ 9 h 123"/>
                <a:gd name="T36" fmla="*/ 9 w 152"/>
                <a:gd name="T37" fmla="*/ 2 h 123"/>
                <a:gd name="T38" fmla="*/ 14 w 152"/>
                <a:gd name="T39" fmla="*/ 0 h 123"/>
                <a:gd name="T40" fmla="*/ 21 w 152"/>
                <a:gd name="T41" fmla="*/ 2 h 123"/>
                <a:gd name="T42" fmla="*/ 26 w 152"/>
                <a:gd name="T43" fmla="*/ 7 h 123"/>
                <a:gd name="T44" fmla="*/ 31 w 152"/>
                <a:gd name="T45" fmla="*/ 13 h 123"/>
                <a:gd name="T46" fmla="*/ 35 w 152"/>
                <a:gd name="T47" fmla="*/ 19 h 123"/>
                <a:gd name="T48" fmla="*/ 37 w 152"/>
                <a:gd name="T49" fmla="*/ 23 h 123"/>
                <a:gd name="T50" fmla="*/ 38 w 152"/>
                <a:gd name="T51" fmla="*/ 25 h 1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2"/>
                <a:gd name="T79" fmla="*/ 0 h 123"/>
                <a:gd name="T80" fmla="*/ 152 w 152"/>
                <a:gd name="T81" fmla="*/ 123 h 1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2" h="123">
                  <a:moveTo>
                    <a:pt x="152" y="99"/>
                  </a:moveTo>
                  <a:lnTo>
                    <a:pt x="139" y="122"/>
                  </a:lnTo>
                  <a:lnTo>
                    <a:pt x="137" y="122"/>
                  </a:lnTo>
                  <a:lnTo>
                    <a:pt x="131" y="122"/>
                  </a:lnTo>
                  <a:lnTo>
                    <a:pt x="122" y="123"/>
                  </a:lnTo>
                  <a:lnTo>
                    <a:pt x="110" y="122"/>
                  </a:lnTo>
                  <a:lnTo>
                    <a:pt x="98" y="122"/>
                  </a:lnTo>
                  <a:lnTo>
                    <a:pt x="83" y="121"/>
                  </a:lnTo>
                  <a:lnTo>
                    <a:pt x="68" y="118"/>
                  </a:lnTo>
                  <a:lnTo>
                    <a:pt x="53" y="116"/>
                  </a:lnTo>
                  <a:lnTo>
                    <a:pt x="39" y="111"/>
                  </a:lnTo>
                  <a:lnTo>
                    <a:pt x="26" y="106"/>
                  </a:lnTo>
                  <a:lnTo>
                    <a:pt x="15" y="99"/>
                  </a:lnTo>
                  <a:lnTo>
                    <a:pt x="7" y="91"/>
                  </a:lnTo>
                  <a:lnTo>
                    <a:pt x="1" y="79"/>
                  </a:lnTo>
                  <a:lnTo>
                    <a:pt x="0" y="66"/>
                  </a:lnTo>
                  <a:lnTo>
                    <a:pt x="3" y="51"/>
                  </a:lnTo>
                  <a:lnTo>
                    <a:pt x="11" y="33"/>
                  </a:lnTo>
                  <a:lnTo>
                    <a:pt x="34" y="6"/>
                  </a:lnTo>
                  <a:lnTo>
                    <a:pt x="58" y="0"/>
                  </a:lnTo>
                  <a:lnTo>
                    <a:pt x="83" y="8"/>
                  </a:lnTo>
                  <a:lnTo>
                    <a:pt x="104" y="27"/>
                  </a:lnTo>
                  <a:lnTo>
                    <a:pt x="123" y="50"/>
                  </a:lnTo>
                  <a:lnTo>
                    <a:pt x="138" y="73"/>
                  </a:lnTo>
                  <a:lnTo>
                    <a:pt x="148" y="92"/>
                  </a:lnTo>
                  <a:lnTo>
                    <a:pt x="152" y="99"/>
                  </a:lnTo>
                  <a:close/>
                </a:path>
              </a:pathLst>
            </a:custGeom>
            <a:solidFill>
              <a:srgbClr val="FF0000"/>
            </a:solidFill>
            <a:ln w="9525">
              <a:noFill/>
              <a:round/>
              <a:headEnd/>
              <a:tailEnd/>
            </a:ln>
          </p:spPr>
          <p:txBody>
            <a:bodyPr/>
            <a:lstStyle/>
            <a:p>
              <a:endParaRPr lang="en-US"/>
            </a:p>
          </p:txBody>
        </p:sp>
        <p:sp>
          <p:nvSpPr>
            <p:cNvPr id="11345" name="Freeform 356"/>
            <p:cNvSpPr>
              <a:spLocks/>
            </p:cNvSpPr>
            <p:nvPr/>
          </p:nvSpPr>
          <p:spPr bwMode="auto">
            <a:xfrm>
              <a:off x="2555" y="2447"/>
              <a:ext cx="68" cy="74"/>
            </a:xfrm>
            <a:custGeom>
              <a:avLst/>
              <a:gdLst>
                <a:gd name="T0" fmla="*/ 1 w 136"/>
                <a:gd name="T1" fmla="*/ 17 h 148"/>
                <a:gd name="T2" fmla="*/ 0 w 136"/>
                <a:gd name="T3" fmla="*/ 12 h 148"/>
                <a:gd name="T4" fmla="*/ 2 w 136"/>
                <a:gd name="T5" fmla="*/ 9 h 148"/>
                <a:gd name="T6" fmla="*/ 4 w 136"/>
                <a:gd name="T7" fmla="*/ 7 h 148"/>
                <a:gd name="T8" fmla="*/ 6 w 136"/>
                <a:gd name="T9" fmla="*/ 6 h 148"/>
                <a:gd name="T10" fmla="*/ 9 w 136"/>
                <a:gd name="T11" fmla="*/ 6 h 148"/>
                <a:gd name="T12" fmla="*/ 11 w 136"/>
                <a:gd name="T13" fmla="*/ 4 h 148"/>
                <a:gd name="T14" fmla="*/ 14 w 136"/>
                <a:gd name="T15" fmla="*/ 1 h 148"/>
                <a:gd name="T16" fmla="*/ 20 w 136"/>
                <a:gd name="T17" fmla="*/ 1 h 148"/>
                <a:gd name="T18" fmla="*/ 23 w 136"/>
                <a:gd name="T19" fmla="*/ 4 h 148"/>
                <a:gd name="T20" fmla="*/ 25 w 136"/>
                <a:gd name="T21" fmla="*/ 6 h 148"/>
                <a:gd name="T22" fmla="*/ 28 w 136"/>
                <a:gd name="T23" fmla="*/ 6 h 148"/>
                <a:gd name="T24" fmla="*/ 30 w 136"/>
                <a:gd name="T25" fmla="*/ 6 h 148"/>
                <a:gd name="T26" fmla="*/ 33 w 136"/>
                <a:gd name="T27" fmla="*/ 8 h 148"/>
                <a:gd name="T28" fmla="*/ 34 w 136"/>
                <a:gd name="T29" fmla="*/ 11 h 148"/>
                <a:gd name="T30" fmla="*/ 33 w 136"/>
                <a:gd name="T31" fmla="*/ 17 h 148"/>
                <a:gd name="T32" fmla="*/ 33 w 136"/>
                <a:gd name="T33" fmla="*/ 20 h 148"/>
                <a:gd name="T34" fmla="*/ 34 w 136"/>
                <a:gd name="T35" fmla="*/ 25 h 148"/>
                <a:gd name="T36" fmla="*/ 33 w 136"/>
                <a:gd name="T37" fmla="*/ 29 h 148"/>
                <a:gd name="T38" fmla="*/ 30 w 136"/>
                <a:gd name="T39" fmla="*/ 30 h 148"/>
                <a:gd name="T40" fmla="*/ 28 w 136"/>
                <a:gd name="T41" fmla="*/ 31 h 148"/>
                <a:gd name="T42" fmla="*/ 25 w 136"/>
                <a:gd name="T43" fmla="*/ 30 h 148"/>
                <a:gd name="T44" fmla="*/ 23 w 136"/>
                <a:gd name="T45" fmla="*/ 33 h 148"/>
                <a:gd name="T46" fmla="*/ 20 w 136"/>
                <a:gd name="T47" fmla="*/ 37 h 148"/>
                <a:gd name="T48" fmla="*/ 15 w 136"/>
                <a:gd name="T49" fmla="*/ 37 h 148"/>
                <a:gd name="T50" fmla="*/ 11 w 136"/>
                <a:gd name="T51" fmla="*/ 33 h 148"/>
                <a:gd name="T52" fmla="*/ 9 w 136"/>
                <a:gd name="T53" fmla="*/ 31 h 148"/>
                <a:gd name="T54" fmla="*/ 6 w 136"/>
                <a:gd name="T55" fmla="*/ 31 h 148"/>
                <a:gd name="T56" fmla="*/ 4 w 136"/>
                <a:gd name="T57" fmla="*/ 30 h 148"/>
                <a:gd name="T58" fmla="*/ 2 w 136"/>
                <a:gd name="T59" fmla="*/ 29 h 148"/>
                <a:gd name="T60" fmla="*/ 1 w 136"/>
                <a:gd name="T61" fmla="*/ 25 h 148"/>
                <a:gd name="T62" fmla="*/ 2 w 136"/>
                <a:gd name="T63" fmla="*/ 21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8"/>
                <a:gd name="T98" fmla="*/ 136 w 136"/>
                <a:gd name="T99" fmla="*/ 148 h 1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8">
                  <a:moveTo>
                    <a:pt x="14" y="75"/>
                  </a:moveTo>
                  <a:lnTo>
                    <a:pt x="6" y="67"/>
                  </a:lnTo>
                  <a:lnTo>
                    <a:pt x="1" y="57"/>
                  </a:lnTo>
                  <a:lnTo>
                    <a:pt x="0" y="47"/>
                  </a:lnTo>
                  <a:lnTo>
                    <a:pt x="4" y="38"/>
                  </a:lnTo>
                  <a:lnTo>
                    <a:pt x="7" y="33"/>
                  </a:lnTo>
                  <a:lnTo>
                    <a:pt x="11" y="30"/>
                  </a:lnTo>
                  <a:lnTo>
                    <a:pt x="15" y="27"/>
                  </a:lnTo>
                  <a:lnTo>
                    <a:pt x="20" y="25"/>
                  </a:lnTo>
                  <a:lnTo>
                    <a:pt x="24" y="25"/>
                  </a:lnTo>
                  <a:lnTo>
                    <a:pt x="30" y="25"/>
                  </a:lnTo>
                  <a:lnTo>
                    <a:pt x="35" y="25"/>
                  </a:lnTo>
                  <a:lnTo>
                    <a:pt x="41" y="27"/>
                  </a:lnTo>
                  <a:lnTo>
                    <a:pt x="43" y="16"/>
                  </a:lnTo>
                  <a:lnTo>
                    <a:pt x="50" y="8"/>
                  </a:lnTo>
                  <a:lnTo>
                    <a:pt x="58" y="2"/>
                  </a:lnTo>
                  <a:lnTo>
                    <a:pt x="68" y="0"/>
                  </a:lnTo>
                  <a:lnTo>
                    <a:pt x="79" y="2"/>
                  </a:lnTo>
                  <a:lnTo>
                    <a:pt x="87" y="8"/>
                  </a:lnTo>
                  <a:lnTo>
                    <a:pt x="92" y="16"/>
                  </a:lnTo>
                  <a:lnTo>
                    <a:pt x="95" y="26"/>
                  </a:lnTo>
                  <a:lnTo>
                    <a:pt x="100" y="24"/>
                  </a:lnTo>
                  <a:lnTo>
                    <a:pt x="105" y="23"/>
                  </a:lnTo>
                  <a:lnTo>
                    <a:pt x="111" y="23"/>
                  </a:lnTo>
                  <a:lnTo>
                    <a:pt x="117" y="24"/>
                  </a:lnTo>
                  <a:lnTo>
                    <a:pt x="121" y="26"/>
                  </a:lnTo>
                  <a:lnTo>
                    <a:pt x="126" y="29"/>
                  </a:lnTo>
                  <a:lnTo>
                    <a:pt x="129" y="32"/>
                  </a:lnTo>
                  <a:lnTo>
                    <a:pt x="133" y="37"/>
                  </a:lnTo>
                  <a:lnTo>
                    <a:pt x="136" y="46"/>
                  </a:lnTo>
                  <a:lnTo>
                    <a:pt x="135" y="56"/>
                  </a:lnTo>
                  <a:lnTo>
                    <a:pt x="130" y="65"/>
                  </a:lnTo>
                  <a:lnTo>
                    <a:pt x="122" y="73"/>
                  </a:lnTo>
                  <a:lnTo>
                    <a:pt x="130" y="80"/>
                  </a:lnTo>
                  <a:lnTo>
                    <a:pt x="135" y="90"/>
                  </a:lnTo>
                  <a:lnTo>
                    <a:pt x="136" y="100"/>
                  </a:lnTo>
                  <a:lnTo>
                    <a:pt x="133" y="110"/>
                  </a:lnTo>
                  <a:lnTo>
                    <a:pt x="129" y="115"/>
                  </a:lnTo>
                  <a:lnTo>
                    <a:pt x="126" y="118"/>
                  </a:lnTo>
                  <a:lnTo>
                    <a:pt x="121" y="121"/>
                  </a:lnTo>
                  <a:lnTo>
                    <a:pt x="117" y="122"/>
                  </a:lnTo>
                  <a:lnTo>
                    <a:pt x="112" y="123"/>
                  </a:lnTo>
                  <a:lnTo>
                    <a:pt x="106" y="123"/>
                  </a:lnTo>
                  <a:lnTo>
                    <a:pt x="102" y="122"/>
                  </a:lnTo>
                  <a:lnTo>
                    <a:pt x="96" y="121"/>
                  </a:lnTo>
                  <a:lnTo>
                    <a:pt x="94" y="131"/>
                  </a:lnTo>
                  <a:lnTo>
                    <a:pt x="88" y="140"/>
                  </a:lnTo>
                  <a:lnTo>
                    <a:pt x="80" y="146"/>
                  </a:lnTo>
                  <a:lnTo>
                    <a:pt x="69" y="148"/>
                  </a:lnTo>
                  <a:lnTo>
                    <a:pt x="59" y="146"/>
                  </a:lnTo>
                  <a:lnTo>
                    <a:pt x="51" y="140"/>
                  </a:lnTo>
                  <a:lnTo>
                    <a:pt x="45" y="131"/>
                  </a:lnTo>
                  <a:lnTo>
                    <a:pt x="42" y="121"/>
                  </a:lnTo>
                  <a:lnTo>
                    <a:pt x="36" y="123"/>
                  </a:lnTo>
                  <a:lnTo>
                    <a:pt x="31" y="124"/>
                  </a:lnTo>
                  <a:lnTo>
                    <a:pt x="26" y="124"/>
                  </a:lnTo>
                  <a:lnTo>
                    <a:pt x="21" y="123"/>
                  </a:lnTo>
                  <a:lnTo>
                    <a:pt x="16" y="122"/>
                  </a:lnTo>
                  <a:lnTo>
                    <a:pt x="12" y="120"/>
                  </a:lnTo>
                  <a:lnTo>
                    <a:pt x="8" y="116"/>
                  </a:lnTo>
                  <a:lnTo>
                    <a:pt x="5" y="111"/>
                  </a:lnTo>
                  <a:lnTo>
                    <a:pt x="1" y="101"/>
                  </a:lnTo>
                  <a:lnTo>
                    <a:pt x="3" y="92"/>
                  </a:lnTo>
                  <a:lnTo>
                    <a:pt x="7" y="83"/>
                  </a:lnTo>
                  <a:lnTo>
                    <a:pt x="14" y="75"/>
                  </a:lnTo>
                  <a:close/>
                </a:path>
              </a:pathLst>
            </a:custGeom>
            <a:solidFill>
              <a:srgbClr val="FF0000"/>
            </a:solidFill>
            <a:ln w="9525">
              <a:noFill/>
              <a:round/>
              <a:headEnd/>
              <a:tailEnd/>
            </a:ln>
          </p:spPr>
          <p:txBody>
            <a:bodyPr/>
            <a:lstStyle/>
            <a:p>
              <a:endParaRPr lang="en-US"/>
            </a:p>
          </p:txBody>
        </p:sp>
        <p:sp>
          <p:nvSpPr>
            <p:cNvPr id="11346" name="Freeform 357"/>
            <p:cNvSpPr>
              <a:spLocks/>
            </p:cNvSpPr>
            <p:nvPr/>
          </p:nvSpPr>
          <p:spPr bwMode="auto">
            <a:xfrm>
              <a:off x="2579" y="2473"/>
              <a:ext cx="20" cy="21"/>
            </a:xfrm>
            <a:custGeom>
              <a:avLst/>
              <a:gdLst>
                <a:gd name="T0" fmla="*/ 5 w 39"/>
                <a:gd name="T1" fmla="*/ 11 h 40"/>
                <a:gd name="T2" fmla="*/ 7 w 39"/>
                <a:gd name="T3" fmla="*/ 10 h 40"/>
                <a:gd name="T4" fmla="*/ 9 w 39"/>
                <a:gd name="T5" fmla="*/ 9 h 40"/>
                <a:gd name="T6" fmla="*/ 10 w 39"/>
                <a:gd name="T7" fmla="*/ 7 h 40"/>
                <a:gd name="T8" fmla="*/ 10 w 39"/>
                <a:gd name="T9" fmla="*/ 6 h 40"/>
                <a:gd name="T10" fmla="*/ 10 w 39"/>
                <a:gd name="T11" fmla="*/ 3 h 40"/>
                <a:gd name="T12" fmla="*/ 9 w 39"/>
                <a:gd name="T13" fmla="*/ 2 h 40"/>
                <a:gd name="T14" fmla="*/ 7 w 39"/>
                <a:gd name="T15" fmla="*/ 1 h 40"/>
                <a:gd name="T16" fmla="*/ 5 w 39"/>
                <a:gd name="T17" fmla="*/ 0 h 40"/>
                <a:gd name="T18" fmla="*/ 3 w 39"/>
                <a:gd name="T19" fmla="*/ 1 h 40"/>
                <a:gd name="T20" fmla="*/ 2 w 39"/>
                <a:gd name="T21" fmla="*/ 2 h 40"/>
                <a:gd name="T22" fmla="*/ 1 w 39"/>
                <a:gd name="T23" fmla="*/ 3 h 40"/>
                <a:gd name="T24" fmla="*/ 0 w 39"/>
                <a:gd name="T25" fmla="*/ 6 h 40"/>
                <a:gd name="T26" fmla="*/ 1 w 39"/>
                <a:gd name="T27" fmla="*/ 7 h 40"/>
                <a:gd name="T28" fmla="*/ 2 w 39"/>
                <a:gd name="T29" fmla="*/ 9 h 40"/>
                <a:gd name="T30" fmla="*/ 3 w 39"/>
                <a:gd name="T31" fmla="*/ 10 h 40"/>
                <a:gd name="T32" fmla="*/ 5 w 39"/>
                <a:gd name="T33" fmla="*/ 1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0"/>
                <a:gd name="T53" fmla="*/ 39 w 39"/>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0">
                  <a:moveTo>
                    <a:pt x="19" y="40"/>
                  </a:moveTo>
                  <a:lnTo>
                    <a:pt x="27" y="39"/>
                  </a:lnTo>
                  <a:lnTo>
                    <a:pt x="33" y="34"/>
                  </a:lnTo>
                  <a:lnTo>
                    <a:pt x="38" y="27"/>
                  </a:lnTo>
                  <a:lnTo>
                    <a:pt x="39" y="20"/>
                  </a:lnTo>
                  <a:lnTo>
                    <a:pt x="38" y="12"/>
                  </a:lnTo>
                  <a:lnTo>
                    <a:pt x="33" y="5"/>
                  </a:lnTo>
                  <a:lnTo>
                    <a:pt x="27" y="1"/>
                  </a:lnTo>
                  <a:lnTo>
                    <a:pt x="19" y="0"/>
                  </a:lnTo>
                  <a:lnTo>
                    <a:pt x="12" y="1"/>
                  </a:lnTo>
                  <a:lnTo>
                    <a:pt x="6" y="5"/>
                  </a:lnTo>
                  <a:lnTo>
                    <a:pt x="1" y="12"/>
                  </a:lnTo>
                  <a:lnTo>
                    <a:pt x="0" y="20"/>
                  </a:lnTo>
                  <a:lnTo>
                    <a:pt x="1" y="27"/>
                  </a:lnTo>
                  <a:lnTo>
                    <a:pt x="6" y="34"/>
                  </a:lnTo>
                  <a:lnTo>
                    <a:pt x="12" y="39"/>
                  </a:lnTo>
                  <a:lnTo>
                    <a:pt x="19" y="40"/>
                  </a:lnTo>
                  <a:close/>
                </a:path>
              </a:pathLst>
            </a:custGeom>
            <a:solidFill>
              <a:srgbClr val="FF0000"/>
            </a:solidFill>
            <a:ln w="9525">
              <a:noFill/>
              <a:round/>
              <a:headEnd/>
              <a:tailEnd/>
            </a:ln>
          </p:spPr>
          <p:txBody>
            <a:bodyPr/>
            <a:lstStyle/>
            <a:p>
              <a:endParaRPr lang="en-US"/>
            </a:p>
          </p:txBody>
        </p:sp>
        <p:sp>
          <p:nvSpPr>
            <p:cNvPr id="11347" name="Freeform 358"/>
            <p:cNvSpPr>
              <a:spLocks/>
            </p:cNvSpPr>
            <p:nvPr/>
          </p:nvSpPr>
          <p:spPr bwMode="auto">
            <a:xfrm>
              <a:off x="2642" y="1923"/>
              <a:ext cx="68" cy="74"/>
            </a:xfrm>
            <a:custGeom>
              <a:avLst/>
              <a:gdLst>
                <a:gd name="T0" fmla="*/ 1 w 136"/>
                <a:gd name="T1" fmla="*/ 17 h 147"/>
                <a:gd name="T2" fmla="*/ 0 w 136"/>
                <a:gd name="T3" fmla="*/ 12 h 147"/>
                <a:gd name="T4" fmla="*/ 2 w 136"/>
                <a:gd name="T5" fmla="*/ 9 h 147"/>
                <a:gd name="T6" fmla="*/ 4 w 136"/>
                <a:gd name="T7" fmla="*/ 7 h 147"/>
                <a:gd name="T8" fmla="*/ 6 w 136"/>
                <a:gd name="T9" fmla="*/ 6 h 147"/>
                <a:gd name="T10" fmla="*/ 9 w 136"/>
                <a:gd name="T11" fmla="*/ 7 h 147"/>
                <a:gd name="T12" fmla="*/ 11 w 136"/>
                <a:gd name="T13" fmla="*/ 4 h 147"/>
                <a:gd name="T14" fmla="*/ 14 w 136"/>
                <a:gd name="T15" fmla="*/ 1 h 147"/>
                <a:gd name="T16" fmla="*/ 20 w 136"/>
                <a:gd name="T17" fmla="*/ 1 h 147"/>
                <a:gd name="T18" fmla="*/ 23 w 136"/>
                <a:gd name="T19" fmla="*/ 4 h 147"/>
                <a:gd name="T20" fmla="*/ 25 w 136"/>
                <a:gd name="T21" fmla="*/ 6 h 147"/>
                <a:gd name="T22" fmla="*/ 28 w 136"/>
                <a:gd name="T23" fmla="*/ 6 h 147"/>
                <a:gd name="T24" fmla="*/ 30 w 136"/>
                <a:gd name="T25" fmla="*/ 7 h 147"/>
                <a:gd name="T26" fmla="*/ 33 w 136"/>
                <a:gd name="T27" fmla="*/ 8 h 147"/>
                <a:gd name="T28" fmla="*/ 34 w 136"/>
                <a:gd name="T29" fmla="*/ 12 h 147"/>
                <a:gd name="T30" fmla="*/ 33 w 136"/>
                <a:gd name="T31" fmla="*/ 17 h 147"/>
                <a:gd name="T32" fmla="*/ 33 w 136"/>
                <a:gd name="T33" fmla="*/ 20 h 147"/>
                <a:gd name="T34" fmla="*/ 34 w 136"/>
                <a:gd name="T35" fmla="*/ 25 h 147"/>
                <a:gd name="T36" fmla="*/ 33 w 136"/>
                <a:gd name="T37" fmla="*/ 29 h 147"/>
                <a:gd name="T38" fmla="*/ 30 w 136"/>
                <a:gd name="T39" fmla="*/ 31 h 147"/>
                <a:gd name="T40" fmla="*/ 28 w 136"/>
                <a:gd name="T41" fmla="*/ 31 h 147"/>
                <a:gd name="T42" fmla="*/ 25 w 136"/>
                <a:gd name="T43" fmla="*/ 31 h 147"/>
                <a:gd name="T44" fmla="*/ 23 w 136"/>
                <a:gd name="T45" fmla="*/ 33 h 147"/>
                <a:gd name="T46" fmla="*/ 20 w 136"/>
                <a:gd name="T47" fmla="*/ 37 h 147"/>
                <a:gd name="T48" fmla="*/ 15 w 136"/>
                <a:gd name="T49" fmla="*/ 37 h 147"/>
                <a:gd name="T50" fmla="*/ 11 w 136"/>
                <a:gd name="T51" fmla="*/ 33 h 147"/>
                <a:gd name="T52" fmla="*/ 9 w 136"/>
                <a:gd name="T53" fmla="*/ 31 h 147"/>
                <a:gd name="T54" fmla="*/ 6 w 136"/>
                <a:gd name="T55" fmla="*/ 31 h 147"/>
                <a:gd name="T56" fmla="*/ 4 w 136"/>
                <a:gd name="T57" fmla="*/ 31 h 147"/>
                <a:gd name="T58" fmla="*/ 2 w 136"/>
                <a:gd name="T59" fmla="*/ 29 h 147"/>
                <a:gd name="T60" fmla="*/ 1 w 136"/>
                <a:gd name="T61" fmla="*/ 26 h 147"/>
                <a:gd name="T62" fmla="*/ 2 w 136"/>
                <a:gd name="T63" fmla="*/ 21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147"/>
                <a:gd name="T98" fmla="*/ 136 w 136"/>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147">
                  <a:moveTo>
                    <a:pt x="14" y="74"/>
                  </a:moveTo>
                  <a:lnTo>
                    <a:pt x="6" y="66"/>
                  </a:lnTo>
                  <a:lnTo>
                    <a:pt x="1" y="57"/>
                  </a:lnTo>
                  <a:lnTo>
                    <a:pt x="0" y="47"/>
                  </a:lnTo>
                  <a:lnTo>
                    <a:pt x="4" y="36"/>
                  </a:lnTo>
                  <a:lnTo>
                    <a:pt x="7" y="33"/>
                  </a:lnTo>
                  <a:lnTo>
                    <a:pt x="11" y="30"/>
                  </a:lnTo>
                  <a:lnTo>
                    <a:pt x="15" y="26"/>
                  </a:lnTo>
                  <a:lnTo>
                    <a:pt x="20" y="25"/>
                  </a:lnTo>
                  <a:lnTo>
                    <a:pt x="25" y="24"/>
                  </a:lnTo>
                  <a:lnTo>
                    <a:pt x="30" y="24"/>
                  </a:lnTo>
                  <a:lnTo>
                    <a:pt x="35" y="25"/>
                  </a:lnTo>
                  <a:lnTo>
                    <a:pt x="41" y="27"/>
                  </a:lnTo>
                  <a:lnTo>
                    <a:pt x="43" y="16"/>
                  </a:lnTo>
                  <a:lnTo>
                    <a:pt x="50" y="8"/>
                  </a:lnTo>
                  <a:lnTo>
                    <a:pt x="58" y="2"/>
                  </a:lnTo>
                  <a:lnTo>
                    <a:pt x="68" y="0"/>
                  </a:lnTo>
                  <a:lnTo>
                    <a:pt x="79" y="2"/>
                  </a:lnTo>
                  <a:lnTo>
                    <a:pt x="87" y="8"/>
                  </a:lnTo>
                  <a:lnTo>
                    <a:pt x="92" y="16"/>
                  </a:lnTo>
                  <a:lnTo>
                    <a:pt x="95" y="26"/>
                  </a:lnTo>
                  <a:lnTo>
                    <a:pt x="101" y="24"/>
                  </a:lnTo>
                  <a:lnTo>
                    <a:pt x="105" y="23"/>
                  </a:lnTo>
                  <a:lnTo>
                    <a:pt x="111" y="23"/>
                  </a:lnTo>
                  <a:lnTo>
                    <a:pt x="116" y="24"/>
                  </a:lnTo>
                  <a:lnTo>
                    <a:pt x="121" y="25"/>
                  </a:lnTo>
                  <a:lnTo>
                    <a:pt x="126" y="28"/>
                  </a:lnTo>
                  <a:lnTo>
                    <a:pt x="129" y="32"/>
                  </a:lnTo>
                  <a:lnTo>
                    <a:pt x="133" y="35"/>
                  </a:lnTo>
                  <a:lnTo>
                    <a:pt x="136" y="46"/>
                  </a:lnTo>
                  <a:lnTo>
                    <a:pt x="135" y="55"/>
                  </a:lnTo>
                  <a:lnTo>
                    <a:pt x="130" y="65"/>
                  </a:lnTo>
                  <a:lnTo>
                    <a:pt x="122" y="72"/>
                  </a:lnTo>
                  <a:lnTo>
                    <a:pt x="130" y="80"/>
                  </a:lnTo>
                  <a:lnTo>
                    <a:pt x="135" y="89"/>
                  </a:lnTo>
                  <a:lnTo>
                    <a:pt x="136" y="100"/>
                  </a:lnTo>
                  <a:lnTo>
                    <a:pt x="133" y="110"/>
                  </a:lnTo>
                  <a:lnTo>
                    <a:pt x="129" y="114"/>
                  </a:lnTo>
                  <a:lnTo>
                    <a:pt x="126" y="117"/>
                  </a:lnTo>
                  <a:lnTo>
                    <a:pt x="121" y="121"/>
                  </a:lnTo>
                  <a:lnTo>
                    <a:pt x="117" y="122"/>
                  </a:lnTo>
                  <a:lnTo>
                    <a:pt x="112" y="123"/>
                  </a:lnTo>
                  <a:lnTo>
                    <a:pt x="106" y="123"/>
                  </a:lnTo>
                  <a:lnTo>
                    <a:pt x="102" y="122"/>
                  </a:lnTo>
                  <a:lnTo>
                    <a:pt x="96" y="121"/>
                  </a:lnTo>
                  <a:lnTo>
                    <a:pt x="94" y="131"/>
                  </a:lnTo>
                  <a:lnTo>
                    <a:pt x="88" y="139"/>
                  </a:lnTo>
                  <a:lnTo>
                    <a:pt x="80" y="145"/>
                  </a:lnTo>
                  <a:lnTo>
                    <a:pt x="69" y="147"/>
                  </a:lnTo>
                  <a:lnTo>
                    <a:pt x="59" y="145"/>
                  </a:lnTo>
                  <a:lnTo>
                    <a:pt x="51" y="139"/>
                  </a:lnTo>
                  <a:lnTo>
                    <a:pt x="45" y="131"/>
                  </a:lnTo>
                  <a:lnTo>
                    <a:pt x="42" y="121"/>
                  </a:lnTo>
                  <a:lnTo>
                    <a:pt x="36" y="123"/>
                  </a:lnTo>
                  <a:lnTo>
                    <a:pt x="31" y="124"/>
                  </a:lnTo>
                  <a:lnTo>
                    <a:pt x="26" y="124"/>
                  </a:lnTo>
                  <a:lnTo>
                    <a:pt x="21" y="123"/>
                  </a:lnTo>
                  <a:lnTo>
                    <a:pt x="16" y="122"/>
                  </a:lnTo>
                  <a:lnTo>
                    <a:pt x="12" y="119"/>
                  </a:lnTo>
                  <a:lnTo>
                    <a:pt x="8" y="116"/>
                  </a:lnTo>
                  <a:lnTo>
                    <a:pt x="5" y="111"/>
                  </a:lnTo>
                  <a:lnTo>
                    <a:pt x="1" y="101"/>
                  </a:lnTo>
                  <a:lnTo>
                    <a:pt x="3" y="92"/>
                  </a:lnTo>
                  <a:lnTo>
                    <a:pt x="7" y="83"/>
                  </a:lnTo>
                  <a:lnTo>
                    <a:pt x="14" y="74"/>
                  </a:lnTo>
                  <a:close/>
                </a:path>
              </a:pathLst>
            </a:custGeom>
            <a:solidFill>
              <a:srgbClr val="FF0000"/>
            </a:solidFill>
            <a:ln w="9525">
              <a:noFill/>
              <a:round/>
              <a:headEnd/>
              <a:tailEnd/>
            </a:ln>
          </p:spPr>
          <p:txBody>
            <a:bodyPr/>
            <a:lstStyle/>
            <a:p>
              <a:endParaRPr lang="en-US"/>
            </a:p>
          </p:txBody>
        </p:sp>
        <p:sp>
          <p:nvSpPr>
            <p:cNvPr id="11348" name="Freeform 359"/>
            <p:cNvSpPr>
              <a:spLocks/>
            </p:cNvSpPr>
            <p:nvPr/>
          </p:nvSpPr>
          <p:spPr bwMode="auto">
            <a:xfrm>
              <a:off x="2667" y="1949"/>
              <a:ext cx="20" cy="20"/>
            </a:xfrm>
            <a:custGeom>
              <a:avLst/>
              <a:gdLst>
                <a:gd name="T0" fmla="*/ 5 w 39"/>
                <a:gd name="T1" fmla="*/ 10 h 39"/>
                <a:gd name="T2" fmla="*/ 7 w 39"/>
                <a:gd name="T3" fmla="*/ 10 h 39"/>
                <a:gd name="T4" fmla="*/ 9 w 39"/>
                <a:gd name="T5" fmla="*/ 9 h 39"/>
                <a:gd name="T6" fmla="*/ 10 w 39"/>
                <a:gd name="T7" fmla="*/ 7 h 39"/>
                <a:gd name="T8" fmla="*/ 10 w 39"/>
                <a:gd name="T9" fmla="*/ 5 h 39"/>
                <a:gd name="T10" fmla="*/ 10 w 39"/>
                <a:gd name="T11" fmla="*/ 3 h 39"/>
                <a:gd name="T12" fmla="*/ 9 w 39"/>
                <a:gd name="T13" fmla="*/ 2 h 39"/>
                <a:gd name="T14" fmla="*/ 7 w 39"/>
                <a:gd name="T15" fmla="*/ 1 h 39"/>
                <a:gd name="T16" fmla="*/ 5 w 39"/>
                <a:gd name="T17" fmla="*/ 0 h 39"/>
                <a:gd name="T18" fmla="*/ 4 w 39"/>
                <a:gd name="T19" fmla="*/ 1 h 39"/>
                <a:gd name="T20" fmla="*/ 2 w 39"/>
                <a:gd name="T21" fmla="*/ 2 h 39"/>
                <a:gd name="T22" fmla="*/ 1 w 39"/>
                <a:gd name="T23" fmla="*/ 3 h 39"/>
                <a:gd name="T24" fmla="*/ 0 w 39"/>
                <a:gd name="T25" fmla="*/ 5 h 39"/>
                <a:gd name="T26" fmla="*/ 1 w 39"/>
                <a:gd name="T27" fmla="*/ 7 h 39"/>
                <a:gd name="T28" fmla="*/ 2 w 39"/>
                <a:gd name="T29" fmla="*/ 9 h 39"/>
                <a:gd name="T30" fmla="*/ 4 w 39"/>
                <a:gd name="T31" fmla="*/ 10 h 39"/>
                <a:gd name="T32" fmla="*/ 5 w 39"/>
                <a:gd name="T33" fmla="*/ 1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19" y="39"/>
                  </a:moveTo>
                  <a:lnTo>
                    <a:pt x="28" y="38"/>
                  </a:lnTo>
                  <a:lnTo>
                    <a:pt x="33" y="33"/>
                  </a:lnTo>
                  <a:lnTo>
                    <a:pt x="38" y="27"/>
                  </a:lnTo>
                  <a:lnTo>
                    <a:pt x="39" y="19"/>
                  </a:lnTo>
                  <a:lnTo>
                    <a:pt x="38" y="12"/>
                  </a:lnTo>
                  <a:lnTo>
                    <a:pt x="33" y="5"/>
                  </a:lnTo>
                  <a:lnTo>
                    <a:pt x="28" y="1"/>
                  </a:lnTo>
                  <a:lnTo>
                    <a:pt x="19" y="0"/>
                  </a:lnTo>
                  <a:lnTo>
                    <a:pt x="13" y="1"/>
                  </a:lnTo>
                  <a:lnTo>
                    <a:pt x="6" y="5"/>
                  </a:lnTo>
                  <a:lnTo>
                    <a:pt x="1" y="12"/>
                  </a:lnTo>
                  <a:lnTo>
                    <a:pt x="0" y="19"/>
                  </a:lnTo>
                  <a:lnTo>
                    <a:pt x="1" y="27"/>
                  </a:lnTo>
                  <a:lnTo>
                    <a:pt x="6" y="33"/>
                  </a:lnTo>
                  <a:lnTo>
                    <a:pt x="13" y="38"/>
                  </a:lnTo>
                  <a:lnTo>
                    <a:pt x="19" y="39"/>
                  </a:lnTo>
                  <a:close/>
                </a:path>
              </a:pathLst>
            </a:custGeom>
            <a:solidFill>
              <a:srgbClr val="FF0000"/>
            </a:solidFill>
            <a:ln w="9525">
              <a:noFill/>
              <a:round/>
              <a:headEnd/>
              <a:tailEnd/>
            </a:ln>
          </p:spPr>
          <p:txBody>
            <a:bodyPr/>
            <a:lstStyle/>
            <a:p>
              <a:endParaRPr lang="en-US"/>
            </a:p>
          </p:txBody>
        </p:sp>
        <p:sp>
          <p:nvSpPr>
            <p:cNvPr id="11349" name="Freeform 360"/>
            <p:cNvSpPr>
              <a:spLocks/>
            </p:cNvSpPr>
            <p:nvPr/>
          </p:nvSpPr>
          <p:spPr bwMode="auto">
            <a:xfrm>
              <a:off x="2593" y="1695"/>
              <a:ext cx="30" cy="30"/>
            </a:xfrm>
            <a:custGeom>
              <a:avLst/>
              <a:gdLst>
                <a:gd name="T0" fmla="*/ 15 w 60"/>
                <a:gd name="T1" fmla="*/ 8 h 59"/>
                <a:gd name="T2" fmla="*/ 15 w 60"/>
                <a:gd name="T3" fmla="*/ 6 h 59"/>
                <a:gd name="T4" fmla="*/ 15 w 60"/>
                <a:gd name="T5" fmla="*/ 5 h 59"/>
                <a:gd name="T6" fmla="*/ 14 w 60"/>
                <a:gd name="T7" fmla="*/ 4 h 59"/>
                <a:gd name="T8" fmla="*/ 13 w 60"/>
                <a:gd name="T9" fmla="*/ 3 h 59"/>
                <a:gd name="T10" fmla="*/ 12 w 60"/>
                <a:gd name="T11" fmla="*/ 2 h 59"/>
                <a:gd name="T12" fmla="*/ 11 w 60"/>
                <a:gd name="T13" fmla="*/ 1 h 59"/>
                <a:gd name="T14" fmla="*/ 9 w 60"/>
                <a:gd name="T15" fmla="*/ 1 h 59"/>
                <a:gd name="T16" fmla="*/ 8 w 60"/>
                <a:gd name="T17" fmla="*/ 0 h 59"/>
                <a:gd name="T18" fmla="*/ 5 w 60"/>
                <a:gd name="T19" fmla="*/ 1 h 59"/>
                <a:gd name="T20" fmla="*/ 3 w 60"/>
                <a:gd name="T21" fmla="*/ 3 h 59"/>
                <a:gd name="T22" fmla="*/ 1 w 60"/>
                <a:gd name="T23" fmla="*/ 5 h 59"/>
                <a:gd name="T24" fmla="*/ 0 w 60"/>
                <a:gd name="T25" fmla="*/ 8 h 59"/>
                <a:gd name="T26" fmla="*/ 1 w 60"/>
                <a:gd name="T27" fmla="*/ 9 h 59"/>
                <a:gd name="T28" fmla="*/ 1 w 60"/>
                <a:gd name="T29" fmla="*/ 11 h 59"/>
                <a:gd name="T30" fmla="*/ 2 w 60"/>
                <a:gd name="T31" fmla="*/ 12 h 59"/>
                <a:gd name="T32" fmla="*/ 3 w 60"/>
                <a:gd name="T33" fmla="*/ 13 h 59"/>
                <a:gd name="T34" fmla="*/ 4 w 60"/>
                <a:gd name="T35" fmla="*/ 14 h 59"/>
                <a:gd name="T36" fmla="*/ 5 w 60"/>
                <a:gd name="T37" fmla="*/ 15 h 59"/>
                <a:gd name="T38" fmla="*/ 7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5" y="13"/>
                  </a:lnTo>
                  <a:lnTo>
                    <a:pt x="51" y="9"/>
                  </a:lnTo>
                  <a:lnTo>
                    <a:pt x="47" y="5"/>
                  </a:lnTo>
                  <a:lnTo>
                    <a:pt x="42" y="2"/>
                  </a:lnTo>
                  <a:lnTo>
                    <a:pt x="36" y="1"/>
                  </a:lnTo>
                  <a:lnTo>
                    <a:pt x="30" y="0"/>
                  </a:lnTo>
                  <a:lnTo>
                    <a:pt x="19" y="2"/>
                  </a:lnTo>
                  <a:lnTo>
                    <a:pt x="10" y="9"/>
                  </a:lnTo>
                  <a:lnTo>
                    <a:pt x="3" y="18"/>
                  </a:lnTo>
                  <a:lnTo>
                    <a:pt x="0" y="29"/>
                  </a:lnTo>
                  <a:lnTo>
                    <a:pt x="2" y="35"/>
                  </a:lnTo>
                  <a:lnTo>
                    <a:pt x="3" y="41"/>
                  </a:lnTo>
                  <a:lnTo>
                    <a:pt x="6" y="46"/>
                  </a:lnTo>
                  <a:lnTo>
                    <a:pt x="10" y="50"/>
                  </a:lnTo>
                  <a:lnTo>
                    <a:pt x="14" y="54"/>
                  </a:lnTo>
                  <a:lnTo>
                    <a:pt x="19" y="57"/>
                  </a:lnTo>
                  <a:lnTo>
                    <a:pt x="25" y="58"/>
                  </a:lnTo>
                  <a:lnTo>
                    <a:pt x="30" y="59"/>
                  </a:lnTo>
                  <a:lnTo>
                    <a:pt x="36" y="58"/>
                  </a:lnTo>
                  <a:lnTo>
                    <a:pt x="42" y="57"/>
                  </a:lnTo>
                  <a:lnTo>
                    <a:pt x="47" y="54"/>
                  </a:lnTo>
                  <a:lnTo>
                    <a:pt x="51" y="50"/>
                  </a:lnTo>
                  <a:lnTo>
                    <a:pt x="55" y="46"/>
                  </a:lnTo>
                  <a:lnTo>
                    <a:pt x="58" y="41"/>
                  </a:lnTo>
                  <a:lnTo>
                    <a:pt x="59" y="35"/>
                  </a:lnTo>
                  <a:lnTo>
                    <a:pt x="60" y="29"/>
                  </a:lnTo>
                  <a:close/>
                </a:path>
              </a:pathLst>
            </a:custGeom>
            <a:solidFill>
              <a:srgbClr val="FF0000"/>
            </a:solidFill>
            <a:ln w="9525">
              <a:noFill/>
              <a:round/>
              <a:headEnd/>
              <a:tailEnd/>
            </a:ln>
          </p:spPr>
          <p:txBody>
            <a:bodyPr/>
            <a:lstStyle/>
            <a:p>
              <a:endParaRPr lang="en-US"/>
            </a:p>
          </p:txBody>
        </p:sp>
        <p:sp>
          <p:nvSpPr>
            <p:cNvPr id="11350" name="Freeform 361"/>
            <p:cNvSpPr>
              <a:spLocks/>
            </p:cNvSpPr>
            <p:nvPr/>
          </p:nvSpPr>
          <p:spPr bwMode="auto">
            <a:xfrm>
              <a:off x="2601" y="1702"/>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4"/>
                  </a:lnTo>
                  <a:lnTo>
                    <a:pt x="2" y="20"/>
                  </a:lnTo>
                  <a:lnTo>
                    <a:pt x="0" y="18"/>
                  </a:lnTo>
                  <a:lnTo>
                    <a:pt x="0" y="15"/>
                  </a:lnTo>
                  <a:lnTo>
                    <a:pt x="0" y="12"/>
                  </a:lnTo>
                  <a:lnTo>
                    <a:pt x="2" y="10"/>
                  </a:lnTo>
                  <a:lnTo>
                    <a:pt x="4" y="7"/>
                  </a:lnTo>
                  <a:lnTo>
                    <a:pt x="5" y="5"/>
                  </a:lnTo>
                  <a:lnTo>
                    <a:pt x="7" y="3"/>
                  </a:lnTo>
                  <a:lnTo>
                    <a:pt x="11" y="2"/>
                  </a:lnTo>
                  <a:lnTo>
                    <a:pt x="13" y="0"/>
                  </a:lnTo>
                  <a:lnTo>
                    <a:pt x="15" y="0"/>
                  </a:lnTo>
                  <a:lnTo>
                    <a:pt x="19" y="0"/>
                  </a:lnTo>
                  <a:lnTo>
                    <a:pt x="21" y="2"/>
                  </a:lnTo>
                  <a:lnTo>
                    <a:pt x="23" y="3"/>
                  </a:lnTo>
                  <a:lnTo>
                    <a:pt x="26" y="5"/>
                  </a:lnTo>
                  <a:lnTo>
                    <a:pt x="28" y="7"/>
                  </a:lnTo>
                  <a:lnTo>
                    <a:pt x="29" y="10"/>
                  </a:lnTo>
                  <a:lnTo>
                    <a:pt x="30" y="12"/>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11351" name="Freeform 362"/>
            <p:cNvSpPr>
              <a:spLocks/>
            </p:cNvSpPr>
            <p:nvPr/>
          </p:nvSpPr>
          <p:spPr bwMode="auto">
            <a:xfrm>
              <a:off x="2352" y="1812"/>
              <a:ext cx="30" cy="30"/>
            </a:xfrm>
            <a:custGeom>
              <a:avLst/>
              <a:gdLst>
                <a:gd name="T0" fmla="*/ 15 w 60"/>
                <a:gd name="T1" fmla="*/ 8 h 60"/>
                <a:gd name="T2" fmla="*/ 15 w 60"/>
                <a:gd name="T3" fmla="*/ 7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2 w 60"/>
                <a:gd name="T21" fmla="*/ 3 h 60"/>
                <a:gd name="T22" fmla="*/ 1 w 60"/>
                <a:gd name="T23" fmla="*/ 5 h 60"/>
                <a:gd name="T24" fmla="*/ 0 w 60"/>
                <a:gd name="T25" fmla="*/ 8 h 60"/>
                <a:gd name="T26" fmla="*/ 0 w 60"/>
                <a:gd name="T27" fmla="*/ 9 h 60"/>
                <a:gd name="T28" fmla="*/ 1 w 60"/>
                <a:gd name="T29" fmla="*/ 11 h 60"/>
                <a:gd name="T30" fmla="*/ 1 w 60"/>
                <a:gd name="T31" fmla="*/ 12 h 60"/>
                <a:gd name="T32" fmla="*/ 2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7" y="19"/>
                  </a:lnTo>
                  <a:lnTo>
                    <a:pt x="54" y="14"/>
                  </a:lnTo>
                  <a:lnTo>
                    <a:pt x="51" y="10"/>
                  </a:lnTo>
                  <a:lnTo>
                    <a:pt x="46" y="6"/>
                  </a:lnTo>
                  <a:lnTo>
                    <a:pt x="41" y="3"/>
                  </a:lnTo>
                  <a:lnTo>
                    <a:pt x="36" y="1"/>
                  </a:lnTo>
                  <a:lnTo>
                    <a:pt x="30" y="0"/>
                  </a:lnTo>
                  <a:lnTo>
                    <a:pt x="18" y="3"/>
                  </a:lnTo>
                  <a:lnTo>
                    <a:pt x="8" y="10"/>
                  </a:lnTo>
                  <a:lnTo>
                    <a:pt x="2" y="19"/>
                  </a:lnTo>
                  <a:lnTo>
                    <a:pt x="0" y="30"/>
                  </a:lnTo>
                  <a:lnTo>
                    <a:pt x="0" y="36"/>
                  </a:lnTo>
                  <a:lnTo>
                    <a:pt x="2" y="42"/>
                  </a:lnTo>
                  <a:lnTo>
                    <a:pt x="4" y="46"/>
                  </a:lnTo>
                  <a:lnTo>
                    <a:pt x="8" y="51"/>
                  </a:lnTo>
                  <a:lnTo>
                    <a:pt x="13" y="54"/>
                  </a:lnTo>
                  <a:lnTo>
                    <a:pt x="18" y="58"/>
                  </a:lnTo>
                  <a:lnTo>
                    <a:pt x="24" y="59"/>
                  </a:lnTo>
                  <a:lnTo>
                    <a:pt x="30" y="60"/>
                  </a:lnTo>
                  <a:lnTo>
                    <a:pt x="36" y="59"/>
                  </a:lnTo>
                  <a:lnTo>
                    <a:pt x="41" y="58"/>
                  </a:lnTo>
                  <a:lnTo>
                    <a:pt x="46" y="54"/>
                  </a:lnTo>
                  <a:lnTo>
                    <a:pt x="51" y="51"/>
                  </a:lnTo>
                  <a:lnTo>
                    <a:pt x="54" y="46"/>
                  </a:lnTo>
                  <a:lnTo>
                    <a:pt x="57" y="42"/>
                  </a:lnTo>
                  <a:lnTo>
                    <a:pt x="59" y="36"/>
                  </a:lnTo>
                  <a:lnTo>
                    <a:pt x="60" y="30"/>
                  </a:lnTo>
                  <a:close/>
                </a:path>
              </a:pathLst>
            </a:custGeom>
            <a:solidFill>
              <a:srgbClr val="FF0000"/>
            </a:solidFill>
            <a:ln w="9525">
              <a:noFill/>
              <a:round/>
              <a:headEnd/>
              <a:tailEnd/>
            </a:ln>
          </p:spPr>
          <p:txBody>
            <a:bodyPr/>
            <a:lstStyle/>
            <a:p>
              <a:endParaRPr lang="en-US"/>
            </a:p>
          </p:txBody>
        </p:sp>
        <p:sp>
          <p:nvSpPr>
            <p:cNvPr id="11352" name="Freeform 363"/>
            <p:cNvSpPr>
              <a:spLocks/>
            </p:cNvSpPr>
            <p:nvPr/>
          </p:nvSpPr>
          <p:spPr bwMode="auto">
            <a:xfrm>
              <a:off x="2359" y="1819"/>
              <a:ext cx="15" cy="15"/>
            </a:xfrm>
            <a:custGeom>
              <a:avLst/>
              <a:gdLst>
                <a:gd name="T0" fmla="*/ 4 w 29"/>
                <a:gd name="T1" fmla="*/ 8 h 30"/>
                <a:gd name="T2" fmla="*/ 3 w 29"/>
                <a:gd name="T3" fmla="*/ 8 h 30"/>
                <a:gd name="T4" fmla="*/ 3 w 29"/>
                <a:gd name="T5" fmla="*/ 8 h 30"/>
                <a:gd name="T6" fmla="*/ 2 w 29"/>
                <a:gd name="T7" fmla="*/ 7 h 30"/>
                <a:gd name="T8" fmla="*/ 1 w 29"/>
                <a:gd name="T9" fmla="*/ 7 h 30"/>
                <a:gd name="T10" fmla="*/ 1 w 29"/>
                <a:gd name="T11" fmla="*/ 6 h 30"/>
                <a:gd name="T12" fmla="*/ 1 w 29"/>
                <a:gd name="T13" fmla="*/ 6 h 30"/>
                <a:gd name="T14" fmla="*/ 0 w 29"/>
                <a:gd name="T15" fmla="*/ 5 h 30"/>
                <a:gd name="T16" fmla="*/ 0 w 29"/>
                <a:gd name="T17" fmla="*/ 4 h 30"/>
                <a:gd name="T18" fmla="*/ 0 w 29"/>
                <a:gd name="T19" fmla="*/ 4 h 30"/>
                <a:gd name="T20" fmla="*/ 1 w 29"/>
                <a:gd name="T21" fmla="*/ 3 h 30"/>
                <a:gd name="T22" fmla="*/ 1 w 29"/>
                <a:gd name="T23" fmla="*/ 2 h 30"/>
                <a:gd name="T24" fmla="*/ 1 w 29"/>
                <a:gd name="T25" fmla="*/ 2 h 30"/>
                <a:gd name="T26" fmla="*/ 2 w 29"/>
                <a:gd name="T27" fmla="*/ 1 h 30"/>
                <a:gd name="T28" fmla="*/ 3 w 29"/>
                <a:gd name="T29" fmla="*/ 1 h 30"/>
                <a:gd name="T30" fmla="*/ 3 w 29"/>
                <a:gd name="T31" fmla="*/ 0 h 30"/>
                <a:gd name="T32" fmla="*/ 4 w 29"/>
                <a:gd name="T33" fmla="*/ 0 h 30"/>
                <a:gd name="T34" fmla="*/ 5 w 29"/>
                <a:gd name="T35" fmla="*/ 0 h 30"/>
                <a:gd name="T36" fmla="*/ 6 w 29"/>
                <a:gd name="T37" fmla="*/ 1 h 30"/>
                <a:gd name="T38" fmla="*/ 6 w 29"/>
                <a:gd name="T39" fmla="*/ 1 h 30"/>
                <a:gd name="T40" fmla="*/ 7 w 29"/>
                <a:gd name="T41" fmla="*/ 2 h 30"/>
                <a:gd name="T42" fmla="*/ 7 w 29"/>
                <a:gd name="T43" fmla="*/ 2 h 30"/>
                <a:gd name="T44" fmla="*/ 7 w 29"/>
                <a:gd name="T45" fmla="*/ 3 h 30"/>
                <a:gd name="T46" fmla="*/ 8 w 29"/>
                <a:gd name="T47" fmla="*/ 4 h 30"/>
                <a:gd name="T48" fmla="*/ 8 w 29"/>
                <a:gd name="T49" fmla="*/ 4 h 30"/>
                <a:gd name="T50" fmla="*/ 7 w 29"/>
                <a:gd name="T51" fmla="*/ 6 h 30"/>
                <a:gd name="T52" fmla="*/ 7 w 29"/>
                <a:gd name="T53" fmla="*/ 7 h 30"/>
                <a:gd name="T54" fmla="*/ 6 w 29"/>
                <a:gd name="T55" fmla="*/ 8 h 30"/>
                <a:gd name="T56" fmla="*/ 4 w 29"/>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1" y="30"/>
                  </a:lnTo>
                  <a:lnTo>
                    <a:pt x="9" y="29"/>
                  </a:lnTo>
                  <a:lnTo>
                    <a:pt x="7" y="27"/>
                  </a:lnTo>
                  <a:lnTo>
                    <a:pt x="4" y="26"/>
                  </a:lnTo>
                  <a:lnTo>
                    <a:pt x="2" y="23"/>
                  </a:lnTo>
                  <a:lnTo>
                    <a:pt x="1" y="21"/>
                  </a:lnTo>
                  <a:lnTo>
                    <a:pt x="0" y="18"/>
                  </a:lnTo>
                  <a:lnTo>
                    <a:pt x="0" y="15"/>
                  </a:lnTo>
                  <a:lnTo>
                    <a:pt x="0" y="13"/>
                  </a:lnTo>
                  <a:lnTo>
                    <a:pt x="1" y="10"/>
                  </a:lnTo>
                  <a:lnTo>
                    <a:pt x="2" y="7"/>
                  </a:lnTo>
                  <a:lnTo>
                    <a:pt x="4" y="5"/>
                  </a:lnTo>
                  <a:lnTo>
                    <a:pt x="7" y="3"/>
                  </a:lnTo>
                  <a:lnTo>
                    <a:pt x="9" y="1"/>
                  </a:lnTo>
                  <a:lnTo>
                    <a:pt x="11" y="0"/>
                  </a:lnTo>
                  <a:lnTo>
                    <a:pt x="15" y="0"/>
                  </a:lnTo>
                  <a:lnTo>
                    <a:pt x="17" y="0"/>
                  </a:lnTo>
                  <a:lnTo>
                    <a:pt x="21" y="1"/>
                  </a:lnTo>
                  <a:lnTo>
                    <a:pt x="23" y="3"/>
                  </a:lnTo>
                  <a:lnTo>
                    <a:pt x="25" y="5"/>
                  </a:lnTo>
                  <a:lnTo>
                    <a:pt x="26" y="7"/>
                  </a:lnTo>
                  <a:lnTo>
                    <a:pt x="28" y="10"/>
                  </a:lnTo>
                  <a:lnTo>
                    <a:pt x="29" y="13"/>
                  </a:lnTo>
                  <a:lnTo>
                    <a:pt x="29" y="15"/>
                  </a:lnTo>
                  <a:lnTo>
                    <a:pt x="28"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1353" name="Freeform 364"/>
            <p:cNvSpPr>
              <a:spLocks/>
            </p:cNvSpPr>
            <p:nvPr/>
          </p:nvSpPr>
          <p:spPr bwMode="auto">
            <a:xfrm>
              <a:off x="2336" y="1607"/>
              <a:ext cx="30" cy="29"/>
            </a:xfrm>
            <a:custGeom>
              <a:avLst/>
              <a:gdLst>
                <a:gd name="T0" fmla="*/ 15 w 60"/>
                <a:gd name="T1" fmla="*/ 7 h 59"/>
                <a:gd name="T2" fmla="*/ 15 w 60"/>
                <a:gd name="T3" fmla="*/ 6 h 59"/>
                <a:gd name="T4" fmla="*/ 15 w 60"/>
                <a:gd name="T5" fmla="*/ 4 h 59"/>
                <a:gd name="T6" fmla="*/ 14 w 60"/>
                <a:gd name="T7" fmla="*/ 3 h 59"/>
                <a:gd name="T8" fmla="*/ 13 w 60"/>
                <a:gd name="T9" fmla="*/ 2 h 59"/>
                <a:gd name="T10" fmla="*/ 12 w 60"/>
                <a:gd name="T11" fmla="*/ 1 h 59"/>
                <a:gd name="T12" fmla="*/ 11 w 60"/>
                <a:gd name="T13" fmla="*/ 0 h 59"/>
                <a:gd name="T14" fmla="*/ 9 w 60"/>
                <a:gd name="T15" fmla="*/ 0 h 59"/>
                <a:gd name="T16" fmla="*/ 8 w 60"/>
                <a:gd name="T17" fmla="*/ 0 h 59"/>
                <a:gd name="T18" fmla="*/ 5 w 60"/>
                <a:gd name="T19" fmla="*/ 0 h 59"/>
                <a:gd name="T20" fmla="*/ 3 w 60"/>
                <a:gd name="T21" fmla="*/ 2 h 59"/>
                <a:gd name="T22" fmla="*/ 1 w 60"/>
                <a:gd name="T23" fmla="*/ 4 h 59"/>
                <a:gd name="T24" fmla="*/ 0 w 60"/>
                <a:gd name="T25" fmla="*/ 7 h 59"/>
                <a:gd name="T26" fmla="*/ 1 w 60"/>
                <a:gd name="T27" fmla="*/ 9 h 59"/>
                <a:gd name="T28" fmla="*/ 1 w 60"/>
                <a:gd name="T29" fmla="*/ 10 h 59"/>
                <a:gd name="T30" fmla="*/ 2 w 60"/>
                <a:gd name="T31" fmla="*/ 11 h 59"/>
                <a:gd name="T32" fmla="*/ 3 w 60"/>
                <a:gd name="T33" fmla="*/ 12 h 59"/>
                <a:gd name="T34" fmla="*/ 4 w 60"/>
                <a:gd name="T35" fmla="*/ 13 h 59"/>
                <a:gd name="T36" fmla="*/ 5 w 60"/>
                <a:gd name="T37" fmla="*/ 14 h 59"/>
                <a:gd name="T38" fmla="*/ 6 w 60"/>
                <a:gd name="T39" fmla="*/ 14 h 59"/>
                <a:gd name="T40" fmla="*/ 8 w 60"/>
                <a:gd name="T41" fmla="*/ 14 h 59"/>
                <a:gd name="T42" fmla="*/ 9 w 60"/>
                <a:gd name="T43" fmla="*/ 14 h 59"/>
                <a:gd name="T44" fmla="*/ 11 w 60"/>
                <a:gd name="T45" fmla="*/ 14 h 59"/>
                <a:gd name="T46" fmla="*/ 12 w 60"/>
                <a:gd name="T47" fmla="*/ 13 h 59"/>
                <a:gd name="T48" fmla="*/ 13 w 60"/>
                <a:gd name="T49" fmla="*/ 12 h 59"/>
                <a:gd name="T50" fmla="*/ 14 w 60"/>
                <a:gd name="T51" fmla="*/ 11 h 59"/>
                <a:gd name="T52" fmla="*/ 15 w 60"/>
                <a:gd name="T53" fmla="*/ 10 h 59"/>
                <a:gd name="T54" fmla="*/ 15 w 60"/>
                <a:gd name="T55" fmla="*/ 9 h 59"/>
                <a:gd name="T56" fmla="*/ 15 w 60"/>
                <a:gd name="T57" fmla="*/ 7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9"/>
                  </a:lnTo>
                  <a:lnTo>
                    <a:pt x="54" y="13"/>
                  </a:lnTo>
                  <a:lnTo>
                    <a:pt x="50" y="8"/>
                  </a:lnTo>
                  <a:lnTo>
                    <a:pt x="46" y="5"/>
                  </a:lnTo>
                  <a:lnTo>
                    <a:pt x="41" y="3"/>
                  </a:lnTo>
                  <a:lnTo>
                    <a:pt x="35" y="0"/>
                  </a:lnTo>
                  <a:lnTo>
                    <a:pt x="30" y="0"/>
                  </a:lnTo>
                  <a:lnTo>
                    <a:pt x="18" y="3"/>
                  </a:lnTo>
                  <a:lnTo>
                    <a:pt x="9" y="8"/>
                  </a:lnTo>
                  <a:lnTo>
                    <a:pt x="2" y="19"/>
                  </a:lnTo>
                  <a:lnTo>
                    <a:pt x="0" y="30"/>
                  </a:lnTo>
                  <a:lnTo>
                    <a:pt x="1" y="36"/>
                  </a:lnTo>
                  <a:lnTo>
                    <a:pt x="2" y="41"/>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1"/>
                  </a:lnTo>
                  <a:lnTo>
                    <a:pt x="58" y="36"/>
                  </a:lnTo>
                  <a:lnTo>
                    <a:pt x="60" y="30"/>
                  </a:lnTo>
                  <a:close/>
                </a:path>
              </a:pathLst>
            </a:custGeom>
            <a:solidFill>
              <a:srgbClr val="FF0000"/>
            </a:solidFill>
            <a:ln w="9525">
              <a:noFill/>
              <a:round/>
              <a:headEnd/>
              <a:tailEnd/>
            </a:ln>
          </p:spPr>
          <p:txBody>
            <a:bodyPr/>
            <a:lstStyle/>
            <a:p>
              <a:endParaRPr lang="en-US"/>
            </a:p>
          </p:txBody>
        </p:sp>
        <p:sp>
          <p:nvSpPr>
            <p:cNvPr id="11354" name="Freeform 365"/>
            <p:cNvSpPr>
              <a:spLocks/>
            </p:cNvSpPr>
            <p:nvPr/>
          </p:nvSpPr>
          <p:spPr bwMode="auto">
            <a:xfrm>
              <a:off x="2343" y="1614"/>
              <a:ext cx="15" cy="15"/>
            </a:xfrm>
            <a:custGeom>
              <a:avLst/>
              <a:gdLst>
                <a:gd name="T0" fmla="*/ 4 w 30"/>
                <a:gd name="T1" fmla="*/ 8 h 29"/>
                <a:gd name="T2" fmla="*/ 3 w 30"/>
                <a:gd name="T3" fmla="*/ 8 h 29"/>
                <a:gd name="T4" fmla="*/ 3 w 30"/>
                <a:gd name="T5" fmla="*/ 7 h 29"/>
                <a:gd name="T6" fmla="*/ 2 w 30"/>
                <a:gd name="T7" fmla="*/ 7 h 29"/>
                <a:gd name="T8" fmla="*/ 1 w 30"/>
                <a:gd name="T9" fmla="*/ 7 h 29"/>
                <a:gd name="T10" fmla="*/ 1 w 30"/>
                <a:gd name="T11" fmla="*/ 6 h 29"/>
                <a:gd name="T12" fmla="*/ 1 w 30"/>
                <a:gd name="T13" fmla="*/ 5 h 29"/>
                <a:gd name="T14" fmla="*/ 0 w 30"/>
                <a:gd name="T15" fmla="*/ 5 h 29"/>
                <a:gd name="T16" fmla="*/ 0 w 30"/>
                <a:gd name="T17" fmla="*/ 4 h 29"/>
                <a:gd name="T18" fmla="*/ 0 w 30"/>
                <a:gd name="T19" fmla="*/ 3 h 29"/>
                <a:gd name="T20" fmla="*/ 1 w 30"/>
                <a:gd name="T21" fmla="*/ 3 h 29"/>
                <a:gd name="T22" fmla="*/ 1 w 30"/>
                <a:gd name="T23" fmla="*/ 2 h 29"/>
                <a:gd name="T24" fmla="*/ 1 w 30"/>
                <a:gd name="T25" fmla="*/ 1 h 29"/>
                <a:gd name="T26" fmla="*/ 2 w 30"/>
                <a:gd name="T27" fmla="*/ 1 h 29"/>
                <a:gd name="T28" fmla="*/ 3 w 30"/>
                <a:gd name="T29" fmla="*/ 1 h 29"/>
                <a:gd name="T30" fmla="*/ 3 w 30"/>
                <a:gd name="T31" fmla="*/ 0 h 29"/>
                <a:gd name="T32" fmla="*/ 4 w 30"/>
                <a:gd name="T33" fmla="*/ 0 h 29"/>
                <a:gd name="T34" fmla="*/ 5 w 30"/>
                <a:gd name="T35" fmla="*/ 0 h 29"/>
                <a:gd name="T36" fmla="*/ 5 w 30"/>
                <a:gd name="T37" fmla="*/ 1 h 29"/>
                <a:gd name="T38" fmla="*/ 6 w 30"/>
                <a:gd name="T39" fmla="*/ 1 h 29"/>
                <a:gd name="T40" fmla="*/ 7 w 30"/>
                <a:gd name="T41" fmla="*/ 1 h 29"/>
                <a:gd name="T42" fmla="*/ 7 w 30"/>
                <a:gd name="T43" fmla="*/ 2 h 29"/>
                <a:gd name="T44" fmla="*/ 7 w 30"/>
                <a:gd name="T45" fmla="*/ 3 h 29"/>
                <a:gd name="T46" fmla="*/ 8 w 30"/>
                <a:gd name="T47" fmla="*/ 3 h 29"/>
                <a:gd name="T48" fmla="*/ 8 w 30"/>
                <a:gd name="T49" fmla="*/ 4 h 29"/>
                <a:gd name="T50" fmla="*/ 7 w 30"/>
                <a:gd name="T51" fmla="*/ 6 h 29"/>
                <a:gd name="T52" fmla="*/ 7 w 30"/>
                <a:gd name="T53" fmla="*/ 7 h 29"/>
                <a:gd name="T54" fmla="*/ 5 w 30"/>
                <a:gd name="T55" fmla="*/ 7 h 29"/>
                <a:gd name="T56" fmla="*/ 4 w 30"/>
                <a:gd name="T57" fmla="*/ 8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1" y="29"/>
                  </a:lnTo>
                  <a:lnTo>
                    <a:pt x="9" y="28"/>
                  </a:lnTo>
                  <a:lnTo>
                    <a:pt x="7" y="27"/>
                  </a:lnTo>
                  <a:lnTo>
                    <a:pt x="4" y="26"/>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1"/>
                  </a:lnTo>
                  <a:lnTo>
                    <a:pt x="25" y="26"/>
                  </a:lnTo>
                  <a:lnTo>
                    <a:pt x="20" y="28"/>
                  </a:lnTo>
                  <a:lnTo>
                    <a:pt x="15" y="29"/>
                  </a:lnTo>
                  <a:close/>
                </a:path>
              </a:pathLst>
            </a:custGeom>
            <a:solidFill>
              <a:srgbClr val="FF0000"/>
            </a:solidFill>
            <a:ln w="9525">
              <a:noFill/>
              <a:round/>
              <a:headEnd/>
              <a:tailEnd/>
            </a:ln>
          </p:spPr>
          <p:txBody>
            <a:bodyPr/>
            <a:lstStyle/>
            <a:p>
              <a:endParaRPr lang="en-US"/>
            </a:p>
          </p:txBody>
        </p:sp>
        <p:sp>
          <p:nvSpPr>
            <p:cNvPr id="11355" name="Freeform 366"/>
            <p:cNvSpPr>
              <a:spLocks/>
            </p:cNvSpPr>
            <p:nvPr/>
          </p:nvSpPr>
          <p:spPr bwMode="auto">
            <a:xfrm>
              <a:off x="2456" y="1929"/>
              <a:ext cx="30" cy="30"/>
            </a:xfrm>
            <a:custGeom>
              <a:avLst/>
              <a:gdLst>
                <a:gd name="T0" fmla="*/ 15 w 60"/>
                <a:gd name="T1" fmla="*/ 8 h 60"/>
                <a:gd name="T2" fmla="*/ 15 w 60"/>
                <a:gd name="T3" fmla="*/ 6 h 60"/>
                <a:gd name="T4" fmla="*/ 15 w 60"/>
                <a:gd name="T5" fmla="*/ 5 h 60"/>
                <a:gd name="T6" fmla="*/ 14 w 60"/>
                <a:gd name="T7" fmla="*/ 4 h 60"/>
                <a:gd name="T8" fmla="*/ 13 w 60"/>
                <a:gd name="T9" fmla="*/ 2 h 60"/>
                <a:gd name="T10" fmla="*/ 12 w 60"/>
                <a:gd name="T11" fmla="*/ 2 h 60"/>
                <a:gd name="T12" fmla="*/ 11 w 60"/>
                <a:gd name="T13" fmla="*/ 1 h 60"/>
                <a:gd name="T14" fmla="*/ 9 w 60"/>
                <a:gd name="T15" fmla="*/ 0 h 60"/>
                <a:gd name="T16" fmla="*/ 8 w 60"/>
                <a:gd name="T17" fmla="*/ 0 h 60"/>
                <a:gd name="T18" fmla="*/ 5 w 60"/>
                <a:gd name="T19" fmla="*/ 1 h 60"/>
                <a:gd name="T20" fmla="*/ 3 w 60"/>
                <a:gd name="T21" fmla="*/ 2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5" y="13"/>
                  </a:lnTo>
                  <a:lnTo>
                    <a:pt x="52" y="8"/>
                  </a:lnTo>
                  <a:lnTo>
                    <a:pt x="47" y="5"/>
                  </a:lnTo>
                  <a:lnTo>
                    <a:pt x="42" y="3"/>
                  </a:lnTo>
                  <a:lnTo>
                    <a:pt x="36" y="0"/>
                  </a:lnTo>
                  <a:lnTo>
                    <a:pt x="30" y="0"/>
                  </a:lnTo>
                  <a:lnTo>
                    <a:pt x="19" y="3"/>
                  </a:lnTo>
                  <a:lnTo>
                    <a:pt x="9" y="8"/>
                  </a:lnTo>
                  <a:lnTo>
                    <a:pt x="2" y="19"/>
                  </a:lnTo>
                  <a:lnTo>
                    <a:pt x="0" y="30"/>
                  </a:lnTo>
                  <a:lnTo>
                    <a:pt x="1" y="36"/>
                  </a:lnTo>
                  <a:lnTo>
                    <a:pt x="2" y="42"/>
                  </a:lnTo>
                  <a:lnTo>
                    <a:pt x="6" y="46"/>
                  </a:lnTo>
                  <a:lnTo>
                    <a:pt x="9" y="51"/>
                  </a:lnTo>
                  <a:lnTo>
                    <a:pt x="14" y="54"/>
                  </a:lnTo>
                  <a:lnTo>
                    <a:pt x="19" y="58"/>
                  </a:lnTo>
                  <a:lnTo>
                    <a:pt x="24" y="59"/>
                  </a:lnTo>
                  <a:lnTo>
                    <a:pt x="30" y="60"/>
                  </a:lnTo>
                  <a:lnTo>
                    <a:pt x="36" y="59"/>
                  </a:lnTo>
                  <a:lnTo>
                    <a:pt x="42" y="58"/>
                  </a:lnTo>
                  <a:lnTo>
                    <a:pt x="47" y="54"/>
                  </a:lnTo>
                  <a:lnTo>
                    <a:pt x="52" y="51"/>
                  </a:lnTo>
                  <a:lnTo>
                    <a:pt x="55"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1356" name="Freeform 367"/>
            <p:cNvSpPr>
              <a:spLocks/>
            </p:cNvSpPr>
            <p:nvPr/>
          </p:nvSpPr>
          <p:spPr bwMode="auto">
            <a:xfrm>
              <a:off x="2463" y="1937"/>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1" y="29"/>
                  </a:lnTo>
                  <a:lnTo>
                    <a:pt x="7" y="27"/>
                  </a:lnTo>
                  <a:lnTo>
                    <a:pt x="5" y="26"/>
                  </a:lnTo>
                  <a:lnTo>
                    <a:pt x="4" y="23"/>
                  </a:lnTo>
                  <a:lnTo>
                    <a:pt x="1" y="20"/>
                  </a:lnTo>
                  <a:lnTo>
                    <a:pt x="0" y="18"/>
                  </a:lnTo>
                  <a:lnTo>
                    <a:pt x="0" y="15"/>
                  </a:lnTo>
                  <a:lnTo>
                    <a:pt x="0" y="12"/>
                  </a:lnTo>
                  <a:lnTo>
                    <a:pt x="1" y="9"/>
                  </a:lnTo>
                  <a:lnTo>
                    <a:pt x="4" y="7"/>
                  </a:lnTo>
                  <a:lnTo>
                    <a:pt x="5" y="5"/>
                  </a:lnTo>
                  <a:lnTo>
                    <a:pt x="7" y="3"/>
                  </a:lnTo>
                  <a:lnTo>
                    <a:pt x="11" y="1"/>
                  </a:lnTo>
                  <a:lnTo>
                    <a:pt x="13" y="0"/>
                  </a:lnTo>
                  <a:lnTo>
                    <a:pt x="15" y="0"/>
                  </a:lnTo>
                  <a:lnTo>
                    <a:pt x="19" y="0"/>
                  </a:lnTo>
                  <a:lnTo>
                    <a:pt x="21" y="1"/>
                  </a:lnTo>
                  <a:lnTo>
                    <a:pt x="23" y="3"/>
                  </a:lnTo>
                  <a:lnTo>
                    <a:pt x="26" y="5"/>
                  </a:lnTo>
                  <a:lnTo>
                    <a:pt x="28" y="7"/>
                  </a:lnTo>
                  <a:lnTo>
                    <a:pt x="29" y="9"/>
                  </a:lnTo>
                  <a:lnTo>
                    <a:pt x="30" y="12"/>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11357" name="Freeform 368"/>
            <p:cNvSpPr>
              <a:spLocks/>
            </p:cNvSpPr>
            <p:nvPr/>
          </p:nvSpPr>
          <p:spPr bwMode="auto">
            <a:xfrm>
              <a:off x="2357" y="1988"/>
              <a:ext cx="30" cy="29"/>
            </a:xfrm>
            <a:custGeom>
              <a:avLst/>
              <a:gdLst>
                <a:gd name="T0" fmla="*/ 15 w 60"/>
                <a:gd name="T1" fmla="*/ 7 h 59"/>
                <a:gd name="T2" fmla="*/ 15 w 60"/>
                <a:gd name="T3" fmla="*/ 6 h 59"/>
                <a:gd name="T4" fmla="*/ 15 w 60"/>
                <a:gd name="T5" fmla="*/ 4 h 59"/>
                <a:gd name="T6" fmla="*/ 14 w 60"/>
                <a:gd name="T7" fmla="*/ 3 h 59"/>
                <a:gd name="T8" fmla="*/ 13 w 60"/>
                <a:gd name="T9" fmla="*/ 2 h 59"/>
                <a:gd name="T10" fmla="*/ 12 w 60"/>
                <a:gd name="T11" fmla="*/ 1 h 59"/>
                <a:gd name="T12" fmla="*/ 11 w 60"/>
                <a:gd name="T13" fmla="*/ 0 h 59"/>
                <a:gd name="T14" fmla="*/ 9 w 60"/>
                <a:gd name="T15" fmla="*/ 0 h 59"/>
                <a:gd name="T16" fmla="*/ 8 w 60"/>
                <a:gd name="T17" fmla="*/ 0 h 59"/>
                <a:gd name="T18" fmla="*/ 5 w 60"/>
                <a:gd name="T19" fmla="*/ 0 h 59"/>
                <a:gd name="T20" fmla="*/ 3 w 60"/>
                <a:gd name="T21" fmla="*/ 2 h 59"/>
                <a:gd name="T22" fmla="*/ 1 w 60"/>
                <a:gd name="T23" fmla="*/ 4 h 59"/>
                <a:gd name="T24" fmla="*/ 0 w 60"/>
                <a:gd name="T25" fmla="*/ 7 h 59"/>
                <a:gd name="T26" fmla="*/ 1 w 60"/>
                <a:gd name="T27" fmla="*/ 8 h 59"/>
                <a:gd name="T28" fmla="*/ 1 w 60"/>
                <a:gd name="T29" fmla="*/ 10 h 59"/>
                <a:gd name="T30" fmla="*/ 2 w 60"/>
                <a:gd name="T31" fmla="*/ 11 h 59"/>
                <a:gd name="T32" fmla="*/ 3 w 60"/>
                <a:gd name="T33" fmla="*/ 12 h 59"/>
                <a:gd name="T34" fmla="*/ 4 w 60"/>
                <a:gd name="T35" fmla="*/ 13 h 59"/>
                <a:gd name="T36" fmla="*/ 5 w 60"/>
                <a:gd name="T37" fmla="*/ 14 h 59"/>
                <a:gd name="T38" fmla="*/ 6 w 60"/>
                <a:gd name="T39" fmla="*/ 14 h 59"/>
                <a:gd name="T40" fmla="*/ 8 w 60"/>
                <a:gd name="T41" fmla="*/ 14 h 59"/>
                <a:gd name="T42" fmla="*/ 9 w 60"/>
                <a:gd name="T43" fmla="*/ 14 h 59"/>
                <a:gd name="T44" fmla="*/ 11 w 60"/>
                <a:gd name="T45" fmla="*/ 14 h 59"/>
                <a:gd name="T46" fmla="*/ 12 w 60"/>
                <a:gd name="T47" fmla="*/ 13 h 59"/>
                <a:gd name="T48" fmla="*/ 13 w 60"/>
                <a:gd name="T49" fmla="*/ 12 h 59"/>
                <a:gd name="T50" fmla="*/ 14 w 60"/>
                <a:gd name="T51" fmla="*/ 11 h 59"/>
                <a:gd name="T52" fmla="*/ 15 w 60"/>
                <a:gd name="T53" fmla="*/ 10 h 59"/>
                <a:gd name="T54" fmla="*/ 15 w 60"/>
                <a:gd name="T55" fmla="*/ 8 h 59"/>
                <a:gd name="T56" fmla="*/ 15 w 60"/>
                <a:gd name="T57" fmla="*/ 7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4" y="12"/>
                  </a:lnTo>
                  <a:lnTo>
                    <a:pt x="51" y="8"/>
                  </a:lnTo>
                  <a:lnTo>
                    <a:pt x="46" y="4"/>
                  </a:lnTo>
                  <a:lnTo>
                    <a:pt x="42" y="2"/>
                  </a:lnTo>
                  <a:lnTo>
                    <a:pt x="36" y="0"/>
                  </a:lnTo>
                  <a:lnTo>
                    <a:pt x="30" y="0"/>
                  </a:lnTo>
                  <a:lnTo>
                    <a:pt x="19" y="2"/>
                  </a:lnTo>
                  <a:lnTo>
                    <a:pt x="9" y="8"/>
                  </a:lnTo>
                  <a:lnTo>
                    <a:pt x="3" y="18"/>
                  </a:lnTo>
                  <a:lnTo>
                    <a:pt x="0" y="30"/>
                  </a:lnTo>
                  <a:lnTo>
                    <a:pt x="1" y="35"/>
                  </a:lnTo>
                  <a:lnTo>
                    <a:pt x="3" y="40"/>
                  </a:lnTo>
                  <a:lnTo>
                    <a:pt x="6" y="46"/>
                  </a:lnTo>
                  <a:lnTo>
                    <a:pt x="9" y="50"/>
                  </a:lnTo>
                  <a:lnTo>
                    <a:pt x="14" y="54"/>
                  </a:lnTo>
                  <a:lnTo>
                    <a:pt x="19" y="56"/>
                  </a:lnTo>
                  <a:lnTo>
                    <a:pt x="24" y="59"/>
                  </a:lnTo>
                  <a:lnTo>
                    <a:pt x="30" y="59"/>
                  </a:lnTo>
                  <a:lnTo>
                    <a:pt x="36" y="59"/>
                  </a:lnTo>
                  <a:lnTo>
                    <a:pt x="42" y="56"/>
                  </a:lnTo>
                  <a:lnTo>
                    <a:pt x="46" y="54"/>
                  </a:lnTo>
                  <a:lnTo>
                    <a:pt x="51" y="50"/>
                  </a:lnTo>
                  <a:lnTo>
                    <a:pt x="54" y="46"/>
                  </a:lnTo>
                  <a:lnTo>
                    <a:pt x="58" y="40"/>
                  </a:lnTo>
                  <a:lnTo>
                    <a:pt x="59" y="35"/>
                  </a:lnTo>
                  <a:lnTo>
                    <a:pt x="60" y="30"/>
                  </a:lnTo>
                  <a:close/>
                </a:path>
              </a:pathLst>
            </a:custGeom>
            <a:solidFill>
              <a:srgbClr val="FF0000"/>
            </a:solidFill>
            <a:ln w="9525">
              <a:noFill/>
              <a:round/>
              <a:headEnd/>
              <a:tailEnd/>
            </a:ln>
          </p:spPr>
          <p:txBody>
            <a:bodyPr/>
            <a:lstStyle/>
            <a:p>
              <a:endParaRPr lang="en-US"/>
            </a:p>
          </p:txBody>
        </p:sp>
        <p:sp>
          <p:nvSpPr>
            <p:cNvPr id="11358" name="Freeform 369"/>
            <p:cNvSpPr>
              <a:spLocks/>
            </p:cNvSpPr>
            <p:nvPr/>
          </p:nvSpPr>
          <p:spPr bwMode="auto">
            <a:xfrm>
              <a:off x="2365" y="1995"/>
              <a:ext cx="15" cy="15"/>
            </a:xfrm>
            <a:custGeom>
              <a:avLst/>
              <a:gdLst>
                <a:gd name="T0" fmla="*/ 4 w 30"/>
                <a:gd name="T1" fmla="*/ 8 h 29"/>
                <a:gd name="T2" fmla="*/ 4 w 30"/>
                <a:gd name="T3" fmla="*/ 8 h 29"/>
                <a:gd name="T4" fmla="*/ 3 w 30"/>
                <a:gd name="T5" fmla="*/ 7 h 29"/>
                <a:gd name="T6" fmla="*/ 2 w 30"/>
                <a:gd name="T7" fmla="*/ 7 h 29"/>
                <a:gd name="T8" fmla="*/ 2 w 30"/>
                <a:gd name="T9" fmla="*/ 7 h 29"/>
                <a:gd name="T10" fmla="*/ 1 w 30"/>
                <a:gd name="T11" fmla="*/ 6 h 29"/>
                <a:gd name="T12" fmla="*/ 1 w 30"/>
                <a:gd name="T13" fmla="*/ 5 h 29"/>
                <a:gd name="T14" fmla="*/ 0 w 30"/>
                <a:gd name="T15" fmla="*/ 5 h 29"/>
                <a:gd name="T16" fmla="*/ 0 w 30"/>
                <a:gd name="T17" fmla="*/ 4 h 29"/>
                <a:gd name="T18" fmla="*/ 0 w 30"/>
                <a:gd name="T19" fmla="*/ 3 h 29"/>
                <a:gd name="T20" fmla="*/ 1 w 30"/>
                <a:gd name="T21" fmla="*/ 3 h 29"/>
                <a:gd name="T22" fmla="*/ 1 w 30"/>
                <a:gd name="T23" fmla="*/ 2 h 29"/>
                <a:gd name="T24" fmla="*/ 2 w 30"/>
                <a:gd name="T25" fmla="*/ 1 h 29"/>
                <a:gd name="T26" fmla="*/ 2 w 30"/>
                <a:gd name="T27" fmla="*/ 1 h 29"/>
                <a:gd name="T28" fmla="*/ 3 w 30"/>
                <a:gd name="T29" fmla="*/ 1 h 29"/>
                <a:gd name="T30" fmla="*/ 4 w 30"/>
                <a:gd name="T31" fmla="*/ 0 h 29"/>
                <a:gd name="T32" fmla="*/ 4 w 30"/>
                <a:gd name="T33" fmla="*/ 0 h 29"/>
                <a:gd name="T34" fmla="*/ 5 w 30"/>
                <a:gd name="T35" fmla="*/ 0 h 29"/>
                <a:gd name="T36" fmla="*/ 6 w 30"/>
                <a:gd name="T37" fmla="*/ 1 h 29"/>
                <a:gd name="T38" fmla="*/ 6 w 30"/>
                <a:gd name="T39" fmla="*/ 1 h 29"/>
                <a:gd name="T40" fmla="*/ 7 w 30"/>
                <a:gd name="T41" fmla="*/ 1 h 29"/>
                <a:gd name="T42" fmla="*/ 7 w 30"/>
                <a:gd name="T43" fmla="*/ 2 h 29"/>
                <a:gd name="T44" fmla="*/ 8 w 30"/>
                <a:gd name="T45" fmla="*/ 3 h 29"/>
                <a:gd name="T46" fmla="*/ 8 w 30"/>
                <a:gd name="T47" fmla="*/ 3 h 29"/>
                <a:gd name="T48" fmla="*/ 8 w 30"/>
                <a:gd name="T49" fmla="*/ 4 h 29"/>
                <a:gd name="T50" fmla="*/ 8 w 30"/>
                <a:gd name="T51" fmla="*/ 5 h 29"/>
                <a:gd name="T52" fmla="*/ 7 w 30"/>
                <a:gd name="T53" fmla="*/ 7 h 29"/>
                <a:gd name="T54" fmla="*/ 6 w 30"/>
                <a:gd name="T55" fmla="*/ 7 h 29"/>
                <a:gd name="T56" fmla="*/ 4 w 30"/>
                <a:gd name="T57" fmla="*/ 8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9" y="27"/>
                  </a:lnTo>
                  <a:lnTo>
                    <a:pt x="7" y="26"/>
                  </a:lnTo>
                  <a:lnTo>
                    <a:pt x="5" y="25"/>
                  </a:lnTo>
                  <a:lnTo>
                    <a:pt x="3" y="23"/>
                  </a:lnTo>
                  <a:lnTo>
                    <a:pt x="1" y="19"/>
                  </a:lnTo>
                  <a:lnTo>
                    <a:pt x="0" y="17"/>
                  </a:lnTo>
                  <a:lnTo>
                    <a:pt x="0" y="15"/>
                  </a:lnTo>
                  <a:lnTo>
                    <a:pt x="0" y="11"/>
                  </a:lnTo>
                  <a:lnTo>
                    <a:pt x="1" y="9"/>
                  </a:lnTo>
                  <a:lnTo>
                    <a:pt x="3" y="6"/>
                  </a:lnTo>
                  <a:lnTo>
                    <a:pt x="5" y="3"/>
                  </a:lnTo>
                  <a:lnTo>
                    <a:pt x="7" y="2"/>
                  </a:lnTo>
                  <a:lnTo>
                    <a:pt x="9" y="1"/>
                  </a:lnTo>
                  <a:lnTo>
                    <a:pt x="13" y="0"/>
                  </a:lnTo>
                  <a:lnTo>
                    <a:pt x="15" y="0"/>
                  </a:lnTo>
                  <a:lnTo>
                    <a:pt x="18" y="0"/>
                  </a:lnTo>
                  <a:lnTo>
                    <a:pt x="21" y="1"/>
                  </a:lnTo>
                  <a:lnTo>
                    <a:pt x="23" y="2"/>
                  </a:lnTo>
                  <a:lnTo>
                    <a:pt x="26" y="3"/>
                  </a:lnTo>
                  <a:lnTo>
                    <a:pt x="27" y="6"/>
                  </a:lnTo>
                  <a:lnTo>
                    <a:pt x="29" y="9"/>
                  </a:lnTo>
                  <a:lnTo>
                    <a:pt x="30" y="11"/>
                  </a:lnTo>
                  <a:lnTo>
                    <a:pt x="30" y="15"/>
                  </a:lnTo>
                  <a:lnTo>
                    <a:pt x="29" y="20"/>
                  </a:lnTo>
                  <a:lnTo>
                    <a:pt x="26" y="25"/>
                  </a:lnTo>
                  <a:lnTo>
                    <a:pt x="21" y="27"/>
                  </a:lnTo>
                  <a:lnTo>
                    <a:pt x="15" y="29"/>
                  </a:lnTo>
                  <a:close/>
                </a:path>
              </a:pathLst>
            </a:custGeom>
            <a:solidFill>
              <a:srgbClr val="FF0000"/>
            </a:solidFill>
            <a:ln w="9525">
              <a:noFill/>
              <a:round/>
              <a:headEnd/>
              <a:tailEnd/>
            </a:ln>
          </p:spPr>
          <p:txBody>
            <a:bodyPr/>
            <a:lstStyle/>
            <a:p>
              <a:endParaRPr lang="en-US"/>
            </a:p>
          </p:txBody>
        </p:sp>
        <p:sp>
          <p:nvSpPr>
            <p:cNvPr id="11359" name="Freeform 370"/>
            <p:cNvSpPr>
              <a:spLocks/>
            </p:cNvSpPr>
            <p:nvPr/>
          </p:nvSpPr>
          <p:spPr bwMode="auto">
            <a:xfrm>
              <a:off x="2658" y="2044"/>
              <a:ext cx="30" cy="30"/>
            </a:xfrm>
            <a:custGeom>
              <a:avLst/>
              <a:gdLst>
                <a:gd name="T0" fmla="*/ 15 w 59"/>
                <a:gd name="T1" fmla="*/ 8 h 60"/>
                <a:gd name="T2" fmla="*/ 15 w 59"/>
                <a:gd name="T3" fmla="*/ 7 h 60"/>
                <a:gd name="T4" fmla="*/ 15 w 59"/>
                <a:gd name="T5" fmla="*/ 5 h 60"/>
                <a:gd name="T6" fmla="*/ 14 w 59"/>
                <a:gd name="T7" fmla="*/ 4 h 60"/>
                <a:gd name="T8" fmla="*/ 13 w 59"/>
                <a:gd name="T9" fmla="*/ 3 h 60"/>
                <a:gd name="T10" fmla="*/ 12 w 59"/>
                <a:gd name="T11" fmla="*/ 2 h 60"/>
                <a:gd name="T12" fmla="*/ 11 w 59"/>
                <a:gd name="T13" fmla="*/ 1 h 60"/>
                <a:gd name="T14" fmla="*/ 9 w 59"/>
                <a:gd name="T15" fmla="*/ 1 h 60"/>
                <a:gd name="T16" fmla="*/ 8 w 59"/>
                <a:gd name="T17" fmla="*/ 0 h 60"/>
                <a:gd name="T18" fmla="*/ 5 w 59"/>
                <a:gd name="T19" fmla="*/ 1 h 60"/>
                <a:gd name="T20" fmla="*/ 3 w 59"/>
                <a:gd name="T21" fmla="*/ 3 h 60"/>
                <a:gd name="T22" fmla="*/ 1 w 59"/>
                <a:gd name="T23" fmla="*/ 5 h 60"/>
                <a:gd name="T24" fmla="*/ 0 w 59"/>
                <a:gd name="T25" fmla="*/ 8 h 60"/>
                <a:gd name="T26" fmla="*/ 1 w 59"/>
                <a:gd name="T27" fmla="*/ 9 h 60"/>
                <a:gd name="T28" fmla="*/ 1 w 59"/>
                <a:gd name="T29" fmla="*/ 11 h 60"/>
                <a:gd name="T30" fmla="*/ 2 w 59"/>
                <a:gd name="T31" fmla="*/ 12 h 60"/>
                <a:gd name="T32" fmla="*/ 3 w 59"/>
                <a:gd name="T33" fmla="*/ 13 h 60"/>
                <a:gd name="T34" fmla="*/ 4 w 59"/>
                <a:gd name="T35" fmla="*/ 14 h 60"/>
                <a:gd name="T36" fmla="*/ 5 w 59"/>
                <a:gd name="T37" fmla="*/ 15 h 60"/>
                <a:gd name="T38" fmla="*/ 6 w 59"/>
                <a:gd name="T39" fmla="*/ 15 h 60"/>
                <a:gd name="T40" fmla="*/ 8 w 59"/>
                <a:gd name="T41" fmla="*/ 15 h 60"/>
                <a:gd name="T42" fmla="*/ 9 w 59"/>
                <a:gd name="T43" fmla="*/ 15 h 60"/>
                <a:gd name="T44" fmla="*/ 11 w 59"/>
                <a:gd name="T45" fmla="*/ 15 h 60"/>
                <a:gd name="T46" fmla="*/ 12 w 59"/>
                <a:gd name="T47" fmla="*/ 14 h 60"/>
                <a:gd name="T48" fmla="*/ 13 w 59"/>
                <a:gd name="T49" fmla="*/ 13 h 60"/>
                <a:gd name="T50" fmla="*/ 14 w 59"/>
                <a:gd name="T51" fmla="*/ 12 h 60"/>
                <a:gd name="T52" fmla="*/ 15 w 59"/>
                <a:gd name="T53" fmla="*/ 11 h 60"/>
                <a:gd name="T54" fmla="*/ 15 w 59"/>
                <a:gd name="T55" fmla="*/ 9 h 60"/>
                <a:gd name="T56" fmla="*/ 15 w 59"/>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3"/>
                  </a:lnTo>
                  <a:lnTo>
                    <a:pt x="50" y="9"/>
                  </a:lnTo>
                  <a:lnTo>
                    <a:pt x="46" y="5"/>
                  </a:lnTo>
                  <a:lnTo>
                    <a:pt x="41" y="3"/>
                  </a:lnTo>
                  <a:lnTo>
                    <a:pt x="35" y="2"/>
                  </a:lnTo>
                  <a:lnTo>
                    <a:pt x="30" y="0"/>
                  </a:lnTo>
                  <a:lnTo>
                    <a:pt x="18" y="3"/>
                  </a:lnTo>
                  <a:lnTo>
                    <a:pt x="9" y="9"/>
                  </a:lnTo>
                  <a:lnTo>
                    <a:pt x="2" y="19"/>
                  </a:lnTo>
                  <a:lnTo>
                    <a:pt x="0" y="30"/>
                  </a:lnTo>
                  <a:lnTo>
                    <a:pt x="1" y="36"/>
                  </a:lnTo>
                  <a:lnTo>
                    <a:pt x="2" y="42"/>
                  </a:lnTo>
                  <a:lnTo>
                    <a:pt x="5" y="47"/>
                  </a:lnTo>
                  <a:lnTo>
                    <a:pt x="9" y="51"/>
                  </a:lnTo>
                  <a:lnTo>
                    <a:pt x="13" y="55"/>
                  </a:lnTo>
                  <a:lnTo>
                    <a:pt x="18" y="58"/>
                  </a:lnTo>
                  <a:lnTo>
                    <a:pt x="24" y="59"/>
                  </a:lnTo>
                  <a:lnTo>
                    <a:pt x="30" y="60"/>
                  </a:lnTo>
                  <a:lnTo>
                    <a:pt x="35" y="59"/>
                  </a:lnTo>
                  <a:lnTo>
                    <a:pt x="41" y="58"/>
                  </a:lnTo>
                  <a:lnTo>
                    <a:pt x="46" y="55"/>
                  </a:lnTo>
                  <a:lnTo>
                    <a:pt x="50" y="51"/>
                  </a:lnTo>
                  <a:lnTo>
                    <a:pt x="54" y="47"/>
                  </a:lnTo>
                  <a:lnTo>
                    <a:pt x="57" y="42"/>
                  </a:lnTo>
                  <a:lnTo>
                    <a:pt x="58" y="36"/>
                  </a:lnTo>
                  <a:lnTo>
                    <a:pt x="59" y="30"/>
                  </a:lnTo>
                  <a:close/>
                </a:path>
              </a:pathLst>
            </a:custGeom>
            <a:solidFill>
              <a:srgbClr val="FF0000"/>
            </a:solidFill>
            <a:ln w="9525">
              <a:noFill/>
              <a:round/>
              <a:headEnd/>
              <a:tailEnd/>
            </a:ln>
          </p:spPr>
          <p:txBody>
            <a:bodyPr/>
            <a:lstStyle/>
            <a:p>
              <a:endParaRPr lang="en-US"/>
            </a:p>
          </p:txBody>
        </p:sp>
        <p:sp>
          <p:nvSpPr>
            <p:cNvPr id="11360" name="Freeform 371"/>
            <p:cNvSpPr>
              <a:spLocks/>
            </p:cNvSpPr>
            <p:nvPr/>
          </p:nvSpPr>
          <p:spPr bwMode="auto">
            <a:xfrm>
              <a:off x="2666" y="2051"/>
              <a:ext cx="15" cy="15"/>
            </a:xfrm>
            <a:custGeom>
              <a:avLst/>
              <a:gdLst>
                <a:gd name="T0" fmla="*/ 4 w 30"/>
                <a:gd name="T1" fmla="*/ 8 h 30"/>
                <a:gd name="T2" fmla="*/ 3 w 30"/>
                <a:gd name="T3" fmla="*/ 8 h 30"/>
                <a:gd name="T4" fmla="*/ 3 w 30"/>
                <a:gd name="T5" fmla="*/ 8 h 30"/>
                <a:gd name="T6" fmla="*/ 2 w 30"/>
                <a:gd name="T7" fmla="*/ 7 h 30"/>
                <a:gd name="T8" fmla="*/ 1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1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5 w 30"/>
                <a:gd name="T37" fmla="*/ 1 h 30"/>
                <a:gd name="T38" fmla="*/ 6 w 30"/>
                <a:gd name="T39" fmla="*/ 1 h 30"/>
                <a:gd name="T40" fmla="*/ 7 w 30"/>
                <a:gd name="T41" fmla="*/ 2 h 30"/>
                <a:gd name="T42" fmla="*/ 7 w 30"/>
                <a:gd name="T43" fmla="*/ 2 h 30"/>
                <a:gd name="T44" fmla="*/ 7 w 30"/>
                <a:gd name="T45" fmla="*/ 3 h 30"/>
                <a:gd name="T46" fmla="*/ 8 w 30"/>
                <a:gd name="T47" fmla="*/ 3 h 30"/>
                <a:gd name="T48" fmla="*/ 8 w 30"/>
                <a:gd name="T49" fmla="*/ 4 h 30"/>
                <a:gd name="T50" fmla="*/ 7 w 30"/>
                <a:gd name="T51" fmla="*/ 6 h 30"/>
                <a:gd name="T52" fmla="*/ 7 w 30"/>
                <a:gd name="T53" fmla="*/ 7 h 30"/>
                <a:gd name="T54" fmla="*/ 5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6" y="27"/>
                  </a:lnTo>
                  <a:lnTo>
                    <a:pt x="4" y="26"/>
                  </a:lnTo>
                  <a:lnTo>
                    <a:pt x="3" y="24"/>
                  </a:lnTo>
                  <a:lnTo>
                    <a:pt x="1" y="20"/>
                  </a:lnTo>
                  <a:lnTo>
                    <a:pt x="0" y="18"/>
                  </a:lnTo>
                  <a:lnTo>
                    <a:pt x="0" y="15"/>
                  </a:lnTo>
                  <a:lnTo>
                    <a:pt x="0" y="12"/>
                  </a:lnTo>
                  <a:lnTo>
                    <a:pt x="1" y="10"/>
                  </a:lnTo>
                  <a:lnTo>
                    <a:pt x="3" y="7"/>
                  </a:lnTo>
                  <a:lnTo>
                    <a:pt x="4" y="5"/>
                  </a:lnTo>
                  <a:lnTo>
                    <a:pt x="6" y="3"/>
                  </a:lnTo>
                  <a:lnTo>
                    <a:pt x="9" y="2"/>
                  </a:lnTo>
                  <a:lnTo>
                    <a:pt x="12" y="0"/>
                  </a:lnTo>
                  <a:lnTo>
                    <a:pt x="15" y="0"/>
                  </a:lnTo>
                  <a:lnTo>
                    <a:pt x="18" y="0"/>
                  </a:lnTo>
                  <a:lnTo>
                    <a:pt x="20" y="2"/>
                  </a:lnTo>
                  <a:lnTo>
                    <a:pt x="23" y="3"/>
                  </a:lnTo>
                  <a:lnTo>
                    <a:pt x="25" y="5"/>
                  </a:lnTo>
                  <a:lnTo>
                    <a:pt x="27" y="7"/>
                  </a:lnTo>
                  <a:lnTo>
                    <a:pt x="28" y="10"/>
                  </a:lnTo>
                  <a:lnTo>
                    <a:pt x="30" y="12"/>
                  </a:lnTo>
                  <a:lnTo>
                    <a:pt x="30" y="15"/>
                  </a:lnTo>
                  <a:lnTo>
                    <a:pt x="28" y="21"/>
                  </a:lnTo>
                  <a:lnTo>
                    <a:pt x="25" y="26"/>
                  </a:lnTo>
                  <a:lnTo>
                    <a:pt x="20" y="29"/>
                  </a:lnTo>
                  <a:lnTo>
                    <a:pt x="15" y="30"/>
                  </a:lnTo>
                  <a:close/>
                </a:path>
              </a:pathLst>
            </a:custGeom>
            <a:solidFill>
              <a:srgbClr val="FF0000"/>
            </a:solidFill>
            <a:ln w="9525">
              <a:noFill/>
              <a:round/>
              <a:headEnd/>
              <a:tailEnd/>
            </a:ln>
          </p:spPr>
          <p:txBody>
            <a:bodyPr/>
            <a:lstStyle/>
            <a:p>
              <a:endParaRPr lang="en-US"/>
            </a:p>
          </p:txBody>
        </p:sp>
        <p:sp>
          <p:nvSpPr>
            <p:cNvPr id="11361" name="Freeform 372"/>
            <p:cNvSpPr>
              <a:spLocks/>
            </p:cNvSpPr>
            <p:nvPr/>
          </p:nvSpPr>
          <p:spPr bwMode="auto">
            <a:xfrm>
              <a:off x="2674" y="1787"/>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4"/>
                  </a:lnTo>
                  <a:lnTo>
                    <a:pt x="51" y="9"/>
                  </a:lnTo>
                  <a:lnTo>
                    <a:pt x="46" y="6"/>
                  </a:lnTo>
                  <a:lnTo>
                    <a:pt x="41" y="2"/>
                  </a:lnTo>
                  <a:lnTo>
                    <a:pt x="36" y="1"/>
                  </a:lnTo>
                  <a:lnTo>
                    <a:pt x="30" y="0"/>
                  </a:lnTo>
                  <a:lnTo>
                    <a:pt x="18" y="2"/>
                  </a:lnTo>
                  <a:lnTo>
                    <a:pt x="9" y="9"/>
                  </a:lnTo>
                  <a:lnTo>
                    <a:pt x="2" y="18"/>
                  </a:lnTo>
                  <a:lnTo>
                    <a:pt x="0" y="30"/>
                  </a:lnTo>
                  <a:lnTo>
                    <a:pt x="1" y="36"/>
                  </a:lnTo>
                  <a:lnTo>
                    <a:pt x="2" y="41"/>
                  </a:lnTo>
                  <a:lnTo>
                    <a:pt x="6" y="47"/>
                  </a:lnTo>
                  <a:lnTo>
                    <a:pt x="9" y="52"/>
                  </a:lnTo>
                  <a:lnTo>
                    <a:pt x="14" y="55"/>
                  </a:lnTo>
                  <a:lnTo>
                    <a:pt x="18" y="58"/>
                  </a:lnTo>
                  <a:lnTo>
                    <a:pt x="24" y="60"/>
                  </a:lnTo>
                  <a:lnTo>
                    <a:pt x="30" y="60"/>
                  </a:lnTo>
                  <a:lnTo>
                    <a:pt x="36" y="60"/>
                  </a:lnTo>
                  <a:lnTo>
                    <a:pt x="41" y="58"/>
                  </a:lnTo>
                  <a:lnTo>
                    <a:pt x="46" y="55"/>
                  </a:lnTo>
                  <a:lnTo>
                    <a:pt x="51" y="52"/>
                  </a:lnTo>
                  <a:lnTo>
                    <a:pt x="54" y="47"/>
                  </a:lnTo>
                  <a:lnTo>
                    <a:pt x="57" y="41"/>
                  </a:lnTo>
                  <a:lnTo>
                    <a:pt x="59" y="36"/>
                  </a:lnTo>
                  <a:lnTo>
                    <a:pt x="60" y="30"/>
                  </a:lnTo>
                  <a:close/>
                </a:path>
              </a:pathLst>
            </a:custGeom>
            <a:solidFill>
              <a:srgbClr val="FF0000"/>
            </a:solidFill>
            <a:ln w="9525">
              <a:noFill/>
              <a:round/>
              <a:headEnd/>
              <a:tailEnd/>
            </a:ln>
          </p:spPr>
          <p:txBody>
            <a:bodyPr/>
            <a:lstStyle/>
            <a:p>
              <a:endParaRPr lang="en-US"/>
            </a:p>
          </p:txBody>
        </p:sp>
        <p:sp>
          <p:nvSpPr>
            <p:cNvPr id="11362" name="Freeform 373"/>
            <p:cNvSpPr>
              <a:spLocks/>
            </p:cNvSpPr>
            <p:nvPr/>
          </p:nvSpPr>
          <p:spPr bwMode="auto">
            <a:xfrm>
              <a:off x="2682" y="1795"/>
              <a:ext cx="15" cy="15"/>
            </a:xfrm>
            <a:custGeom>
              <a:avLst/>
              <a:gdLst>
                <a:gd name="T0" fmla="*/ 4 w 30"/>
                <a:gd name="T1" fmla="*/ 8 h 30"/>
                <a:gd name="T2" fmla="*/ 3 w 30"/>
                <a:gd name="T3" fmla="*/ 8 h 30"/>
                <a:gd name="T4" fmla="*/ 3 w 30"/>
                <a:gd name="T5" fmla="*/ 8 h 30"/>
                <a:gd name="T6" fmla="*/ 2 w 30"/>
                <a:gd name="T7" fmla="*/ 7 h 30"/>
                <a:gd name="T8" fmla="*/ 1 w 30"/>
                <a:gd name="T9" fmla="*/ 7 h 30"/>
                <a:gd name="T10" fmla="*/ 1 w 30"/>
                <a:gd name="T11" fmla="*/ 6 h 30"/>
                <a:gd name="T12" fmla="*/ 1 w 30"/>
                <a:gd name="T13" fmla="*/ 6 h 30"/>
                <a:gd name="T14" fmla="*/ 0 w 30"/>
                <a:gd name="T15" fmla="*/ 5 h 30"/>
                <a:gd name="T16" fmla="*/ 0 w 30"/>
                <a:gd name="T17" fmla="*/ 4 h 30"/>
                <a:gd name="T18" fmla="*/ 0 w 30"/>
                <a:gd name="T19" fmla="*/ 4 h 30"/>
                <a:gd name="T20" fmla="*/ 1 w 30"/>
                <a:gd name="T21" fmla="*/ 3 h 30"/>
                <a:gd name="T22" fmla="*/ 1 w 30"/>
                <a:gd name="T23" fmla="*/ 2 h 30"/>
                <a:gd name="T24" fmla="*/ 1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4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8"/>
                  </a:lnTo>
                  <a:lnTo>
                    <a:pt x="4" y="25"/>
                  </a:lnTo>
                  <a:lnTo>
                    <a:pt x="2" y="23"/>
                  </a:lnTo>
                  <a:lnTo>
                    <a:pt x="1" y="21"/>
                  </a:lnTo>
                  <a:lnTo>
                    <a:pt x="0" y="18"/>
                  </a:lnTo>
                  <a:lnTo>
                    <a:pt x="0" y="15"/>
                  </a:lnTo>
                  <a:lnTo>
                    <a:pt x="0" y="13"/>
                  </a:lnTo>
                  <a:lnTo>
                    <a:pt x="1" y="9"/>
                  </a:lnTo>
                  <a:lnTo>
                    <a:pt x="2" y="7"/>
                  </a:lnTo>
                  <a:lnTo>
                    <a:pt x="4" y="5"/>
                  </a:lnTo>
                  <a:lnTo>
                    <a:pt x="7" y="3"/>
                  </a:lnTo>
                  <a:lnTo>
                    <a:pt x="9" y="1"/>
                  </a:lnTo>
                  <a:lnTo>
                    <a:pt x="11" y="0"/>
                  </a:lnTo>
                  <a:lnTo>
                    <a:pt x="15" y="0"/>
                  </a:lnTo>
                  <a:lnTo>
                    <a:pt x="17" y="0"/>
                  </a:lnTo>
                  <a:lnTo>
                    <a:pt x="21" y="1"/>
                  </a:lnTo>
                  <a:lnTo>
                    <a:pt x="23" y="3"/>
                  </a:lnTo>
                  <a:lnTo>
                    <a:pt x="25" y="5"/>
                  </a:lnTo>
                  <a:lnTo>
                    <a:pt x="26" y="7"/>
                  </a:lnTo>
                  <a:lnTo>
                    <a:pt x="29" y="9"/>
                  </a:lnTo>
                  <a:lnTo>
                    <a:pt x="30" y="13"/>
                  </a:lnTo>
                  <a:lnTo>
                    <a:pt x="30" y="15"/>
                  </a:lnTo>
                  <a:lnTo>
                    <a:pt x="29" y="21"/>
                  </a:lnTo>
                  <a:lnTo>
                    <a:pt x="25" y="25"/>
                  </a:lnTo>
                  <a:lnTo>
                    <a:pt x="21" y="29"/>
                  </a:lnTo>
                  <a:lnTo>
                    <a:pt x="15" y="30"/>
                  </a:lnTo>
                  <a:close/>
                </a:path>
              </a:pathLst>
            </a:custGeom>
            <a:solidFill>
              <a:srgbClr val="FF0000"/>
            </a:solidFill>
            <a:ln w="9525">
              <a:noFill/>
              <a:round/>
              <a:headEnd/>
              <a:tailEnd/>
            </a:ln>
          </p:spPr>
          <p:txBody>
            <a:bodyPr/>
            <a:lstStyle/>
            <a:p>
              <a:endParaRPr lang="en-US"/>
            </a:p>
          </p:txBody>
        </p:sp>
        <p:sp>
          <p:nvSpPr>
            <p:cNvPr id="11363" name="Freeform 374"/>
            <p:cNvSpPr>
              <a:spLocks/>
            </p:cNvSpPr>
            <p:nvPr/>
          </p:nvSpPr>
          <p:spPr bwMode="auto">
            <a:xfrm>
              <a:off x="2677" y="2164"/>
              <a:ext cx="30" cy="29"/>
            </a:xfrm>
            <a:custGeom>
              <a:avLst/>
              <a:gdLst>
                <a:gd name="T0" fmla="*/ 16 w 58"/>
                <a:gd name="T1" fmla="*/ 7 h 60"/>
                <a:gd name="T2" fmla="*/ 16 w 58"/>
                <a:gd name="T3" fmla="*/ 6 h 60"/>
                <a:gd name="T4" fmla="*/ 15 w 58"/>
                <a:gd name="T5" fmla="*/ 4 h 60"/>
                <a:gd name="T6" fmla="*/ 14 w 58"/>
                <a:gd name="T7" fmla="*/ 3 h 60"/>
                <a:gd name="T8" fmla="*/ 13 w 58"/>
                <a:gd name="T9" fmla="*/ 2 h 60"/>
                <a:gd name="T10" fmla="*/ 12 w 58"/>
                <a:gd name="T11" fmla="*/ 1 h 60"/>
                <a:gd name="T12" fmla="*/ 11 w 58"/>
                <a:gd name="T13" fmla="*/ 0 h 60"/>
                <a:gd name="T14" fmla="*/ 9 w 58"/>
                <a:gd name="T15" fmla="*/ 0 h 60"/>
                <a:gd name="T16" fmla="*/ 7 w 58"/>
                <a:gd name="T17" fmla="*/ 0 h 60"/>
                <a:gd name="T18" fmla="*/ 5 w 58"/>
                <a:gd name="T19" fmla="*/ 0 h 60"/>
                <a:gd name="T20" fmla="*/ 2 w 58"/>
                <a:gd name="T21" fmla="*/ 2 h 60"/>
                <a:gd name="T22" fmla="*/ 1 w 58"/>
                <a:gd name="T23" fmla="*/ 4 h 60"/>
                <a:gd name="T24" fmla="*/ 0 w 58"/>
                <a:gd name="T25" fmla="*/ 7 h 60"/>
                <a:gd name="T26" fmla="*/ 0 w 58"/>
                <a:gd name="T27" fmla="*/ 8 h 60"/>
                <a:gd name="T28" fmla="*/ 1 w 58"/>
                <a:gd name="T29" fmla="*/ 10 h 60"/>
                <a:gd name="T30" fmla="*/ 1 w 58"/>
                <a:gd name="T31" fmla="*/ 11 h 60"/>
                <a:gd name="T32" fmla="*/ 2 w 58"/>
                <a:gd name="T33" fmla="*/ 12 h 60"/>
                <a:gd name="T34" fmla="*/ 3 w 58"/>
                <a:gd name="T35" fmla="*/ 13 h 60"/>
                <a:gd name="T36" fmla="*/ 5 w 58"/>
                <a:gd name="T37" fmla="*/ 14 h 60"/>
                <a:gd name="T38" fmla="*/ 6 w 58"/>
                <a:gd name="T39" fmla="*/ 14 h 60"/>
                <a:gd name="T40" fmla="*/ 7 w 58"/>
                <a:gd name="T41" fmla="*/ 14 h 60"/>
                <a:gd name="T42" fmla="*/ 9 w 58"/>
                <a:gd name="T43" fmla="*/ 14 h 60"/>
                <a:gd name="T44" fmla="*/ 11 w 58"/>
                <a:gd name="T45" fmla="*/ 14 h 60"/>
                <a:gd name="T46" fmla="*/ 12 w 58"/>
                <a:gd name="T47" fmla="*/ 13 h 60"/>
                <a:gd name="T48" fmla="*/ 13 w 58"/>
                <a:gd name="T49" fmla="*/ 12 h 60"/>
                <a:gd name="T50" fmla="*/ 14 w 58"/>
                <a:gd name="T51" fmla="*/ 11 h 60"/>
                <a:gd name="T52" fmla="*/ 15 w 58"/>
                <a:gd name="T53" fmla="*/ 10 h 60"/>
                <a:gd name="T54" fmla="*/ 16 w 58"/>
                <a:gd name="T55" fmla="*/ 8 h 60"/>
                <a:gd name="T56" fmla="*/ 16 w 58"/>
                <a:gd name="T57" fmla="*/ 7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60"/>
                <a:gd name="T89" fmla="*/ 58 w 5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60">
                  <a:moveTo>
                    <a:pt x="58" y="30"/>
                  </a:moveTo>
                  <a:lnTo>
                    <a:pt x="58" y="24"/>
                  </a:lnTo>
                  <a:lnTo>
                    <a:pt x="56" y="18"/>
                  </a:lnTo>
                  <a:lnTo>
                    <a:pt x="54" y="14"/>
                  </a:lnTo>
                  <a:lnTo>
                    <a:pt x="50" y="9"/>
                  </a:lnTo>
                  <a:lnTo>
                    <a:pt x="46" y="6"/>
                  </a:lnTo>
                  <a:lnTo>
                    <a:pt x="40" y="2"/>
                  </a:lnTo>
                  <a:lnTo>
                    <a:pt x="34" y="1"/>
                  </a:lnTo>
                  <a:lnTo>
                    <a:pt x="28" y="0"/>
                  </a:lnTo>
                  <a:lnTo>
                    <a:pt x="17" y="2"/>
                  </a:lnTo>
                  <a:lnTo>
                    <a:pt x="8" y="9"/>
                  </a:lnTo>
                  <a:lnTo>
                    <a:pt x="2" y="18"/>
                  </a:lnTo>
                  <a:lnTo>
                    <a:pt x="0" y="30"/>
                  </a:lnTo>
                  <a:lnTo>
                    <a:pt x="0" y="36"/>
                  </a:lnTo>
                  <a:lnTo>
                    <a:pt x="2" y="42"/>
                  </a:lnTo>
                  <a:lnTo>
                    <a:pt x="4" y="46"/>
                  </a:lnTo>
                  <a:lnTo>
                    <a:pt x="8" y="51"/>
                  </a:lnTo>
                  <a:lnTo>
                    <a:pt x="12" y="54"/>
                  </a:lnTo>
                  <a:lnTo>
                    <a:pt x="18" y="58"/>
                  </a:lnTo>
                  <a:lnTo>
                    <a:pt x="23" y="59"/>
                  </a:lnTo>
                  <a:lnTo>
                    <a:pt x="28" y="60"/>
                  </a:lnTo>
                  <a:lnTo>
                    <a:pt x="34" y="59"/>
                  </a:lnTo>
                  <a:lnTo>
                    <a:pt x="40" y="58"/>
                  </a:lnTo>
                  <a:lnTo>
                    <a:pt x="46" y="54"/>
                  </a:lnTo>
                  <a:lnTo>
                    <a:pt x="50" y="51"/>
                  </a:lnTo>
                  <a:lnTo>
                    <a:pt x="54" y="46"/>
                  </a:lnTo>
                  <a:lnTo>
                    <a:pt x="56" y="42"/>
                  </a:lnTo>
                  <a:lnTo>
                    <a:pt x="58" y="36"/>
                  </a:lnTo>
                  <a:lnTo>
                    <a:pt x="58" y="30"/>
                  </a:lnTo>
                  <a:close/>
                </a:path>
              </a:pathLst>
            </a:custGeom>
            <a:solidFill>
              <a:srgbClr val="FF0000"/>
            </a:solidFill>
            <a:ln w="9525">
              <a:noFill/>
              <a:round/>
              <a:headEnd/>
              <a:tailEnd/>
            </a:ln>
          </p:spPr>
          <p:txBody>
            <a:bodyPr/>
            <a:lstStyle/>
            <a:p>
              <a:endParaRPr lang="en-US"/>
            </a:p>
          </p:txBody>
        </p:sp>
        <p:sp>
          <p:nvSpPr>
            <p:cNvPr id="11364" name="Freeform 375"/>
            <p:cNvSpPr>
              <a:spLocks/>
            </p:cNvSpPr>
            <p:nvPr/>
          </p:nvSpPr>
          <p:spPr bwMode="auto">
            <a:xfrm>
              <a:off x="2685" y="2171"/>
              <a:ext cx="14" cy="15"/>
            </a:xfrm>
            <a:custGeom>
              <a:avLst/>
              <a:gdLst>
                <a:gd name="T0" fmla="*/ 4 w 28"/>
                <a:gd name="T1" fmla="*/ 8 h 30"/>
                <a:gd name="T2" fmla="*/ 3 w 28"/>
                <a:gd name="T3" fmla="*/ 8 h 30"/>
                <a:gd name="T4" fmla="*/ 3 w 28"/>
                <a:gd name="T5" fmla="*/ 8 h 30"/>
                <a:gd name="T6" fmla="*/ 2 w 28"/>
                <a:gd name="T7" fmla="*/ 7 h 30"/>
                <a:gd name="T8" fmla="*/ 1 w 28"/>
                <a:gd name="T9" fmla="*/ 7 h 30"/>
                <a:gd name="T10" fmla="*/ 1 w 28"/>
                <a:gd name="T11" fmla="*/ 6 h 30"/>
                <a:gd name="T12" fmla="*/ 1 w 28"/>
                <a:gd name="T13" fmla="*/ 6 h 30"/>
                <a:gd name="T14" fmla="*/ 0 w 28"/>
                <a:gd name="T15" fmla="*/ 5 h 30"/>
                <a:gd name="T16" fmla="*/ 0 w 28"/>
                <a:gd name="T17" fmla="*/ 4 h 30"/>
                <a:gd name="T18" fmla="*/ 0 w 28"/>
                <a:gd name="T19" fmla="*/ 4 h 30"/>
                <a:gd name="T20" fmla="*/ 1 w 28"/>
                <a:gd name="T21" fmla="*/ 3 h 30"/>
                <a:gd name="T22" fmla="*/ 1 w 28"/>
                <a:gd name="T23" fmla="*/ 2 h 30"/>
                <a:gd name="T24" fmla="*/ 1 w 28"/>
                <a:gd name="T25" fmla="*/ 2 h 30"/>
                <a:gd name="T26" fmla="*/ 2 w 28"/>
                <a:gd name="T27" fmla="*/ 1 h 30"/>
                <a:gd name="T28" fmla="*/ 3 w 28"/>
                <a:gd name="T29" fmla="*/ 1 h 30"/>
                <a:gd name="T30" fmla="*/ 3 w 28"/>
                <a:gd name="T31" fmla="*/ 0 h 30"/>
                <a:gd name="T32" fmla="*/ 4 w 28"/>
                <a:gd name="T33" fmla="*/ 0 h 30"/>
                <a:gd name="T34" fmla="*/ 5 w 28"/>
                <a:gd name="T35" fmla="*/ 0 h 30"/>
                <a:gd name="T36" fmla="*/ 5 w 28"/>
                <a:gd name="T37" fmla="*/ 1 h 30"/>
                <a:gd name="T38" fmla="*/ 6 w 28"/>
                <a:gd name="T39" fmla="*/ 1 h 30"/>
                <a:gd name="T40" fmla="*/ 7 w 28"/>
                <a:gd name="T41" fmla="*/ 2 h 30"/>
                <a:gd name="T42" fmla="*/ 7 w 28"/>
                <a:gd name="T43" fmla="*/ 2 h 30"/>
                <a:gd name="T44" fmla="*/ 7 w 28"/>
                <a:gd name="T45" fmla="*/ 3 h 30"/>
                <a:gd name="T46" fmla="*/ 7 w 28"/>
                <a:gd name="T47" fmla="*/ 4 h 30"/>
                <a:gd name="T48" fmla="*/ 7 w 28"/>
                <a:gd name="T49" fmla="*/ 4 h 30"/>
                <a:gd name="T50" fmla="*/ 7 w 28"/>
                <a:gd name="T51" fmla="*/ 6 h 30"/>
                <a:gd name="T52" fmla="*/ 7 w 28"/>
                <a:gd name="T53" fmla="*/ 7 h 30"/>
                <a:gd name="T54" fmla="*/ 5 w 28"/>
                <a:gd name="T55" fmla="*/ 8 h 30"/>
                <a:gd name="T56" fmla="*/ 4 w 28"/>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30"/>
                <a:gd name="T89" fmla="*/ 28 w 28"/>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30">
                  <a:moveTo>
                    <a:pt x="13" y="30"/>
                  </a:moveTo>
                  <a:lnTo>
                    <a:pt x="11" y="30"/>
                  </a:lnTo>
                  <a:lnTo>
                    <a:pt x="9" y="29"/>
                  </a:lnTo>
                  <a:lnTo>
                    <a:pt x="5" y="28"/>
                  </a:lnTo>
                  <a:lnTo>
                    <a:pt x="3" y="25"/>
                  </a:lnTo>
                  <a:lnTo>
                    <a:pt x="2" y="23"/>
                  </a:lnTo>
                  <a:lnTo>
                    <a:pt x="1" y="21"/>
                  </a:lnTo>
                  <a:lnTo>
                    <a:pt x="0" y="18"/>
                  </a:lnTo>
                  <a:lnTo>
                    <a:pt x="0" y="15"/>
                  </a:lnTo>
                  <a:lnTo>
                    <a:pt x="0" y="13"/>
                  </a:lnTo>
                  <a:lnTo>
                    <a:pt x="1" y="9"/>
                  </a:lnTo>
                  <a:lnTo>
                    <a:pt x="2" y="7"/>
                  </a:lnTo>
                  <a:lnTo>
                    <a:pt x="3" y="5"/>
                  </a:lnTo>
                  <a:lnTo>
                    <a:pt x="5" y="3"/>
                  </a:lnTo>
                  <a:lnTo>
                    <a:pt x="9" y="1"/>
                  </a:lnTo>
                  <a:lnTo>
                    <a:pt x="11" y="0"/>
                  </a:lnTo>
                  <a:lnTo>
                    <a:pt x="13" y="0"/>
                  </a:lnTo>
                  <a:lnTo>
                    <a:pt x="17" y="0"/>
                  </a:lnTo>
                  <a:lnTo>
                    <a:pt x="19" y="1"/>
                  </a:lnTo>
                  <a:lnTo>
                    <a:pt x="23" y="3"/>
                  </a:lnTo>
                  <a:lnTo>
                    <a:pt x="25" y="5"/>
                  </a:lnTo>
                  <a:lnTo>
                    <a:pt x="26" y="7"/>
                  </a:lnTo>
                  <a:lnTo>
                    <a:pt x="27" y="9"/>
                  </a:lnTo>
                  <a:lnTo>
                    <a:pt x="28" y="13"/>
                  </a:lnTo>
                  <a:lnTo>
                    <a:pt x="28" y="15"/>
                  </a:lnTo>
                  <a:lnTo>
                    <a:pt x="27" y="21"/>
                  </a:lnTo>
                  <a:lnTo>
                    <a:pt x="25" y="25"/>
                  </a:lnTo>
                  <a:lnTo>
                    <a:pt x="19" y="29"/>
                  </a:lnTo>
                  <a:lnTo>
                    <a:pt x="13" y="30"/>
                  </a:lnTo>
                  <a:close/>
                </a:path>
              </a:pathLst>
            </a:custGeom>
            <a:solidFill>
              <a:srgbClr val="FF0000"/>
            </a:solidFill>
            <a:ln w="9525">
              <a:noFill/>
              <a:round/>
              <a:headEnd/>
              <a:tailEnd/>
            </a:ln>
          </p:spPr>
          <p:txBody>
            <a:bodyPr/>
            <a:lstStyle/>
            <a:p>
              <a:endParaRPr lang="en-US"/>
            </a:p>
          </p:txBody>
        </p:sp>
        <p:sp>
          <p:nvSpPr>
            <p:cNvPr id="11365" name="Freeform 376"/>
            <p:cNvSpPr>
              <a:spLocks/>
            </p:cNvSpPr>
            <p:nvPr/>
          </p:nvSpPr>
          <p:spPr bwMode="auto">
            <a:xfrm>
              <a:off x="2539" y="2259"/>
              <a:ext cx="29" cy="30"/>
            </a:xfrm>
            <a:custGeom>
              <a:avLst/>
              <a:gdLst>
                <a:gd name="T0" fmla="*/ 14 w 60"/>
                <a:gd name="T1" fmla="*/ 8 h 60"/>
                <a:gd name="T2" fmla="*/ 14 w 60"/>
                <a:gd name="T3" fmla="*/ 6 h 60"/>
                <a:gd name="T4" fmla="*/ 14 w 60"/>
                <a:gd name="T5" fmla="*/ 5 h 60"/>
                <a:gd name="T6" fmla="*/ 13 w 60"/>
                <a:gd name="T7" fmla="*/ 4 h 60"/>
                <a:gd name="T8" fmla="*/ 12 w 60"/>
                <a:gd name="T9" fmla="*/ 2 h 60"/>
                <a:gd name="T10" fmla="*/ 11 w 60"/>
                <a:gd name="T11" fmla="*/ 2 h 60"/>
                <a:gd name="T12" fmla="*/ 10 w 60"/>
                <a:gd name="T13" fmla="*/ 1 h 60"/>
                <a:gd name="T14" fmla="*/ 8 w 60"/>
                <a:gd name="T15" fmla="*/ 1 h 60"/>
                <a:gd name="T16" fmla="*/ 7 w 60"/>
                <a:gd name="T17" fmla="*/ 0 h 60"/>
                <a:gd name="T18" fmla="*/ 4 w 60"/>
                <a:gd name="T19" fmla="*/ 1 h 60"/>
                <a:gd name="T20" fmla="*/ 2 w 60"/>
                <a:gd name="T21" fmla="*/ 2 h 60"/>
                <a:gd name="T22" fmla="*/ 0 w 60"/>
                <a:gd name="T23" fmla="*/ 5 h 60"/>
                <a:gd name="T24" fmla="*/ 0 w 60"/>
                <a:gd name="T25" fmla="*/ 8 h 60"/>
                <a:gd name="T26" fmla="*/ 0 w 60"/>
                <a:gd name="T27" fmla="*/ 9 h 60"/>
                <a:gd name="T28" fmla="*/ 0 w 60"/>
                <a:gd name="T29" fmla="*/ 11 h 60"/>
                <a:gd name="T30" fmla="*/ 1 w 60"/>
                <a:gd name="T31" fmla="*/ 12 h 60"/>
                <a:gd name="T32" fmla="*/ 2 w 60"/>
                <a:gd name="T33" fmla="*/ 13 h 60"/>
                <a:gd name="T34" fmla="*/ 3 w 60"/>
                <a:gd name="T35" fmla="*/ 14 h 60"/>
                <a:gd name="T36" fmla="*/ 4 w 60"/>
                <a:gd name="T37" fmla="*/ 15 h 60"/>
                <a:gd name="T38" fmla="*/ 6 w 60"/>
                <a:gd name="T39" fmla="*/ 15 h 60"/>
                <a:gd name="T40" fmla="*/ 7 w 60"/>
                <a:gd name="T41" fmla="*/ 15 h 60"/>
                <a:gd name="T42" fmla="*/ 8 w 60"/>
                <a:gd name="T43" fmla="*/ 15 h 60"/>
                <a:gd name="T44" fmla="*/ 10 w 60"/>
                <a:gd name="T45" fmla="*/ 15 h 60"/>
                <a:gd name="T46" fmla="*/ 11 w 60"/>
                <a:gd name="T47" fmla="*/ 14 h 60"/>
                <a:gd name="T48" fmla="*/ 12 w 60"/>
                <a:gd name="T49" fmla="*/ 13 h 60"/>
                <a:gd name="T50" fmla="*/ 13 w 60"/>
                <a:gd name="T51" fmla="*/ 12 h 60"/>
                <a:gd name="T52" fmla="*/ 14 w 60"/>
                <a:gd name="T53" fmla="*/ 11 h 60"/>
                <a:gd name="T54" fmla="*/ 14 w 60"/>
                <a:gd name="T55" fmla="*/ 9 h 60"/>
                <a:gd name="T56" fmla="*/ 14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2" y="3"/>
                  </a:lnTo>
                  <a:lnTo>
                    <a:pt x="36" y="1"/>
                  </a:lnTo>
                  <a:lnTo>
                    <a:pt x="30" y="0"/>
                  </a:lnTo>
                  <a:lnTo>
                    <a:pt x="18" y="3"/>
                  </a:lnTo>
                  <a:lnTo>
                    <a:pt x="8" y="8"/>
                  </a:lnTo>
                  <a:lnTo>
                    <a:pt x="2" y="19"/>
                  </a:lnTo>
                  <a:lnTo>
                    <a:pt x="0" y="30"/>
                  </a:lnTo>
                  <a:lnTo>
                    <a:pt x="1" y="36"/>
                  </a:lnTo>
                  <a:lnTo>
                    <a:pt x="2" y="42"/>
                  </a:lnTo>
                  <a:lnTo>
                    <a:pt x="5" y="46"/>
                  </a:lnTo>
                  <a:lnTo>
                    <a:pt x="8" y="51"/>
                  </a:lnTo>
                  <a:lnTo>
                    <a:pt x="13" y="54"/>
                  </a:lnTo>
                  <a:lnTo>
                    <a:pt x="18" y="58"/>
                  </a:lnTo>
                  <a:lnTo>
                    <a:pt x="24" y="59"/>
                  </a:lnTo>
                  <a:lnTo>
                    <a:pt x="30" y="60"/>
                  </a:lnTo>
                  <a:lnTo>
                    <a:pt x="36" y="59"/>
                  </a:lnTo>
                  <a:lnTo>
                    <a:pt x="42" y="58"/>
                  </a:lnTo>
                  <a:lnTo>
                    <a:pt x="46" y="54"/>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1366" name="Freeform 377"/>
            <p:cNvSpPr>
              <a:spLocks/>
            </p:cNvSpPr>
            <p:nvPr/>
          </p:nvSpPr>
          <p:spPr bwMode="auto">
            <a:xfrm>
              <a:off x="2546" y="2267"/>
              <a:ext cx="15" cy="15"/>
            </a:xfrm>
            <a:custGeom>
              <a:avLst/>
              <a:gdLst>
                <a:gd name="T0" fmla="*/ 4 w 30"/>
                <a:gd name="T1" fmla="*/ 8 h 30"/>
                <a:gd name="T2" fmla="*/ 3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9"/>
                  </a:lnTo>
                  <a:lnTo>
                    <a:pt x="2" y="7"/>
                  </a:lnTo>
                  <a:lnTo>
                    <a:pt x="5" y="5"/>
                  </a:lnTo>
                  <a:lnTo>
                    <a:pt x="7" y="3"/>
                  </a:lnTo>
                  <a:lnTo>
                    <a:pt x="9" y="1"/>
                  </a:lnTo>
                  <a:lnTo>
                    <a:pt x="12" y="0"/>
                  </a:lnTo>
                  <a:lnTo>
                    <a:pt x="15" y="0"/>
                  </a:lnTo>
                  <a:lnTo>
                    <a:pt x="17" y="0"/>
                  </a:lnTo>
                  <a:lnTo>
                    <a:pt x="21" y="1"/>
                  </a:lnTo>
                  <a:lnTo>
                    <a:pt x="23" y="3"/>
                  </a:lnTo>
                  <a:lnTo>
                    <a:pt x="25" y="5"/>
                  </a:lnTo>
                  <a:lnTo>
                    <a:pt x="27" y="7"/>
                  </a:lnTo>
                  <a:lnTo>
                    <a:pt x="29" y="9"/>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1367" name="Freeform 378"/>
            <p:cNvSpPr>
              <a:spLocks/>
            </p:cNvSpPr>
            <p:nvPr/>
          </p:nvSpPr>
          <p:spPr bwMode="auto">
            <a:xfrm>
              <a:off x="2416" y="2291"/>
              <a:ext cx="30" cy="30"/>
            </a:xfrm>
            <a:custGeom>
              <a:avLst/>
              <a:gdLst>
                <a:gd name="T0" fmla="*/ 15 w 60"/>
                <a:gd name="T1" fmla="*/ 8 h 59"/>
                <a:gd name="T2" fmla="*/ 15 w 60"/>
                <a:gd name="T3" fmla="*/ 6 h 59"/>
                <a:gd name="T4" fmla="*/ 15 w 60"/>
                <a:gd name="T5" fmla="*/ 5 h 59"/>
                <a:gd name="T6" fmla="*/ 14 w 60"/>
                <a:gd name="T7" fmla="*/ 4 h 59"/>
                <a:gd name="T8" fmla="*/ 13 w 60"/>
                <a:gd name="T9" fmla="*/ 3 h 59"/>
                <a:gd name="T10" fmla="*/ 12 w 60"/>
                <a:gd name="T11" fmla="*/ 2 h 59"/>
                <a:gd name="T12" fmla="*/ 11 w 60"/>
                <a:gd name="T13" fmla="*/ 1 h 59"/>
                <a:gd name="T14" fmla="*/ 9 w 60"/>
                <a:gd name="T15" fmla="*/ 1 h 59"/>
                <a:gd name="T16" fmla="*/ 8 w 60"/>
                <a:gd name="T17" fmla="*/ 0 h 59"/>
                <a:gd name="T18" fmla="*/ 5 w 60"/>
                <a:gd name="T19" fmla="*/ 1 h 59"/>
                <a:gd name="T20" fmla="*/ 3 w 60"/>
                <a:gd name="T21" fmla="*/ 3 h 59"/>
                <a:gd name="T22" fmla="*/ 1 w 60"/>
                <a:gd name="T23" fmla="*/ 5 h 59"/>
                <a:gd name="T24" fmla="*/ 0 w 60"/>
                <a:gd name="T25" fmla="*/ 8 h 59"/>
                <a:gd name="T26" fmla="*/ 1 w 60"/>
                <a:gd name="T27" fmla="*/ 9 h 59"/>
                <a:gd name="T28" fmla="*/ 1 w 60"/>
                <a:gd name="T29" fmla="*/ 11 h 59"/>
                <a:gd name="T30" fmla="*/ 1 w 60"/>
                <a:gd name="T31" fmla="*/ 12 h 59"/>
                <a:gd name="T32" fmla="*/ 2 w 60"/>
                <a:gd name="T33" fmla="*/ 13 h 59"/>
                <a:gd name="T34" fmla="*/ 3 w 60"/>
                <a:gd name="T35" fmla="*/ 14 h 59"/>
                <a:gd name="T36" fmla="*/ 5 w 60"/>
                <a:gd name="T37" fmla="*/ 15 h 59"/>
                <a:gd name="T38" fmla="*/ 6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8" y="24"/>
                  </a:lnTo>
                  <a:lnTo>
                    <a:pt x="57" y="18"/>
                  </a:lnTo>
                  <a:lnTo>
                    <a:pt x="54" y="13"/>
                  </a:lnTo>
                  <a:lnTo>
                    <a:pt x="50" y="9"/>
                  </a:lnTo>
                  <a:lnTo>
                    <a:pt x="46" y="5"/>
                  </a:lnTo>
                  <a:lnTo>
                    <a:pt x="41" y="2"/>
                  </a:lnTo>
                  <a:lnTo>
                    <a:pt x="35" y="1"/>
                  </a:lnTo>
                  <a:lnTo>
                    <a:pt x="30" y="0"/>
                  </a:lnTo>
                  <a:lnTo>
                    <a:pt x="18" y="2"/>
                  </a:lnTo>
                  <a:lnTo>
                    <a:pt x="9" y="9"/>
                  </a:lnTo>
                  <a:lnTo>
                    <a:pt x="2" y="18"/>
                  </a:lnTo>
                  <a:lnTo>
                    <a:pt x="0" y="30"/>
                  </a:lnTo>
                  <a:lnTo>
                    <a:pt x="1" y="35"/>
                  </a:lnTo>
                  <a:lnTo>
                    <a:pt x="2" y="41"/>
                  </a:lnTo>
                  <a:lnTo>
                    <a:pt x="4" y="47"/>
                  </a:lnTo>
                  <a:lnTo>
                    <a:pt x="8" y="51"/>
                  </a:lnTo>
                  <a:lnTo>
                    <a:pt x="12" y="55"/>
                  </a:lnTo>
                  <a:lnTo>
                    <a:pt x="18" y="57"/>
                  </a:lnTo>
                  <a:lnTo>
                    <a:pt x="24" y="59"/>
                  </a:lnTo>
                  <a:lnTo>
                    <a:pt x="30" y="59"/>
                  </a:lnTo>
                  <a:lnTo>
                    <a:pt x="35" y="59"/>
                  </a:lnTo>
                  <a:lnTo>
                    <a:pt x="41" y="57"/>
                  </a:lnTo>
                  <a:lnTo>
                    <a:pt x="46" y="55"/>
                  </a:lnTo>
                  <a:lnTo>
                    <a:pt x="50" y="51"/>
                  </a:lnTo>
                  <a:lnTo>
                    <a:pt x="54" y="47"/>
                  </a:lnTo>
                  <a:lnTo>
                    <a:pt x="57" y="41"/>
                  </a:lnTo>
                  <a:lnTo>
                    <a:pt x="58" y="35"/>
                  </a:lnTo>
                  <a:lnTo>
                    <a:pt x="60" y="30"/>
                  </a:lnTo>
                  <a:close/>
                </a:path>
              </a:pathLst>
            </a:custGeom>
            <a:solidFill>
              <a:srgbClr val="FF0000"/>
            </a:solidFill>
            <a:ln w="9525">
              <a:noFill/>
              <a:round/>
              <a:headEnd/>
              <a:tailEnd/>
            </a:ln>
          </p:spPr>
          <p:txBody>
            <a:bodyPr/>
            <a:lstStyle/>
            <a:p>
              <a:endParaRPr lang="en-US"/>
            </a:p>
          </p:txBody>
        </p:sp>
        <p:sp>
          <p:nvSpPr>
            <p:cNvPr id="11368" name="Freeform 379"/>
            <p:cNvSpPr>
              <a:spLocks/>
            </p:cNvSpPr>
            <p:nvPr/>
          </p:nvSpPr>
          <p:spPr bwMode="auto">
            <a:xfrm>
              <a:off x="2423" y="2298"/>
              <a:ext cx="15" cy="15"/>
            </a:xfrm>
            <a:custGeom>
              <a:avLst/>
              <a:gdLst>
                <a:gd name="T0" fmla="*/ 4 w 30"/>
                <a:gd name="T1" fmla="*/ 8 h 30"/>
                <a:gd name="T2" fmla="*/ 3 w 30"/>
                <a:gd name="T3" fmla="*/ 8 h 30"/>
                <a:gd name="T4" fmla="*/ 3 w 30"/>
                <a:gd name="T5" fmla="*/ 7 h 30"/>
                <a:gd name="T6" fmla="*/ 2 w 30"/>
                <a:gd name="T7" fmla="*/ 7 h 30"/>
                <a:gd name="T8" fmla="*/ 1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1 w 30"/>
                <a:gd name="T25" fmla="*/ 1 h 30"/>
                <a:gd name="T26" fmla="*/ 2 w 30"/>
                <a:gd name="T27" fmla="*/ 1 h 30"/>
                <a:gd name="T28" fmla="*/ 3 w 30"/>
                <a:gd name="T29" fmla="*/ 1 h 30"/>
                <a:gd name="T30" fmla="*/ 3 w 30"/>
                <a:gd name="T31" fmla="*/ 0 h 30"/>
                <a:gd name="T32" fmla="*/ 4 w 30"/>
                <a:gd name="T33" fmla="*/ 0 h 30"/>
                <a:gd name="T34" fmla="*/ 5 w 30"/>
                <a:gd name="T35" fmla="*/ 0 h 30"/>
                <a:gd name="T36" fmla="*/ 5 w 30"/>
                <a:gd name="T37" fmla="*/ 1 h 30"/>
                <a:gd name="T38" fmla="*/ 6 w 30"/>
                <a:gd name="T39" fmla="*/ 1 h 30"/>
                <a:gd name="T40" fmla="*/ 7 w 30"/>
                <a:gd name="T41" fmla="*/ 1 h 30"/>
                <a:gd name="T42" fmla="*/ 7 w 30"/>
                <a:gd name="T43" fmla="*/ 2 h 30"/>
                <a:gd name="T44" fmla="*/ 7 w 30"/>
                <a:gd name="T45" fmla="*/ 3 h 30"/>
                <a:gd name="T46" fmla="*/ 8 w 30"/>
                <a:gd name="T47" fmla="*/ 3 h 30"/>
                <a:gd name="T48" fmla="*/ 8 w 30"/>
                <a:gd name="T49" fmla="*/ 4 h 30"/>
                <a:gd name="T50" fmla="*/ 7 w 30"/>
                <a:gd name="T51" fmla="*/ 5 h 30"/>
                <a:gd name="T52" fmla="*/ 7 w 30"/>
                <a:gd name="T53" fmla="*/ 7 h 30"/>
                <a:gd name="T54" fmla="*/ 5 w 30"/>
                <a:gd name="T55" fmla="*/ 7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8"/>
                  </a:lnTo>
                  <a:lnTo>
                    <a:pt x="7" y="27"/>
                  </a:lnTo>
                  <a:lnTo>
                    <a:pt x="4" y="25"/>
                  </a:lnTo>
                  <a:lnTo>
                    <a:pt x="2" y="23"/>
                  </a:lnTo>
                  <a:lnTo>
                    <a:pt x="1" y="20"/>
                  </a:lnTo>
                  <a:lnTo>
                    <a:pt x="0" y="18"/>
                  </a:lnTo>
                  <a:lnTo>
                    <a:pt x="0" y="15"/>
                  </a:lnTo>
                  <a:lnTo>
                    <a:pt x="0" y="12"/>
                  </a:lnTo>
                  <a:lnTo>
                    <a:pt x="1" y="9"/>
                  </a:lnTo>
                  <a:lnTo>
                    <a:pt x="2" y="6"/>
                  </a:lnTo>
                  <a:lnTo>
                    <a:pt x="4" y="4"/>
                  </a:lnTo>
                  <a:lnTo>
                    <a:pt x="7" y="3"/>
                  </a:lnTo>
                  <a:lnTo>
                    <a:pt x="9" y="1"/>
                  </a:lnTo>
                  <a:lnTo>
                    <a:pt x="11" y="0"/>
                  </a:lnTo>
                  <a:lnTo>
                    <a:pt x="15" y="0"/>
                  </a:lnTo>
                  <a:lnTo>
                    <a:pt x="17" y="0"/>
                  </a:lnTo>
                  <a:lnTo>
                    <a:pt x="20" y="1"/>
                  </a:lnTo>
                  <a:lnTo>
                    <a:pt x="23" y="3"/>
                  </a:lnTo>
                  <a:lnTo>
                    <a:pt x="25" y="4"/>
                  </a:lnTo>
                  <a:lnTo>
                    <a:pt x="26" y="6"/>
                  </a:lnTo>
                  <a:lnTo>
                    <a:pt x="28" y="9"/>
                  </a:lnTo>
                  <a:lnTo>
                    <a:pt x="30" y="12"/>
                  </a:lnTo>
                  <a:lnTo>
                    <a:pt x="30" y="15"/>
                  </a:lnTo>
                  <a:lnTo>
                    <a:pt x="28" y="20"/>
                  </a:lnTo>
                  <a:lnTo>
                    <a:pt x="25" y="25"/>
                  </a:lnTo>
                  <a:lnTo>
                    <a:pt x="20" y="28"/>
                  </a:lnTo>
                  <a:lnTo>
                    <a:pt x="15" y="30"/>
                  </a:lnTo>
                  <a:close/>
                </a:path>
              </a:pathLst>
            </a:custGeom>
            <a:solidFill>
              <a:srgbClr val="FF0000"/>
            </a:solidFill>
            <a:ln w="9525">
              <a:noFill/>
              <a:round/>
              <a:headEnd/>
              <a:tailEnd/>
            </a:ln>
          </p:spPr>
          <p:txBody>
            <a:bodyPr/>
            <a:lstStyle/>
            <a:p>
              <a:endParaRPr lang="en-US"/>
            </a:p>
          </p:txBody>
        </p:sp>
        <p:sp>
          <p:nvSpPr>
            <p:cNvPr id="11369" name="Freeform 380"/>
            <p:cNvSpPr>
              <a:spLocks/>
            </p:cNvSpPr>
            <p:nvPr/>
          </p:nvSpPr>
          <p:spPr bwMode="auto">
            <a:xfrm>
              <a:off x="2344" y="2212"/>
              <a:ext cx="30" cy="29"/>
            </a:xfrm>
            <a:custGeom>
              <a:avLst/>
              <a:gdLst>
                <a:gd name="T0" fmla="*/ 15 w 60"/>
                <a:gd name="T1" fmla="*/ 7 h 57"/>
                <a:gd name="T2" fmla="*/ 15 w 60"/>
                <a:gd name="T3" fmla="*/ 6 h 57"/>
                <a:gd name="T4" fmla="*/ 15 w 60"/>
                <a:gd name="T5" fmla="*/ 5 h 57"/>
                <a:gd name="T6" fmla="*/ 14 w 60"/>
                <a:gd name="T7" fmla="*/ 3 h 57"/>
                <a:gd name="T8" fmla="*/ 13 w 60"/>
                <a:gd name="T9" fmla="*/ 2 h 57"/>
                <a:gd name="T10" fmla="*/ 12 w 60"/>
                <a:gd name="T11" fmla="*/ 1 h 57"/>
                <a:gd name="T12" fmla="*/ 11 w 60"/>
                <a:gd name="T13" fmla="*/ 1 h 57"/>
                <a:gd name="T14" fmla="*/ 9 w 60"/>
                <a:gd name="T15" fmla="*/ 0 h 57"/>
                <a:gd name="T16" fmla="*/ 8 w 60"/>
                <a:gd name="T17" fmla="*/ 0 h 57"/>
                <a:gd name="T18" fmla="*/ 5 w 60"/>
                <a:gd name="T19" fmla="*/ 1 h 57"/>
                <a:gd name="T20" fmla="*/ 3 w 60"/>
                <a:gd name="T21" fmla="*/ 2 h 57"/>
                <a:gd name="T22" fmla="*/ 1 w 60"/>
                <a:gd name="T23" fmla="*/ 5 h 57"/>
                <a:gd name="T24" fmla="*/ 0 w 60"/>
                <a:gd name="T25" fmla="*/ 7 h 57"/>
                <a:gd name="T26" fmla="*/ 1 w 60"/>
                <a:gd name="T27" fmla="*/ 9 h 57"/>
                <a:gd name="T28" fmla="*/ 1 w 60"/>
                <a:gd name="T29" fmla="*/ 10 h 57"/>
                <a:gd name="T30" fmla="*/ 1 w 60"/>
                <a:gd name="T31" fmla="*/ 12 h 57"/>
                <a:gd name="T32" fmla="*/ 2 w 60"/>
                <a:gd name="T33" fmla="*/ 13 h 57"/>
                <a:gd name="T34" fmla="*/ 3 w 60"/>
                <a:gd name="T35" fmla="*/ 14 h 57"/>
                <a:gd name="T36" fmla="*/ 5 w 60"/>
                <a:gd name="T37" fmla="*/ 14 h 57"/>
                <a:gd name="T38" fmla="*/ 6 w 60"/>
                <a:gd name="T39" fmla="*/ 15 h 57"/>
                <a:gd name="T40" fmla="*/ 8 w 60"/>
                <a:gd name="T41" fmla="*/ 15 h 57"/>
                <a:gd name="T42" fmla="*/ 9 w 60"/>
                <a:gd name="T43" fmla="*/ 15 h 57"/>
                <a:gd name="T44" fmla="*/ 11 w 60"/>
                <a:gd name="T45" fmla="*/ 14 h 57"/>
                <a:gd name="T46" fmla="*/ 12 w 60"/>
                <a:gd name="T47" fmla="*/ 14 h 57"/>
                <a:gd name="T48" fmla="*/ 13 w 60"/>
                <a:gd name="T49" fmla="*/ 13 h 57"/>
                <a:gd name="T50" fmla="*/ 14 w 60"/>
                <a:gd name="T51" fmla="*/ 12 h 57"/>
                <a:gd name="T52" fmla="*/ 15 w 60"/>
                <a:gd name="T53" fmla="*/ 10 h 57"/>
                <a:gd name="T54" fmla="*/ 15 w 60"/>
                <a:gd name="T55" fmla="*/ 9 h 57"/>
                <a:gd name="T56" fmla="*/ 15 w 60"/>
                <a:gd name="T57" fmla="*/ 7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7"/>
                <a:gd name="T89" fmla="*/ 60 w 60"/>
                <a:gd name="T90" fmla="*/ 57 h 5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7">
                  <a:moveTo>
                    <a:pt x="60" y="27"/>
                  </a:moveTo>
                  <a:lnTo>
                    <a:pt x="59" y="23"/>
                  </a:lnTo>
                  <a:lnTo>
                    <a:pt x="57" y="17"/>
                  </a:lnTo>
                  <a:lnTo>
                    <a:pt x="54" y="12"/>
                  </a:lnTo>
                  <a:lnTo>
                    <a:pt x="50" y="8"/>
                  </a:lnTo>
                  <a:lnTo>
                    <a:pt x="46" y="4"/>
                  </a:lnTo>
                  <a:lnTo>
                    <a:pt x="41" y="2"/>
                  </a:lnTo>
                  <a:lnTo>
                    <a:pt x="35" y="0"/>
                  </a:lnTo>
                  <a:lnTo>
                    <a:pt x="30" y="0"/>
                  </a:lnTo>
                  <a:lnTo>
                    <a:pt x="18" y="2"/>
                  </a:lnTo>
                  <a:lnTo>
                    <a:pt x="9" y="8"/>
                  </a:lnTo>
                  <a:lnTo>
                    <a:pt x="2" y="17"/>
                  </a:lnTo>
                  <a:lnTo>
                    <a:pt x="0" y="27"/>
                  </a:lnTo>
                  <a:lnTo>
                    <a:pt x="1" y="33"/>
                  </a:lnTo>
                  <a:lnTo>
                    <a:pt x="2" y="39"/>
                  </a:lnTo>
                  <a:lnTo>
                    <a:pt x="4" y="45"/>
                  </a:lnTo>
                  <a:lnTo>
                    <a:pt x="8" y="49"/>
                  </a:lnTo>
                  <a:lnTo>
                    <a:pt x="12" y="53"/>
                  </a:lnTo>
                  <a:lnTo>
                    <a:pt x="18" y="55"/>
                  </a:lnTo>
                  <a:lnTo>
                    <a:pt x="24" y="57"/>
                  </a:lnTo>
                  <a:lnTo>
                    <a:pt x="30" y="57"/>
                  </a:lnTo>
                  <a:lnTo>
                    <a:pt x="35" y="57"/>
                  </a:lnTo>
                  <a:lnTo>
                    <a:pt x="41" y="55"/>
                  </a:lnTo>
                  <a:lnTo>
                    <a:pt x="46" y="53"/>
                  </a:lnTo>
                  <a:lnTo>
                    <a:pt x="50" y="49"/>
                  </a:lnTo>
                  <a:lnTo>
                    <a:pt x="54" y="45"/>
                  </a:lnTo>
                  <a:lnTo>
                    <a:pt x="57" y="39"/>
                  </a:lnTo>
                  <a:lnTo>
                    <a:pt x="59" y="33"/>
                  </a:lnTo>
                  <a:lnTo>
                    <a:pt x="60" y="27"/>
                  </a:lnTo>
                  <a:close/>
                </a:path>
              </a:pathLst>
            </a:custGeom>
            <a:solidFill>
              <a:srgbClr val="FF0000"/>
            </a:solidFill>
            <a:ln w="9525">
              <a:noFill/>
              <a:round/>
              <a:headEnd/>
              <a:tailEnd/>
            </a:ln>
          </p:spPr>
          <p:txBody>
            <a:bodyPr/>
            <a:lstStyle/>
            <a:p>
              <a:endParaRPr lang="en-US"/>
            </a:p>
          </p:txBody>
        </p:sp>
        <p:sp>
          <p:nvSpPr>
            <p:cNvPr id="11370" name="Freeform 381"/>
            <p:cNvSpPr>
              <a:spLocks/>
            </p:cNvSpPr>
            <p:nvPr/>
          </p:nvSpPr>
          <p:spPr bwMode="auto">
            <a:xfrm>
              <a:off x="2351" y="2219"/>
              <a:ext cx="15" cy="14"/>
            </a:xfrm>
            <a:custGeom>
              <a:avLst/>
              <a:gdLst>
                <a:gd name="T0" fmla="*/ 4 w 30"/>
                <a:gd name="T1" fmla="*/ 7 h 27"/>
                <a:gd name="T2" fmla="*/ 3 w 30"/>
                <a:gd name="T3" fmla="*/ 7 h 27"/>
                <a:gd name="T4" fmla="*/ 3 w 30"/>
                <a:gd name="T5" fmla="*/ 7 h 27"/>
                <a:gd name="T6" fmla="*/ 2 w 30"/>
                <a:gd name="T7" fmla="*/ 7 h 27"/>
                <a:gd name="T8" fmla="*/ 1 w 30"/>
                <a:gd name="T9" fmla="*/ 6 h 27"/>
                <a:gd name="T10" fmla="*/ 1 w 30"/>
                <a:gd name="T11" fmla="*/ 6 h 27"/>
                <a:gd name="T12" fmla="*/ 1 w 30"/>
                <a:gd name="T13" fmla="*/ 5 h 27"/>
                <a:gd name="T14" fmla="*/ 0 w 30"/>
                <a:gd name="T15" fmla="*/ 4 h 27"/>
                <a:gd name="T16" fmla="*/ 0 w 30"/>
                <a:gd name="T17" fmla="*/ 3 h 27"/>
                <a:gd name="T18" fmla="*/ 0 w 30"/>
                <a:gd name="T19" fmla="*/ 3 h 27"/>
                <a:gd name="T20" fmla="*/ 1 w 30"/>
                <a:gd name="T21" fmla="*/ 2 h 27"/>
                <a:gd name="T22" fmla="*/ 1 w 30"/>
                <a:gd name="T23" fmla="*/ 1 h 27"/>
                <a:gd name="T24" fmla="*/ 1 w 30"/>
                <a:gd name="T25" fmla="*/ 1 h 27"/>
                <a:gd name="T26" fmla="*/ 2 w 30"/>
                <a:gd name="T27" fmla="*/ 1 h 27"/>
                <a:gd name="T28" fmla="*/ 3 w 30"/>
                <a:gd name="T29" fmla="*/ 0 h 27"/>
                <a:gd name="T30" fmla="*/ 3 w 30"/>
                <a:gd name="T31" fmla="*/ 0 h 27"/>
                <a:gd name="T32" fmla="*/ 4 w 30"/>
                <a:gd name="T33" fmla="*/ 0 h 27"/>
                <a:gd name="T34" fmla="*/ 5 w 30"/>
                <a:gd name="T35" fmla="*/ 0 h 27"/>
                <a:gd name="T36" fmla="*/ 5 w 30"/>
                <a:gd name="T37" fmla="*/ 0 h 27"/>
                <a:gd name="T38" fmla="*/ 6 w 30"/>
                <a:gd name="T39" fmla="*/ 1 h 27"/>
                <a:gd name="T40" fmla="*/ 7 w 30"/>
                <a:gd name="T41" fmla="*/ 1 h 27"/>
                <a:gd name="T42" fmla="*/ 7 w 30"/>
                <a:gd name="T43" fmla="*/ 1 h 27"/>
                <a:gd name="T44" fmla="*/ 8 w 30"/>
                <a:gd name="T45" fmla="*/ 2 h 27"/>
                <a:gd name="T46" fmla="*/ 8 w 30"/>
                <a:gd name="T47" fmla="*/ 3 h 27"/>
                <a:gd name="T48" fmla="*/ 8 w 30"/>
                <a:gd name="T49" fmla="*/ 3 h 27"/>
                <a:gd name="T50" fmla="*/ 8 w 30"/>
                <a:gd name="T51" fmla="*/ 5 h 27"/>
                <a:gd name="T52" fmla="*/ 7 w 30"/>
                <a:gd name="T53" fmla="*/ 6 h 27"/>
                <a:gd name="T54" fmla="*/ 5 w 30"/>
                <a:gd name="T55" fmla="*/ 7 h 27"/>
                <a:gd name="T56" fmla="*/ 4 w 30"/>
                <a:gd name="T57" fmla="*/ 7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15" y="27"/>
                  </a:moveTo>
                  <a:lnTo>
                    <a:pt x="11" y="27"/>
                  </a:lnTo>
                  <a:lnTo>
                    <a:pt x="9" y="26"/>
                  </a:lnTo>
                  <a:lnTo>
                    <a:pt x="7" y="25"/>
                  </a:lnTo>
                  <a:lnTo>
                    <a:pt x="4" y="23"/>
                  </a:lnTo>
                  <a:lnTo>
                    <a:pt x="2" y="21"/>
                  </a:lnTo>
                  <a:lnTo>
                    <a:pt x="1" y="18"/>
                  </a:lnTo>
                  <a:lnTo>
                    <a:pt x="0" y="16"/>
                  </a:lnTo>
                  <a:lnTo>
                    <a:pt x="0" y="12"/>
                  </a:lnTo>
                  <a:lnTo>
                    <a:pt x="0" y="10"/>
                  </a:lnTo>
                  <a:lnTo>
                    <a:pt x="1" y="7"/>
                  </a:lnTo>
                  <a:lnTo>
                    <a:pt x="2" y="4"/>
                  </a:lnTo>
                  <a:lnTo>
                    <a:pt x="4" y="2"/>
                  </a:lnTo>
                  <a:lnTo>
                    <a:pt x="7" y="1"/>
                  </a:lnTo>
                  <a:lnTo>
                    <a:pt x="9" y="0"/>
                  </a:lnTo>
                  <a:lnTo>
                    <a:pt x="11" y="0"/>
                  </a:lnTo>
                  <a:lnTo>
                    <a:pt x="15" y="0"/>
                  </a:lnTo>
                  <a:lnTo>
                    <a:pt x="17" y="0"/>
                  </a:lnTo>
                  <a:lnTo>
                    <a:pt x="20" y="0"/>
                  </a:lnTo>
                  <a:lnTo>
                    <a:pt x="23" y="1"/>
                  </a:lnTo>
                  <a:lnTo>
                    <a:pt x="25" y="2"/>
                  </a:lnTo>
                  <a:lnTo>
                    <a:pt x="26" y="4"/>
                  </a:lnTo>
                  <a:lnTo>
                    <a:pt x="29" y="7"/>
                  </a:lnTo>
                  <a:lnTo>
                    <a:pt x="30" y="10"/>
                  </a:lnTo>
                  <a:lnTo>
                    <a:pt x="30" y="12"/>
                  </a:lnTo>
                  <a:lnTo>
                    <a:pt x="29" y="18"/>
                  </a:lnTo>
                  <a:lnTo>
                    <a:pt x="25" y="23"/>
                  </a:lnTo>
                  <a:lnTo>
                    <a:pt x="20" y="26"/>
                  </a:lnTo>
                  <a:lnTo>
                    <a:pt x="15" y="27"/>
                  </a:lnTo>
                  <a:close/>
                </a:path>
              </a:pathLst>
            </a:custGeom>
            <a:solidFill>
              <a:srgbClr val="FF0000"/>
            </a:solidFill>
            <a:ln w="9525">
              <a:noFill/>
              <a:round/>
              <a:headEnd/>
              <a:tailEnd/>
            </a:ln>
          </p:spPr>
          <p:txBody>
            <a:bodyPr/>
            <a:lstStyle/>
            <a:p>
              <a:endParaRPr lang="en-US"/>
            </a:p>
          </p:txBody>
        </p:sp>
        <p:sp>
          <p:nvSpPr>
            <p:cNvPr id="11371" name="Freeform 382"/>
            <p:cNvSpPr>
              <a:spLocks/>
            </p:cNvSpPr>
            <p:nvPr/>
          </p:nvSpPr>
          <p:spPr bwMode="auto">
            <a:xfrm>
              <a:off x="2458" y="2403"/>
              <a:ext cx="30" cy="30"/>
            </a:xfrm>
            <a:custGeom>
              <a:avLst/>
              <a:gdLst>
                <a:gd name="T0" fmla="*/ 15 w 60"/>
                <a:gd name="T1" fmla="*/ 8 h 60"/>
                <a:gd name="T2" fmla="*/ 15 w 60"/>
                <a:gd name="T3" fmla="*/ 6 h 60"/>
                <a:gd name="T4" fmla="*/ 15 w 60"/>
                <a:gd name="T5" fmla="*/ 5 h 60"/>
                <a:gd name="T6" fmla="*/ 14 w 60"/>
                <a:gd name="T7" fmla="*/ 4 h 60"/>
                <a:gd name="T8" fmla="*/ 13 w 60"/>
                <a:gd name="T9" fmla="*/ 2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2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9"/>
                  </a:lnTo>
                  <a:lnTo>
                    <a:pt x="54" y="13"/>
                  </a:lnTo>
                  <a:lnTo>
                    <a:pt x="51" y="8"/>
                  </a:lnTo>
                  <a:lnTo>
                    <a:pt x="46" y="5"/>
                  </a:lnTo>
                  <a:lnTo>
                    <a:pt x="41" y="3"/>
                  </a:lnTo>
                  <a:lnTo>
                    <a:pt x="36" y="1"/>
                  </a:lnTo>
                  <a:lnTo>
                    <a:pt x="30" y="0"/>
                  </a:lnTo>
                  <a:lnTo>
                    <a:pt x="18" y="3"/>
                  </a:lnTo>
                  <a:lnTo>
                    <a:pt x="9" y="8"/>
                  </a:lnTo>
                  <a:lnTo>
                    <a:pt x="2" y="19"/>
                  </a:lnTo>
                  <a:lnTo>
                    <a:pt x="0" y="30"/>
                  </a:lnTo>
                  <a:lnTo>
                    <a:pt x="1" y="36"/>
                  </a:lnTo>
                  <a:lnTo>
                    <a:pt x="2" y="42"/>
                  </a:lnTo>
                  <a:lnTo>
                    <a:pt x="6" y="46"/>
                  </a:lnTo>
                  <a:lnTo>
                    <a:pt x="9" y="51"/>
                  </a:lnTo>
                  <a:lnTo>
                    <a:pt x="14" y="54"/>
                  </a:lnTo>
                  <a:lnTo>
                    <a:pt x="18" y="58"/>
                  </a:lnTo>
                  <a:lnTo>
                    <a:pt x="24" y="59"/>
                  </a:lnTo>
                  <a:lnTo>
                    <a:pt x="30" y="60"/>
                  </a:lnTo>
                  <a:lnTo>
                    <a:pt x="36" y="59"/>
                  </a:lnTo>
                  <a:lnTo>
                    <a:pt x="41" y="58"/>
                  </a:lnTo>
                  <a:lnTo>
                    <a:pt x="46" y="54"/>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1372" name="Freeform 383"/>
            <p:cNvSpPr>
              <a:spLocks/>
            </p:cNvSpPr>
            <p:nvPr/>
          </p:nvSpPr>
          <p:spPr bwMode="auto">
            <a:xfrm>
              <a:off x="2466" y="2411"/>
              <a:ext cx="15" cy="15"/>
            </a:xfrm>
            <a:custGeom>
              <a:avLst/>
              <a:gdLst>
                <a:gd name="T0" fmla="*/ 4 w 30"/>
                <a:gd name="T1" fmla="*/ 8 h 30"/>
                <a:gd name="T2" fmla="*/ 3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1" y="30"/>
                  </a:lnTo>
                  <a:lnTo>
                    <a:pt x="9" y="29"/>
                  </a:lnTo>
                  <a:lnTo>
                    <a:pt x="7" y="27"/>
                  </a:lnTo>
                  <a:lnTo>
                    <a:pt x="5" y="26"/>
                  </a:lnTo>
                  <a:lnTo>
                    <a:pt x="2" y="23"/>
                  </a:lnTo>
                  <a:lnTo>
                    <a:pt x="1" y="20"/>
                  </a:lnTo>
                  <a:lnTo>
                    <a:pt x="0" y="17"/>
                  </a:lnTo>
                  <a:lnTo>
                    <a:pt x="0" y="15"/>
                  </a:lnTo>
                  <a:lnTo>
                    <a:pt x="0" y="12"/>
                  </a:lnTo>
                  <a:lnTo>
                    <a:pt x="1" y="9"/>
                  </a:lnTo>
                  <a:lnTo>
                    <a:pt x="2" y="7"/>
                  </a:lnTo>
                  <a:lnTo>
                    <a:pt x="5" y="5"/>
                  </a:lnTo>
                  <a:lnTo>
                    <a:pt x="7" y="2"/>
                  </a:lnTo>
                  <a:lnTo>
                    <a:pt x="9" y="1"/>
                  </a:lnTo>
                  <a:lnTo>
                    <a:pt x="11" y="0"/>
                  </a:lnTo>
                  <a:lnTo>
                    <a:pt x="15" y="0"/>
                  </a:lnTo>
                  <a:lnTo>
                    <a:pt x="17" y="0"/>
                  </a:lnTo>
                  <a:lnTo>
                    <a:pt x="21" y="1"/>
                  </a:lnTo>
                  <a:lnTo>
                    <a:pt x="23" y="2"/>
                  </a:lnTo>
                  <a:lnTo>
                    <a:pt x="25" y="5"/>
                  </a:lnTo>
                  <a:lnTo>
                    <a:pt x="26" y="7"/>
                  </a:lnTo>
                  <a:lnTo>
                    <a:pt x="29" y="9"/>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1373" name="Freeform 384"/>
            <p:cNvSpPr>
              <a:spLocks/>
            </p:cNvSpPr>
            <p:nvPr/>
          </p:nvSpPr>
          <p:spPr bwMode="auto">
            <a:xfrm>
              <a:off x="2403" y="2539"/>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2 w 60"/>
                <a:gd name="T21" fmla="*/ 3 h 60"/>
                <a:gd name="T22" fmla="*/ 1 w 60"/>
                <a:gd name="T23" fmla="*/ 5 h 60"/>
                <a:gd name="T24" fmla="*/ 0 w 60"/>
                <a:gd name="T25" fmla="*/ 8 h 60"/>
                <a:gd name="T26" fmla="*/ 0 w 60"/>
                <a:gd name="T27" fmla="*/ 9 h 60"/>
                <a:gd name="T28" fmla="*/ 1 w 60"/>
                <a:gd name="T29" fmla="*/ 11 h 60"/>
                <a:gd name="T30" fmla="*/ 2 w 60"/>
                <a:gd name="T31" fmla="*/ 12 h 60"/>
                <a:gd name="T32" fmla="*/ 2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8" y="9"/>
                  </a:lnTo>
                  <a:lnTo>
                    <a:pt x="3" y="18"/>
                  </a:lnTo>
                  <a:lnTo>
                    <a:pt x="0" y="30"/>
                  </a:lnTo>
                  <a:lnTo>
                    <a:pt x="0" y="36"/>
                  </a:lnTo>
                  <a:lnTo>
                    <a:pt x="3" y="41"/>
                  </a:lnTo>
                  <a:lnTo>
                    <a:pt x="5" y="46"/>
                  </a:lnTo>
                  <a:lnTo>
                    <a:pt x="8" y="51"/>
                  </a:lnTo>
                  <a:lnTo>
                    <a:pt x="13"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FF0000"/>
            </a:solidFill>
            <a:ln w="9525">
              <a:noFill/>
              <a:round/>
              <a:headEnd/>
              <a:tailEnd/>
            </a:ln>
          </p:spPr>
          <p:txBody>
            <a:bodyPr/>
            <a:lstStyle/>
            <a:p>
              <a:endParaRPr lang="en-US"/>
            </a:p>
          </p:txBody>
        </p:sp>
        <p:sp>
          <p:nvSpPr>
            <p:cNvPr id="11374" name="Freeform 385"/>
            <p:cNvSpPr>
              <a:spLocks/>
            </p:cNvSpPr>
            <p:nvPr/>
          </p:nvSpPr>
          <p:spPr bwMode="auto">
            <a:xfrm>
              <a:off x="2410" y="2546"/>
              <a:ext cx="15" cy="15"/>
            </a:xfrm>
            <a:custGeom>
              <a:avLst/>
              <a:gdLst>
                <a:gd name="T0" fmla="*/ 4 w 29"/>
                <a:gd name="T1" fmla="*/ 8 h 30"/>
                <a:gd name="T2" fmla="*/ 3 w 29"/>
                <a:gd name="T3" fmla="*/ 8 h 30"/>
                <a:gd name="T4" fmla="*/ 3 w 29"/>
                <a:gd name="T5" fmla="*/ 8 h 30"/>
                <a:gd name="T6" fmla="*/ 2 w 29"/>
                <a:gd name="T7" fmla="*/ 7 h 30"/>
                <a:gd name="T8" fmla="*/ 2 w 29"/>
                <a:gd name="T9" fmla="*/ 7 h 30"/>
                <a:gd name="T10" fmla="*/ 1 w 29"/>
                <a:gd name="T11" fmla="*/ 6 h 30"/>
                <a:gd name="T12" fmla="*/ 1 w 29"/>
                <a:gd name="T13" fmla="*/ 6 h 30"/>
                <a:gd name="T14" fmla="*/ 0 w 29"/>
                <a:gd name="T15" fmla="*/ 5 h 30"/>
                <a:gd name="T16" fmla="*/ 0 w 29"/>
                <a:gd name="T17" fmla="*/ 4 h 30"/>
                <a:gd name="T18" fmla="*/ 0 w 29"/>
                <a:gd name="T19" fmla="*/ 3 h 30"/>
                <a:gd name="T20" fmla="*/ 1 w 29"/>
                <a:gd name="T21" fmla="*/ 3 h 30"/>
                <a:gd name="T22" fmla="*/ 1 w 29"/>
                <a:gd name="T23" fmla="*/ 2 h 30"/>
                <a:gd name="T24" fmla="*/ 2 w 29"/>
                <a:gd name="T25" fmla="*/ 2 h 30"/>
                <a:gd name="T26" fmla="*/ 2 w 29"/>
                <a:gd name="T27" fmla="*/ 1 h 30"/>
                <a:gd name="T28" fmla="*/ 3 w 29"/>
                <a:gd name="T29" fmla="*/ 1 h 30"/>
                <a:gd name="T30" fmla="*/ 3 w 29"/>
                <a:gd name="T31" fmla="*/ 0 h 30"/>
                <a:gd name="T32" fmla="*/ 4 w 29"/>
                <a:gd name="T33" fmla="*/ 0 h 30"/>
                <a:gd name="T34" fmla="*/ 5 w 29"/>
                <a:gd name="T35" fmla="*/ 0 h 30"/>
                <a:gd name="T36" fmla="*/ 6 w 29"/>
                <a:gd name="T37" fmla="*/ 1 h 30"/>
                <a:gd name="T38" fmla="*/ 6 w 29"/>
                <a:gd name="T39" fmla="*/ 1 h 30"/>
                <a:gd name="T40" fmla="*/ 7 w 29"/>
                <a:gd name="T41" fmla="*/ 2 h 30"/>
                <a:gd name="T42" fmla="*/ 7 w 29"/>
                <a:gd name="T43" fmla="*/ 2 h 30"/>
                <a:gd name="T44" fmla="*/ 7 w 29"/>
                <a:gd name="T45" fmla="*/ 3 h 30"/>
                <a:gd name="T46" fmla="*/ 8 w 29"/>
                <a:gd name="T47" fmla="*/ 3 h 30"/>
                <a:gd name="T48" fmla="*/ 8 w 29"/>
                <a:gd name="T49" fmla="*/ 4 h 30"/>
                <a:gd name="T50" fmla="*/ 7 w 29"/>
                <a:gd name="T51" fmla="*/ 6 h 30"/>
                <a:gd name="T52" fmla="*/ 7 w 29"/>
                <a:gd name="T53" fmla="*/ 7 h 30"/>
                <a:gd name="T54" fmla="*/ 6 w 29"/>
                <a:gd name="T55" fmla="*/ 8 h 30"/>
                <a:gd name="T56" fmla="*/ 4 w 29"/>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30"/>
                <a:gd name="T89" fmla="*/ 29 w 29"/>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30">
                  <a:moveTo>
                    <a:pt x="15" y="30"/>
                  </a:moveTo>
                  <a:lnTo>
                    <a:pt x="12" y="30"/>
                  </a:lnTo>
                  <a:lnTo>
                    <a:pt x="9" y="29"/>
                  </a:lnTo>
                  <a:lnTo>
                    <a:pt x="7" y="26"/>
                  </a:lnTo>
                  <a:lnTo>
                    <a:pt x="5" y="25"/>
                  </a:lnTo>
                  <a:lnTo>
                    <a:pt x="3" y="23"/>
                  </a:lnTo>
                  <a:lnTo>
                    <a:pt x="1" y="21"/>
                  </a:lnTo>
                  <a:lnTo>
                    <a:pt x="0" y="17"/>
                  </a:lnTo>
                  <a:lnTo>
                    <a:pt x="0" y="15"/>
                  </a:lnTo>
                  <a:lnTo>
                    <a:pt x="0" y="12"/>
                  </a:lnTo>
                  <a:lnTo>
                    <a:pt x="1" y="9"/>
                  </a:lnTo>
                  <a:lnTo>
                    <a:pt x="3" y="7"/>
                  </a:lnTo>
                  <a:lnTo>
                    <a:pt x="5" y="5"/>
                  </a:lnTo>
                  <a:lnTo>
                    <a:pt x="7" y="2"/>
                  </a:lnTo>
                  <a:lnTo>
                    <a:pt x="9" y="1"/>
                  </a:lnTo>
                  <a:lnTo>
                    <a:pt x="12" y="0"/>
                  </a:lnTo>
                  <a:lnTo>
                    <a:pt x="15" y="0"/>
                  </a:lnTo>
                  <a:lnTo>
                    <a:pt x="17" y="0"/>
                  </a:lnTo>
                  <a:lnTo>
                    <a:pt x="21" y="1"/>
                  </a:lnTo>
                  <a:lnTo>
                    <a:pt x="23" y="2"/>
                  </a:lnTo>
                  <a:lnTo>
                    <a:pt x="26" y="5"/>
                  </a:lnTo>
                  <a:lnTo>
                    <a:pt x="27" y="7"/>
                  </a:lnTo>
                  <a:lnTo>
                    <a:pt x="28" y="9"/>
                  </a:lnTo>
                  <a:lnTo>
                    <a:pt x="29" y="12"/>
                  </a:lnTo>
                  <a:lnTo>
                    <a:pt x="29" y="15"/>
                  </a:lnTo>
                  <a:lnTo>
                    <a:pt x="28" y="21"/>
                  </a:lnTo>
                  <a:lnTo>
                    <a:pt x="26" y="25"/>
                  </a:lnTo>
                  <a:lnTo>
                    <a:pt x="21" y="29"/>
                  </a:lnTo>
                  <a:lnTo>
                    <a:pt x="15" y="30"/>
                  </a:lnTo>
                  <a:close/>
                </a:path>
              </a:pathLst>
            </a:custGeom>
            <a:solidFill>
              <a:srgbClr val="FF0000"/>
            </a:solidFill>
            <a:ln w="9525">
              <a:noFill/>
              <a:round/>
              <a:headEnd/>
              <a:tailEnd/>
            </a:ln>
          </p:spPr>
          <p:txBody>
            <a:bodyPr/>
            <a:lstStyle/>
            <a:p>
              <a:endParaRPr lang="en-US"/>
            </a:p>
          </p:txBody>
        </p:sp>
        <p:sp>
          <p:nvSpPr>
            <p:cNvPr id="11375" name="Freeform 386"/>
            <p:cNvSpPr>
              <a:spLocks/>
            </p:cNvSpPr>
            <p:nvPr/>
          </p:nvSpPr>
          <p:spPr bwMode="auto">
            <a:xfrm>
              <a:off x="2480" y="2665"/>
              <a:ext cx="30" cy="29"/>
            </a:xfrm>
            <a:custGeom>
              <a:avLst/>
              <a:gdLst>
                <a:gd name="T0" fmla="*/ 15 w 59"/>
                <a:gd name="T1" fmla="*/ 7 h 59"/>
                <a:gd name="T2" fmla="*/ 15 w 59"/>
                <a:gd name="T3" fmla="*/ 5 h 59"/>
                <a:gd name="T4" fmla="*/ 15 w 59"/>
                <a:gd name="T5" fmla="*/ 4 h 59"/>
                <a:gd name="T6" fmla="*/ 14 w 59"/>
                <a:gd name="T7" fmla="*/ 3 h 59"/>
                <a:gd name="T8" fmla="*/ 13 w 59"/>
                <a:gd name="T9" fmla="*/ 2 h 59"/>
                <a:gd name="T10" fmla="*/ 12 w 59"/>
                <a:gd name="T11" fmla="*/ 1 h 59"/>
                <a:gd name="T12" fmla="*/ 11 w 59"/>
                <a:gd name="T13" fmla="*/ 0 h 59"/>
                <a:gd name="T14" fmla="*/ 9 w 59"/>
                <a:gd name="T15" fmla="*/ 0 h 59"/>
                <a:gd name="T16" fmla="*/ 8 w 59"/>
                <a:gd name="T17" fmla="*/ 0 h 59"/>
                <a:gd name="T18" fmla="*/ 5 w 59"/>
                <a:gd name="T19" fmla="*/ 0 h 59"/>
                <a:gd name="T20" fmla="*/ 3 w 59"/>
                <a:gd name="T21" fmla="*/ 2 h 59"/>
                <a:gd name="T22" fmla="*/ 1 w 59"/>
                <a:gd name="T23" fmla="*/ 4 h 59"/>
                <a:gd name="T24" fmla="*/ 0 w 59"/>
                <a:gd name="T25" fmla="*/ 7 h 59"/>
                <a:gd name="T26" fmla="*/ 1 w 59"/>
                <a:gd name="T27" fmla="*/ 8 h 59"/>
                <a:gd name="T28" fmla="*/ 1 w 59"/>
                <a:gd name="T29" fmla="*/ 10 h 59"/>
                <a:gd name="T30" fmla="*/ 2 w 59"/>
                <a:gd name="T31" fmla="*/ 11 h 59"/>
                <a:gd name="T32" fmla="*/ 3 w 59"/>
                <a:gd name="T33" fmla="*/ 12 h 59"/>
                <a:gd name="T34" fmla="*/ 4 w 59"/>
                <a:gd name="T35" fmla="*/ 13 h 59"/>
                <a:gd name="T36" fmla="*/ 5 w 59"/>
                <a:gd name="T37" fmla="*/ 14 h 59"/>
                <a:gd name="T38" fmla="*/ 6 w 59"/>
                <a:gd name="T39" fmla="*/ 14 h 59"/>
                <a:gd name="T40" fmla="*/ 8 w 59"/>
                <a:gd name="T41" fmla="*/ 14 h 59"/>
                <a:gd name="T42" fmla="*/ 9 w 59"/>
                <a:gd name="T43" fmla="*/ 14 h 59"/>
                <a:gd name="T44" fmla="*/ 11 w 59"/>
                <a:gd name="T45" fmla="*/ 14 h 59"/>
                <a:gd name="T46" fmla="*/ 12 w 59"/>
                <a:gd name="T47" fmla="*/ 13 h 59"/>
                <a:gd name="T48" fmla="*/ 13 w 59"/>
                <a:gd name="T49" fmla="*/ 12 h 59"/>
                <a:gd name="T50" fmla="*/ 14 w 59"/>
                <a:gd name="T51" fmla="*/ 11 h 59"/>
                <a:gd name="T52" fmla="*/ 15 w 59"/>
                <a:gd name="T53" fmla="*/ 10 h 59"/>
                <a:gd name="T54" fmla="*/ 15 w 59"/>
                <a:gd name="T55" fmla="*/ 8 h 59"/>
                <a:gd name="T56" fmla="*/ 15 w 59"/>
                <a:gd name="T57" fmla="*/ 7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59"/>
                <a:gd name="T89" fmla="*/ 59 w 59"/>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59">
                  <a:moveTo>
                    <a:pt x="59" y="29"/>
                  </a:moveTo>
                  <a:lnTo>
                    <a:pt x="58" y="23"/>
                  </a:lnTo>
                  <a:lnTo>
                    <a:pt x="57" y="19"/>
                  </a:lnTo>
                  <a:lnTo>
                    <a:pt x="54" y="13"/>
                  </a:lnTo>
                  <a:lnTo>
                    <a:pt x="50" y="8"/>
                  </a:lnTo>
                  <a:lnTo>
                    <a:pt x="46" y="5"/>
                  </a:lnTo>
                  <a:lnTo>
                    <a:pt x="41" y="2"/>
                  </a:lnTo>
                  <a:lnTo>
                    <a:pt x="35" y="0"/>
                  </a:lnTo>
                  <a:lnTo>
                    <a:pt x="30" y="0"/>
                  </a:lnTo>
                  <a:lnTo>
                    <a:pt x="18" y="2"/>
                  </a:lnTo>
                  <a:lnTo>
                    <a:pt x="9" y="8"/>
                  </a:lnTo>
                  <a:lnTo>
                    <a:pt x="2" y="17"/>
                  </a:lnTo>
                  <a:lnTo>
                    <a:pt x="0" y="29"/>
                  </a:lnTo>
                  <a:lnTo>
                    <a:pt x="1" y="35"/>
                  </a:lnTo>
                  <a:lnTo>
                    <a:pt x="2" y="40"/>
                  </a:lnTo>
                  <a:lnTo>
                    <a:pt x="5" y="46"/>
                  </a:lnTo>
                  <a:lnTo>
                    <a:pt x="9" y="51"/>
                  </a:lnTo>
                  <a:lnTo>
                    <a:pt x="13" y="54"/>
                  </a:lnTo>
                  <a:lnTo>
                    <a:pt x="18" y="57"/>
                  </a:lnTo>
                  <a:lnTo>
                    <a:pt x="24" y="59"/>
                  </a:lnTo>
                  <a:lnTo>
                    <a:pt x="30" y="59"/>
                  </a:lnTo>
                  <a:lnTo>
                    <a:pt x="35" y="59"/>
                  </a:lnTo>
                  <a:lnTo>
                    <a:pt x="41" y="57"/>
                  </a:lnTo>
                  <a:lnTo>
                    <a:pt x="46" y="54"/>
                  </a:lnTo>
                  <a:lnTo>
                    <a:pt x="50" y="51"/>
                  </a:lnTo>
                  <a:lnTo>
                    <a:pt x="54" y="46"/>
                  </a:lnTo>
                  <a:lnTo>
                    <a:pt x="57" y="40"/>
                  </a:lnTo>
                  <a:lnTo>
                    <a:pt x="58" y="35"/>
                  </a:lnTo>
                  <a:lnTo>
                    <a:pt x="59" y="29"/>
                  </a:lnTo>
                  <a:close/>
                </a:path>
              </a:pathLst>
            </a:custGeom>
            <a:solidFill>
              <a:srgbClr val="FF0000"/>
            </a:solidFill>
            <a:ln w="9525">
              <a:noFill/>
              <a:round/>
              <a:headEnd/>
              <a:tailEnd/>
            </a:ln>
          </p:spPr>
          <p:txBody>
            <a:bodyPr/>
            <a:lstStyle/>
            <a:p>
              <a:endParaRPr lang="en-US"/>
            </a:p>
          </p:txBody>
        </p:sp>
        <p:sp>
          <p:nvSpPr>
            <p:cNvPr id="11376" name="Freeform 387"/>
            <p:cNvSpPr>
              <a:spLocks/>
            </p:cNvSpPr>
            <p:nvPr/>
          </p:nvSpPr>
          <p:spPr bwMode="auto">
            <a:xfrm>
              <a:off x="2487" y="2672"/>
              <a:ext cx="15" cy="14"/>
            </a:xfrm>
            <a:custGeom>
              <a:avLst/>
              <a:gdLst>
                <a:gd name="T0" fmla="*/ 4 w 29"/>
                <a:gd name="T1" fmla="*/ 7 h 29"/>
                <a:gd name="T2" fmla="*/ 3 w 29"/>
                <a:gd name="T3" fmla="*/ 7 h 29"/>
                <a:gd name="T4" fmla="*/ 3 w 29"/>
                <a:gd name="T5" fmla="*/ 7 h 29"/>
                <a:gd name="T6" fmla="*/ 2 w 29"/>
                <a:gd name="T7" fmla="*/ 6 h 29"/>
                <a:gd name="T8" fmla="*/ 1 w 29"/>
                <a:gd name="T9" fmla="*/ 6 h 29"/>
                <a:gd name="T10" fmla="*/ 1 w 29"/>
                <a:gd name="T11" fmla="*/ 5 h 29"/>
                <a:gd name="T12" fmla="*/ 1 w 29"/>
                <a:gd name="T13" fmla="*/ 5 h 29"/>
                <a:gd name="T14" fmla="*/ 0 w 29"/>
                <a:gd name="T15" fmla="*/ 4 h 29"/>
                <a:gd name="T16" fmla="*/ 0 w 29"/>
                <a:gd name="T17" fmla="*/ 3 h 29"/>
                <a:gd name="T18" fmla="*/ 0 w 29"/>
                <a:gd name="T19" fmla="*/ 3 h 29"/>
                <a:gd name="T20" fmla="*/ 1 w 29"/>
                <a:gd name="T21" fmla="*/ 2 h 29"/>
                <a:gd name="T22" fmla="*/ 1 w 29"/>
                <a:gd name="T23" fmla="*/ 1 h 29"/>
                <a:gd name="T24" fmla="*/ 1 w 29"/>
                <a:gd name="T25" fmla="*/ 1 h 29"/>
                <a:gd name="T26" fmla="*/ 2 w 29"/>
                <a:gd name="T27" fmla="*/ 0 h 29"/>
                <a:gd name="T28" fmla="*/ 3 w 29"/>
                <a:gd name="T29" fmla="*/ 0 h 29"/>
                <a:gd name="T30" fmla="*/ 3 w 29"/>
                <a:gd name="T31" fmla="*/ 0 h 29"/>
                <a:gd name="T32" fmla="*/ 4 w 29"/>
                <a:gd name="T33" fmla="*/ 0 h 29"/>
                <a:gd name="T34" fmla="*/ 5 w 29"/>
                <a:gd name="T35" fmla="*/ 0 h 29"/>
                <a:gd name="T36" fmla="*/ 5 w 29"/>
                <a:gd name="T37" fmla="*/ 0 h 29"/>
                <a:gd name="T38" fmla="*/ 6 w 29"/>
                <a:gd name="T39" fmla="*/ 0 h 29"/>
                <a:gd name="T40" fmla="*/ 7 w 29"/>
                <a:gd name="T41" fmla="*/ 1 h 29"/>
                <a:gd name="T42" fmla="*/ 7 w 29"/>
                <a:gd name="T43" fmla="*/ 1 h 29"/>
                <a:gd name="T44" fmla="*/ 7 w 29"/>
                <a:gd name="T45" fmla="*/ 2 h 29"/>
                <a:gd name="T46" fmla="*/ 8 w 29"/>
                <a:gd name="T47" fmla="*/ 3 h 29"/>
                <a:gd name="T48" fmla="*/ 8 w 29"/>
                <a:gd name="T49" fmla="*/ 3 h 29"/>
                <a:gd name="T50" fmla="*/ 7 w 29"/>
                <a:gd name="T51" fmla="*/ 5 h 29"/>
                <a:gd name="T52" fmla="*/ 7 w 29"/>
                <a:gd name="T53" fmla="*/ 6 h 29"/>
                <a:gd name="T54" fmla="*/ 5 w 29"/>
                <a:gd name="T55" fmla="*/ 7 h 29"/>
                <a:gd name="T56" fmla="*/ 4 w 29"/>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5" y="29"/>
                  </a:moveTo>
                  <a:lnTo>
                    <a:pt x="11" y="29"/>
                  </a:lnTo>
                  <a:lnTo>
                    <a:pt x="9" y="28"/>
                  </a:lnTo>
                  <a:lnTo>
                    <a:pt x="6" y="27"/>
                  </a:lnTo>
                  <a:lnTo>
                    <a:pt x="4" y="25"/>
                  </a:lnTo>
                  <a:lnTo>
                    <a:pt x="2" y="23"/>
                  </a:lnTo>
                  <a:lnTo>
                    <a:pt x="1" y="20"/>
                  </a:lnTo>
                  <a:lnTo>
                    <a:pt x="0" y="17"/>
                  </a:lnTo>
                  <a:lnTo>
                    <a:pt x="0" y="14"/>
                  </a:lnTo>
                  <a:lnTo>
                    <a:pt x="0" y="12"/>
                  </a:lnTo>
                  <a:lnTo>
                    <a:pt x="1" y="8"/>
                  </a:lnTo>
                  <a:lnTo>
                    <a:pt x="2" y="6"/>
                  </a:lnTo>
                  <a:lnTo>
                    <a:pt x="4" y="4"/>
                  </a:lnTo>
                  <a:lnTo>
                    <a:pt x="6" y="2"/>
                  </a:lnTo>
                  <a:lnTo>
                    <a:pt x="9" y="1"/>
                  </a:lnTo>
                  <a:lnTo>
                    <a:pt x="11" y="0"/>
                  </a:lnTo>
                  <a:lnTo>
                    <a:pt x="15" y="0"/>
                  </a:lnTo>
                  <a:lnTo>
                    <a:pt x="17" y="0"/>
                  </a:lnTo>
                  <a:lnTo>
                    <a:pt x="20" y="1"/>
                  </a:lnTo>
                  <a:lnTo>
                    <a:pt x="23" y="2"/>
                  </a:lnTo>
                  <a:lnTo>
                    <a:pt x="25" y="4"/>
                  </a:lnTo>
                  <a:lnTo>
                    <a:pt x="26" y="6"/>
                  </a:lnTo>
                  <a:lnTo>
                    <a:pt x="28" y="8"/>
                  </a:lnTo>
                  <a:lnTo>
                    <a:pt x="29" y="12"/>
                  </a:lnTo>
                  <a:lnTo>
                    <a:pt x="29" y="14"/>
                  </a:lnTo>
                  <a:lnTo>
                    <a:pt x="28" y="20"/>
                  </a:lnTo>
                  <a:lnTo>
                    <a:pt x="25" y="24"/>
                  </a:lnTo>
                  <a:lnTo>
                    <a:pt x="20" y="28"/>
                  </a:lnTo>
                  <a:lnTo>
                    <a:pt x="15" y="29"/>
                  </a:lnTo>
                  <a:close/>
                </a:path>
              </a:pathLst>
            </a:custGeom>
            <a:solidFill>
              <a:srgbClr val="FF0000"/>
            </a:solidFill>
            <a:ln w="9525">
              <a:noFill/>
              <a:round/>
              <a:headEnd/>
              <a:tailEnd/>
            </a:ln>
          </p:spPr>
          <p:txBody>
            <a:bodyPr/>
            <a:lstStyle/>
            <a:p>
              <a:endParaRPr lang="en-US"/>
            </a:p>
          </p:txBody>
        </p:sp>
        <p:sp>
          <p:nvSpPr>
            <p:cNvPr id="11377" name="Freeform 388"/>
            <p:cNvSpPr>
              <a:spLocks/>
            </p:cNvSpPr>
            <p:nvPr/>
          </p:nvSpPr>
          <p:spPr bwMode="auto">
            <a:xfrm>
              <a:off x="2624" y="2585"/>
              <a:ext cx="30" cy="29"/>
            </a:xfrm>
            <a:custGeom>
              <a:avLst/>
              <a:gdLst>
                <a:gd name="T0" fmla="*/ 15 w 60"/>
                <a:gd name="T1" fmla="*/ 7 h 59"/>
                <a:gd name="T2" fmla="*/ 15 w 60"/>
                <a:gd name="T3" fmla="*/ 6 h 59"/>
                <a:gd name="T4" fmla="*/ 15 w 60"/>
                <a:gd name="T5" fmla="*/ 4 h 59"/>
                <a:gd name="T6" fmla="*/ 14 w 60"/>
                <a:gd name="T7" fmla="*/ 3 h 59"/>
                <a:gd name="T8" fmla="*/ 13 w 60"/>
                <a:gd name="T9" fmla="*/ 2 h 59"/>
                <a:gd name="T10" fmla="*/ 12 w 60"/>
                <a:gd name="T11" fmla="*/ 1 h 59"/>
                <a:gd name="T12" fmla="*/ 11 w 60"/>
                <a:gd name="T13" fmla="*/ 0 h 59"/>
                <a:gd name="T14" fmla="*/ 9 w 60"/>
                <a:gd name="T15" fmla="*/ 0 h 59"/>
                <a:gd name="T16" fmla="*/ 8 w 60"/>
                <a:gd name="T17" fmla="*/ 0 h 59"/>
                <a:gd name="T18" fmla="*/ 5 w 60"/>
                <a:gd name="T19" fmla="*/ 0 h 59"/>
                <a:gd name="T20" fmla="*/ 3 w 60"/>
                <a:gd name="T21" fmla="*/ 2 h 59"/>
                <a:gd name="T22" fmla="*/ 1 w 60"/>
                <a:gd name="T23" fmla="*/ 4 h 59"/>
                <a:gd name="T24" fmla="*/ 0 w 60"/>
                <a:gd name="T25" fmla="*/ 7 h 59"/>
                <a:gd name="T26" fmla="*/ 1 w 60"/>
                <a:gd name="T27" fmla="*/ 9 h 59"/>
                <a:gd name="T28" fmla="*/ 1 w 60"/>
                <a:gd name="T29" fmla="*/ 10 h 59"/>
                <a:gd name="T30" fmla="*/ 2 w 60"/>
                <a:gd name="T31" fmla="*/ 11 h 59"/>
                <a:gd name="T32" fmla="*/ 3 w 60"/>
                <a:gd name="T33" fmla="*/ 12 h 59"/>
                <a:gd name="T34" fmla="*/ 4 w 60"/>
                <a:gd name="T35" fmla="*/ 13 h 59"/>
                <a:gd name="T36" fmla="*/ 5 w 60"/>
                <a:gd name="T37" fmla="*/ 14 h 59"/>
                <a:gd name="T38" fmla="*/ 7 w 60"/>
                <a:gd name="T39" fmla="*/ 14 h 59"/>
                <a:gd name="T40" fmla="*/ 8 w 60"/>
                <a:gd name="T41" fmla="*/ 14 h 59"/>
                <a:gd name="T42" fmla="*/ 9 w 60"/>
                <a:gd name="T43" fmla="*/ 14 h 59"/>
                <a:gd name="T44" fmla="*/ 11 w 60"/>
                <a:gd name="T45" fmla="*/ 14 h 59"/>
                <a:gd name="T46" fmla="*/ 12 w 60"/>
                <a:gd name="T47" fmla="*/ 13 h 59"/>
                <a:gd name="T48" fmla="*/ 13 w 60"/>
                <a:gd name="T49" fmla="*/ 12 h 59"/>
                <a:gd name="T50" fmla="*/ 14 w 60"/>
                <a:gd name="T51" fmla="*/ 11 h 59"/>
                <a:gd name="T52" fmla="*/ 15 w 60"/>
                <a:gd name="T53" fmla="*/ 10 h 59"/>
                <a:gd name="T54" fmla="*/ 15 w 60"/>
                <a:gd name="T55" fmla="*/ 9 h 59"/>
                <a:gd name="T56" fmla="*/ 15 w 60"/>
                <a:gd name="T57" fmla="*/ 7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5" y="13"/>
                  </a:lnTo>
                  <a:lnTo>
                    <a:pt x="51" y="8"/>
                  </a:lnTo>
                  <a:lnTo>
                    <a:pt x="47" y="5"/>
                  </a:lnTo>
                  <a:lnTo>
                    <a:pt x="42" y="2"/>
                  </a:lnTo>
                  <a:lnTo>
                    <a:pt x="36" y="0"/>
                  </a:lnTo>
                  <a:lnTo>
                    <a:pt x="30" y="0"/>
                  </a:lnTo>
                  <a:lnTo>
                    <a:pt x="19" y="2"/>
                  </a:lnTo>
                  <a:lnTo>
                    <a:pt x="10" y="8"/>
                  </a:lnTo>
                  <a:lnTo>
                    <a:pt x="3" y="18"/>
                  </a:lnTo>
                  <a:lnTo>
                    <a:pt x="0" y="30"/>
                  </a:lnTo>
                  <a:lnTo>
                    <a:pt x="2" y="36"/>
                  </a:lnTo>
                  <a:lnTo>
                    <a:pt x="3" y="40"/>
                  </a:lnTo>
                  <a:lnTo>
                    <a:pt x="6" y="46"/>
                  </a:lnTo>
                  <a:lnTo>
                    <a:pt x="10" y="51"/>
                  </a:lnTo>
                  <a:lnTo>
                    <a:pt x="14" y="54"/>
                  </a:lnTo>
                  <a:lnTo>
                    <a:pt x="19" y="56"/>
                  </a:lnTo>
                  <a:lnTo>
                    <a:pt x="25" y="59"/>
                  </a:lnTo>
                  <a:lnTo>
                    <a:pt x="30" y="59"/>
                  </a:lnTo>
                  <a:lnTo>
                    <a:pt x="36" y="59"/>
                  </a:lnTo>
                  <a:lnTo>
                    <a:pt x="42" y="56"/>
                  </a:lnTo>
                  <a:lnTo>
                    <a:pt x="47" y="54"/>
                  </a:lnTo>
                  <a:lnTo>
                    <a:pt x="51" y="51"/>
                  </a:lnTo>
                  <a:lnTo>
                    <a:pt x="55" y="46"/>
                  </a:lnTo>
                  <a:lnTo>
                    <a:pt x="58" y="40"/>
                  </a:lnTo>
                  <a:lnTo>
                    <a:pt x="59" y="36"/>
                  </a:lnTo>
                  <a:lnTo>
                    <a:pt x="60" y="30"/>
                  </a:lnTo>
                  <a:close/>
                </a:path>
              </a:pathLst>
            </a:custGeom>
            <a:solidFill>
              <a:srgbClr val="FF0000"/>
            </a:solidFill>
            <a:ln w="9525">
              <a:noFill/>
              <a:round/>
              <a:headEnd/>
              <a:tailEnd/>
            </a:ln>
          </p:spPr>
          <p:txBody>
            <a:bodyPr/>
            <a:lstStyle/>
            <a:p>
              <a:endParaRPr lang="en-US"/>
            </a:p>
          </p:txBody>
        </p:sp>
        <p:sp>
          <p:nvSpPr>
            <p:cNvPr id="11378" name="Freeform 389"/>
            <p:cNvSpPr>
              <a:spLocks/>
            </p:cNvSpPr>
            <p:nvPr/>
          </p:nvSpPr>
          <p:spPr bwMode="auto">
            <a:xfrm>
              <a:off x="2631" y="2592"/>
              <a:ext cx="15" cy="14"/>
            </a:xfrm>
            <a:custGeom>
              <a:avLst/>
              <a:gdLst>
                <a:gd name="T0" fmla="*/ 4 w 30"/>
                <a:gd name="T1" fmla="*/ 7 h 29"/>
                <a:gd name="T2" fmla="*/ 3 w 30"/>
                <a:gd name="T3" fmla="*/ 7 h 29"/>
                <a:gd name="T4" fmla="*/ 3 w 30"/>
                <a:gd name="T5" fmla="*/ 7 h 29"/>
                <a:gd name="T6" fmla="*/ 2 w 30"/>
                <a:gd name="T7" fmla="*/ 6 h 29"/>
                <a:gd name="T8" fmla="*/ 2 w 30"/>
                <a:gd name="T9" fmla="*/ 6 h 29"/>
                <a:gd name="T10" fmla="*/ 1 w 30"/>
                <a:gd name="T11" fmla="*/ 5 h 29"/>
                <a:gd name="T12" fmla="*/ 1 w 30"/>
                <a:gd name="T13" fmla="*/ 5 h 29"/>
                <a:gd name="T14" fmla="*/ 0 w 30"/>
                <a:gd name="T15" fmla="*/ 4 h 29"/>
                <a:gd name="T16" fmla="*/ 0 w 30"/>
                <a:gd name="T17" fmla="*/ 3 h 29"/>
                <a:gd name="T18" fmla="*/ 0 w 30"/>
                <a:gd name="T19" fmla="*/ 2 h 29"/>
                <a:gd name="T20" fmla="*/ 1 w 30"/>
                <a:gd name="T21" fmla="*/ 2 h 29"/>
                <a:gd name="T22" fmla="*/ 1 w 30"/>
                <a:gd name="T23" fmla="*/ 1 h 29"/>
                <a:gd name="T24" fmla="*/ 2 w 30"/>
                <a:gd name="T25" fmla="*/ 1 h 29"/>
                <a:gd name="T26" fmla="*/ 2 w 30"/>
                <a:gd name="T27" fmla="*/ 0 h 29"/>
                <a:gd name="T28" fmla="*/ 3 w 30"/>
                <a:gd name="T29" fmla="*/ 0 h 29"/>
                <a:gd name="T30" fmla="*/ 3 w 30"/>
                <a:gd name="T31" fmla="*/ 0 h 29"/>
                <a:gd name="T32" fmla="*/ 4 w 30"/>
                <a:gd name="T33" fmla="*/ 0 h 29"/>
                <a:gd name="T34" fmla="*/ 5 w 30"/>
                <a:gd name="T35" fmla="*/ 0 h 29"/>
                <a:gd name="T36" fmla="*/ 6 w 30"/>
                <a:gd name="T37" fmla="*/ 0 h 29"/>
                <a:gd name="T38" fmla="*/ 6 w 30"/>
                <a:gd name="T39" fmla="*/ 0 h 29"/>
                <a:gd name="T40" fmla="*/ 7 w 30"/>
                <a:gd name="T41" fmla="*/ 1 h 29"/>
                <a:gd name="T42" fmla="*/ 7 w 30"/>
                <a:gd name="T43" fmla="*/ 1 h 29"/>
                <a:gd name="T44" fmla="*/ 8 w 30"/>
                <a:gd name="T45" fmla="*/ 2 h 29"/>
                <a:gd name="T46" fmla="*/ 8 w 30"/>
                <a:gd name="T47" fmla="*/ 2 h 29"/>
                <a:gd name="T48" fmla="*/ 8 w 30"/>
                <a:gd name="T49" fmla="*/ 3 h 29"/>
                <a:gd name="T50" fmla="*/ 8 w 30"/>
                <a:gd name="T51" fmla="*/ 5 h 29"/>
                <a:gd name="T52" fmla="*/ 7 w 30"/>
                <a:gd name="T53" fmla="*/ 6 h 29"/>
                <a:gd name="T54" fmla="*/ 6 w 30"/>
                <a:gd name="T55" fmla="*/ 7 h 29"/>
                <a:gd name="T56" fmla="*/ 4 w 30"/>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5" y="25"/>
                  </a:lnTo>
                  <a:lnTo>
                    <a:pt x="3" y="23"/>
                  </a:lnTo>
                  <a:lnTo>
                    <a:pt x="2" y="20"/>
                  </a:lnTo>
                  <a:lnTo>
                    <a:pt x="0" y="17"/>
                  </a:lnTo>
                  <a:lnTo>
                    <a:pt x="0" y="15"/>
                  </a:lnTo>
                  <a:lnTo>
                    <a:pt x="0" y="11"/>
                  </a:lnTo>
                  <a:lnTo>
                    <a:pt x="2" y="9"/>
                  </a:lnTo>
                  <a:lnTo>
                    <a:pt x="3" y="7"/>
                  </a:lnTo>
                  <a:lnTo>
                    <a:pt x="5" y="5"/>
                  </a:lnTo>
                  <a:lnTo>
                    <a:pt x="7" y="2"/>
                  </a:lnTo>
                  <a:lnTo>
                    <a:pt x="10" y="1"/>
                  </a:lnTo>
                  <a:lnTo>
                    <a:pt x="12" y="0"/>
                  </a:lnTo>
                  <a:lnTo>
                    <a:pt x="15" y="0"/>
                  </a:lnTo>
                  <a:lnTo>
                    <a:pt x="18" y="0"/>
                  </a:lnTo>
                  <a:lnTo>
                    <a:pt x="21" y="1"/>
                  </a:lnTo>
                  <a:lnTo>
                    <a:pt x="23" y="2"/>
                  </a:lnTo>
                  <a:lnTo>
                    <a:pt x="26" y="5"/>
                  </a:lnTo>
                  <a:lnTo>
                    <a:pt x="27" y="7"/>
                  </a:lnTo>
                  <a:lnTo>
                    <a:pt x="29" y="9"/>
                  </a:lnTo>
                  <a:lnTo>
                    <a:pt x="30" y="11"/>
                  </a:lnTo>
                  <a:lnTo>
                    <a:pt x="30" y="15"/>
                  </a:lnTo>
                  <a:lnTo>
                    <a:pt x="29" y="21"/>
                  </a:lnTo>
                  <a:lnTo>
                    <a:pt x="26" y="25"/>
                  </a:lnTo>
                  <a:lnTo>
                    <a:pt x="21" y="28"/>
                  </a:lnTo>
                  <a:lnTo>
                    <a:pt x="15" y="29"/>
                  </a:lnTo>
                  <a:close/>
                </a:path>
              </a:pathLst>
            </a:custGeom>
            <a:solidFill>
              <a:srgbClr val="FF0000"/>
            </a:solidFill>
            <a:ln w="9525">
              <a:noFill/>
              <a:round/>
              <a:headEnd/>
              <a:tailEnd/>
            </a:ln>
          </p:spPr>
          <p:txBody>
            <a:bodyPr/>
            <a:lstStyle/>
            <a:p>
              <a:endParaRPr lang="en-US"/>
            </a:p>
          </p:txBody>
        </p:sp>
        <p:sp>
          <p:nvSpPr>
            <p:cNvPr id="11379" name="Freeform 390"/>
            <p:cNvSpPr>
              <a:spLocks/>
            </p:cNvSpPr>
            <p:nvPr/>
          </p:nvSpPr>
          <p:spPr bwMode="auto">
            <a:xfrm>
              <a:off x="2621" y="2333"/>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8" y="24"/>
                  </a:lnTo>
                  <a:lnTo>
                    <a:pt x="57" y="18"/>
                  </a:lnTo>
                  <a:lnTo>
                    <a:pt x="55" y="14"/>
                  </a:lnTo>
                  <a:lnTo>
                    <a:pt x="52" y="9"/>
                  </a:lnTo>
                  <a:lnTo>
                    <a:pt x="47" y="6"/>
                  </a:lnTo>
                  <a:lnTo>
                    <a:pt x="41" y="2"/>
                  </a:lnTo>
                  <a:lnTo>
                    <a:pt x="35" y="1"/>
                  </a:lnTo>
                  <a:lnTo>
                    <a:pt x="30" y="0"/>
                  </a:lnTo>
                  <a:lnTo>
                    <a:pt x="18" y="2"/>
                  </a:lnTo>
                  <a:lnTo>
                    <a:pt x="9" y="9"/>
                  </a:lnTo>
                  <a:lnTo>
                    <a:pt x="2" y="18"/>
                  </a:lnTo>
                  <a:lnTo>
                    <a:pt x="0" y="30"/>
                  </a:lnTo>
                  <a:lnTo>
                    <a:pt x="1" y="36"/>
                  </a:lnTo>
                  <a:lnTo>
                    <a:pt x="2" y="41"/>
                  </a:lnTo>
                  <a:lnTo>
                    <a:pt x="5" y="47"/>
                  </a:lnTo>
                  <a:lnTo>
                    <a:pt x="9" y="52"/>
                  </a:lnTo>
                  <a:lnTo>
                    <a:pt x="14" y="55"/>
                  </a:lnTo>
                  <a:lnTo>
                    <a:pt x="18" y="57"/>
                  </a:lnTo>
                  <a:lnTo>
                    <a:pt x="24" y="60"/>
                  </a:lnTo>
                  <a:lnTo>
                    <a:pt x="30" y="60"/>
                  </a:lnTo>
                  <a:lnTo>
                    <a:pt x="35" y="60"/>
                  </a:lnTo>
                  <a:lnTo>
                    <a:pt x="41" y="57"/>
                  </a:lnTo>
                  <a:lnTo>
                    <a:pt x="47" y="55"/>
                  </a:lnTo>
                  <a:lnTo>
                    <a:pt x="52" y="52"/>
                  </a:lnTo>
                  <a:lnTo>
                    <a:pt x="55" y="47"/>
                  </a:lnTo>
                  <a:lnTo>
                    <a:pt x="57" y="41"/>
                  </a:lnTo>
                  <a:lnTo>
                    <a:pt x="58" y="36"/>
                  </a:lnTo>
                  <a:lnTo>
                    <a:pt x="60" y="30"/>
                  </a:lnTo>
                  <a:close/>
                </a:path>
              </a:pathLst>
            </a:custGeom>
            <a:solidFill>
              <a:srgbClr val="FF0000"/>
            </a:solidFill>
            <a:ln w="9525">
              <a:noFill/>
              <a:round/>
              <a:headEnd/>
              <a:tailEnd/>
            </a:ln>
          </p:spPr>
          <p:txBody>
            <a:bodyPr/>
            <a:lstStyle/>
            <a:p>
              <a:endParaRPr lang="en-US"/>
            </a:p>
          </p:txBody>
        </p:sp>
        <p:sp>
          <p:nvSpPr>
            <p:cNvPr id="11380" name="Freeform 391"/>
            <p:cNvSpPr>
              <a:spLocks/>
            </p:cNvSpPr>
            <p:nvPr/>
          </p:nvSpPr>
          <p:spPr bwMode="auto">
            <a:xfrm>
              <a:off x="2628" y="2341"/>
              <a:ext cx="15" cy="15"/>
            </a:xfrm>
            <a:custGeom>
              <a:avLst/>
              <a:gdLst>
                <a:gd name="T0" fmla="*/ 4 w 30"/>
                <a:gd name="T1" fmla="*/ 8 h 29"/>
                <a:gd name="T2" fmla="*/ 3 w 30"/>
                <a:gd name="T3" fmla="*/ 8 h 29"/>
                <a:gd name="T4" fmla="*/ 3 w 30"/>
                <a:gd name="T5" fmla="*/ 7 h 29"/>
                <a:gd name="T6" fmla="*/ 2 w 30"/>
                <a:gd name="T7" fmla="*/ 7 h 29"/>
                <a:gd name="T8" fmla="*/ 1 w 30"/>
                <a:gd name="T9" fmla="*/ 6 h 29"/>
                <a:gd name="T10" fmla="*/ 1 w 30"/>
                <a:gd name="T11" fmla="*/ 6 h 29"/>
                <a:gd name="T12" fmla="*/ 1 w 30"/>
                <a:gd name="T13" fmla="*/ 5 h 29"/>
                <a:gd name="T14" fmla="*/ 0 w 30"/>
                <a:gd name="T15" fmla="*/ 5 h 29"/>
                <a:gd name="T16" fmla="*/ 0 w 30"/>
                <a:gd name="T17" fmla="*/ 4 h 29"/>
                <a:gd name="T18" fmla="*/ 0 w 30"/>
                <a:gd name="T19" fmla="*/ 3 h 29"/>
                <a:gd name="T20" fmla="*/ 1 w 30"/>
                <a:gd name="T21" fmla="*/ 2 h 29"/>
                <a:gd name="T22" fmla="*/ 1 w 30"/>
                <a:gd name="T23" fmla="*/ 2 h 29"/>
                <a:gd name="T24" fmla="*/ 1 w 30"/>
                <a:gd name="T25" fmla="*/ 1 h 29"/>
                <a:gd name="T26" fmla="*/ 2 w 30"/>
                <a:gd name="T27" fmla="*/ 1 h 29"/>
                <a:gd name="T28" fmla="*/ 3 w 30"/>
                <a:gd name="T29" fmla="*/ 1 h 29"/>
                <a:gd name="T30" fmla="*/ 3 w 30"/>
                <a:gd name="T31" fmla="*/ 0 h 29"/>
                <a:gd name="T32" fmla="*/ 4 w 30"/>
                <a:gd name="T33" fmla="*/ 0 h 29"/>
                <a:gd name="T34" fmla="*/ 5 w 30"/>
                <a:gd name="T35" fmla="*/ 0 h 29"/>
                <a:gd name="T36" fmla="*/ 5 w 30"/>
                <a:gd name="T37" fmla="*/ 1 h 29"/>
                <a:gd name="T38" fmla="*/ 6 w 30"/>
                <a:gd name="T39" fmla="*/ 1 h 29"/>
                <a:gd name="T40" fmla="*/ 7 w 30"/>
                <a:gd name="T41" fmla="*/ 1 h 29"/>
                <a:gd name="T42" fmla="*/ 7 w 30"/>
                <a:gd name="T43" fmla="*/ 2 h 29"/>
                <a:gd name="T44" fmla="*/ 7 w 30"/>
                <a:gd name="T45" fmla="*/ 2 h 29"/>
                <a:gd name="T46" fmla="*/ 8 w 30"/>
                <a:gd name="T47" fmla="*/ 3 h 29"/>
                <a:gd name="T48" fmla="*/ 8 w 30"/>
                <a:gd name="T49" fmla="*/ 4 h 29"/>
                <a:gd name="T50" fmla="*/ 7 w 30"/>
                <a:gd name="T51" fmla="*/ 5 h 29"/>
                <a:gd name="T52" fmla="*/ 7 w 30"/>
                <a:gd name="T53" fmla="*/ 6 h 29"/>
                <a:gd name="T54" fmla="*/ 5 w 30"/>
                <a:gd name="T55" fmla="*/ 7 h 29"/>
                <a:gd name="T56" fmla="*/ 4 w 30"/>
                <a:gd name="T57" fmla="*/ 8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10" y="28"/>
                  </a:lnTo>
                  <a:lnTo>
                    <a:pt x="7" y="26"/>
                  </a:lnTo>
                  <a:lnTo>
                    <a:pt x="4" y="24"/>
                  </a:lnTo>
                  <a:lnTo>
                    <a:pt x="3" y="22"/>
                  </a:lnTo>
                  <a:lnTo>
                    <a:pt x="1" y="20"/>
                  </a:lnTo>
                  <a:lnTo>
                    <a:pt x="0" y="17"/>
                  </a:lnTo>
                  <a:lnTo>
                    <a:pt x="0" y="14"/>
                  </a:lnTo>
                  <a:lnTo>
                    <a:pt x="0" y="11"/>
                  </a:lnTo>
                  <a:lnTo>
                    <a:pt x="1" y="8"/>
                  </a:lnTo>
                  <a:lnTo>
                    <a:pt x="3" y="6"/>
                  </a:lnTo>
                  <a:lnTo>
                    <a:pt x="4" y="3"/>
                  </a:lnTo>
                  <a:lnTo>
                    <a:pt x="7" y="2"/>
                  </a:lnTo>
                  <a:lnTo>
                    <a:pt x="10" y="1"/>
                  </a:lnTo>
                  <a:lnTo>
                    <a:pt x="12" y="0"/>
                  </a:lnTo>
                  <a:lnTo>
                    <a:pt x="15" y="0"/>
                  </a:lnTo>
                  <a:lnTo>
                    <a:pt x="18" y="0"/>
                  </a:lnTo>
                  <a:lnTo>
                    <a:pt x="20" y="1"/>
                  </a:lnTo>
                  <a:lnTo>
                    <a:pt x="23" y="2"/>
                  </a:lnTo>
                  <a:lnTo>
                    <a:pt x="25" y="3"/>
                  </a:lnTo>
                  <a:lnTo>
                    <a:pt x="27" y="6"/>
                  </a:lnTo>
                  <a:lnTo>
                    <a:pt x="28" y="8"/>
                  </a:lnTo>
                  <a:lnTo>
                    <a:pt x="30" y="11"/>
                  </a:lnTo>
                  <a:lnTo>
                    <a:pt x="30" y="14"/>
                  </a:lnTo>
                  <a:lnTo>
                    <a:pt x="28" y="20"/>
                  </a:lnTo>
                  <a:lnTo>
                    <a:pt x="25" y="24"/>
                  </a:lnTo>
                  <a:lnTo>
                    <a:pt x="20" y="28"/>
                  </a:lnTo>
                  <a:lnTo>
                    <a:pt x="15" y="29"/>
                  </a:lnTo>
                  <a:close/>
                </a:path>
              </a:pathLst>
            </a:custGeom>
            <a:solidFill>
              <a:srgbClr val="FF0000"/>
            </a:solidFill>
            <a:ln w="9525">
              <a:noFill/>
              <a:round/>
              <a:headEnd/>
              <a:tailEnd/>
            </a:ln>
          </p:spPr>
          <p:txBody>
            <a:bodyPr/>
            <a:lstStyle/>
            <a:p>
              <a:endParaRPr lang="en-US"/>
            </a:p>
          </p:txBody>
        </p:sp>
        <p:sp>
          <p:nvSpPr>
            <p:cNvPr id="11381" name="Freeform 392"/>
            <p:cNvSpPr>
              <a:spLocks/>
            </p:cNvSpPr>
            <p:nvPr/>
          </p:nvSpPr>
          <p:spPr bwMode="auto">
            <a:xfrm>
              <a:off x="2709" y="2526"/>
              <a:ext cx="30" cy="30"/>
            </a:xfrm>
            <a:custGeom>
              <a:avLst/>
              <a:gdLst>
                <a:gd name="T0" fmla="*/ 15 w 60"/>
                <a:gd name="T1" fmla="*/ 8 h 59"/>
                <a:gd name="T2" fmla="*/ 15 w 60"/>
                <a:gd name="T3" fmla="*/ 6 h 59"/>
                <a:gd name="T4" fmla="*/ 15 w 60"/>
                <a:gd name="T5" fmla="*/ 5 h 59"/>
                <a:gd name="T6" fmla="*/ 14 w 60"/>
                <a:gd name="T7" fmla="*/ 3 h 59"/>
                <a:gd name="T8" fmla="*/ 13 w 60"/>
                <a:gd name="T9" fmla="*/ 2 h 59"/>
                <a:gd name="T10" fmla="*/ 12 w 60"/>
                <a:gd name="T11" fmla="*/ 1 h 59"/>
                <a:gd name="T12" fmla="*/ 11 w 60"/>
                <a:gd name="T13" fmla="*/ 1 h 59"/>
                <a:gd name="T14" fmla="*/ 9 w 60"/>
                <a:gd name="T15" fmla="*/ 1 h 59"/>
                <a:gd name="T16" fmla="*/ 8 w 60"/>
                <a:gd name="T17" fmla="*/ 0 h 59"/>
                <a:gd name="T18" fmla="*/ 5 w 60"/>
                <a:gd name="T19" fmla="*/ 1 h 59"/>
                <a:gd name="T20" fmla="*/ 3 w 60"/>
                <a:gd name="T21" fmla="*/ 2 h 59"/>
                <a:gd name="T22" fmla="*/ 1 w 60"/>
                <a:gd name="T23" fmla="*/ 5 h 59"/>
                <a:gd name="T24" fmla="*/ 0 w 60"/>
                <a:gd name="T25" fmla="*/ 8 h 59"/>
                <a:gd name="T26" fmla="*/ 1 w 60"/>
                <a:gd name="T27" fmla="*/ 9 h 59"/>
                <a:gd name="T28" fmla="*/ 1 w 60"/>
                <a:gd name="T29" fmla="*/ 11 h 59"/>
                <a:gd name="T30" fmla="*/ 2 w 60"/>
                <a:gd name="T31" fmla="*/ 12 h 59"/>
                <a:gd name="T32" fmla="*/ 3 w 60"/>
                <a:gd name="T33" fmla="*/ 13 h 59"/>
                <a:gd name="T34" fmla="*/ 4 w 60"/>
                <a:gd name="T35" fmla="*/ 14 h 59"/>
                <a:gd name="T36" fmla="*/ 5 w 60"/>
                <a:gd name="T37" fmla="*/ 15 h 59"/>
                <a:gd name="T38" fmla="*/ 6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8" y="18"/>
                  </a:lnTo>
                  <a:lnTo>
                    <a:pt x="54" y="12"/>
                  </a:lnTo>
                  <a:lnTo>
                    <a:pt x="51" y="8"/>
                  </a:lnTo>
                  <a:lnTo>
                    <a:pt x="46" y="4"/>
                  </a:lnTo>
                  <a:lnTo>
                    <a:pt x="41" y="2"/>
                  </a:lnTo>
                  <a:lnTo>
                    <a:pt x="36" y="1"/>
                  </a:lnTo>
                  <a:lnTo>
                    <a:pt x="30" y="0"/>
                  </a:lnTo>
                  <a:lnTo>
                    <a:pt x="18" y="2"/>
                  </a:lnTo>
                  <a:lnTo>
                    <a:pt x="9" y="8"/>
                  </a:lnTo>
                  <a:lnTo>
                    <a:pt x="2" y="18"/>
                  </a:lnTo>
                  <a:lnTo>
                    <a:pt x="0" y="29"/>
                  </a:lnTo>
                  <a:lnTo>
                    <a:pt x="1" y="35"/>
                  </a:lnTo>
                  <a:lnTo>
                    <a:pt x="2" y="41"/>
                  </a:lnTo>
                  <a:lnTo>
                    <a:pt x="6" y="46"/>
                  </a:lnTo>
                  <a:lnTo>
                    <a:pt x="9" y="50"/>
                  </a:lnTo>
                  <a:lnTo>
                    <a:pt x="14" y="54"/>
                  </a:lnTo>
                  <a:lnTo>
                    <a:pt x="18" y="57"/>
                  </a:lnTo>
                  <a:lnTo>
                    <a:pt x="24" y="58"/>
                  </a:lnTo>
                  <a:lnTo>
                    <a:pt x="30" y="59"/>
                  </a:lnTo>
                  <a:lnTo>
                    <a:pt x="36" y="58"/>
                  </a:lnTo>
                  <a:lnTo>
                    <a:pt x="41" y="57"/>
                  </a:lnTo>
                  <a:lnTo>
                    <a:pt x="46" y="54"/>
                  </a:lnTo>
                  <a:lnTo>
                    <a:pt x="51" y="50"/>
                  </a:lnTo>
                  <a:lnTo>
                    <a:pt x="54" y="46"/>
                  </a:lnTo>
                  <a:lnTo>
                    <a:pt x="58" y="41"/>
                  </a:lnTo>
                  <a:lnTo>
                    <a:pt x="59" y="35"/>
                  </a:lnTo>
                  <a:lnTo>
                    <a:pt x="60" y="29"/>
                  </a:lnTo>
                  <a:close/>
                </a:path>
              </a:pathLst>
            </a:custGeom>
            <a:solidFill>
              <a:srgbClr val="FF0000"/>
            </a:solidFill>
            <a:ln w="9525">
              <a:noFill/>
              <a:round/>
              <a:headEnd/>
              <a:tailEnd/>
            </a:ln>
          </p:spPr>
          <p:txBody>
            <a:bodyPr/>
            <a:lstStyle/>
            <a:p>
              <a:endParaRPr lang="en-US"/>
            </a:p>
          </p:txBody>
        </p:sp>
        <p:sp>
          <p:nvSpPr>
            <p:cNvPr id="11382" name="Freeform 393"/>
            <p:cNvSpPr>
              <a:spLocks/>
            </p:cNvSpPr>
            <p:nvPr/>
          </p:nvSpPr>
          <p:spPr bwMode="auto">
            <a:xfrm>
              <a:off x="2716" y="2533"/>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7"/>
                  </a:lnTo>
                  <a:lnTo>
                    <a:pt x="5" y="26"/>
                  </a:lnTo>
                  <a:lnTo>
                    <a:pt x="3" y="24"/>
                  </a:lnTo>
                  <a:lnTo>
                    <a:pt x="1" y="20"/>
                  </a:lnTo>
                  <a:lnTo>
                    <a:pt x="0" y="18"/>
                  </a:lnTo>
                  <a:lnTo>
                    <a:pt x="0" y="15"/>
                  </a:lnTo>
                  <a:lnTo>
                    <a:pt x="0" y="12"/>
                  </a:lnTo>
                  <a:lnTo>
                    <a:pt x="1" y="10"/>
                  </a:lnTo>
                  <a:lnTo>
                    <a:pt x="3" y="7"/>
                  </a:lnTo>
                  <a:lnTo>
                    <a:pt x="5" y="5"/>
                  </a:lnTo>
                  <a:lnTo>
                    <a:pt x="7" y="3"/>
                  </a:lnTo>
                  <a:lnTo>
                    <a:pt x="9" y="2"/>
                  </a:lnTo>
                  <a:lnTo>
                    <a:pt x="13" y="0"/>
                  </a:lnTo>
                  <a:lnTo>
                    <a:pt x="15" y="0"/>
                  </a:lnTo>
                  <a:lnTo>
                    <a:pt x="17"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1383" name="Freeform 394"/>
            <p:cNvSpPr>
              <a:spLocks/>
            </p:cNvSpPr>
            <p:nvPr/>
          </p:nvSpPr>
          <p:spPr bwMode="auto">
            <a:xfrm>
              <a:off x="2821" y="2427"/>
              <a:ext cx="30" cy="30"/>
            </a:xfrm>
            <a:custGeom>
              <a:avLst/>
              <a:gdLst>
                <a:gd name="T0" fmla="*/ 16 w 58"/>
                <a:gd name="T1" fmla="*/ 7 h 58"/>
                <a:gd name="T2" fmla="*/ 16 w 58"/>
                <a:gd name="T3" fmla="*/ 6 h 58"/>
                <a:gd name="T4" fmla="*/ 15 w 58"/>
                <a:gd name="T5" fmla="*/ 5 h 58"/>
                <a:gd name="T6" fmla="*/ 14 w 58"/>
                <a:gd name="T7" fmla="*/ 3 h 58"/>
                <a:gd name="T8" fmla="*/ 13 w 58"/>
                <a:gd name="T9" fmla="*/ 2 h 58"/>
                <a:gd name="T10" fmla="*/ 12 w 58"/>
                <a:gd name="T11" fmla="*/ 1 h 58"/>
                <a:gd name="T12" fmla="*/ 11 w 58"/>
                <a:gd name="T13" fmla="*/ 1 h 58"/>
                <a:gd name="T14" fmla="*/ 9 w 58"/>
                <a:gd name="T15" fmla="*/ 0 h 58"/>
                <a:gd name="T16" fmla="*/ 7 w 58"/>
                <a:gd name="T17" fmla="*/ 0 h 58"/>
                <a:gd name="T18" fmla="*/ 5 w 58"/>
                <a:gd name="T19" fmla="*/ 1 h 58"/>
                <a:gd name="T20" fmla="*/ 2 w 58"/>
                <a:gd name="T21" fmla="*/ 2 h 58"/>
                <a:gd name="T22" fmla="*/ 1 w 58"/>
                <a:gd name="T23" fmla="*/ 5 h 58"/>
                <a:gd name="T24" fmla="*/ 0 w 58"/>
                <a:gd name="T25" fmla="*/ 7 h 58"/>
                <a:gd name="T26" fmla="*/ 0 w 58"/>
                <a:gd name="T27" fmla="*/ 9 h 58"/>
                <a:gd name="T28" fmla="*/ 1 w 58"/>
                <a:gd name="T29" fmla="*/ 11 h 58"/>
                <a:gd name="T30" fmla="*/ 1 w 58"/>
                <a:gd name="T31" fmla="*/ 12 h 58"/>
                <a:gd name="T32" fmla="*/ 2 w 58"/>
                <a:gd name="T33" fmla="*/ 13 h 58"/>
                <a:gd name="T34" fmla="*/ 3 w 58"/>
                <a:gd name="T35" fmla="*/ 14 h 58"/>
                <a:gd name="T36" fmla="*/ 5 w 58"/>
                <a:gd name="T37" fmla="*/ 15 h 58"/>
                <a:gd name="T38" fmla="*/ 6 w 58"/>
                <a:gd name="T39" fmla="*/ 16 h 58"/>
                <a:gd name="T40" fmla="*/ 7 w 58"/>
                <a:gd name="T41" fmla="*/ 16 h 58"/>
                <a:gd name="T42" fmla="*/ 9 w 58"/>
                <a:gd name="T43" fmla="*/ 16 h 58"/>
                <a:gd name="T44" fmla="*/ 11 w 58"/>
                <a:gd name="T45" fmla="*/ 15 h 58"/>
                <a:gd name="T46" fmla="*/ 12 w 58"/>
                <a:gd name="T47" fmla="*/ 14 h 58"/>
                <a:gd name="T48" fmla="*/ 13 w 58"/>
                <a:gd name="T49" fmla="*/ 13 h 58"/>
                <a:gd name="T50" fmla="*/ 14 w 58"/>
                <a:gd name="T51" fmla="*/ 12 h 58"/>
                <a:gd name="T52" fmla="*/ 15 w 58"/>
                <a:gd name="T53" fmla="*/ 11 h 58"/>
                <a:gd name="T54" fmla="*/ 16 w 58"/>
                <a:gd name="T55" fmla="*/ 9 h 58"/>
                <a:gd name="T56" fmla="*/ 16 w 58"/>
                <a:gd name="T57" fmla="*/ 7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8"/>
                <a:gd name="T89" fmla="*/ 58 w 58"/>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8">
                  <a:moveTo>
                    <a:pt x="58" y="28"/>
                  </a:moveTo>
                  <a:lnTo>
                    <a:pt x="58" y="23"/>
                  </a:lnTo>
                  <a:lnTo>
                    <a:pt x="56" y="18"/>
                  </a:lnTo>
                  <a:lnTo>
                    <a:pt x="54" y="12"/>
                  </a:lnTo>
                  <a:lnTo>
                    <a:pt x="50" y="8"/>
                  </a:lnTo>
                  <a:lnTo>
                    <a:pt x="46" y="4"/>
                  </a:lnTo>
                  <a:lnTo>
                    <a:pt x="40" y="2"/>
                  </a:lnTo>
                  <a:lnTo>
                    <a:pt x="34" y="0"/>
                  </a:lnTo>
                  <a:lnTo>
                    <a:pt x="28" y="0"/>
                  </a:lnTo>
                  <a:lnTo>
                    <a:pt x="17" y="2"/>
                  </a:lnTo>
                  <a:lnTo>
                    <a:pt x="8" y="8"/>
                  </a:lnTo>
                  <a:lnTo>
                    <a:pt x="2" y="17"/>
                  </a:lnTo>
                  <a:lnTo>
                    <a:pt x="0" y="28"/>
                  </a:lnTo>
                  <a:lnTo>
                    <a:pt x="0" y="34"/>
                  </a:lnTo>
                  <a:lnTo>
                    <a:pt x="2" y="40"/>
                  </a:lnTo>
                  <a:lnTo>
                    <a:pt x="4" y="46"/>
                  </a:lnTo>
                  <a:lnTo>
                    <a:pt x="8" y="50"/>
                  </a:lnTo>
                  <a:lnTo>
                    <a:pt x="12" y="54"/>
                  </a:lnTo>
                  <a:lnTo>
                    <a:pt x="18" y="56"/>
                  </a:lnTo>
                  <a:lnTo>
                    <a:pt x="23" y="58"/>
                  </a:lnTo>
                  <a:lnTo>
                    <a:pt x="28" y="58"/>
                  </a:lnTo>
                  <a:lnTo>
                    <a:pt x="34" y="58"/>
                  </a:lnTo>
                  <a:lnTo>
                    <a:pt x="40" y="56"/>
                  </a:lnTo>
                  <a:lnTo>
                    <a:pt x="46" y="54"/>
                  </a:lnTo>
                  <a:lnTo>
                    <a:pt x="50" y="50"/>
                  </a:lnTo>
                  <a:lnTo>
                    <a:pt x="54" y="46"/>
                  </a:lnTo>
                  <a:lnTo>
                    <a:pt x="56" y="40"/>
                  </a:lnTo>
                  <a:lnTo>
                    <a:pt x="58" y="34"/>
                  </a:lnTo>
                  <a:lnTo>
                    <a:pt x="58" y="28"/>
                  </a:lnTo>
                  <a:close/>
                </a:path>
              </a:pathLst>
            </a:custGeom>
            <a:solidFill>
              <a:srgbClr val="FF0000"/>
            </a:solidFill>
            <a:ln w="9525">
              <a:noFill/>
              <a:round/>
              <a:headEnd/>
              <a:tailEnd/>
            </a:ln>
          </p:spPr>
          <p:txBody>
            <a:bodyPr/>
            <a:lstStyle/>
            <a:p>
              <a:endParaRPr lang="en-US"/>
            </a:p>
          </p:txBody>
        </p:sp>
        <p:sp>
          <p:nvSpPr>
            <p:cNvPr id="11384" name="Freeform 395"/>
            <p:cNvSpPr>
              <a:spLocks/>
            </p:cNvSpPr>
            <p:nvPr/>
          </p:nvSpPr>
          <p:spPr bwMode="auto">
            <a:xfrm>
              <a:off x="2829" y="2435"/>
              <a:ext cx="14" cy="14"/>
            </a:xfrm>
            <a:custGeom>
              <a:avLst/>
              <a:gdLst>
                <a:gd name="T0" fmla="*/ 3 w 29"/>
                <a:gd name="T1" fmla="*/ 7 h 28"/>
                <a:gd name="T2" fmla="*/ 3 w 29"/>
                <a:gd name="T3" fmla="*/ 7 h 28"/>
                <a:gd name="T4" fmla="*/ 2 w 29"/>
                <a:gd name="T5" fmla="*/ 7 h 28"/>
                <a:gd name="T6" fmla="*/ 1 w 29"/>
                <a:gd name="T7" fmla="*/ 7 h 28"/>
                <a:gd name="T8" fmla="*/ 1 w 29"/>
                <a:gd name="T9" fmla="*/ 6 h 28"/>
                <a:gd name="T10" fmla="*/ 0 w 29"/>
                <a:gd name="T11" fmla="*/ 6 h 28"/>
                <a:gd name="T12" fmla="*/ 0 w 29"/>
                <a:gd name="T13" fmla="*/ 5 h 28"/>
                <a:gd name="T14" fmla="*/ 0 w 29"/>
                <a:gd name="T15" fmla="*/ 5 h 28"/>
                <a:gd name="T16" fmla="*/ 0 w 29"/>
                <a:gd name="T17" fmla="*/ 4 h 28"/>
                <a:gd name="T18" fmla="*/ 0 w 29"/>
                <a:gd name="T19" fmla="*/ 3 h 28"/>
                <a:gd name="T20" fmla="*/ 0 w 29"/>
                <a:gd name="T21" fmla="*/ 2 h 28"/>
                <a:gd name="T22" fmla="*/ 0 w 29"/>
                <a:gd name="T23" fmla="*/ 2 h 28"/>
                <a:gd name="T24" fmla="*/ 1 w 29"/>
                <a:gd name="T25" fmla="*/ 1 h 28"/>
                <a:gd name="T26" fmla="*/ 1 w 29"/>
                <a:gd name="T27" fmla="*/ 1 h 28"/>
                <a:gd name="T28" fmla="*/ 2 w 29"/>
                <a:gd name="T29" fmla="*/ 1 h 28"/>
                <a:gd name="T30" fmla="*/ 3 w 29"/>
                <a:gd name="T31" fmla="*/ 0 h 28"/>
                <a:gd name="T32" fmla="*/ 3 w 29"/>
                <a:gd name="T33" fmla="*/ 0 h 28"/>
                <a:gd name="T34" fmla="*/ 4 w 29"/>
                <a:gd name="T35" fmla="*/ 0 h 28"/>
                <a:gd name="T36" fmla="*/ 5 w 29"/>
                <a:gd name="T37" fmla="*/ 1 h 28"/>
                <a:gd name="T38" fmla="*/ 6 w 29"/>
                <a:gd name="T39" fmla="*/ 1 h 28"/>
                <a:gd name="T40" fmla="*/ 6 w 29"/>
                <a:gd name="T41" fmla="*/ 1 h 28"/>
                <a:gd name="T42" fmla="*/ 6 w 29"/>
                <a:gd name="T43" fmla="*/ 2 h 28"/>
                <a:gd name="T44" fmla="*/ 7 w 29"/>
                <a:gd name="T45" fmla="*/ 2 h 28"/>
                <a:gd name="T46" fmla="*/ 7 w 29"/>
                <a:gd name="T47" fmla="*/ 3 h 28"/>
                <a:gd name="T48" fmla="*/ 7 w 29"/>
                <a:gd name="T49" fmla="*/ 4 h 28"/>
                <a:gd name="T50" fmla="*/ 7 w 29"/>
                <a:gd name="T51" fmla="*/ 5 h 28"/>
                <a:gd name="T52" fmla="*/ 6 w 29"/>
                <a:gd name="T53" fmla="*/ 6 h 28"/>
                <a:gd name="T54" fmla="*/ 5 w 29"/>
                <a:gd name="T55" fmla="*/ 7 h 28"/>
                <a:gd name="T56" fmla="*/ 3 w 29"/>
                <a:gd name="T57" fmla="*/ 7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4" y="28"/>
                  </a:moveTo>
                  <a:lnTo>
                    <a:pt x="12" y="28"/>
                  </a:lnTo>
                  <a:lnTo>
                    <a:pt x="10" y="27"/>
                  </a:lnTo>
                  <a:lnTo>
                    <a:pt x="6" y="26"/>
                  </a:lnTo>
                  <a:lnTo>
                    <a:pt x="4" y="24"/>
                  </a:lnTo>
                  <a:lnTo>
                    <a:pt x="3" y="21"/>
                  </a:lnTo>
                  <a:lnTo>
                    <a:pt x="2" y="19"/>
                  </a:lnTo>
                  <a:lnTo>
                    <a:pt x="0" y="17"/>
                  </a:lnTo>
                  <a:lnTo>
                    <a:pt x="0" y="13"/>
                  </a:lnTo>
                  <a:lnTo>
                    <a:pt x="0" y="11"/>
                  </a:lnTo>
                  <a:lnTo>
                    <a:pt x="2" y="8"/>
                  </a:lnTo>
                  <a:lnTo>
                    <a:pt x="3" y="5"/>
                  </a:lnTo>
                  <a:lnTo>
                    <a:pt x="4" y="3"/>
                  </a:lnTo>
                  <a:lnTo>
                    <a:pt x="6" y="2"/>
                  </a:lnTo>
                  <a:lnTo>
                    <a:pt x="10" y="1"/>
                  </a:lnTo>
                  <a:lnTo>
                    <a:pt x="12" y="0"/>
                  </a:lnTo>
                  <a:lnTo>
                    <a:pt x="14" y="0"/>
                  </a:lnTo>
                  <a:lnTo>
                    <a:pt x="18" y="0"/>
                  </a:lnTo>
                  <a:lnTo>
                    <a:pt x="20" y="1"/>
                  </a:lnTo>
                  <a:lnTo>
                    <a:pt x="24" y="2"/>
                  </a:lnTo>
                  <a:lnTo>
                    <a:pt x="26" y="3"/>
                  </a:lnTo>
                  <a:lnTo>
                    <a:pt x="27" y="5"/>
                  </a:lnTo>
                  <a:lnTo>
                    <a:pt x="28" y="8"/>
                  </a:lnTo>
                  <a:lnTo>
                    <a:pt x="29" y="11"/>
                  </a:lnTo>
                  <a:lnTo>
                    <a:pt x="29" y="13"/>
                  </a:lnTo>
                  <a:lnTo>
                    <a:pt x="28" y="19"/>
                  </a:lnTo>
                  <a:lnTo>
                    <a:pt x="26" y="24"/>
                  </a:lnTo>
                  <a:lnTo>
                    <a:pt x="20" y="27"/>
                  </a:lnTo>
                  <a:lnTo>
                    <a:pt x="14" y="28"/>
                  </a:lnTo>
                  <a:close/>
                </a:path>
              </a:pathLst>
            </a:custGeom>
            <a:solidFill>
              <a:srgbClr val="FF0000"/>
            </a:solidFill>
            <a:ln w="9525">
              <a:noFill/>
              <a:round/>
              <a:headEnd/>
              <a:tailEnd/>
            </a:ln>
          </p:spPr>
          <p:txBody>
            <a:bodyPr/>
            <a:lstStyle/>
            <a:p>
              <a:endParaRPr lang="en-US"/>
            </a:p>
          </p:txBody>
        </p:sp>
        <p:sp>
          <p:nvSpPr>
            <p:cNvPr id="11385" name="Freeform 396"/>
            <p:cNvSpPr>
              <a:spLocks/>
            </p:cNvSpPr>
            <p:nvPr/>
          </p:nvSpPr>
          <p:spPr bwMode="auto">
            <a:xfrm>
              <a:off x="2818" y="2606"/>
              <a:ext cx="30" cy="30"/>
            </a:xfrm>
            <a:custGeom>
              <a:avLst/>
              <a:gdLst>
                <a:gd name="T0" fmla="*/ 15 w 60"/>
                <a:gd name="T1" fmla="*/ 8 h 60"/>
                <a:gd name="T2" fmla="*/ 15 w 60"/>
                <a:gd name="T3" fmla="*/ 6 h 60"/>
                <a:gd name="T4" fmla="*/ 15 w 60"/>
                <a:gd name="T5" fmla="*/ 5 h 60"/>
                <a:gd name="T6" fmla="*/ 14 w 60"/>
                <a:gd name="T7" fmla="*/ 3 h 60"/>
                <a:gd name="T8" fmla="*/ 13 w 60"/>
                <a:gd name="T9" fmla="*/ 2 h 60"/>
                <a:gd name="T10" fmla="*/ 12 w 60"/>
                <a:gd name="T11" fmla="*/ 1 h 60"/>
                <a:gd name="T12" fmla="*/ 11 w 60"/>
                <a:gd name="T13" fmla="*/ 1 h 60"/>
                <a:gd name="T14" fmla="*/ 9 w 60"/>
                <a:gd name="T15" fmla="*/ 0 h 60"/>
                <a:gd name="T16" fmla="*/ 8 w 60"/>
                <a:gd name="T17" fmla="*/ 0 h 60"/>
                <a:gd name="T18" fmla="*/ 5 w 60"/>
                <a:gd name="T19" fmla="*/ 1 h 60"/>
                <a:gd name="T20" fmla="*/ 3 w 60"/>
                <a:gd name="T21" fmla="*/ 2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2"/>
                  </a:lnTo>
                  <a:lnTo>
                    <a:pt x="50" y="8"/>
                  </a:lnTo>
                  <a:lnTo>
                    <a:pt x="46" y="4"/>
                  </a:lnTo>
                  <a:lnTo>
                    <a:pt x="41" y="2"/>
                  </a:lnTo>
                  <a:lnTo>
                    <a:pt x="35" y="0"/>
                  </a:lnTo>
                  <a:lnTo>
                    <a:pt x="30" y="0"/>
                  </a:lnTo>
                  <a:lnTo>
                    <a:pt x="18" y="2"/>
                  </a:lnTo>
                  <a:lnTo>
                    <a:pt x="9" y="8"/>
                  </a:lnTo>
                  <a:lnTo>
                    <a:pt x="2" y="18"/>
                  </a:lnTo>
                  <a:lnTo>
                    <a:pt x="0" y="30"/>
                  </a:lnTo>
                  <a:lnTo>
                    <a:pt x="1" y="35"/>
                  </a:lnTo>
                  <a:lnTo>
                    <a:pt x="2" y="41"/>
                  </a:lnTo>
                  <a:lnTo>
                    <a:pt x="6" y="46"/>
                  </a:lnTo>
                  <a:lnTo>
                    <a:pt x="9" y="50"/>
                  </a:lnTo>
                  <a:lnTo>
                    <a:pt x="14" y="54"/>
                  </a:lnTo>
                  <a:lnTo>
                    <a:pt x="18" y="57"/>
                  </a:lnTo>
                  <a:lnTo>
                    <a:pt x="24" y="58"/>
                  </a:lnTo>
                  <a:lnTo>
                    <a:pt x="30" y="60"/>
                  </a:lnTo>
                  <a:lnTo>
                    <a:pt x="35" y="58"/>
                  </a:lnTo>
                  <a:lnTo>
                    <a:pt x="41" y="57"/>
                  </a:lnTo>
                  <a:lnTo>
                    <a:pt x="46" y="54"/>
                  </a:lnTo>
                  <a:lnTo>
                    <a:pt x="50" y="50"/>
                  </a:lnTo>
                  <a:lnTo>
                    <a:pt x="54" y="46"/>
                  </a:lnTo>
                  <a:lnTo>
                    <a:pt x="57" y="41"/>
                  </a:lnTo>
                  <a:lnTo>
                    <a:pt x="59" y="35"/>
                  </a:lnTo>
                  <a:lnTo>
                    <a:pt x="60" y="30"/>
                  </a:lnTo>
                  <a:close/>
                </a:path>
              </a:pathLst>
            </a:custGeom>
            <a:solidFill>
              <a:srgbClr val="FF0000"/>
            </a:solidFill>
            <a:ln w="9525">
              <a:noFill/>
              <a:round/>
              <a:headEnd/>
              <a:tailEnd/>
            </a:ln>
          </p:spPr>
          <p:txBody>
            <a:bodyPr/>
            <a:lstStyle/>
            <a:p>
              <a:endParaRPr lang="en-US"/>
            </a:p>
          </p:txBody>
        </p:sp>
        <p:sp>
          <p:nvSpPr>
            <p:cNvPr id="11386" name="Freeform 397"/>
            <p:cNvSpPr>
              <a:spLocks/>
            </p:cNvSpPr>
            <p:nvPr/>
          </p:nvSpPr>
          <p:spPr bwMode="auto">
            <a:xfrm>
              <a:off x="2826" y="2613"/>
              <a:ext cx="15" cy="15"/>
            </a:xfrm>
            <a:custGeom>
              <a:avLst/>
              <a:gdLst>
                <a:gd name="T0" fmla="*/ 4 w 30"/>
                <a:gd name="T1" fmla="*/ 8 h 28"/>
                <a:gd name="T2" fmla="*/ 3 w 30"/>
                <a:gd name="T3" fmla="*/ 8 h 28"/>
                <a:gd name="T4" fmla="*/ 3 w 30"/>
                <a:gd name="T5" fmla="*/ 8 h 28"/>
                <a:gd name="T6" fmla="*/ 2 w 30"/>
                <a:gd name="T7" fmla="*/ 8 h 28"/>
                <a:gd name="T8" fmla="*/ 1 w 30"/>
                <a:gd name="T9" fmla="*/ 7 h 28"/>
                <a:gd name="T10" fmla="*/ 1 w 30"/>
                <a:gd name="T11" fmla="*/ 6 h 28"/>
                <a:gd name="T12" fmla="*/ 1 w 30"/>
                <a:gd name="T13" fmla="*/ 5 h 28"/>
                <a:gd name="T14" fmla="*/ 0 w 30"/>
                <a:gd name="T15" fmla="*/ 5 h 28"/>
                <a:gd name="T16" fmla="*/ 0 w 30"/>
                <a:gd name="T17" fmla="*/ 4 h 28"/>
                <a:gd name="T18" fmla="*/ 0 w 30"/>
                <a:gd name="T19" fmla="*/ 3 h 28"/>
                <a:gd name="T20" fmla="*/ 1 w 30"/>
                <a:gd name="T21" fmla="*/ 3 h 28"/>
                <a:gd name="T22" fmla="*/ 1 w 30"/>
                <a:gd name="T23" fmla="*/ 2 h 28"/>
                <a:gd name="T24" fmla="*/ 1 w 30"/>
                <a:gd name="T25" fmla="*/ 1 h 28"/>
                <a:gd name="T26" fmla="*/ 2 w 30"/>
                <a:gd name="T27" fmla="*/ 1 h 28"/>
                <a:gd name="T28" fmla="*/ 3 w 30"/>
                <a:gd name="T29" fmla="*/ 1 h 28"/>
                <a:gd name="T30" fmla="*/ 3 w 30"/>
                <a:gd name="T31" fmla="*/ 0 h 28"/>
                <a:gd name="T32" fmla="*/ 4 w 30"/>
                <a:gd name="T33" fmla="*/ 0 h 28"/>
                <a:gd name="T34" fmla="*/ 5 w 30"/>
                <a:gd name="T35" fmla="*/ 0 h 28"/>
                <a:gd name="T36" fmla="*/ 5 w 30"/>
                <a:gd name="T37" fmla="*/ 1 h 28"/>
                <a:gd name="T38" fmla="*/ 6 w 30"/>
                <a:gd name="T39" fmla="*/ 1 h 28"/>
                <a:gd name="T40" fmla="*/ 7 w 30"/>
                <a:gd name="T41" fmla="*/ 1 h 28"/>
                <a:gd name="T42" fmla="*/ 7 w 30"/>
                <a:gd name="T43" fmla="*/ 2 h 28"/>
                <a:gd name="T44" fmla="*/ 8 w 30"/>
                <a:gd name="T45" fmla="*/ 3 h 28"/>
                <a:gd name="T46" fmla="*/ 8 w 30"/>
                <a:gd name="T47" fmla="*/ 3 h 28"/>
                <a:gd name="T48" fmla="*/ 8 w 30"/>
                <a:gd name="T49" fmla="*/ 4 h 28"/>
                <a:gd name="T50" fmla="*/ 8 w 30"/>
                <a:gd name="T51" fmla="*/ 6 h 28"/>
                <a:gd name="T52" fmla="*/ 7 w 30"/>
                <a:gd name="T53" fmla="*/ 7 h 28"/>
                <a:gd name="T54" fmla="*/ 5 w 30"/>
                <a:gd name="T55" fmla="*/ 8 h 28"/>
                <a:gd name="T56" fmla="*/ 4 w 30"/>
                <a:gd name="T57" fmla="*/ 8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7"/>
                  </a:lnTo>
                  <a:lnTo>
                    <a:pt x="4" y="4"/>
                  </a:lnTo>
                  <a:lnTo>
                    <a:pt x="7" y="2"/>
                  </a:lnTo>
                  <a:lnTo>
                    <a:pt x="9" y="1"/>
                  </a:lnTo>
                  <a:lnTo>
                    <a:pt x="11" y="0"/>
                  </a:lnTo>
                  <a:lnTo>
                    <a:pt x="15" y="0"/>
                  </a:lnTo>
                  <a:lnTo>
                    <a:pt x="17" y="0"/>
                  </a:lnTo>
                  <a:lnTo>
                    <a:pt x="20" y="1"/>
                  </a:lnTo>
                  <a:lnTo>
                    <a:pt x="23" y="2"/>
                  </a:lnTo>
                  <a:lnTo>
                    <a:pt x="25" y="4"/>
                  </a:lnTo>
                  <a:lnTo>
                    <a:pt x="26" y="7"/>
                  </a:lnTo>
                  <a:lnTo>
                    <a:pt x="29" y="9"/>
                  </a:lnTo>
                  <a:lnTo>
                    <a:pt x="30" y="11"/>
                  </a:lnTo>
                  <a:lnTo>
                    <a:pt x="30" y="15"/>
                  </a:lnTo>
                  <a:lnTo>
                    <a:pt x="29" y="20"/>
                  </a:lnTo>
                  <a:lnTo>
                    <a:pt x="25" y="25"/>
                  </a:lnTo>
                  <a:lnTo>
                    <a:pt x="20" y="27"/>
                  </a:lnTo>
                  <a:lnTo>
                    <a:pt x="15" y="28"/>
                  </a:lnTo>
                  <a:close/>
                </a:path>
              </a:pathLst>
            </a:custGeom>
            <a:solidFill>
              <a:srgbClr val="FF0000"/>
            </a:solidFill>
            <a:ln w="9525">
              <a:noFill/>
              <a:round/>
              <a:headEnd/>
              <a:tailEnd/>
            </a:ln>
          </p:spPr>
          <p:txBody>
            <a:bodyPr/>
            <a:lstStyle/>
            <a:p>
              <a:endParaRPr lang="en-US"/>
            </a:p>
          </p:txBody>
        </p:sp>
        <p:sp>
          <p:nvSpPr>
            <p:cNvPr id="11387" name="Freeform 398"/>
            <p:cNvSpPr>
              <a:spLocks/>
            </p:cNvSpPr>
            <p:nvPr/>
          </p:nvSpPr>
          <p:spPr bwMode="auto">
            <a:xfrm>
              <a:off x="2802" y="2723"/>
              <a:ext cx="30" cy="30"/>
            </a:xfrm>
            <a:custGeom>
              <a:avLst/>
              <a:gdLst>
                <a:gd name="T0" fmla="*/ 15 w 59"/>
                <a:gd name="T1" fmla="*/ 8 h 60"/>
                <a:gd name="T2" fmla="*/ 15 w 59"/>
                <a:gd name="T3" fmla="*/ 7 h 60"/>
                <a:gd name="T4" fmla="*/ 15 w 59"/>
                <a:gd name="T5" fmla="*/ 5 h 60"/>
                <a:gd name="T6" fmla="*/ 14 w 59"/>
                <a:gd name="T7" fmla="*/ 4 h 60"/>
                <a:gd name="T8" fmla="*/ 13 w 59"/>
                <a:gd name="T9" fmla="*/ 3 h 60"/>
                <a:gd name="T10" fmla="*/ 12 w 59"/>
                <a:gd name="T11" fmla="*/ 2 h 60"/>
                <a:gd name="T12" fmla="*/ 11 w 59"/>
                <a:gd name="T13" fmla="*/ 1 h 60"/>
                <a:gd name="T14" fmla="*/ 9 w 59"/>
                <a:gd name="T15" fmla="*/ 1 h 60"/>
                <a:gd name="T16" fmla="*/ 8 w 59"/>
                <a:gd name="T17" fmla="*/ 0 h 60"/>
                <a:gd name="T18" fmla="*/ 5 w 59"/>
                <a:gd name="T19" fmla="*/ 1 h 60"/>
                <a:gd name="T20" fmla="*/ 3 w 59"/>
                <a:gd name="T21" fmla="*/ 3 h 60"/>
                <a:gd name="T22" fmla="*/ 1 w 59"/>
                <a:gd name="T23" fmla="*/ 5 h 60"/>
                <a:gd name="T24" fmla="*/ 0 w 59"/>
                <a:gd name="T25" fmla="*/ 8 h 60"/>
                <a:gd name="T26" fmla="*/ 1 w 59"/>
                <a:gd name="T27" fmla="*/ 9 h 60"/>
                <a:gd name="T28" fmla="*/ 1 w 59"/>
                <a:gd name="T29" fmla="*/ 11 h 60"/>
                <a:gd name="T30" fmla="*/ 2 w 59"/>
                <a:gd name="T31" fmla="*/ 12 h 60"/>
                <a:gd name="T32" fmla="*/ 3 w 59"/>
                <a:gd name="T33" fmla="*/ 13 h 60"/>
                <a:gd name="T34" fmla="*/ 4 w 59"/>
                <a:gd name="T35" fmla="*/ 14 h 60"/>
                <a:gd name="T36" fmla="*/ 5 w 59"/>
                <a:gd name="T37" fmla="*/ 15 h 60"/>
                <a:gd name="T38" fmla="*/ 6 w 59"/>
                <a:gd name="T39" fmla="*/ 15 h 60"/>
                <a:gd name="T40" fmla="*/ 8 w 59"/>
                <a:gd name="T41" fmla="*/ 15 h 60"/>
                <a:gd name="T42" fmla="*/ 9 w 59"/>
                <a:gd name="T43" fmla="*/ 15 h 60"/>
                <a:gd name="T44" fmla="*/ 11 w 59"/>
                <a:gd name="T45" fmla="*/ 15 h 60"/>
                <a:gd name="T46" fmla="*/ 12 w 59"/>
                <a:gd name="T47" fmla="*/ 14 h 60"/>
                <a:gd name="T48" fmla="*/ 13 w 59"/>
                <a:gd name="T49" fmla="*/ 13 h 60"/>
                <a:gd name="T50" fmla="*/ 14 w 59"/>
                <a:gd name="T51" fmla="*/ 12 h 60"/>
                <a:gd name="T52" fmla="*/ 15 w 59"/>
                <a:gd name="T53" fmla="*/ 11 h 60"/>
                <a:gd name="T54" fmla="*/ 15 w 59"/>
                <a:gd name="T55" fmla="*/ 9 h 60"/>
                <a:gd name="T56" fmla="*/ 15 w 59"/>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8" y="25"/>
                  </a:lnTo>
                  <a:lnTo>
                    <a:pt x="57" y="19"/>
                  </a:lnTo>
                  <a:lnTo>
                    <a:pt x="54" y="14"/>
                  </a:lnTo>
                  <a:lnTo>
                    <a:pt x="50" y="10"/>
                  </a:lnTo>
                  <a:lnTo>
                    <a:pt x="46" y="6"/>
                  </a:lnTo>
                  <a:lnTo>
                    <a:pt x="41" y="3"/>
                  </a:lnTo>
                  <a:lnTo>
                    <a:pt x="35" y="2"/>
                  </a:lnTo>
                  <a:lnTo>
                    <a:pt x="29" y="0"/>
                  </a:lnTo>
                  <a:lnTo>
                    <a:pt x="18" y="3"/>
                  </a:lnTo>
                  <a:lnTo>
                    <a:pt x="9" y="10"/>
                  </a:lnTo>
                  <a:lnTo>
                    <a:pt x="2" y="19"/>
                  </a:lnTo>
                  <a:lnTo>
                    <a:pt x="0" y="30"/>
                  </a:lnTo>
                  <a:lnTo>
                    <a:pt x="1" y="36"/>
                  </a:lnTo>
                  <a:lnTo>
                    <a:pt x="2" y="42"/>
                  </a:lnTo>
                  <a:lnTo>
                    <a:pt x="5" y="48"/>
                  </a:lnTo>
                  <a:lnTo>
                    <a:pt x="9" y="52"/>
                  </a:lnTo>
                  <a:lnTo>
                    <a:pt x="13" y="56"/>
                  </a:lnTo>
                  <a:lnTo>
                    <a:pt x="18" y="58"/>
                  </a:lnTo>
                  <a:lnTo>
                    <a:pt x="24" y="60"/>
                  </a:lnTo>
                  <a:lnTo>
                    <a:pt x="29" y="60"/>
                  </a:lnTo>
                  <a:lnTo>
                    <a:pt x="35" y="60"/>
                  </a:lnTo>
                  <a:lnTo>
                    <a:pt x="41" y="58"/>
                  </a:lnTo>
                  <a:lnTo>
                    <a:pt x="46" y="56"/>
                  </a:lnTo>
                  <a:lnTo>
                    <a:pt x="50" y="52"/>
                  </a:lnTo>
                  <a:lnTo>
                    <a:pt x="54" y="48"/>
                  </a:lnTo>
                  <a:lnTo>
                    <a:pt x="57" y="42"/>
                  </a:lnTo>
                  <a:lnTo>
                    <a:pt x="58" y="36"/>
                  </a:lnTo>
                  <a:lnTo>
                    <a:pt x="59" y="30"/>
                  </a:lnTo>
                  <a:close/>
                </a:path>
              </a:pathLst>
            </a:custGeom>
            <a:solidFill>
              <a:srgbClr val="FF0000"/>
            </a:solidFill>
            <a:ln w="9525">
              <a:noFill/>
              <a:round/>
              <a:headEnd/>
              <a:tailEnd/>
            </a:ln>
          </p:spPr>
          <p:txBody>
            <a:bodyPr/>
            <a:lstStyle/>
            <a:p>
              <a:endParaRPr lang="en-US"/>
            </a:p>
          </p:txBody>
        </p:sp>
        <p:sp>
          <p:nvSpPr>
            <p:cNvPr id="11388" name="Freeform 399"/>
            <p:cNvSpPr>
              <a:spLocks/>
            </p:cNvSpPr>
            <p:nvPr/>
          </p:nvSpPr>
          <p:spPr bwMode="auto">
            <a:xfrm>
              <a:off x="2810" y="2730"/>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6 h 30"/>
                <a:gd name="T14" fmla="*/ 0 w 30"/>
                <a:gd name="T15" fmla="*/ 5 h 30"/>
                <a:gd name="T16" fmla="*/ 0 w 30"/>
                <a:gd name="T17" fmla="*/ 4 h 30"/>
                <a:gd name="T18" fmla="*/ 0 w 30"/>
                <a:gd name="T19" fmla="*/ 4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4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8"/>
                  </a:lnTo>
                  <a:lnTo>
                    <a:pt x="5" y="26"/>
                  </a:lnTo>
                  <a:lnTo>
                    <a:pt x="4" y="23"/>
                  </a:lnTo>
                  <a:lnTo>
                    <a:pt x="2" y="21"/>
                  </a:lnTo>
                  <a:lnTo>
                    <a:pt x="0" y="19"/>
                  </a:lnTo>
                  <a:lnTo>
                    <a:pt x="0" y="15"/>
                  </a:lnTo>
                  <a:lnTo>
                    <a:pt x="0" y="13"/>
                  </a:lnTo>
                  <a:lnTo>
                    <a:pt x="2" y="10"/>
                  </a:lnTo>
                  <a:lnTo>
                    <a:pt x="4" y="7"/>
                  </a:lnTo>
                  <a:lnTo>
                    <a:pt x="5" y="5"/>
                  </a:lnTo>
                  <a:lnTo>
                    <a:pt x="7" y="4"/>
                  </a:lnTo>
                  <a:lnTo>
                    <a:pt x="10" y="2"/>
                  </a:lnTo>
                  <a:lnTo>
                    <a:pt x="13" y="0"/>
                  </a:lnTo>
                  <a:lnTo>
                    <a:pt x="15" y="0"/>
                  </a:lnTo>
                  <a:lnTo>
                    <a:pt x="19" y="0"/>
                  </a:lnTo>
                  <a:lnTo>
                    <a:pt x="21" y="2"/>
                  </a:lnTo>
                  <a:lnTo>
                    <a:pt x="24" y="4"/>
                  </a:lnTo>
                  <a:lnTo>
                    <a:pt x="26" y="5"/>
                  </a:lnTo>
                  <a:lnTo>
                    <a:pt x="28" y="7"/>
                  </a:lnTo>
                  <a:lnTo>
                    <a:pt x="29" y="10"/>
                  </a:lnTo>
                  <a:lnTo>
                    <a:pt x="30" y="13"/>
                  </a:lnTo>
                  <a:lnTo>
                    <a:pt x="30" y="15"/>
                  </a:lnTo>
                  <a:lnTo>
                    <a:pt x="29" y="21"/>
                  </a:lnTo>
                  <a:lnTo>
                    <a:pt x="26" y="26"/>
                  </a:lnTo>
                  <a:lnTo>
                    <a:pt x="21" y="29"/>
                  </a:lnTo>
                  <a:lnTo>
                    <a:pt x="15" y="30"/>
                  </a:lnTo>
                  <a:close/>
                </a:path>
              </a:pathLst>
            </a:custGeom>
            <a:solidFill>
              <a:srgbClr val="FF0000"/>
            </a:solidFill>
            <a:ln w="9525">
              <a:noFill/>
              <a:round/>
              <a:headEnd/>
              <a:tailEnd/>
            </a:ln>
          </p:spPr>
          <p:txBody>
            <a:bodyPr/>
            <a:lstStyle/>
            <a:p>
              <a:endParaRPr lang="en-US"/>
            </a:p>
          </p:txBody>
        </p:sp>
        <p:sp>
          <p:nvSpPr>
            <p:cNvPr id="11389" name="Freeform 400"/>
            <p:cNvSpPr>
              <a:spLocks/>
            </p:cNvSpPr>
            <p:nvPr/>
          </p:nvSpPr>
          <p:spPr bwMode="auto">
            <a:xfrm>
              <a:off x="3018" y="2652"/>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4"/>
                  </a:lnTo>
                  <a:lnTo>
                    <a:pt x="51" y="9"/>
                  </a:lnTo>
                  <a:lnTo>
                    <a:pt x="46" y="6"/>
                  </a:lnTo>
                  <a:lnTo>
                    <a:pt x="42" y="2"/>
                  </a:lnTo>
                  <a:lnTo>
                    <a:pt x="36" y="1"/>
                  </a:lnTo>
                  <a:lnTo>
                    <a:pt x="30" y="0"/>
                  </a:lnTo>
                  <a:lnTo>
                    <a:pt x="19" y="2"/>
                  </a:lnTo>
                  <a:lnTo>
                    <a:pt x="9" y="9"/>
                  </a:lnTo>
                  <a:lnTo>
                    <a:pt x="3" y="18"/>
                  </a:lnTo>
                  <a:lnTo>
                    <a:pt x="0" y="30"/>
                  </a:lnTo>
                  <a:lnTo>
                    <a:pt x="1" y="36"/>
                  </a:lnTo>
                  <a:lnTo>
                    <a:pt x="3" y="41"/>
                  </a:lnTo>
                  <a:lnTo>
                    <a:pt x="6" y="46"/>
                  </a:lnTo>
                  <a:lnTo>
                    <a:pt x="9" y="51"/>
                  </a:lnTo>
                  <a:lnTo>
                    <a:pt x="14" y="54"/>
                  </a:lnTo>
                  <a:lnTo>
                    <a:pt x="19" y="58"/>
                  </a:lnTo>
                  <a:lnTo>
                    <a:pt x="24" y="59"/>
                  </a:lnTo>
                  <a:lnTo>
                    <a:pt x="30" y="60"/>
                  </a:lnTo>
                  <a:lnTo>
                    <a:pt x="36" y="59"/>
                  </a:lnTo>
                  <a:lnTo>
                    <a:pt x="42" y="58"/>
                  </a:lnTo>
                  <a:lnTo>
                    <a:pt x="46" y="54"/>
                  </a:lnTo>
                  <a:lnTo>
                    <a:pt x="51" y="51"/>
                  </a:lnTo>
                  <a:lnTo>
                    <a:pt x="54" y="46"/>
                  </a:lnTo>
                  <a:lnTo>
                    <a:pt x="58" y="41"/>
                  </a:lnTo>
                  <a:lnTo>
                    <a:pt x="59" y="36"/>
                  </a:lnTo>
                  <a:lnTo>
                    <a:pt x="60" y="30"/>
                  </a:lnTo>
                  <a:close/>
                </a:path>
              </a:pathLst>
            </a:custGeom>
            <a:solidFill>
              <a:srgbClr val="FF0000"/>
            </a:solidFill>
            <a:ln w="9525">
              <a:noFill/>
              <a:round/>
              <a:headEnd/>
              <a:tailEnd/>
            </a:ln>
          </p:spPr>
          <p:txBody>
            <a:bodyPr/>
            <a:lstStyle/>
            <a:p>
              <a:endParaRPr lang="en-US"/>
            </a:p>
          </p:txBody>
        </p:sp>
        <p:sp>
          <p:nvSpPr>
            <p:cNvPr id="11390" name="Freeform 401"/>
            <p:cNvSpPr>
              <a:spLocks/>
            </p:cNvSpPr>
            <p:nvPr/>
          </p:nvSpPr>
          <p:spPr bwMode="auto">
            <a:xfrm>
              <a:off x="3025" y="2660"/>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1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1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9"/>
                  </a:lnTo>
                  <a:lnTo>
                    <a:pt x="7" y="26"/>
                  </a:lnTo>
                  <a:lnTo>
                    <a:pt x="5" y="25"/>
                  </a:lnTo>
                  <a:lnTo>
                    <a:pt x="4" y="23"/>
                  </a:lnTo>
                  <a:lnTo>
                    <a:pt x="1" y="19"/>
                  </a:lnTo>
                  <a:lnTo>
                    <a:pt x="0" y="17"/>
                  </a:lnTo>
                  <a:lnTo>
                    <a:pt x="0" y="15"/>
                  </a:lnTo>
                  <a:lnTo>
                    <a:pt x="0" y="11"/>
                  </a:lnTo>
                  <a:lnTo>
                    <a:pt x="1" y="9"/>
                  </a:lnTo>
                  <a:lnTo>
                    <a:pt x="4" y="7"/>
                  </a:lnTo>
                  <a:lnTo>
                    <a:pt x="5" y="4"/>
                  </a:lnTo>
                  <a:lnTo>
                    <a:pt x="7" y="2"/>
                  </a:lnTo>
                  <a:lnTo>
                    <a:pt x="9" y="1"/>
                  </a:lnTo>
                  <a:lnTo>
                    <a:pt x="13" y="0"/>
                  </a:lnTo>
                  <a:lnTo>
                    <a:pt x="15" y="0"/>
                  </a:lnTo>
                  <a:lnTo>
                    <a:pt x="19" y="0"/>
                  </a:lnTo>
                  <a:lnTo>
                    <a:pt x="21" y="1"/>
                  </a:lnTo>
                  <a:lnTo>
                    <a:pt x="23" y="2"/>
                  </a:lnTo>
                  <a:lnTo>
                    <a:pt x="26" y="4"/>
                  </a:lnTo>
                  <a:lnTo>
                    <a:pt x="28" y="7"/>
                  </a:lnTo>
                  <a:lnTo>
                    <a:pt x="29" y="9"/>
                  </a:lnTo>
                  <a:lnTo>
                    <a:pt x="30" y="11"/>
                  </a:lnTo>
                  <a:lnTo>
                    <a:pt x="30" y="15"/>
                  </a:lnTo>
                  <a:lnTo>
                    <a:pt x="29" y="21"/>
                  </a:lnTo>
                  <a:lnTo>
                    <a:pt x="26" y="25"/>
                  </a:lnTo>
                  <a:lnTo>
                    <a:pt x="21" y="29"/>
                  </a:lnTo>
                  <a:lnTo>
                    <a:pt x="15" y="30"/>
                  </a:lnTo>
                  <a:close/>
                </a:path>
              </a:pathLst>
            </a:custGeom>
            <a:solidFill>
              <a:srgbClr val="FF0000"/>
            </a:solidFill>
            <a:ln w="9525">
              <a:noFill/>
              <a:round/>
              <a:headEnd/>
              <a:tailEnd/>
            </a:ln>
          </p:spPr>
          <p:txBody>
            <a:bodyPr/>
            <a:lstStyle/>
            <a:p>
              <a:endParaRPr lang="en-US"/>
            </a:p>
          </p:txBody>
        </p:sp>
        <p:sp>
          <p:nvSpPr>
            <p:cNvPr id="11391" name="Freeform 402"/>
            <p:cNvSpPr>
              <a:spLocks/>
            </p:cNvSpPr>
            <p:nvPr/>
          </p:nvSpPr>
          <p:spPr bwMode="auto">
            <a:xfrm>
              <a:off x="3124" y="2731"/>
              <a:ext cx="30" cy="30"/>
            </a:xfrm>
            <a:custGeom>
              <a:avLst/>
              <a:gdLst>
                <a:gd name="T0" fmla="*/ 15 w 60"/>
                <a:gd name="T1" fmla="*/ 8 h 59"/>
                <a:gd name="T2" fmla="*/ 15 w 60"/>
                <a:gd name="T3" fmla="*/ 6 h 59"/>
                <a:gd name="T4" fmla="*/ 15 w 60"/>
                <a:gd name="T5" fmla="*/ 5 h 59"/>
                <a:gd name="T6" fmla="*/ 14 w 60"/>
                <a:gd name="T7" fmla="*/ 4 h 59"/>
                <a:gd name="T8" fmla="*/ 13 w 60"/>
                <a:gd name="T9" fmla="*/ 3 h 59"/>
                <a:gd name="T10" fmla="*/ 12 w 60"/>
                <a:gd name="T11" fmla="*/ 2 h 59"/>
                <a:gd name="T12" fmla="*/ 11 w 60"/>
                <a:gd name="T13" fmla="*/ 1 h 59"/>
                <a:gd name="T14" fmla="*/ 9 w 60"/>
                <a:gd name="T15" fmla="*/ 1 h 59"/>
                <a:gd name="T16" fmla="*/ 8 w 60"/>
                <a:gd name="T17" fmla="*/ 0 h 59"/>
                <a:gd name="T18" fmla="*/ 5 w 60"/>
                <a:gd name="T19" fmla="*/ 1 h 59"/>
                <a:gd name="T20" fmla="*/ 3 w 60"/>
                <a:gd name="T21" fmla="*/ 3 h 59"/>
                <a:gd name="T22" fmla="*/ 1 w 60"/>
                <a:gd name="T23" fmla="*/ 5 h 59"/>
                <a:gd name="T24" fmla="*/ 0 w 60"/>
                <a:gd name="T25" fmla="*/ 8 h 59"/>
                <a:gd name="T26" fmla="*/ 1 w 60"/>
                <a:gd name="T27" fmla="*/ 9 h 59"/>
                <a:gd name="T28" fmla="*/ 1 w 60"/>
                <a:gd name="T29" fmla="*/ 11 h 59"/>
                <a:gd name="T30" fmla="*/ 2 w 60"/>
                <a:gd name="T31" fmla="*/ 12 h 59"/>
                <a:gd name="T32" fmla="*/ 3 w 60"/>
                <a:gd name="T33" fmla="*/ 13 h 59"/>
                <a:gd name="T34" fmla="*/ 4 w 60"/>
                <a:gd name="T35" fmla="*/ 14 h 59"/>
                <a:gd name="T36" fmla="*/ 5 w 60"/>
                <a:gd name="T37" fmla="*/ 15 h 59"/>
                <a:gd name="T38" fmla="*/ 7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30"/>
                  </a:moveTo>
                  <a:lnTo>
                    <a:pt x="59" y="24"/>
                  </a:lnTo>
                  <a:lnTo>
                    <a:pt x="58" y="18"/>
                  </a:lnTo>
                  <a:lnTo>
                    <a:pt x="56" y="13"/>
                  </a:lnTo>
                  <a:lnTo>
                    <a:pt x="52" y="9"/>
                  </a:lnTo>
                  <a:lnTo>
                    <a:pt x="48" y="5"/>
                  </a:lnTo>
                  <a:lnTo>
                    <a:pt x="42" y="2"/>
                  </a:lnTo>
                  <a:lnTo>
                    <a:pt x="36" y="1"/>
                  </a:lnTo>
                  <a:lnTo>
                    <a:pt x="30" y="0"/>
                  </a:lnTo>
                  <a:lnTo>
                    <a:pt x="19" y="2"/>
                  </a:lnTo>
                  <a:lnTo>
                    <a:pt x="10" y="9"/>
                  </a:lnTo>
                  <a:lnTo>
                    <a:pt x="3" y="18"/>
                  </a:lnTo>
                  <a:lnTo>
                    <a:pt x="0" y="30"/>
                  </a:lnTo>
                  <a:lnTo>
                    <a:pt x="1" y="35"/>
                  </a:lnTo>
                  <a:lnTo>
                    <a:pt x="3" y="41"/>
                  </a:lnTo>
                  <a:lnTo>
                    <a:pt x="6" y="47"/>
                  </a:lnTo>
                  <a:lnTo>
                    <a:pt x="10" y="51"/>
                  </a:lnTo>
                  <a:lnTo>
                    <a:pt x="14" y="55"/>
                  </a:lnTo>
                  <a:lnTo>
                    <a:pt x="19" y="57"/>
                  </a:lnTo>
                  <a:lnTo>
                    <a:pt x="25" y="58"/>
                  </a:lnTo>
                  <a:lnTo>
                    <a:pt x="30" y="59"/>
                  </a:lnTo>
                  <a:lnTo>
                    <a:pt x="36" y="58"/>
                  </a:lnTo>
                  <a:lnTo>
                    <a:pt x="42" y="57"/>
                  </a:lnTo>
                  <a:lnTo>
                    <a:pt x="48" y="55"/>
                  </a:lnTo>
                  <a:lnTo>
                    <a:pt x="52" y="51"/>
                  </a:lnTo>
                  <a:lnTo>
                    <a:pt x="56" y="47"/>
                  </a:lnTo>
                  <a:lnTo>
                    <a:pt x="58" y="41"/>
                  </a:lnTo>
                  <a:lnTo>
                    <a:pt x="59" y="35"/>
                  </a:lnTo>
                  <a:lnTo>
                    <a:pt x="60" y="30"/>
                  </a:lnTo>
                  <a:close/>
                </a:path>
              </a:pathLst>
            </a:custGeom>
            <a:solidFill>
              <a:srgbClr val="FF0000"/>
            </a:solidFill>
            <a:ln w="9525">
              <a:noFill/>
              <a:round/>
              <a:headEnd/>
              <a:tailEnd/>
            </a:ln>
          </p:spPr>
          <p:txBody>
            <a:bodyPr/>
            <a:lstStyle/>
            <a:p>
              <a:endParaRPr lang="en-US"/>
            </a:p>
          </p:txBody>
        </p:sp>
        <p:sp>
          <p:nvSpPr>
            <p:cNvPr id="11392" name="Freeform 403"/>
            <p:cNvSpPr>
              <a:spLocks/>
            </p:cNvSpPr>
            <p:nvPr/>
          </p:nvSpPr>
          <p:spPr bwMode="auto">
            <a:xfrm>
              <a:off x="3132" y="2738"/>
              <a:ext cx="15" cy="15"/>
            </a:xfrm>
            <a:custGeom>
              <a:avLst/>
              <a:gdLst>
                <a:gd name="T0" fmla="*/ 4 w 30"/>
                <a:gd name="T1" fmla="*/ 8 h 29"/>
                <a:gd name="T2" fmla="*/ 4 w 30"/>
                <a:gd name="T3" fmla="*/ 8 h 29"/>
                <a:gd name="T4" fmla="*/ 3 w 30"/>
                <a:gd name="T5" fmla="*/ 7 h 29"/>
                <a:gd name="T6" fmla="*/ 2 w 30"/>
                <a:gd name="T7" fmla="*/ 7 h 29"/>
                <a:gd name="T8" fmla="*/ 2 w 30"/>
                <a:gd name="T9" fmla="*/ 7 h 29"/>
                <a:gd name="T10" fmla="*/ 1 w 30"/>
                <a:gd name="T11" fmla="*/ 6 h 29"/>
                <a:gd name="T12" fmla="*/ 1 w 30"/>
                <a:gd name="T13" fmla="*/ 5 h 29"/>
                <a:gd name="T14" fmla="*/ 0 w 30"/>
                <a:gd name="T15" fmla="*/ 5 h 29"/>
                <a:gd name="T16" fmla="*/ 0 w 30"/>
                <a:gd name="T17" fmla="*/ 4 h 29"/>
                <a:gd name="T18" fmla="*/ 0 w 30"/>
                <a:gd name="T19" fmla="*/ 3 h 29"/>
                <a:gd name="T20" fmla="*/ 1 w 30"/>
                <a:gd name="T21" fmla="*/ 3 h 29"/>
                <a:gd name="T22" fmla="*/ 1 w 30"/>
                <a:gd name="T23" fmla="*/ 2 h 29"/>
                <a:gd name="T24" fmla="*/ 2 w 30"/>
                <a:gd name="T25" fmla="*/ 1 h 29"/>
                <a:gd name="T26" fmla="*/ 2 w 30"/>
                <a:gd name="T27" fmla="*/ 1 h 29"/>
                <a:gd name="T28" fmla="*/ 3 w 30"/>
                <a:gd name="T29" fmla="*/ 1 h 29"/>
                <a:gd name="T30" fmla="*/ 4 w 30"/>
                <a:gd name="T31" fmla="*/ 0 h 29"/>
                <a:gd name="T32" fmla="*/ 4 w 30"/>
                <a:gd name="T33" fmla="*/ 0 h 29"/>
                <a:gd name="T34" fmla="*/ 5 w 30"/>
                <a:gd name="T35" fmla="*/ 0 h 29"/>
                <a:gd name="T36" fmla="*/ 6 w 30"/>
                <a:gd name="T37" fmla="*/ 1 h 29"/>
                <a:gd name="T38" fmla="*/ 6 w 30"/>
                <a:gd name="T39" fmla="*/ 1 h 29"/>
                <a:gd name="T40" fmla="*/ 7 w 30"/>
                <a:gd name="T41" fmla="*/ 1 h 29"/>
                <a:gd name="T42" fmla="*/ 7 w 30"/>
                <a:gd name="T43" fmla="*/ 2 h 29"/>
                <a:gd name="T44" fmla="*/ 8 w 30"/>
                <a:gd name="T45" fmla="*/ 3 h 29"/>
                <a:gd name="T46" fmla="*/ 8 w 30"/>
                <a:gd name="T47" fmla="*/ 3 h 29"/>
                <a:gd name="T48" fmla="*/ 8 w 30"/>
                <a:gd name="T49" fmla="*/ 4 h 29"/>
                <a:gd name="T50" fmla="*/ 8 w 30"/>
                <a:gd name="T51" fmla="*/ 5 h 29"/>
                <a:gd name="T52" fmla="*/ 7 w 30"/>
                <a:gd name="T53" fmla="*/ 7 h 29"/>
                <a:gd name="T54" fmla="*/ 6 w 30"/>
                <a:gd name="T55" fmla="*/ 7 h 29"/>
                <a:gd name="T56" fmla="*/ 4 w 30"/>
                <a:gd name="T57" fmla="*/ 8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3" y="29"/>
                  </a:lnTo>
                  <a:lnTo>
                    <a:pt x="11" y="28"/>
                  </a:lnTo>
                  <a:lnTo>
                    <a:pt x="7" y="27"/>
                  </a:lnTo>
                  <a:lnTo>
                    <a:pt x="5" y="25"/>
                  </a:lnTo>
                  <a:lnTo>
                    <a:pt x="4" y="23"/>
                  </a:lnTo>
                  <a:lnTo>
                    <a:pt x="1" y="20"/>
                  </a:lnTo>
                  <a:lnTo>
                    <a:pt x="0" y="18"/>
                  </a:lnTo>
                  <a:lnTo>
                    <a:pt x="0" y="15"/>
                  </a:lnTo>
                  <a:lnTo>
                    <a:pt x="0" y="12"/>
                  </a:lnTo>
                  <a:lnTo>
                    <a:pt x="1" y="9"/>
                  </a:lnTo>
                  <a:lnTo>
                    <a:pt x="4" y="6"/>
                  </a:lnTo>
                  <a:lnTo>
                    <a:pt x="5" y="4"/>
                  </a:lnTo>
                  <a:lnTo>
                    <a:pt x="7" y="3"/>
                  </a:lnTo>
                  <a:lnTo>
                    <a:pt x="11" y="1"/>
                  </a:lnTo>
                  <a:lnTo>
                    <a:pt x="13" y="0"/>
                  </a:lnTo>
                  <a:lnTo>
                    <a:pt x="15" y="0"/>
                  </a:lnTo>
                  <a:lnTo>
                    <a:pt x="19" y="0"/>
                  </a:lnTo>
                  <a:lnTo>
                    <a:pt x="21" y="1"/>
                  </a:lnTo>
                  <a:lnTo>
                    <a:pt x="23" y="3"/>
                  </a:lnTo>
                  <a:lnTo>
                    <a:pt x="26" y="4"/>
                  </a:lnTo>
                  <a:lnTo>
                    <a:pt x="28" y="6"/>
                  </a:lnTo>
                  <a:lnTo>
                    <a:pt x="29" y="9"/>
                  </a:lnTo>
                  <a:lnTo>
                    <a:pt x="30" y="12"/>
                  </a:lnTo>
                  <a:lnTo>
                    <a:pt x="30" y="15"/>
                  </a:lnTo>
                  <a:lnTo>
                    <a:pt x="29" y="20"/>
                  </a:lnTo>
                  <a:lnTo>
                    <a:pt x="26" y="25"/>
                  </a:lnTo>
                  <a:lnTo>
                    <a:pt x="21" y="28"/>
                  </a:lnTo>
                  <a:lnTo>
                    <a:pt x="15" y="29"/>
                  </a:lnTo>
                  <a:close/>
                </a:path>
              </a:pathLst>
            </a:custGeom>
            <a:solidFill>
              <a:srgbClr val="FF0000"/>
            </a:solidFill>
            <a:ln w="9525">
              <a:noFill/>
              <a:round/>
              <a:headEnd/>
              <a:tailEnd/>
            </a:ln>
          </p:spPr>
          <p:txBody>
            <a:bodyPr/>
            <a:lstStyle/>
            <a:p>
              <a:endParaRPr lang="en-US"/>
            </a:p>
          </p:txBody>
        </p:sp>
        <p:sp>
          <p:nvSpPr>
            <p:cNvPr id="11393" name="Freeform 404"/>
            <p:cNvSpPr>
              <a:spLocks/>
            </p:cNvSpPr>
            <p:nvPr/>
          </p:nvSpPr>
          <p:spPr bwMode="auto">
            <a:xfrm>
              <a:off x="3079" y="2462"/>
              <a:ext cx="30" cy="30"/>
            </a:xfrm>
            <a:custGeom>
              <a:avLst/>
              <a:gdLst>
                <a:gd name="T0" fmla="*/ 15 w 59"/>
                <a:gd name="T1" fmla="*/ 8 h 60"/>
                <a:gd name="T2" fmla="*/ 15 w 59"/>
                <a:gd name="T3" fmla="*/ 6 h 60"/>
                <a:gd name="T4" fmla="*/ 15 w 59"/>
                <a:gd name="T5" fmla="*/ 5 h 60"/>
                <a:gd name="T6" fmla="*/ 14 w 59"/>
                <a:gd name="T7" fmla="*/ 3 h 60"/>
                <a:gd name="T8" fmla="*/ 13 w 59"/>
                <a:gd name="T9" fmla="*/ 2 h 60"/>
                <a:gd name="T10" fmla="*/ 12 w 59"/>
                <a:gd name="T11" fmla="*/ 1 h 60"/>
                <a:gd name="T12" fmla="*/ 11 w 59"/>
                <a:gd name="T13" fmla="*/ 1 h 60"/>
                <a:gd name="T14" fmla="*/ 9 w 59"/>
                <a:gd name="T15" fmla="*/ 0 h 60"/>
                <a:gd name="T16" fmla="*/ 8 w 59"/>
                <a:gd name="T17" fmla="*/ 0 h 60"/>
                <a:gd name="T18" fmla="*/ 5 w 59"/>
                <a:gd name="T19" fmla="*/ 1 h 60"/>
                <a:gd name="T20" fmla="*/ 3 w 59"/>
                <a:gd name="T21" fmla="*/ 2 h 60"/>
                <a:gd name="T22" fmla="*/ 1 w 59"/>
                <a:gd name="T23" fmla="*/ 5 h 60"/>
                <a:gd name="T24" fmla="*/ 0 w 59"/>
                <a:gd name="T25" fmla="*/ 8 h 60"/>
                <a:gd name="T26" fmla="*/ 0 w 59"/>
                <a:gd name="T27" fmla="*/ 9 h 60"/>
                <a:gd name="T28" fmla="*/ 1 w 59"/>
                <a:gd name="T29" fmla="*/ 11 h 60"/>
                <a:gd name="T30" fmla="*/ 2 w 59"/>
                <a:gd name="T31" fmla="*/ 12 h 60"/>
                <a:gd name="T32" fmla="*/ 3 w 59"/>
                <a:gd name="T33" fmla="*/ 13 h 60"/>
                <a:gd name="T34" fmla="*/ 4 w 59"/>
                <a:gd name="T35" fmla="*/ 14 h 60"/>
                <a:gd name="T36" fmla="*/ 5 w 59"/>
                <a:gd name="T37" fmla="*/ 15 h 60"/>
                <a:gd name="T38" fmla="*/ 7 w 59"/>
                <a:gd name="T39" fmla="*/ 15 h 60"/>
                <a:gd name="T40" fmla="*/ 8 w 59"/>
                <a:gd name="T41" fmla="*/ 15 h 60"/>
                <a:gd name="T42" fmla="*/ 9 w 59"/>
                <a:gd name="T43" fmla="*/ 15 h 60"/>
                <a:gd name="T44" fmla="*/ 11 w 59"/>
                <a:gd name="T45" fmla="*/ 15 h 60"/>
                <a:gd name="T46" fmla="*/ 12 w 59"/>
                <a:gd name="T47" fmla="*/ 14 h 60"/>
                <a:gd name="T48" fmla="*/ 13 w 59"/>
                <a:gd name="T49" fmla="*/ 13 h 60"/>
                <a:gd name="T50" fmla="*/ 14 w 59"/>
                <a:gd name="T51" fmla="*/ 12 h 60"/>
                <a:gd name="T52" fmla="*/ 15 w 59"/>
                <a:gd name="T53" fmla="*/ 11 h 60"/>
                <a:gd name="T54" fmla="*/ 15 w 59"/>
                <a:gd name="T55" fmla="*/ 9 h 60"/>
                <a:gd name="T56" fmla="*/ 15 w 59"/>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60"/>
                <a:gd name="T89" fmla="*/ 59 w 59"/>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60">
                  <a:moveTo>
                    <a:pt x="59" y="30"/>
                  </a:moveTo>
                  <a:lnTo>
                    <a:pt x="59" y="24"/>
                  </a:lnTo>
                  <a:lnTo>
                    <a:pt x="57" y="18"/>
                  </a:lnTo>
                  <a:lnTo>
                    <a:pt x="55" y="12"/>
                  </a:lnTo>
                  <a:lnTo>
                    <a:pt x="51" y="8"/>
                  </a:lnTo>
                  <a:lnTo>
                    <a:pt x="47" y="4"/>
                  </a:lnTo>
                  <a:lnTo>
                    <a:pt x="41" y="2"/>
                  </a:lnTo>
                  <a:lnTo>
                    <a:pt x="36" y="0"/>
                  </a:lnTo>
                  <a:lnTo>
                    <a:pt x="30" y="0"/>
                  </a:lnTo>
                  <a:lnTo>
                    <a:pt x="19" y="2"/>
                  </a:lnTo>
                  <a:lnTo>
                    <a:pt x="9" y="8"/>
                  </a:lnTo>
                  <a:lnTo>
                    <a:pt x="3" y="18"/>
                  </a:lnTo>
                  <a:lnTo>
                    <a:pt x="0" y="30"/>
                  </a:lnTo>
                  <a:lnTo>
                    <a:pt x="0" y="35"/>
                  </a:lnTo>
                  <a:lnTo>
                    <a:pt x="3" y="41"/>
                  </a:lnTo>
                  <a:lnTo>
                    <a:pt x="5" y="46"/>
                  </a:lnTo>
                  <a:lnTo>
                    <a:pt x="9" y="50"/>
                  </a:lnTo>
                  <a:lnTo>
                    <a:pt x="13" y="54"/>
                  </a:lnTo>
                  <a:lnTo>
                    <a:pt x="19" y="57"/>
                  </a:lnTo>
                  <a:lnTo>
                    <a:pt x="25" y="58"/>
                  </a:lnTo>
                  <a:lnTo>
                    <a:pt x="30" y="60"/>
                  </a:lnTo>
                  <a:lnTo>
                    <a:pt x="36" y="58"/>
                  </a:lnTo>
                  <a:lnTo>
                    <a:pt x="41" y="57"/>
                  </a:lnTo>
                  <a:lnTo>
                    <a:pt x="47" y="54"/>
                  </a:lnTo>
                  <a:lnTo>
                    <a:pt x="51" y="50"/>
                  </a:lnTo>
                  <a:lnTo>
                    <a:pt x="55" y="46"/>
                  </a:lnTo>
                  <a:lnTo>
                    <a:pt x="57" y="41"/>
                  </a:lnTo>
                  <a:lnTo>
                    <a:pt x="59" y="35"/>
                  </a:lnTo>
                  <a:lnTo>
                    <a:pt x="59" y="30"/>
                  </a:lnTo>
                  <a:close/>
                </a:path>
              </a:pathLst>
            </a:custGeom>
            <a:solidFill>
              <a:srgbClr val="FF0000"/>
            </a:solidFill>
            <a:ln w="9525">
              <a:noFill/>
              <a:round/>
              <a:headEnd/>
              <a:tailEnd/>
            </a:ln>
          </p:spPr>
          <p:txBody>
            <a:bodyPr/>
            <a:lstStyle/>
            <a:p>
              <a:endParaRPr lang="en-US"/>
            </a:p>
          </p:txBody>
        </p:sp>
        <p:sp>
          <p:nvSpPr>
            <p:cNvPr id="11394" name="Freeform 405"/>
            <p:cNvSpPr>
              <a:spLocks/>
            </p:cNvSpPr>
            <p:nvPr/>
          </p:nvSpPr>
          <p:spPr bwMode="auto">
            <a:xfrm>
              <a:off x="3087" y="2469"/>
              <a:ext cx="14" cy="15"/>
            </a:xfrm>
            <a:custGeom>
              <a:avLst/>
              <a:gdLst>
                <a:gd name="T0" fmla="*/ 3 w 29"/>
                <a:gd name="T1" fmla="*/ 8 h 28"/>
                <a:gd name="T2" fmla="*/ 3 w 29"/>
                <a:gd name="T3" fmla="*/ 8 h 28"/>
                <a:gd name="T4" fmla="*/ 2 w 29"/>
                <a:gd name="T5" fmla="*/ 8 h 28"/>
                <a:gd name="T6" fmla="*/ 1 w 29"/>
                <a:gd name="T7" fmla="*/ 8 h 28"/>
                <a:gd name="T8" fmla="*/ 1 w 29"/>
                <a:gd name="T9" fmla="*/ 7 h 28"/>
                <a:gd name="T10" fmla="*/ 0 w 29"/>
                <a:gd name="T11" fmla="*/ 6 h 28"/>
                <a:gd name="T12" fmla="*/ 0 w 29"/>
                <a:gd name="T13" fmla="*/ 5 h 28"/>
                <a:gd name="T14" fmla="*/ 0 w 29"/>
                <a:gd name="T15" fmla="*/ 5 h 28"/>
                <a:gd name="T16" fmla="*/ 0 w 29"/>
                <a:gd name="T17" fmla="*/ 4 h 28"/>
                <a:gd name="T18" fmla="*/ 0 w 29"/>
                <a:gd name="T19" fmla="*/ 3 h 28"/>
                <a:gd name="T20" fmla="*/ 0 w 29"/>
                <a:gd name="T21" fmla="*/ 3 h 28"/>
                <a:gd name="T22" fmla="*/ 0 w 29"/>
                <a:gd name="T23" fmla="*/ 2 h 28"/>
                <a:gd name="T24" fmla="*/ 1 w 29"/>
                <a:gd name="T25" fmla="*/ 1 h 28"/>
                <a:gd name="T26" fmla="*/ 1 w 29"/>
                <a:gd name="T27" fmla="*/ 1 h 28"/>
                <a:gd name="T28" fmla="*/ 2 w 29"/>
                <a:gd name="T29" fmla="*/ 1 h 28"/>
                <a:gd name="T30" fmla="*/ 3 w 29"/>
                <a:gd name="T31" fmla="*/ 0 h 28"/>
                <a:gd name="T32" fmla="*/ 3 w 29"/>
                <a:gd name="T33" fmla="*/ 0 h 28"/>
                <a:gd name="T34" fmla="*/ 4 w 29"/>
                <a:gd name="T35" fmla="*/ 0 h 28"/>
                <a:gd name="T36" fmla="*/ 5 w 29"/>
                <a:gd name="T37" fmla="*/ 1 h 28"/>
                <a:gd name="T38" fmla="*/ 5 w 29"/>
                <a:gd name="T39" fmla="*/ 1 h 28"/>
                <a:gd name="T40" fmla="*/ 6 w 29"/>
                <a:gd name="T41" fmla="*/ 1 h 28"/>
                <a:gd name="T42" fmla="*/ 6 w 29"/>
                <a:gd name="T43" fmla="*/ 2 h 28"/>
                <a:gd name="T44" fmla="*/ 7 w 29"/>
                <a:gd name="T45" fmla="*/ 3 h 28"/>
                <a:gd name="T46" fmla="*/ 7 w 29"/>
                <a:gd name="T47" fmla="*/ 3 h 28"/>
                <a:gd name="T48" fmla="*/ 7 w 29"/>
                <a:gd name="T49" fmla="*/ 4 h 28"/>
                <a:gd name="T50" fmla="*/ 7 w 29"/>
                <a:gd name="T51" fmla="*/ 6 h 28"/>
                <a:gd name="T52" fmla="*/ 6 w 29"/>
                <a:gd name="T53" fmla="*/ 7 h 28"/>
                <a:gd name="T54" fmla="*/ 5 w 29"/>
                <a:gd name="T55" fmla="*/ 8 h 28"/>
                <a:gd name="T56" fmla="*/ 3 w 29"/>
                <a:gd name="T57" fmla="*/ 8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8"/>
                <a:gd name="T89" fmla="*/ 29 w 29"/>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8">
                  <a:moveTo>
                    <a:pt x="15" y="28"/>
                  </a:moveTo>
                  <a:lnTo>
                    <a:pt x="12" y="28"/>
                  </a:lnTo>
                  <a:lnTo>
                    <a:pt x="10" y="27"/>
                  </a:lnTo>
                  <a:lnTo>
                    <a:pt x="6" y="26"/>
                  </a:lnTo>
                  <a:lnTo>
                    <a:pt x="4" y="25"/>
                  </a:lnTo>
                  <a:lnTo>
                    <a:pt x="3" y="23"/>
                  </a:lnTo>
                  <a:lnTo>
                    <a:pt x="2" y="19"/>
                  </a:lnTo>
                  <a:lnTo>
                    <a:pt x="0" y="17"/>
                  </a:lnTo>
                  <a:lnTo>
                    <a:pt x="0" y="15"/>
                  </a:lnTo>
                  <a:lnTo>
                    <a:pt x="0" y="11"/>
                  </a:lnTo>
                  <a:lnTo>
                    <a:pt x="2" y="9"/>
                  </a:lnTo>
                  <a:lnTo>
                    <a:pt x="3" y="7"/>
                  </a:lnTo>
                  <a:lnTo>
                    <a:pt x="4" y="4"/>
                  </a:lnTo>
                  <a:lnTo>
                    <a:pt x="6" y="2"/>
                  </a:lnTo>
                  <a:lnTo>
                    <a:pt x="10" y="1"/>
                  </a:lnTo>
                  <a:lnTo>
                    <a:pt x="12" y="0"/>
                  </a:lnTo>
                  <a:lnTo>
                    <a:pt x="15" y="0"/>
                  </a:lnTo>
                  <a:lnTo>
                    <a:pt x="18" y="0"/>
                  </a:lnTo>
                  <a:lnTo>
                    <a:pt x="21" y="1"/>
                  </a:lnTo>
                  <a:lnTo>
                    <a:pt x="23" y="2"/>
                  </a:lnTo>
                  <a:lnTo>
                    <a:pt x="26" y="4"/>
                  </a:lnTo>
                  <a:lnTo>
                    <a:pt x="27" y="7"/>
                  </a:lnTo>
                  <a:lnTo>
                    <a:pt x="28" y="9"/>
                  </a:lnTo>
                  <a:lnTo>
                    <a:pt x="29" y="11"/>
                  </a:lnTo>
                  <a:lnTo>
                    <a:pt x="29" y="15"/>
                  </a:lnTo>
                  <a:lnTo>
                    <a:pt x="28" y="20"/>
                  </a:lnTo>
                  <a:lnTo>
                    <a:pt x="26" y="25"/>
                  </a:lnTo>
                  <a:lnTo>
                    <a:pt x="21" y="27"/>
                  </a:lnTo>
                  <a:lnTo>
                    <a:pt x="15" y="28"/>
                  </a:lnTo>
                  <a:close/>
                </a:path>
              </a:pathLst>
            </a:custGeom>
            <a:solidFill>
              <a:srgbClr val="FF0000"/>
            </a:solidFill>
            <a:ln w="9525">
              <a:noFill/>
              <a:round/>
              <a:headEnd/>
              <a:tailEnd/>
            </a:ln>
          </p:spPr>
          <p:txBody>
            <a:bodyPr/>
            <a:lstStyle/>
            <a:p>
              <a:endParaRPr lang="en-US"/>
            </a:p>
          </p:txBody>
        </p:sp>
        <p:sp>
          <p:nvSpPr>
            <p:cNvPr id="11395" name="Freeform 406"/>
            <p:cNvSpPr>
              <a:spLocks/>
            </p:cNvSpPr>
            <p:nvPr/>
          </p:nvSpPr>
          <p:spPr bwMode="auto">
            <a:xfrm>
              <a:off x="3234" y="2443"/>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8" y="18"/>
                  </a:lnTo>
                  <a:lnTo>
                    <a:pt x="54" y="13"/>
                  </a:lnTo>
                  <a:lnTo>
                    <a:pt x="51" y="9"/>
                  </a:lnTo>
                  <a:lnTo>
                    <a:pt x="46" y="5"/>
                  </a:lnTo>
                  <a:lnTo>
                    <a:pt x="42" y="2"/>
                  </a:lnTo>
                  <a:lnTo>
                    <a:pt x="36" y="1"/>
                  </a:lnTo>
                  <a:lnTo>
                    <a:pt x="30" y="0"/>
                  </a:lnTo>
                  <a:lnTo>
                    <a:pt x="19" y="2"/>
                  </a:lnTo>
                  <a:lnTo>
                    <a:pt x="9" y="9"/>
                  </a:lnTo>
                  <a:lnTo>
                    <a:pt x="2" y="18"/>
                  </a:lnTo>
                  <a:lnTo>
                    <a:pt x="0" y="30"/>
                  </a:lnTo>
                  <a:lnTo>
                    <a:pt x="1" y="35"/>
                  </a:lnTo>
                  <a:lnTo>
                    <a:pt x="2" y="41"/>
                  </a:lnTo>
                  <a:lnTo>
                    <a:pt x="6" y="47"/>
                  </a:lnTo>
                  <a:lnTo>
                    <a:pt x="9" y="52"/>
                  </a:lnTo>
                  <a:lnTo>
                    <a:pt x="14" y="55"/>
                  </a:lnTo>
                  <a:lnTo>
                    <a:pt x="19" y="57"/>
                  </a:lnTo>
                  <a:lnTo>
                    <a:pt x="24" y="58"/>
                  </a:lnTo>
                  <a:lnTo>
                    <a:pt x="30" y="60"/>
                  </a:lnTo>
                  <a:lnTo>
                    <a:pt x="36" y="58"/>
                  </a:lnTo>
                  <a:lnTo>
                    <a:pt x="42" y="57"/>
                  </a:lnTo>
                  <a:lnTo>
                    <a:pt x="46" y="55"/>
                  </a:lnTo>
                  <a:lnTo>
                    <a:pt x="51" y="52"/>
                  </a:lnTo>
                  <a:lnTo>
                    <a:pt x="54" y="47"/>
                  </a:lnTo>
                  <a:lnTo>
                    <a:pt x="58" y="41"/>
                  </a:lnTo>
                  <a:lnTo>
                    <a:pt x="59" y="35"/>
                  </a:lnTo>
                  <a:lnTo>
                    <a:pt x="60" y="30"/>
                  </a:lnTo>
                  <a:close/>
                </a:path>
              </a:pathLst>
            </a:custGeom>
            <a:solidFill>
              <a:srgbClr val="FF0000"/>
            </a:solidFill>
            <a:ln w="9525">
              <a:noFill/>
              <a:round/>
              <a:headEnd/>
              <a:tailEnd/>
            </a:ln>
          </p:spPr>
          <p:txBody>
            <a:bodyPr/>
            <a:lstStyle/>
            <a:p>
              <a:endParaRPr lang="en-US"/>
            </a:p>
          </p:txBody>
        </p:sp>
        <p:sp>
          <p:nvSpPr>
            <p:cNvPr id="11396" name="Freeform 407"/>
            <p:cNvSpPr>
              <a:spLocks/>
            </p:cNvSpPr>
            <p:nvPr/>
          </p:nvSpPr>
          <p:spPr bwMode="auto">
            <a:xfrm>
              <a:off x="3241" y="2450"/>
              <a:ext cx="15" cy="15"/>
            </a:xfrm>
            <a:custGeom>
              <a:avLst/>
              <a:gdLst>
                <a:gd name="T0" fmla="*/ 4 w 30"/>
                <a:gd name="T1" fmla="*/ 8 h 30"/>
                <a:gd name="T2" fmla="*/ 4 w 30"/>
                <a:gd name="T3" fmla="*/ 8 h 30"/>
                <a:gd name="T4" fmla="*/ 3 w 30"/>
                <a:gd name="T5" fmla="*/ 7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1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1 h 30"/>
                <a:gd name="T42" fmla="*/ 7 w 30"/>
                <a:gd name="T43" fmla="*/ 2 h 30"/>
                <a:gd name="T44" fmla="*/ 8 w 30"/>
                <a:gd name="T45" fmla="*/ 3 h 30"/>
                <a:gd name="T46" fmla="*/ 8 w 30"/>
                <a:gd name="T47" fmla="*/ 3 h 30"/>
                <a:gd name="T48" fmla="*/ 8 w 30"/>
                <a:gd name="T49" fmla="*/ 4 h 30"/>
                <a:gd name="T50" fmla="*/ 8 w 30"/>
                <a:gd name="T51" fmla="*/ 5 h 30"/>
                <a:gd name="T52" fmla="*/ 7 w 30"/>
                <a:gd name="T53" fmla="*/ 7 h 30"/>
                <a:gd name="T54" fmla="*/ 6 w 30"/>
                <a:gd name="T55" fmla="*/ 7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9" y="28"/>
                  </a:lnTo>
                  <a:lnTo>
                    <a:pt x="7" y="27"/>
                  </a:lnTo>
                  <a:lnTo>
                    <a:pt x="5" y="25"/>
                  </a:lnTo>
                  <a:lnTo>
                    <a:pt x="4" y="23"/>
                  </a:lnTo>
                  <a:lnTo>
                    <a:pt x="1" y="20"/>
                  </a:lnTo>
                  <a:lnTo>
                    <a:pt x="0" y="18"/>
                  </a:lnTo>
                  <a:lnTo>
                    <a:pt x="0" y="15"/>
                  </a:lnTo>
                  <a:lnTo>
                    <a:pt x="0" y="12"/>
                  </a:lnTo>
                  <a:lnTo>
                    <a:pt x="1" y="9"/>
                  </a:lnTo>
                  <a:lnTo>
                    <a:pt x="4" y="7"/>
                  </a:lnTo>
                  <a:lnTo>
                    <a:pt x="5" y="4"/>
                  </a:lnTo>
                  <a:lnTo>
                    <a:pt x="7" y="3"/>
                  </a:lnTo>
                  <a:lnTo>
                    <a:pt x="9" y="1"/>
                  </a:lnTo>
                  <a:lnTo>
                    <a:pt x="13" y="0"/>
                  </a:lnTo>
                  <a:lnTo>
                    <a:pt x="15" y="0"/>
                  </a:lnTo>
                  <a:lnTo>
                    <a:pt x="19" y="0"/>
                  </a:lnTo>
                  <a:lnTo>
                    <a:pt x="21" y="1"/>
                  </a:lnTo>
                  <a:lnTo>
                    <a:pt x="23" y="3"/>
                  </a:lnTo>
                  <a:lnTo>
                    <a:pt x="25" y="4"/>
                  </a:lnTo>
                  <a:lnTo>
                    <a:pt x="28" y="7"/>
                  </a:lnTo>
                  <a:lnTo>
                    <a:pt x="29" y="9"/>
                  </a:lnTo>
                  <a:lnTo>
                    <a:pt x="30" y="12"/>
                  </a:lnTo>
                  <a:lnTo>
                    <a:pt x="30" y="15"/>
                  </a:lnTo>
                  <a:lnTo>
                    <a:pt x="29" y="20"/>
                  </a:lnTo>
                  <a:lnTo>
                    <a:pt x="25" y="25"/>
                  </a:lnTo>
                  <a:lnTo>
                    <a:pt x="21" y="28"/>
                  </a:lnTo>
                  <a:lnTo>
                    <a:pt x="15" y="30"/>
                  </a:lnTo>
                  <a:close/>
                </a:path>
              </a:pathLst>
            </a:custGeom>
            <a:solidFill>
              <a:srgbClr val="FF0000"/>
            </a:solidFill>
            <a:ln w="9525">
              <a:noFill/>
              <a:round/>
              <a:headEnd/>
              <a:tailEnd/>
            </a:ln>
          </p:spPr>
          <p:txBody>
            <a:bodyPr/>
            <a:lstStyle/>
            <a:p>
              <a:endParaRPr lang="en-US"/>
            </a:p>
          </p:txBody>
        </p:sp>
        <p:sp>
          <p:nvSpPr>
            <p:cNvPr id="11397" name="Freeform 408"/>
            <p:cNvSpPr>
              <a:spLocks/>
            </p:cNvSpPr>
            <p:nvPr/>
          </p:nvSpPr>
          <p:spPr bwMode="auto">
            <a:xfrm>
              <a:off x="3207" y="2590"/>
              <a:ext cx="30" cy="30"/>
            </a:xfrm>
            <a:custGeom>
              <a:avLst/>
              <a:gdLst>
                <a:gd name="T0" fmla="*/ 15 w 60"/>
                <a:gd name="T1" fmla="*/ 8 h 60"/>
                <a:gd name="T2" fmla="*/ 15 w 60"/>
                <a:gd name="T3" fmla="*/ 7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2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4"/>
                  </a:lnTo>
                  <a:lnTo>
                    <a:pt x="51" y="10"/>
                  </a:lnTo>
                  <a:lnTo>
                    <a:pt x="46" y="6"/>
                  </a:lnTo>
                  <a:lnTo>
                    <a:pt x="42" y="3"/>
                  </a:lnTo>
                  <a:lnTo>
                    <a:pt x="36" y="2"/>
                  </a:lnTo>
                  <a:lnTo>
                    <a:pt x="30" y="0"/>
                  </a:lnTo>
                  <a:lnTo>
                    <a:pt x="19" y="3"/>
                  </a:lnTo>
                  <a:lnTo>
                    <a:pt x="9" y="10"/>
                  </a:lnTo>
                  <a:lnTo>
                    <a:pt x="2" y="19"/>
                  </a:lnTo>
                  <a:lnTo>
                    <a:pt x="0" y="30"/>
                  </a:lnTo>
                  <a:lnTo>
                    <a:pt x="1" y="36"/>
                  </a:lnTo>
                  <a:lnTo>
                    <a:pt x="2" y="42"/>
                  </a:lnTo>
                  <a:lnTo>
                    <a:pt x="5" y="46"/>
                  </a:lnTo>
                  <a:lnTo>
                    <a:pt x="8" y="51"/>
                  </a:lnTo>
                  <a:lnTo>
                    <a:pt x="13" y="55"/>
                  </a:lnTo>
                  <a:lnTo>
                    <a:pt x="19" y="58"/>
                  </a:lnTo>
                  <a:lnTo>
                    <a:pt x="24" y="59"/>
                  </a:lnTo>
                  <a:lnTo>
                    <a:pt x="30" y="60"/>
                  </a:lnTo>
                  <a:lnTo>
                    <a:pt x="36" y="59"/>
                  </a:lnTo>
                  <a:lnTo>
                    <a:pt x="42" y="58"/>
                  </a:lnTo>
                  <a:lnTo>
                    <a:pt x="46" y="55"/>
                  </a:lnTo>
                  <a:lnTo>
                    <a:pt x="51" y="51"/>
                  </a:lnTo>
                  <a:lnTo>
                    <a:pt x="54" y="46"/>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1398" name="Freeform 409"/>
            <p:cNvSpPr>
              <a:spLocks/>
            </p:cNvSpPr>
            <p:nvPr/>
          </p:nvSpPr>
          <p:spPr bwMode="auto">
            <a:xfrm>
              <a:off x="3215" y="2597"/>
              <a:ext cx="15" cy="15"/>
            </a:xfrm>
            <a:custGeom>
              <a:avLst/>
              <a:gdLst>
                <a:gd name="T0" fmla="*/ 4 w 30"/>
                <a:gd name="T1" fmla="*/ 8 h 30"/>
                <a:gd name="T2" fmla="*/ 3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9"/>
                  </a:lnTo>
                  <a:lnTo>
                    <a:pt x="7" y="27"/>
                  </a:lnTo>
                  <a:lnTo>
                    <a:pt x="5" y="26"/>
                  </a:lnTo>
                  <a:lnTo>
                    <a:pt x="2" y="23"/>
                  </a:lnTo>
                  <a:lnTo>
                    <a:pt x="1" y="20"/>
                  </a:lnTo>
                  <a:lnTo>
                    <a:pt x="0" y="18"/>
                  </a:lnTo>
                  <a:lnTo>
                    <a:pt x="0" y="15"/>
                  </a:lnTo>
                  <a:lnTo>
                    <a:pt x="0" y="12"/>
                  </a:lnTo>
                  <a:lnTo>
                    <a:pt x="1" y="10"/>
                  </a:lnTo>
                  <a:lnTo>
                    <a:pt x="2" y="7"/>
                  </a:lnTo>
                  <a:lnTo>
                    <a:pt x="5" y="5"/>
                  </a:lnTo>
                  <a:lnTo>
                    <a:pt x="7" y="3"/>
                  </a:lnTo>
                  <a:lnTo>
                    <a:pt x="9" y="1"/>
                  </a:lnTo>
                  <a:lnTo>
                    <a:pt x="12" y="0"/>
                  </a:lnTo>
                  <a:lnTo>
                    <a:pt x="15" y="0"/>
                  </a:lnTo>
                  <a:lnTo>
                    <a:pt x="17" y="0"/>
                  </a:lnTo>
                  <a:lnTo>
                    <a:pt x="21" y="1"/>
                  </a:lnTo>
                  <a:lnTo>
                    <a:pt x="23" y="3"/>
                  </a:lnTo>
                  <a:lnTo>
                    <a:pt x="25" y="5"/>
                  </a:lnTo>
                  <a:lnTo>
                    <a:pt x="27"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sp>
          <p:nvSpPr>
            <p:cNvPr id="11399" name="Freeform 410"/>
            <p:cNvSpPr>
              <a:spLocks/>
            </p:cNvSpPr>
            <p:nvPr/>
          </p:nvSpPr>
          <p:spPr bwMode="auto">
            <a:xfrm>
              <a:off x="3231" y="2715"/>
              <a:ext cx="30" cy="30"/>
            </a:xfrm>
            <a:custGeom>
              <a:avLst/>
              <a:gdLst>
                <a:gd name="T0" fmla="*/ 16 w 58"/>
                <a:gd name="T1" fmla="*/ 8 h 59"/>
                <a:gd name="T2" fmla="*/ 16 w 58"/>
                <a:gd name="T3" fmla="*/ 6 h 59"/>
                <a:gd name="T4" fmla="*/ 15 w 58"/>
                <a:gd name="T5" fmla="*/ 5 h 59"/>
                <a:gd name="T6" fmla="*/ 14 w 58"/>
                <a:gd name="T7" fmla="*/ 4 h 59"/>
                <a:gd name="T8" fmla="*/ 13 w 58"/>
                <a:gd name="T9" fmla="*/ 3 h 59"/>
                <a:gd name="T10" fmla="*/ 12 w 58"/>
                <a:gd name="T11" fmla="*/ 2 h 59"/>
                <a:gd name="T12" fmla="*/ 11 w 58"/>
                <a:gd name="T13" fmla="*/ 1 h 59"/>
                <a:gd name="T14" fmla="*/ 9 w 58"/>
                <a:gd name="T15" fmla="*/ 0 h 59"/>
                <a:gd name="T16" fmla="*/ 7 w 58"/>
                <a:gd name="T17" fmla="*/ 0 h 59"/>
                <a:gd name="T18" fmla="*/ 5 w 58"/>
                <a:gd name="T19" fmla="*/ 1 h 59"/>
                <a:gd name="T20" fmla="*/ 2 w 58"/>
                <a:gd name="T21" fmla="*/ 3 h 59"/>
                <a:gd name="T22" fmla="*/ 1 w 58"/>
                <a:gd name="T23" fmla="*/ 5 h 59"/>
                <a:gd name="T24" fmla="*/ 0 w 58"/>
                <a:gd name="T25" fmla="*/ 8 h 59"/>
                <a:gd name="T26" fmla="*/ 0 w 58"/>
                <a:gd name="T27" fmla="*/ 9 h 59"/>
                <a:gd name="T28" fmla="*/ 1 w 58"/>
                <a:gd name="T29" fmla="*/ 11 h 59"/>
                <a:gd name="T30" fmla="*/ 1 w 58"/>
                <a:gd name="T31" fmla="*/ 12 h 59"/>
                <a:gd name="T32" fmla="*/ 2 w 58"/>
                <a:gd name="T33" fmla="*/ 13 h 59"/>
                <a:gd name="T34" fmla="*/ 3 w 58"/>
                <a:gd name="T35" fmla="*/ 14 h 59"/>
                <a:gd name="T36" fmla="*/ 5 w 58"/>
                <a:gd name="T37" fmla="*/ 15 h 59"/>
                <a:gd name="T38" fmla="*/ 6 w 58"/>
                <a:gd name="T39" fmla="*/ 15 h 59"/>
                <a:gd name="T40" fmla="*/ 7 w 58"/>
                <a:gd name="T41" fmla="*/ 15 h 59"/>
                <a:gd name="T42" fmla="*/ 9 w 58"/>
                <a:gd name="T43" fmla="*/ 15 h 59"/>
                <a:gd name="T44" fmla="*/ 11 w 58"/>
                <a:gd name="T45" fmla="*/ 15 h 59"/>
                <a:gd name="T46" fmla="*/ 12 w 58"/>
                <a:gd name="T47" fmla="*/ 14 h 59"/>
                <a:gd name="T48" fmla="*/ 13 w 58"/>
                <a:gd name="T49" fmla="*/ 13 h 59"/>
                <a:gd name="T50" fmla="*/ 14 w 58"/>
                <a:gd name="T51" fmla="*/ 12 h 59"/>
                <a:gd name="T52" fmla="*/ 15 w 58"/>
                <a:gd name="T53" fmla="*/ 11 h 59"/>
                <a:gd name="T54" fmla="*/ 16 w 58"/>
                <a:gd name="T55" fmla="*/ 9 h 59"/>
                <a:gd name="T56" fmla="*/ 16 w 58"/>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3"/>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8"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FF0000"/>
            </a:solidFill>
            <a:ln w="9525">
              <a:noFill/>
              <a:round/>
              <a:headEnd/>
              <a:tailEnd/>
            </a:ln>
          </p:spPr>
          <p:txBody>
            <a:bodyPr/>
            <a:lstStyle/>
            <a:p>
              <a:endParaRPr lang="en-US"/>
            </a:p>
          </p:txBody>
        </p:sp>
        <p:sp>
          <p:nvSpPr>
            <p:cNvPr id="11400" name="Freeform 411"/>
            <p:cNvSpPr>
              <a:spLocks/>
            </p:cNvSpPr>
            <p:nvPr/>
          </p:nvSpPr>
          <p:spPr bwMode="auto">
            <a:xfrm>
              <a:off x="3239" y="2723"/>
              <a:ext cx="14" cy="14"/>
            </a:xfrm>
            <a:custGeom>
              <a:avLst/>
              <a:gdLst>
                <a:gd name="T0" fmla="*/ 4 w 28"/>
                <a:gd name="T1" fmla="*/ 7 h 29"/>
                <a:gd name="T2" fmla="*/ 3 w 28"/>
                <a:gd name="T3" fmla="*/ 7 h 29"/>
                <a:gd name="T4" fmla="*/ 3 w 28"/>
                <a:gd name="T5" fmla="*/ 7 h 29"/>
                <a:gd name="T6" fmla="*/ 2 w 28"/>
                <a:gd name="T7" fmla="*/ 6 h 29"/>
                <a:gd name="T8" fmla="*/ 1 w 28"/>
                <a:gd name="T9" fmla="*/ 6 h 29"/>
                <a:gd name="T10" fmla="*/ 1 w 28"/>
                <a:gd name="T11" fmla="*/ 5 h 29"/>
                <a:gd name="T12" fmla="*/ 1 w 28"/>
                <a:gd name="T13" fmla="*/ 5 h 29"/>
                <a:gd name="T14" fmla="*/ 0 w 28"/>
                <a:gd name="T15" fmla="*/ 4 h 29"/>
                <a:gd name="T16" fmla="*/ 0 w 28"/>
                <a:gd name="T17" fmla="*/ 3 h 29"/>
                <a:gd name="T18" fmla="*/ 0 w 28"/>
                <a:gd name="T19" fmla="*/ 3 h 29"/>
                <a:gd name="T20" fmla="*/ 1 w 28"/>
                <a:gd name="T21" fmla="*/ 2 h 29"/>
                <a:gd name="T22" fmla="*/ 1 w 28"/>
                <a:gd name="T23" fmla="*/ 1 h 29"/>
                <a:gd name="T24" fmla="*/ 1 w 28"/>
                <a:gd name="T25" fmla="*/ 1 h 29"/>
                <a:gd name="T26" fmla="*/ 2 w 28"/>
                <a:gd name="T27" fmla="*/ 0 h 29"/>
                <a:gd name="T28" fmla="*/ 3 w 28"/>
                <a:gd name="T29" fmla="*/ 0 h 29"/>
                <a:gd name="T30" fmla="*/ 3 w 28"/>
                <a:gd name="T31" fmla="*/ 0 h 29"/>
                <a:gd name="T32" fmla="*/ 4 w 28"/>
                <a:gd name="T33" fmla="*/ 0 h 29"/>
                <a:gd name="T34" fmla="*/ 5 w 28"/>
                <a:gd name="T35" fmla="*/ 0 h 29"/>
                <a:gd name="T36" fmla="*/ 5 w 28"/>
                <a:gd name="T37" fmla="*/ 0 h 29"/>
                <a:gd name="T38" fmla="*/ 6 w 28"/>
                <a:gd name="T39" fmla="*/ 0 h 29"/>
                <a:gd name="T40" fmla="*/ 7 w 28"/>
                <a:gd name="T41" fmla="*/ 1 h 29"/>
                <a:gd name="T42" fmla="*/ 7 w 28"/>
                <a:gd name="T43" fmla="*/ 1 h 29"/>
                <a:gd name="T44" fmla="*/ 7 w 28"/>
                <a:gd name="T45" fmla="*/ 2 h 29"/>
                <a:gd name="T46" fmla="*/ 7 w 28"/>
                <a:gd name="T47" fmla="*/ 3 h 29"/>
                <a:gd name="T48" fmla="*/ 7 w 28"/>
                <a:gd name="T49" fmla="*/ 3 h 29"/>
                <a:gd name="T50" fmla="*/ 7 w 28"/>
                <a:gd name="T51" fmla="*/ 5 h 29"/>
                <a:gd name="T52" fmla="*/ 7 w 28"/>
                <a:gd name="T53" fmla="*/ 6 h 29"/>
                <a:gd name="T54" fmla="*/ 5 w 28"/>
                <a:gd name="T55" fmla="*/ 7 h 29"/>
                <a:gd name="T56" fmla="*/ 4 w 28"/>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29"/>
                <a:gd name="T89" fmla="*/ 28 w 28"/>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29">
                  <a:moveTo>
                    <a:pt x="13" y="29"/>
                  </a:moveTo>
                  <a:lnTo>
                    <a:pt x="11" y="29"/>
                  </a:lnTo>
                  <a:lnTo>
                    <a:pt x="9" y="28"/>
                  </a:lnTo>
                  <a:lnTo>
                    <a:pt x="5" y="27"/>
                  </a:lnTo>
                  <a:lnTo>
                    <a:pt x="3" y="25"/>
                  </a:lnTo>
                  <a:lnTo>
                    <a:pt x="2" y="22"/>
                  </a:lnTo>
                  <a:lnTo>
                    <a:pt x="1" y="20"/>
                  </a:lnTo>
                  <a:lnTo>
                    <a:pt x="0" y="18"/>
                  </a:lnTo>
                  <a:lnTo>
                    <a:pt x="0" y="14"/>
                  </a:lnTo>
                  <a:lnTo>
                    <a:pt x="0" y="12"/>
                  </a:lnTo>
                  <a:lnTo>
                    <a:pt x="1" y="8"/>
                  </a:lnTo>
                  <a:lnTo>
                    <a:pt x="2" y="6"/>
                  </a:lnTo>
                  <a:lnTo>
                    <a:pt x="3" y="4"/>
                  </a:lnTo>
                  <a:lnTo>
                    <a:pt x="5" y="3"/>
                  </a:lnTo>
                  <a:lnTo>
                    <a:pt x="9" y="2"/>
                  </a:lnTo>
                  <a:lnTo>
                    <a:pt x="11" y="0"/>
                  </a:lnTo>
                  <a:lnTo>
                    <a:pt x="13" y="0"/>
                  </a:lnTo>
                  <a:lnTo>
                    <a:pt x="17" y="0"/>
                  </a:lnTo>
                  <a:lnTo>
                    <a:pt x="19" y="2"/>
                  </a:lnTo>
                  <a:lnTo>
                    <a:pt x="23" y="3"/>
                  </a:lnTo>
                  <a:lnTo>
                    <a:pt x="25" y="4"/>
                  </a:lnTo>
                  <a:lnTo>
                    <a:pt x="26" y="6"/>
                  </a:lnTo>
                  <a:lnTo>
                    <a:pt x="27" y="8"/>
                  </a:lnTo>
                  <a:lnTo>
                    <a:pt x="28" y="12"/>
                  </a:lnTo>
                  <a:lnTo>
                    <a:pt x="28" y="14"/>
                  </a:lnTo>
                  <a:lnTo>
                    <a:pt x="27" y="20"/>
                  </a:lnTo>
                  <a:lnTo>
                    <a:pt x="25" y="25"/>
                  </a:lnTo>
                  <a:lnTo>
                    <a:pt x="19" y="28"/>
                  </a:lnTo>
                  <a:lnTo>
                    <a:pt x="13" y="29"/>
                  </a:lnTo>
                  <a:close/>
                </a:path>
              </a:pathLst>
            </a:custGeom>
            <a:solidFill>
              <a:srgbClr val="FF0000"/>
            </a:solidFill>
            <a:ln w="9525">
              <a:noFill/>
              <a:round/>
              <a:headEnd/>
              <a:tailEnd/>
            </a:ln>
          </p:spPr>
          <p:txBody>
            <a:bodyPr/>
            <a:lstStyle/>
            <a:p>
              <a:endParaRPr lang="en-US"/>
            </a:p>
          </p:txBody>
        </p:sp>
        <p:sp>
          <p:nvSpPr>
            <p:cNvPr id="11401" name="Freeform 412"/>
            <p:cNvSpPr>
              <a:spLocks/>
            </p:cNvSpPr>
            <p:nvPr/>
          </p:nvSpPr>
          <p:spPr bwMode="auto">
            <a:xfrm>
              <a:off x="3380" y="2742"/>
              <a:ext cx="30" cy="30"/>
            </a:xfrm>
            <a:custGeom>
              <a:avLst/>
              <a:gdLst>
                <a:gd name="T0" fmla="*/ 15 w 60"/>
                <a:gd name="T1" fmla="*/ 8 h 58"/>
                <a:gd name="T2" fmla="*/ 15 w 60"/>
                <a:gd name="T3" fmla="*/ 6 h 58"/>
                <a:gd name="T4" fmla="*/ 15 w 60"/>
                <a:gd name="T5" fmla="*/ 5 h 58"/>
                <a:gd name="T6" fmla="*/ 14 w 60"/>
                <a:gd name="T7" fmla="*/ 3 h 58"/>
                <a:gd name="T8" fmla="*/ 13 w 60"/>
                <a:gd name="T9" fmla="*/ 2 h 58"/>
                <a:gd name="T10" fmla="*/ 12 w 60"/>
                <a:gd name="T11" fmla="*/ 1 h 58"/>
                <a:gd name="T12" fmla="*/ 11 w 60"/>
                <a:gd name="T13" fmla="*/ 1 h 58"/>
                <a:gd name="T14" fmla="*/ 9 w 60"/>
                <a:gd name="T15" fmla="*/ 0 h 58"/>
                <a:gd name="T16" fmla="*/ 8 w 60"/>
                <a:gd name="T17" fmla="*/ 0 h 58"/>
                <a:gd name="T18" fmla="*/ 5 w 60"/>
                <a:gd name="T19" fmla="*/ 1 h 58"/>
                <a:gd name="T20" fmla="*/ 2 w 60"/>
                <a:gd name="T21" fmla="*/ 2 h 58"/>
                <a:gd name="T22" fmla="*/ 1 w 60"/>
                <a:gd name="T23" fmla="*/ 5 h 58"/>
                <a:gd name="T24" fmla="*/ 0 w 60"/>
                <a:gd name="T25" fmla="*/ 8 h 58"/>
                <a:gd name="T26" fmla="*/ 1 w 60"/>
                <a:gd name="T27" fmla="*/ 9 h 58"/>
                <a:gd name="T28" fmla="*/ 1 w 60"/>
                <a:gd name="T29" fmla="*/ 11 h 58"/>
                <a:gd name="T30" fmla="*/ 1 w 60"/>
                <a:gd name="T31" fmla="*/ 12 h 58"/>
                <a:gd name="T32" fmla="*/ 2 w 60"/>
                <a:gd name="T33" fmla="*/ 13 h 58"/>
                <a:gd name="T34" fmla="*/ 3 w 60"/>
                <a:gd name="T35" fmla="*/ 14 h 58"/>
                <a:gd name="T36" fmla="*/ 5 w 60"/>
                <a:gd name="T37" fmla="*/ 15 h 58"/>
                <a:gd name="T38" fmla="*/ 6 w 60"/>
                <a:gd name="T39" fmla="*/ 16 h 58"/>
                <a:gd name="T40" fmla="*/ 8 w 60"/>
                <a:gd name="T41" fmla="*/ 16 h 58"/>
                <a:gd name="T42" fmla="*/ 9 w 60"/>
                <a:gd name="T43" fmla="*/ 16 h 58"/>
                <a:gd name="T44" fmla="*/ 11 w 60"/>
                <a:gd name="T45" fmla="*/ 15 h 58"/>
                <a:gd name="T46" fmla="*/ 12 w 60"/>
                <a:gd name="T47" fmla="*/ 14 h 58"/>
                <a:gd name="T48" fmla="*/ 13 w 60"/>
                <a:gd name="T49" fmla="*/ 13 h 58"/>
                <a:gd name="T50" fmla="*/ 14 w 60"/>
                <a:gd name="T51" fmla="*/ 12 h 58"/>
                <a:gd name="T52" fmla="*/ 15 w 60"/>
                <a:gd name="T53" fmla="*/ 11 h 58"/>
                <a:gd name="T54" fmla="*/ 15 w 60"/>
                <a:gd name="T55" fmla="*/ 9 h 58"/>
                <a:gd name="T56" fmla="*/ 15 w 60"/>
                <a:gd name="T57" fmla="*/ 8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8"/>
                <a:gd name="T89" fmla="*/ 60 w 60"/>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8">
                  <a:moveTo>
                    <a:pt x="60" y="30"/>
                  </a:moveTo>
                  <a:lnTo>
                    <a:pt x="59" y="24"/>
                  </a:lnTo>
                  <a:lnTo>
                    <a:pt x="57" y="18"/>
                  </a:lnTo>
                  <a:lnTo>
                    <a:pt x="54" y="12"/>
                  </a:lnTo>
                  <a:lnTo>
                    <a:pt x="51" y="8"/>
                  </a:lnTo>
                  <a:lnTo>
                    <a:pt x="46" y="4"/>
                  </a:lnTo>
                  <a:lnTo>
                    <a:pt x="41" y="2"/>
                  </a:lnTo>
                  <a:lnTo>
                    <a:pt x="36" y="0"/>
                  </a:lnTo>
                  <a:lnTo>
                    <a:pt x="30" y="0"/>
                  </a:lnTo>
                  <a:lnTo>
                    <a:pt x="18" y="2"/>
                  </a:lnTo>
                  <a:lnTo>
                    <a:pt x="8" y="8"/>
                  </a:lnTo>
                  <a:lnTo>
                    <a:pt x="2" y="18"/>
                  </a:lnTo>
                  <a:lnTo>
                    <a:pt x="0" y="30"/>
                  </a:lnTo>
                  <a:lnTo>
                    <a:pt x="1" y="35"/>
                  </a:lnTo>
                  <a:lnTo>
                    <a:pt x="2" y="40"/>
                  </a:lnTo>
                  <a:lnTo>
                    <a:pt x="4" y="46"/>
                  </a:lnTo>
                  <a:lnTo>
                    <a:pt x="8" y="50"/>
                  </a:lnTo>
                  <a:lnTo>
                    <a:pt x="12" y="54"/>
                  </a:lnTo>
                  <a:lnTo>
                    <a:pt x="18" y="56"/>
                  </a:lnTo>
                  <a:lnTo>
                    <a:pt x="24" y="58"/>
                  </a:lnTo>
                  <a:lnTo>
                    <a:pt x="30" y="58"/>
                  </a:lnTo>
                  <a:lnTo>
                    <a:pt x="36" y="58"/>
                  </a:lnTo>
                  <a:lnTo>
                    <a:pt x="41" y="56"/>
                  </a:lnTo>
                  <a:lnTo>
                    <a:pt x="46" y="54"/>
                  </a:lnTo>
                  <a:lnTo>
                    <a:pt x="51" y="50"/>
                  </a:lnTo>
                  <a:lnTo>
                    <a:pt x="54" y="46"/>
                  </a:lnTo>
                  <a:lnTo>
                    <a:pt x="57" y="40"/>
                  </a:lnTo>
                  <a:lnTo>
                    <a:pt x="59" y="35"/>
                  </a:lnTo>
                  <a:lnTo>
                    <a:pt x="60" y="30"/>
                  </a:lnTo>
                  <a:close/>
                </a:path>
              </a:pathLst>
            </a:custGeom>
            <a:solidFill>
              <a:srgbClr val="FF0000"/>
            </a:solidFill>
            <a:ln w="9525">
              <a:noFill/>
              <a:round/>
              <a:headEnd/>
              <a:tailEnd/>
            </a:ln>
          </p:spPr>
          <p:txBody>
            <a:bodyPr/>
            <a:lstStyle/>
            <a:p>
              <a:endParaRPr lang="en-US"/>
            </a:p>
          </p:txBody>
        </p:sp>
        <p:sp>
          <p:nvSpPr>
            <p:cNvPr id="11402" name="Freeform 413"/>
            <p:cNvSpPr>
              <a:spLocks/>
            </p:cNvSpPr>
            <p:nvPr/>
          </p:nvSpPr>
          <p:spPr bwMode="auto">
            <a:xfrm>
              <a:off x="3388" y="2750"/>
              <a:ext cx="15" cy="14"/>
            </a:xfrm>
            <a:custGeom>
              <a:avLst/>
              <a:gdLst>
                <a:gd name="T0" fmla="*/ 4 w 30"/>
                <a:gd name="T1" fmla="*/ 7 h 28"/>
                <a:gd name="T2" fmla="*/ 3 w 30"/>
                <a:gd name="T3" fmla="*/ 7 h 28"/>
                <a:gd name="T4" fmla="*/ 3 w 30"/>
                <a:gd name="T5" fmla="*/ 7 h 28"/>
                <a:gd name="T6" fmla="*/ 2 w 30"/>
                <a:gd name="T7" fmla="*/ 7 h 28"/>
                <a:gd name="T8" fmla="*/ 1 w 30"/>
                <a:gd name="T9" fmla="*/ 7 h 28"/>
                <a:gd name="T10" fmla="*/ 1 w 30"/>
                <a:gd name="T11" fmla="*/ 6 h 28"/>
                <a:gd name="T12" fmla="*/ 1 w 30"/>
                <a:gd name="T13" fmla="*/ 5 h 28"/>
                <a:gd name="T14" fmla="*/ 0 w 30"/>
                <a:gd name="T15" fmla="*/ 5 h 28"/>
                <a:gd name="T16" fmla="*/ 0 w 30"/>
                <a:gd name="T17" fmla="*/ 4 h 28"/>
                <a:gd name="T18" fmla="*/ 0 w 30"/>
                <a:gd name="T19" fmla="*/ 3 h 28"/>
                <a:gd name="T20" fmla="*/ 1 w 30"/>
                <a:gd name="T21" fmla="*/ 3 h 28"/>
                <a:gd name="T22" fmla="*/ 1 w 30"/>
                <a:gd name="T23" fmla="*/ 2 h 28"/>
                <a:gd name="T24" fmla="*/ 1 w 30"/>
                <a:gd name="T25" fmla="*/ 1 h 28"/>
                <a:gd name="T26" fmla="*/ 2 w 30"/>
                <a:gd name="T27" fmla="*/ 1 h 28"/>
                <a:gd name="T28" fmla="*/ 3 w 30"/>
                <a:gd name="T29" fmla="*/ 1 h 28"/>
                <a:gd name="T30" fmla="*/ 3 w 30"/>
                <a:gd name="T31" fmla="*/ 0 h 28"/>
                <a:gd name="T32" fmla="*/ 4 w 30"/>
                <a:gd name="T33" fmla="*/ 0 h 28"/>
                <a:gd name="T34" fmla="*/ 5 w 30"/>
                <a:gd name="T35" fmla="*/ 0 h 28"/>
                <a:gd name="T36" fmla="*/ 6 w 30"/>
                <a:gd name="T37" fmla="*/ 1 h 28"/>
                <a:gd name="T38" fmla="*/ 6 w 30"/>
                <a:gd name="T39" fmla="*/ 1 h 28"/>
                <a:gd name="T40" fmla="*/ 7 w 30"/>
                <a:gd name="T41" fmla="*/ 1 h 28"/>
                <a:gd name="T42" fmla="*/ 7 w 30"/>
                <a:gd name="T43" fmla="*/ 2 h 28"/>
                <a:gd name="T44" fmla="*/ 8 w 30"/>
                <a:gd name="T45" fmla="*/ 3 h 28"/>
                <a:gd name="T46" fmla="*/ 8 w 30"/>
                <a:gd name="T47" fmla="*/ 3 h 28"/>
                <a:gd name="T48" fmla="*/ 8 w 30"/>
                <a:gd name="T49" fmla="*/ 4 h 28"/>
                <a:gd name="T50" fmla="*/ 8 w 30"/>
                <a:gd name="T51" fmla="*/ 5 h 28"/>
                <a:gd name="T52" fmla="*/ 7 w 30"/>
                <a:gd name="T53" fmla="*/ 7 h 28"/>
                <a:gd name="T54" fmla="*/ 6 w 30"/>
                <a:gd name="T55" fmla="*/ 7 h 28"/>
                <a:gd name="T56" fmla="*/ 4 w 30"/>
                <a:gd name="T57" fmla="*/ 7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8"/>
                <a:gd name="T89" fmla="*/ 30 w 30"/>
                <a:gd name="T90" fmla="*/ 28 h 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8">
                  <a:moveTo>
                    <a:pt x="15" y="28"/>
                  </a:moveTo>
                  <a:lnTo>
                    <a:pt x="11" y="28"/>
                  </a:lnTo>
                  <a:lnTo>
                    <a:pt x="9" y="27"/>
                  </a:lnTo>
                  <a:lnTo>
                    <a:pt x="7" y="26"/>
                  </a:lnTo>
                  <a:lnTo>
                    <a:pt x="4" y="25"/>
                  </a:lnTo>
                  <a:lnTo>
                    <a:pt x="2" y="23"/>
                  </a:lnTo>
                  <a:lnTo>
                    <a:pt x="1" y="19"/>
                  </a:lnTo>
                  <a:lnTo>
                    <a:pt x="0" y="17"/>
                  </a:lnTo>
                  <a:lnTo>
                    <a:pt x="0" y="15"/>
                  </a:lnTo>
                  <a:lnTo>
                    <a:pt x="0" y="11"/>
                  </a:lnTo>
                  <a:lnTo>
                    <a:pt x="1" y="9"/>
                  </a:lnTo>
                  <a:lnTo>
                    <a:pt x="2" y="5"/>
                  </a:lnTo>
                  <a:lnTo>
                    <a:pt x="4" y="3"/>
                  </a:lnTo>
                  <a:lnTo>
                    <a:pt x="7" y="2"/>
                  </a:lnTo>
                  <a:lnTo>
                    <a:pt x="9" y="1"/>
                  </a:lnTo>
                  <a:lnTo>
                    <a:pt x="11" y="0"/>
                  </a:lnTo>
                  <a:lnTo>
                    <a:pt x="15" y="0"/>
                  </a:lnTo>
                  <a:lnTo>
                    <a:pt x="17" y="0"/>
                  </a:lnTo>
                  <a:lnTo>
                    <a:pt x="21" y="1"/>
                  </a:lnTo>
                  <a:lnTo>
                    <a:pt x="23" y="2"/>
                  </a:lnTo>
                  <a:lnTo>
                    <a:pt x="25" y="3"/>
                  </a:lnTo>
                  <a:lnTo>
                    <a:pt x="26" y="5"/>
                  </a:lnTo>
                  <a:lnTo>
                    <a:pt x="29" y="9"/>
                  </a:lnTo>
                  <a:lnTo>
                    <a:pt x="30" y="11"/>
                  </a:lnTo>
                  <a:lnTo>
                    <a:pt x="30" y="15"/>
                  </a:lnTo>
                  <a:lnTo>
                    <a:pt x="29" y="20"/>
                  </a:lnTo>
                  <a:lnTo>
                    <a:pt x="25" y="25"/>
                  </a:lnTo>
                  <a:lnTo>
                    <a:pt x="21" y="27"/>
                  </a:lnTo>
                  <a:lnTo>
                    <a:pt x="15" y="28"/>
                  </a:lnTo>
                  <a:close/>
                </a:path>
              </a:pathLst>
            </a:custGeom>
            <a:solidFill>
              <a:srgbClr val="FF0000"/>
            </a:solidFill>
            <a:ln w="9525">
              <a:noFill/>
              <a:round/>
              <a:headEnd/>
              <a:tailEnd/>
            </a:ln>
          </p:spPr>
          <p:txBody>
            <a:bodyPr/>
            <a:lstStyle/>
            <a:p>
              <a:endParaRPr lang="en-US"/>
            </a:p>
          </p:txBody>
        </p:sp>
        <p:sp>
          <p:nvSpPr>
            <p:cNvPr id="11403" name="Freeform 414"/>
            <p:cNvSpPr>
              <a:spLocks/>
            </p:cNvSpPr>
            <p:nvPr/>
          </p:nvSpPr>
          <p:spPr bwMode="auto">
            <a:xfrm>
              <a:off x="3407" y="2643"/>
              <a:ext cx="30" cy="30"/>
            </a:xfrm>
            <a:custGeom>
              <a:avLst/>
              <a:gdLst>
                <a:gd name="T0" fmla="*/ 15 w 60"/>
                <a:gd name="T1" fmla="*/ 8 h 59"/>
                <a:gd name="T2" fmla="*/ 15 w 60"/>
                <a:gd name="T3" fmla="*/ 6 h 59"/>
                <a:gd name="T4" fmla="*/ 15 w 60"/>
                <a:gd name="T5" fmla="*/ 5 h 59"/>
                <a:gd name="T6" fmla="*/ 14 w 60"/>
                <a:gd name="T7" fmla="*/ 4 h 59"/>
                <a:gd name="T8" fmla="*/ 13 w 60"/>
                <a:gd name="T9" fmla="*/ 3 h 59"/>
                <a:gd name="T10" fmla="*/ 12 w 60"/>
                <a:gd name="T11" fmla="*/ 2 h 59"/>
                <a:gd name="T12" fmla="*/ 11 w 60"/>
                <a:gd name="T13" fmla="*/ 1 h 59"/>
                <a:gd name="T14" fmla="*/ 9 w 60"/>
                <a:gd name="T15" fmla="*/ 0 h 59"/>
                <a:gd name="T16" fmla="*/ 8 w 60"/>
                <a:gd name="T17" fmla="*/ 0 h 59"/>
                <a:gd name="T18" fmla="*/ 5 w 60"/>
                <a:gd name="T19" fmla="*/ 1 h 59"/>
                <a:gd name="T20" fmla="*/ 3 w 60"/>
                <a:gd name="T21" fmla="*/ 3 h 59"/>
                <a:gd name="T22" fmla="*/ 1 w 60"/>
                <a:gd name="T23" fmla="*/ 5 h 59"/>
                <a:gd name="T24" fmla="*/ 0 w 60"/>
                <a:gd name="T25" fmla="*/ 8 h 59"/>
                <a:gd name="T26" fmla="*/ 1 w 60"/>
                <a:gd name="T27" fmla="*/ 9 h 59"/>
                <a:gd name="T28" fmla="*/ 1 w 60"/>
                <a:gd name="T29" fmla="*/ 11 h 59"/>
                <a:gd name="T30" fmla="*/ 2 w 60"/>
                <a:gd name="T31" fmla="*/ 12 h 59"/>
                <a:gd name="T32" fmla="*/ 3 w 60"/>
                <a:gd name="T33" fmla="*/ 13 h 59"/>
                <a:gd name="T34" fmla="*/ 4 w 60"/>
                <a:gd name="T35" fmla="*/ 14 h 59"/>
                <a:gd name="T36" fmla="*/ 5 w 60"/>
                <a:gd name="T37" fmla="*/ 15 h 59"/>
                <a:gd name="T38" fmla="*/ 6 w 60"/>
                <a:gd name="T39" fmla="*/ 15 h 59"/>
                <a:gd name="T40" fmla="*/ 8 w 60"/>
                <a:gd name="T41" fmla="*/ 15 h 59"/>
                <a:gd name="T42" fmla="*/ 9 w 60"/>
                <a:gd name="T43" fmla="*/ 15 h 59"/>
                <a:gd name="T44" fmla="*/ 11 w 60"/>
                <a:gd name="T45" fmla="*/ 15 h 59"/>
                <a:gd name="T46" fmla="*/ 12 w 60"/>
                <a:gd name="T47" fmla="*/ 14 h 59"/>
                <a:gd name="T48" fmla="*/ 13 w 60"/>
                <a:gd name="T49" fmla="*/ 13 h 59"/>
                <a:gd name="T50" fmla="*/ 14 w 60"/>
                <a:gd name="T51" fmla="*/ 12 h 59"/>
                <a:gd name="T52" fmla="*/ 15 w 60"/>
                <a:gd name="T53" fmla="*/ 11 h 59"/>
                <a:gd name="T54" fmla="*/ 15 w 60"/>
                <a:gd name="T55" fmla="*/ 9 h 59"/>
                <a:gd name="T56" fmla="*/ 15 w 60"/>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59"/>
                <a:gd name="T89" fmla="*/ 60 w 6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59">
                  <a:moveTo>
                    <a:pt x="60" y="29"/>
                  </a:moveTo>
                  <a:lnTo>
                    <a:pt x="59" y="24"/>
                  </a:lnTo>
                  <a:lnTo>
                    <a:pt x="57" y="19"/>
                  </a:lnTo>
                  <a:lnTo>
                    <a:pt x="54" y="13"/>
                  </a:lnTo>
                  <a:lnTo>
                    <a:pt x="50" y="9"/>
                  </a:lnTo>
                  <a:lnTo>
                    <a:pt x="46" y="5"/>
                  </a:lnTo>
                  <a:lnTo>
                    <a:pt x="41" y="3"/>
                  </a:lnTo>
                  <a:lnTo>
                    <a:pt x="36" y="0"/>
                  </a:lnTo>
                  <a:lnTo>
                    <a:pt x="30" y="0"/>
                  </a:lnTo>
                  <a:lnTo>
                    <a:pt x="18" y="3"/>
                  </a:lnTo>
                  <a:lnTo>
                    <a:pt x="9" y="9"/>
                  </a:lnTo>
                  <a:lnTo>
                    <a:pt x="2" y="18"/>
                  </a:lnTo>
                  <a:lnTo>
                    <a:pt x="0" y="29"/>
                  </a:lnTo>
                  <a:lnTo>
                    <a:pt x="1" y="35"/>
                  </a:lnTo>
                  <a:lnTo>
                    <a:pt x="2" y="41"/>
                  </a:lnTo>
                  <a:lnTo>
                    <a:pt x="6" y="47"/>
                  </a:lnTo>
                  <a:lnTo>
                    <a:pt x="9" y="51"/>
                  </a:lnTo>
                  <a:lnTo>
                    <a:pt x="14" y="55"/>
                  </a:lnTo>
                  <a:lnTo>
                    <a:pt x="18" y="57"/>
                  </a:lnTo>
                  <a:lnTo>
                    <a:pt x="24" y="59"/>
                  </a:lnTo>
                  <a:lnTo>
                    <a:pt x="30" y="59"/>
                  </a:lnTo>
                  <a:lnTo>
                    <a:pt x="36" y="59"/>
                  </a:lnTo>
                  <a:lnTo>
                    <a:pt x="41" y="57"/>
                  </a:lnTo>
                  <a:lnTo>
                    <a:pt x="46" y="55"/>
                  </a:lnTo>
                  <a:lnTo>
                    <a:pt x="50" y="51"/>
                  </a:lnTo>
                  <a:lnTo>
                    <a:pt x="54" y="47"/>
                  </a:lnTo>
                  <a:lnTo>
                    <a:pt x="57" y="41"/>
                  </a:lnTo>
                  <a:lnTo>
                    <a:pt x="59" y="35"/>
                  </a:lnTo>
                  <a:lnTo>
                    <a:pt x="60" y="29"/>
                  </a:lnTo>
                  <a:close/>
                </a:path>
              </a:pathLst>
            </a:custGeom>
            <a:solidFill>
              <a:srgbClr val="FF0000"/>
            </a:solidFill>
            <a:ln w="9525">
              <a:noFill/>
              <a:round/>
              <a:headEnd/>
              <a:tailEnd/>
            </a:ln>
          </p:spPr>
          <p:txBody>
            <a:bodyPr/>
            <a:lstStyle/>
            <a:p>
              <a:endParaRPr lang="en-US"/>
            </a:p>
          </p:txBody>
        </p:sp>
        <p:sp>
          <p:nvSpPr>
            <p:cNvPr id="11404" name="Freeform 415"/>
            <p:cNvSpPr>
              <a:spLocks/>
            </p:cNvSpPr>
            <p:nvPr/>
          </p:nvSpPr>
          <p:spPr bwMode="auto">
            <a:xfrm>
              <a:off x="3414" y="2651"/>
              <a:ext cx="15" cy="14"/>
            </a:xfrm>
            <a:custGeom>
              <a:avLst/>
              <a:gdLst>
                <a:gd name="T0" fmla="*/ 4 w 30"/>
                <a:gd name="T1" fmla="*/ 7 h 29"/>
                <a:gd name="T2" fmla="*/ 3 w 30"/>
                <a:gd name="T3" fmla="*/ 7 h 29"/>
                <a:gd name="T4" fmla="*/ 3 w 30"/>
                <a:gd name="T5" fmla="*/ 7 h 29"/>
                <a:gd name="T6" fmla="*/ 2 w 30"/>
                <a:gd name="T7" fmla="*/ 6 h 29"/>
                <a:gd name="T8" fmla="*/ 1 w 30"/>
                <a:gd name="T9" fmla="*/ 6 h 29"/>
                <a:gd name="T10" fmla="*/ 1 w 30"/>
                <a:gd name="T11" fmla="*/ 5 h 29"/>
                <a:gd name="T12" fmla="*/ 1 w 30"/>
                <a:gd name="T13" fmla="*/ 5 h 29"/>
                <a:gd name="T14" fmla="*/ 0 w 30"/>
                <a:gd name="T15" fmla="*/ 4 h 29"/>
                <a:gd name="T16" fmla="*/ 0 w 30"/>
                <a:gd name="T17" fmla="*/ 3 h 29"/>
                <a:gd name="T18" fmla="*/ 0 w 30"/>
                <a:gd name="T19" fmla="*/ 3 h 29"/>
                <a:gd name="T20" fmla="*/ 1 w 30"/>
                <a:gd name="T21" fmla="*/ 2 h 29"/>
                <a:gd name="T22" fmla="*/ 1 w 30"/>
                <a:gd name="T23" fmla="*/ 1 h 29"/>
                <a:gd name="T24" fmla="*/ 1 w 30"/>
                <a:gd name="T25" fmla="*/ 1 h 29"/>
                <a:gd name="T26" fmla="*/ 2 w 30"/>
                <a:gd name="T27" fmla="*/ 0 h 29"/>
                <a:gd name="T28" fmla="*/ 3 w 30"/>
                <a:gd name="T29" fmla="*/ 0 h 29"/>
                <a:gd name="T30" fmla="*/ 3 w 30"/>
                <a:gd name="T31" fmla="*/ 0 h 29"/>
                <a:gd name="T32" fmla="*/ 4 w 30"/>
                <a:gd name="T33" fmla="*/ 0 h 29"/>
                <a:gd name="T34" fmla="*/ 5 w 30"/>
                <a:gd name="T35" fmla="*/ 0 h 29"/>
                <a:gd name="T36" fmla="*/ 6 w 30"/>
                <a:gd name="T37" fmla="*/ 0 h 29"/>
                <a:gd name="T38" fmla="*/ 6 w 30"/>
                <a:gd name="T39" fmla="*/ 0 h 29"/>
                <a:gd name="T40" fmla="*/ 7 w 30"/>
                <a:gd name="T41" fmla="*/ 1 h 29"/>
                <a:gd name="T42" fmla="*/ 7 w 30"/>
                <a:gd name="T43" fmla="*/ 1 h 29"/>
                <a:gd name="T44" fmla="*/ 8 w 30"/>
                <a:gd name="T45" fmla="*/ 2 h 29"/>
                <a:gd name="T46" fmla="*/ 8 w 30"/>
                <a:gd name="T47" fmla="*/ 3 h 29"/>
                <a:gd name="T48" fmla="*/ 8 w 30"/>
                <a:gd name="T49" fmla="*/ 3 h 29"/>
                <a:gd name="T50" fmla="*/ 8 w 30"/>
                <a:gd name="T51" fmla="*/ 5 h 29"/>
                <a:gd name="T52" fmla="*/ 7 w 30"/>
                <a:gd name="T53" fmla="*/ 6 h 29"/>
                <a:gd name="T54" fmla="*/ 6 w 30"/>
                <a:gd name="T55" fmla="*/ 7 h 29"/>
                <a:gd name="T56" fmla="*/ 4 w 30"/>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9"/>
                <a:gd name="T89" fmla="*/ 30 w 30"/>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9">
                  <a:moveTo>
                    <a:pt x="15" y="29"/>
                  </a:moveTo>
                  <a:lnTo>
                    <a:pt x="12" y="29"/>
                  </a:lnTo>
                  <a:lnTo>
                    <a:pt x="9" y="28"/>
                  </a:lnTo>
                  <a:lnTo>
                    <a:pt x="7" y="27"/>
                  </a:lnTo>
                  <a:lnTo>
                    <a:pt x="4" y="25"/>
                  </a:lnTo>
                  <a:lnTo>
                    <a:pt x="3" y="22"/>
                  </a:lnTo>
                  <a:lnTo>
                    <a:pt x="1" y="20"/>
                  </a:lnTo>
                  <a:lnTo>
                    <a:pt x="0" y="18"/>
                  </a:lnTo>
                  <a:lnTo>
                    <a:pt x="0" y="14"/>
                  </a:lnTo>
                  <a:lnTo>
                    <a:pt x="0" y="12"/>
                  </a:lnTo>
                  <a:lnTo>
                    <a:pt x="1" y="9"/>
                  </a:lnTo>
                  <a:lnTo>
                    <a:pt x="3" y="6"/>
                  </a:lnTo>
                  <a:lnTo>
                    <a:pt x="4" y="4"/>
                  </a:lnTo>
                  <a:lnTo>
                    <a:pt x="7" y="3"/>
                  </a:lnTo>
                  <a:lnTo>
                    <a:pt x="9" y="2"/>
                  </a:lnTo>
                  <a:lnTo>
                    <a:pt x="12" y="0"/>
                  </a:lnTo>
                  <a:lnTo>
                    <a:pt x="15" y="0"/>
                  </a:lnTo>
                  <a:lnTo>
                    <a:pt x="17" y="0"/>
                  </a:lnTo>
                  <a:lnTo>
                    <a:pt x="21" y="2"/>
                  </a:lnTo>
                  <a:lnTo>
                    <a:pt x="23" y="3"/>
                  </a:lnTo>
                  <a:lnTo>
                    <a:pt x="25" y="4"/>
                  </a:lnTo>
                  <a:lnTo>
                    <a:pt x="26" y="6"/>
                  </a:lnTo>
                  <a:lnTo>
                    <a:pt x="29" y="9"/>
                  </a:lnTo>
                  <a:lnTo>
                    <a:pt x="30" y="12"/>
                  </a:lnTo>
                  <a:lnTo>
                    <a:pt x="30" y="14"/>
                  </a:lnTo>
                  <a:lnTo>
                    <a:pt x="29" y="20"/>
                  </a:lnTo>
                  <a:lnTo>
                    <a:pt x="25" y="25"/>
                  </a:lnTo>
                  <a:lnTo>
                    <a:pt x="21" y="28"/>
                  </a:lnTo>
                  <a:lnTo>
                    <a:pt x="15" y="29"/>
                  </a:lnTo>
                  <a:close/>
                </a:path>
              </a:pathLst>
            </a:custGeom>
            <a:solidFill>
              <a:srgbClr val="FF0000"/>
            </a:solidFill>
            <a:ln w="9525">
              <a:noFill/>
              <a:round/>
              <a:headEnd/>
              <a:tailEnd/>
            </a:ln>
          </p:spPr>
          <p:txBody>
            <a:bodyPr/>
            <a:lstStyle/>
            <a:p>
              <a:endParaRPr lang="en-US"/>
            </a:p>
          </p:txBody>
        </p:sp>
        <p:sp>
          <p:nvSpPr>
            <p:cNvPr id="11405" name="Freeform 416"/>
            <p:cNvSpPr>
              <a:spLocks/>
            </p:cNvSpPr>
            <p:nvPr/>
          </p:nvSpPr>
          <p:spPr bwMode="auto">
            <a:xfrm>
              <a:off x="3407" y="2515"/>
              <a:ext cx="30" cy="30"/>
            </a:xfrm>
            <a:custGeom>
              <a:avLst/>
              <a:gdLst>
                <a:gd name="T0" fmla="*/ 15 w 60"/>
                <a:gd name="T1" fmla="*/ 8 h 60"/>
                <a:gd name="T2" fmla="*/ 15 w 60"/>
                <a:gd name="T3" fmla="*/ 6 h 60"/>
                <a:gd name="T4" fmla="*/ 15 w 60"/>
                <a:gd name="T5" fmla="*/ 5 h 60"/>
                <a:gd name="T6" fmla="*/ 14 w 60"/>
                <a:gd name="T7" fmla="*/ 4 h 60"/>
                <a:gd name="T8" fmla="*/ 13 w 60"/>
                <a:gd name="T9" fmla="*/ 3 h 60"/>
                <a:gd name="T10" fmla="*/ 12 w 60"/>
                <a:gd name="T11" fmla="*/ 2 h 60"/>
                <a:gd name="T12" fmla="*/ 11 w 60"/>
                <a:gd name="T13" fmla="*/ 1 h 60"/>
                <a:gd name="T14" fmla="*/ 9 w 60"/>
                <a:gd name="T15" fmla="*/ 1 h 60"/>
                <a:gd name="T16" fmla="*/ 8 w 60"/>
                <a:gd name="T17" fmla="*/ 0 h 60"/>
                <a:gd name="T18" fmla="*/ 5 w 60"/>
                <a:gd name="T19" fmla="*/ 1 h 60"/>
                <a:gd name="T20" fmla="*/ 3 w 60"/>
                <a:gd name="T21" fmla="*/ 3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4"/>
                  </a:lnTo>
                  <a:lnTo>
                    <a:pt x="57" y="18"/>
                  </a:lnTo>
                  <a:lnTo>
                    <a:pt x="54" y="13"/>
                  </a:lnTo>
                  <a:lnTo>
                    <a:pt x="50" y="9"/>
                  </a:lnTo>
                  <a:lnTo>
                    <a:pt x="46" y="5"/>
                  </a:lnTo>
                  <a:lnTo>
                    <a:pt x="41" y="2"/>
                  </a:lnTo>
                  <a:lnTo>
                    <a:pt x="36" y="1"/>
                  </a:lnTo>
                  <a:lnTo>
                    <a:pt x="30" y="0"/>
                  </a:lnTo>
                  <a:lnTo>
                    <a:pt x="18" y="2"/>
                  </a:lnTo>
                  <a:lnTo>
                    <a:pt x="9" y="9"/>
                  </a:lnTo>
                  <a:lnTo>
                    <a:pt x="2" y="18"/>
                  </a:lnTo>
                  <a:lnTo>
                    <a:pt x="0" y="30"/>
                  </a:lnTo>
                  <a:lnTo>
                    <a:pt x="1" y="35"/>
                  </a:lnTo>
                  <a:lnTo>
                    <a:pt x="2" y="41"/>
                  </a:lnTo>
                  <a:lnTo>
                    <a:pt x="6" y="47"/>
                  </a:lnTo>
                  <a:lnTo>
                    <a:pt x="9" y="51"/>
                  </a:lnTo>
                  <a:lnTo>
                    <a:pt x="14" y="55"/>
                  </a:lnTo>
                  <a:lnTo>
                    <a:pt x="18" y="57"/>
                  </a:lnTo>
                  <a:lnTo>
                    <a:pt x="24" y="58"/>
                  </a:lnTo>
                  <a:lnTo>
                    <a:pt x="30" y="60"/>
                  </a:lnTo>
                  <a:lnTo>
                    <a:pt x="36" y="58"/>
                  </a:lnTo>
                  <a:lnTo>
                    <a:pt x="41" y="57"/>
                  </a:lnTo>
                  <a:lnTo>
                    <a:pt x="46" y="55"/>
                  </a:lnTo>
                  <a:lnTo>
                    <a:pt x="50" y="51"/>
                  </a:lnTo>
                  <a:lnTo>
                    <a:pt x="54" y="47"/>
                  </a:lnTo>
                  <a:lnTo>
                    <a:pt x="57" y="41"/>
                  </a:lnTo>
                  <a:lnTo>
                    <a:pt x="59" y="35"/>
                  </a:lnTo>
                  <a:lnTo>
                    <a:pt x="60" y="30"/>
                  </a:lnTo>
                  <a:close/>
                </a:path>
              </a:pathLst>
            </a:custGeom>
            <a:solidFill>
              <a:srgbClr val="FF0000"/>
            </a:solidFill>
            <a:ln w="9525">
              <a:noFill/>
              <a:round/>
              <a:headEnd/>
              <a:tailEnd/>
            </a:ln>
          </p:spPr>
          <p:txBody>
            <a:bodyPr/>
            <a:lstStyle/>
            <a:p>
              <a:endParaRPr lang="en-US"/>
            </a:p>
          </p:txBody>
        </p:sp>
        <p:sp>
          <p:nvSpPr>
            <p:cNvPr id="11406" name="Freeform 417"/>
            <p:cNvSpPr>
              <a:spLocks/>
            </p:cNvSpPr>
            <p:nvPr/>
          </p:nvSpPr>
          <p:spPr bwMode="auto">
            <a:xfrm>
              <a:off x="3414" y="2522"/>
              <a:ext cx="15" cy="15"/>
            </a:xfrm>
            <a:custGeom>
              <a:avLst/>
              <a:gdLst>
                <a:gd name="T0" fmla="*/ 4 w 30"/>
                <a:gd name="T1" fmla="*/ 8 h 30"/>
                <a:gd name="T2" fmla="*/ 3 w 30"/>
                <a:gd name="T3" fmla="*/ 8 h 30"/>
                <a:gd name="T4" fmla="*/ 3 w 30"/>
                <a:gd name="T5" fmla="*/ 7 h 30"/>
                <a:gd name="T6" fmla="*/ 2 w 30"/>
                <a:gd name="T7" fmla="*/ 7 h 30"/>
                <a:gd name="T8" fmla="*/ 1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1 w 30"/>
                <a:gd name="T25" fmla="*/ 1 h 30"/>
                <a:gd name="T26" fmla="*/ 2 w 30"/>
                <a:gd name="T27" fmla="*/ 1 h 30"/>
                <a:gd name="T28" fmla="*/ 3 w 30"/>
                <a:gd name="T29" fmla="*/ 1 h 30"/>
                <a:gd name="T30" fmla="*/ 3 w 30"/>
                <a:gd name="T31" fmla="*/ 0 h 30"/>
                <a:gd name="T32" fmla="*/ 4 w 30"/>
                <a:gd name="T33" fmla="*/ 0 h 30"/>
                <a:gd name="T34" fmla="*/ 5 w 30"/>
                <a:gd name="T35" fmla="*/ 0 h 30"/>
                <a:gd name="T36" fmla="*/ 6 w 30"/>
                <a:gd name="T37" fmla="*/ 1 h 30"/>
                <a:gd name="T38" fmla="*/ 6 w 30"/>
                <a:gd name="T39" fmla="*/ 1 h 30"/>
                <a:gd name="T40" fmla="*/ 7 w 30"/>
                <a:gd name="T41" fmla="*/ 1 h 30"/>
                <a:gd name="T42" fmla="*/ 7 w 30"/>
                <a:gd name="T43" fmla="*/ 2 h 30"/>
                <a:gd name="T44" fmla="*/ 8 w 30"/>
                <a:gd name="T45" fmla="*/ 3 h 30"/>
                <a:gd name="T46" fmla="*/ 8 w 30"/>
                <a:gd name="T47" fmla="*/ 3 h 30"/>
                <a:gd name="T48" fmla="*/ 8 w 30"/>
                <a:gd name="T49" fmla="*/ 4 h 30"/>
                <a:gd name="T50" fmla="*/ 8 w 30"/>
                <a:gd name="T51" fmla="*/ 5 h 30"/>
                <a:gd name="T52" fmla="*/ 7 w 30"/>
                <a:gd name="T53" fmla="*/ 7 h 30"/>
                <a:gd name="T54" fmla="*/ 6 w 30"/>
                <a:gd name="T55" fmla="*/ 7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2" y="30"/>
                  </a:lnTo>
                  <a:lnTo>
                    <a:pt x="9" y="28"/>
                  </a:lnTo>
                  <a:lnTo>
                    <a:pt x="7" y="27"/>
                  </a:lnTo>
                  <a:lnTo>
                    <a:pt x="4" y="25"/>
                  </a:lnTo>
                  <a:lnTo>
                    <a:pt x="3" y="23"/>
                  </a:lnTo>
                  <a:lnTo>
                    <a:pt x="1" y="20"/>
                  </a:lnTo>
                  <a:lnTo>
                    <a:pt x="0" y="18"/>
                  </a:lnTo>
                  <a:lnTo>
                    <a:pt x="0" y="15"/>
                  </a:lnTo>
                  <a:lnTo>
                    <a:pt x="0" y="12"/>
                  </a:lnTo>
                  <a:lnTo>
                    <a:pt x="1" y="9"/>
                  </a:lnTo>
                  <a:lnTo>
                    <a:pt x="3" y="7"/>
                  </a:lnTo>
                  <a:lnTo>
                    <a:pt x="4" y="4"/>
                  </a:lnTo>
                  <a:lnTo>
                    <a:pt x="7" y="3"/>
                  </a:lnTo>
                  <a:lnTo>
                    <a:pt x="9" y="1"/>
                  </a:lnTo>
                  <a:lnTo>
                    <a:pt x="12" y="0"/>
                  </a:lnTo>
                  <a:lnTo>
                    <a:pt x="15" y="0"/>
                  </a:lnTo>
                  <a:lnTo>
                    <a:pt x="17" y="0"/>
                  </a:lnTo>
                  <a:lnTo>
                    <a:pt x="21" y="1"/>
                  </a:lnTo>
                  <a:lnTo>
                    <a:pt x="23" y="3"/>
                  </a:lnTo>
                  <a:lnTo>
                    <a:pt x="25" y="4"/>
                  </a:lnTo>
                  <a:lnTo>
                    <a:pt x="26" y="7"/>
                  </a:lnTo>
                  <a:lnTo>
                    <a:pt x="29" y="9"/>
                  </a:lnTo>
                  <a:lnTo>
                    <a:pt x="30" y="12"/>
                  </a:lnTo>
                  <a:lnTo>
                    <a:pt x="30" y="15"/>
                  </a:lnTo>
                  <a:lnTo>
                    <a:pt x="29" y="20"/>
                  </a:lnTo>
                  <a:lnTo>
                    <a:pt x="25" y="25"/>
                  </a:lnTo>
                  <a:lnTo>
                    <a:pt x="21" y="28"/>
                  </a:lnTo>
                  <a:lnTo>
                    <a:pt x="15" y="30"/>
                  </a:lnTo>
                  <a:close/>
                </a:path>
              </a:pathLst>
            </a:custGeom>
            <a:solidFill>
              <a:srgbClr val="FF0000"/>
            </a:solidFill>
            <a:ln w="9525">
              <a:noFill/>
              <a:round/>
              <a:headEnd/>
              <a:tailEnd/>
            </a:ln>
          </p:spPr>
          <p:txBody>
            <a:bodyPr/>
            <a:lstStyle/>
            <a:p>
              <a:endParaRPr lang="en-US"/>
            </a:p>
          </p:txBody>
        </p:sp>
        <p:sp>
          <p:nvSpPr>
            <p:cNvPr id="11407" name="Freeform 418"/>
            <p:cNvSpPr>
              <a:spLocks/>
            </p:cNvSpPr>
            <p:nvPr/>
          </p:nvSpPr>
          <p:spPr bwMode="auto">
            <a:xfrm>
              <a:off x="2347" y="2643"/>
              <a:ext cx="29" cy="30"/>
            </a:xfrm>
            <a:custGeom>
              <a:avLst/>
              <a:gdLst>
                <a:gd name="T0" fmla="*/ 15 w 58"/>
                <a:gd name="T1" fmla="*/ 8 h 59"/>
                <a:gd name="T2" fmla="*/ 15 w 58"/>
                <a:gd name="T3" fmla="*/ 6 h 59"/>
                <a:gd name="T4" fmla="*/ 14 w 58"/>
                <a:gd name="T5" fmla="*/ 5 h 59"/>
                <a:gd name="T6" fmla="*/ 14 w 58"/>
                <a:gd name="T7" fmla="*/ 4 h 59"/>
                <a:gd name="T8" fmla="*/ 13 w 58"/>
                <a:gd name="T9" fmla="*/ 3 h 59"/>
                <a:gd name="T10" fmla="*/ 12 w 58"/>
                <a:gd name="T11" fmla="*/ 2 h 59"/>
                <a:gd name="T12" fmla="*/ 10 w 58"/>
                <a:gd name="T13" fmla="*/ 1 h 59"/>
                <a:gd name="T14" fmla="*/ 9 w 58"/>
                <a:gd name="T15" fmla="*/ 0 h 59"/>
                <a:gd name="T16" fmla="*/ 7 w 58"/>
                <a:gd name="T17" fmla="*/ 0 h 59"/>
                <a:gd name="T18" fmla="*/ 5 w 58"/>
                <a:gd name="T19" fmla="*/ 1 h 59"/>
                <a:gd name="T20" fmla="*/ 2 w 58"/>
                <a:gd name="T21" fmla="*/ 3 h 59"/>
                <a:gd name="T22" fmla="*/ 1 w 58"/>
                <a:gd name="T23" fmla="*/ 5 h 59"/>
                <a:gd name="T24" fmla="*/ 0 w 58"/>
                <a:gd name="T25" fmla="*/ 8 h 59"/>
                <a:gd name="T26" fmla="*/ 0 w 58"/>
                <a:gd name="T27" fmla="*/ 9 h 59"/>
                <a:gd name="T28" fmla="*/ 1 w 58"/>
                <a:gd name="T29" fmla="*/ 11 h 59"/>
                <a:gd name="T30" fmla="*/ 1 w 58"/>
                <a:gd name="T31" fmla="*/ 12 h 59"/>
                <a:gd name="T32" fmla="*/ 2 w 58"/>
                <a:gd name="T33" fmla="*/ 13 h 59"/>
                <a:gd name="T34" fmla="*/ 3 w 58"/>
                <a:gd name="T35" fmla="*/ 14 h 59"/>
                <a:gd name="T36" fmla="*/ 5 w 58"/>
                <a:gd name="T37" fmla="*/ 15 h 59"/>
                <a:gd name="T38" fmla="*/ 6 w 58"/>
                <a:gd name="T39" fmla="*/ 15 h 59"/>
                <a:gd name="T40" fmla="*/ 7 w 58"/>
                <a:gd name="T41" fmla="*/ 15 h 59"/>
                <a:gd name="T42" fmla="*/ 9 w 58"/>
                <a:gd name="T43" fmla="*/ 15 h 59"/>
                <a:gd name="T44" fmla="*/ 10 w 58"/>
                <a:gd name="T45" fmla="*/ 15 h 59"/>
                <a:gd name="T46" fmla="*/ 12 w 58"/>
                <a:gd name="T47" fmla="*/ 14 h 59"/>
                <a:gd name="T48" fmla="*/ 13 w 58"/>
                <a:gd name="T49" fmla="*/ 13 h 59"/>
                <a:gd name="T50" fmla="*/ 14 w 58"/>
                <a:gd name="T51" fmla="*/ 12 h 59"/>
                <a:gd name="T52" fmla="*/ 14 w 58"/>
                <a:gd name="T53" fmla="*/ 11 h 59"/>
                <a:gd name="T54" fmla="*/ 15 w 58"/>
                <a:gd name="T55" fmla="*/ 9 h 59"/>
                <a:gd name="T56" fmla="*/ 15 w 58"/>
                <a:gd name="T57" fmla="*/ 8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59"/>
                <a:gd name="T89" fmla="*/ 58 w 58"/>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59">
                  <a:moveTo>
                    <a:pt x="58" y="29"/>
                  </a:moveTo>
                  <a:lnTo>
                    <a:pt x="58" y="24"/>
                  </a:lnTo>
                  <a:lnTo>
                    <a:pt x="56" y="19"/>
                  </a:lnTo>
                  <a:lnTo>
                    <a:pt x="54" y="13"/>
                  </a:lnTo>
                  <a:lnTo>
                    <a:pt x="50" y="9"/>
                  </a:lnTo>
                  <a:lnTo>
                    <a:pt x="46" y="5"/>
                  </a:lnTo>
                  <a:lnTo>
                    <a:pt x="40" y="3"/>
                  </a:lnTo>
                  <a:lnTo>
                    <a:pt x="34" y="0"/>
                  </a:lnTo>
                  <a:lnTo>
                    <a:pt x="28" y="0"/>
                  </a:lnTo>
                  <a:lnTo>
                    <a:pt x="17" y="3"/>
                  </a:lnTo>
                  <a:lnTo>
                    <a:pt x="8" y="9"/>
                  </a:lnTo>
                  <a:lnTo>
                    <a:pt x="2" y="18"/>
                  </a:lnTo>
                  <a:lnTo>
                    <a:pt x="0" y="29"/>
                  </a:lnTo>
                  <a:lnTo>
                    <a:pt x="0" y="35"/>
                  </a:lnTo>
                  <a:lnTo>
                    <a:pt x="2" y="41"/>
                  </a:lnTo>
                  <a:lnTo>
                    <a:pt x="4" y="47"/>
                  </a:lnTo>
                  <a:lnTo>
                    <a:pt x="8" y="51"/>
                  </a:lnTo>
                  <a:lnTo>
                    <a:pt x="12" y="55"/>
                  </a:lnTo>
                  <a:lnTo>
                    <a:pt x="17" y="57"/>
                  </a:lnTo>
                  <a:lnTo>
                    <a:pt x="23" y="59"/>
                  </a:lnTo>
                  <a:lnTo>
                    <a:pt x="28" y="59"/>
                  </a:lnTo>
                  <a:lnTo>
                    <a:pt x="34" y="59"/>
                  </a:lnTo>
                  <a:lnTo>
                    <a:pt x="40" y="57"/>
                  </a:lnTo>
                  <a:lnTo>
                    <a:pt x="46" y="55"/>
                  </a:lnTo>
                  <a:lnTo>
                    <a:pt x="50" y="51"/>
                  </a:lnTo>
                  <a:lnTo>
                    <a:pt x="54" y="47"/>
                  </a:lnTo>
                  <a:lnTo>
                    <a:pt x="56" y="41"/>
                  </a:lnTo>
                  <a:lnTo>
                    <a:pt x="58" y="35"/>
                  </a:lnTo>
                  <a:lnTo>
                    <a:pt x="58" y="29"/>
                  </a:lnTo>
                  <a:close/>
                </a:path>
              </a:pathLst>
            </a:custGeom>
            <a:solidFill>
              <a:srgbClr val="FF0000"/>
            </a:solidFill>
            <a:ln w="9525">
              <a:noFill/>
              <a:round/>
              <a:headEnd/>
              <a:tailEnd/>
            </a:ln>
          </p:spPr>
          <p:txBody>
            <a:bodyPr/>
            <a:lstStyle/>
            <a:p>
              <a:endParaRPr lang="en-US"/>
            </a:p>
          </p:txBody>
        </p:sp>
        <p:sp>
          <p:nvSpPr>
            <p:cNvPr id="11408" name="Freeform 419"/>
            <p:cNvSpPr>
              <a:spLocks/>
            </p:cNvSpPr>
            <p:nvPr/>
          </p:nvSpPr>
          <p:spPr bwMode="auto">
            <a:xfrm>
              <a:off x="2354" y="2651"/>
              <a:ext cx="15" cy="14"/>
            </a:xfrm>
            <a:custGeom>
              <a:avLst/>
              <a:gdLst>
                <a:gd name="T0" fmla="*/ 4 w 29"/>
                <a:gd name="T1" fmla="*/ 7 h 29"/>
                <a:gd name="T2" fmla="*/ 3 w 29"/>
                <a:gd name="T3" fmla="*/ 7 h 29"/>
                <a:gd name="T4" fmla="*/ 3 w 29"/>
                <a:gd name="T5" fmla="*/ 7 h 29"/>
                <a:gd name="T6" fmla="*/ 2 w 29"/>
                <a:gd name="T7" fmla="*/ 6 h 29"/>
                <a:gd name="T8" fmla="*/ 1 w 29"/>
                <a:gd name="T9" fmla="*/ 6 h 29"/>
                <a:gd name="T10" fmla="*/ 1 w 29"/>
                <a:gd name="T11" fmla="*/ 5 h 29"/>
                <a:gd name="T12" fmla="*/ 1 w 29"/>
                <a:gd name="T13" fmla="*/ 5 h 29"/>
                <a:gd name="T14" fmla="*/ 0 w 29"/>
                <a:gd name="T15" fmla="*/ 4 h 29"/>
                <a:gd name="T16" fmla="*/ 0 w 29"/>
                <a:gd name="T17" fmla="*/ 3 h 29"/>
                <a:gd name="T18" fmla="*/ 0 w 29"/>
                <a:gd name="T19" fmla="*/ 3 h 29"/>
                <a:gd name="T20" fmla="*/ 1 w 29"/>
                <a:gd name="T21" fmla="*/ 2 h 29"/>
                <a:gd name="T22" fmla="*/ 1 w 29"/>
                <a:gd name="T23" fmla="*/ 1 h 29"/>
                <a:gd name="T24" fmla="*/ 1 w 29"/>
                <a:gd name="T25" fmla="*/ 1 h 29"/>
                <a:gd name="T26" fmla="*/ 2 w 29"/>
                <a:gd name="T27" fmla="*/ 0 h 29"/>
                <a:gd name="T28" fmla="*/ 3 w 29"/>
                <a:gd name="T29" fmla="*/ 0 h 29"/>
                <a:gd name="T30" fmla="*/ 3 w 29"/>
                <a:gd name="T31" fmla="*/ 0 h 29"/>
                <a:gd name="T32" fmla="*/ 4 w 29"/>
                <a:gd name="T33" fmla="*/ 0 h 29"/>
                <a:gd name="T34" fmla="*/ 5 w 29"/>
                <a:gd name="T35" fmla="*/ 0 h 29"/>
                <a:gd name="T36" fmla="*/ 5 w 29"/>
                <a:gd name="T37" fmla="*/ 0 h 29"/>
                <a:gd name="T38" fmla="*/ 6 w 29"/>
                <a:gd name="T39" fmla="*/ 0 h 29"/>
                <a:gd name="T40" fmla="*/ 7 w 29"/>
                <a:gd name="T41" fmla="*/ 1 h 29"/>
                <a:gd name="T42" fmla="*/ 7 w 29"/>
                <a:gd name="T43" fmla="*/ 1 h 29"/>
                <a:gd name="T44" fmla="*/ 7 w 29"/>
                <a:gd name="T45" fmla="*/ 2 h 29"/>
                <a:gd name="T46" fmla="*/ 8 w 29"/>
                <a:gd name="T47" fmla="*/ 3 h 29"/>
                <a:gd name="T48" fmla="*/ 8 w 29"/>
                <a:gd name="T49" fmla="*/ 3 h 29"/>
                <a:gd name="T50" fmla="*/ 7 w 29"/>
                <a:gd name="T51" fmla="*/ 5 h 29"/>
                <a:gd name="T52" fmla="*/ 7 w 29"/>
                <a:gd name="T53" fmla="*/ 6 h 29"/>
                <a:gd name="T54" fmla="*/ 5 w 29"/>
                <a:gd name="T55" fmla="*/ 7 h 29"/>
                <a:gd name="T56" fmla="*/ 4 w 29"/>
                <a:gd name="T57" fmla="*/ 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9"/>
                <a:gd name="T89" fmla="*/ 29 w 29"/>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9">
                  <a:moveTo>
                    <a:pt x="14" y="29"/>
                  </a:moveTo>
                  <a:lnTo>
                    <a:pt x="12" y="29"/>
                  </a:lnTo>
                  <a:lnTo>
                    <a:pt x="10" y="28"/>
                  </a:lnTo>
                  <a:lnTo>
                    <a:pt x="6" y="27"/>
                  </a:lnTo>
                  <a:lnTo>
                    <a:pt x="4" y="25"/>
                  </a:lnTo>
                  <a:lnTo>
                    <a:pt x="3" y="22"/>
                  </a:lnTo>
                  <a:lnTo>
                    <a:pt x="2" y="20"/>
                  </a:lnTo>
                  <a:lnTo>
                    <a:pt x="0" y="18"/>
                  </a:lnTo>
                  <a:lnTo>
                    <a:pt x="0" y="14"/>
                  </a:lnTo>
                  <a:lnTo>
                    <a:pt x="0" y="12"/>
                  </a:lnTo>
                  <a:lnTo>
                    <a:pt x="2" y="9"/>
                  </a:lnTo>
                  <a:lnTo>
                    <a:pt x="3" y="6"/>
                  </a:lnTo>
                  <a:lnTo>
                    <a:pt x="4" y="4"/>
                  </a:lnTo>
                  <a:lnTo>
                    <a:pt x="6" y="3"/>
                  </a:lnTo>
                  <a:lnTo>
                    <a:pt x="10" y="2"/>
                  </a:lnTo>
                  <a:lnTo>
                    <a:pt x="12" y="0"/>
                  </a:lnTo>
                  <a:lnTo>
                    <a:pt x="14" y="0"/>
                  </a:lnTo>
                  <a:lnTo>
                    <a:pt x="18" y="0"/>
                  </a:lnTo>
                  <a:lnTo>
                    <a:pt x="20" y="2"/>
                  </a:lnTo>
                  <a:lnTo>
                    <a:pt x="22" y="3"/>
                  </a:lnTo>
                  <a:lnTo>
                    <a:pt x="25" y="4"/>
                  </a:lnTo>
                  <a:lnTo>
                    <a:pt x="27" y="6"/>
                  </a:lnTo>
                  <a:lnTo>
                    <a:pt x="28" y="9"/>
                  </a:lnTo>
                  <a:lnTo>
                    <a:pt x="29" y="12"/>
                  </a:lnTo>
                  <a:lnTo>
                    <a:pt x="29" y="14"/>
                  </a:lnTo>
                  <a:lnTo>
                    <a:pt x="28" y="20"/>
                  </a:lnTo>
                  <a:lnTo>
                    <a:pt x="25" y="25"/>
                  </a:lnTo>
                  <a:lnTo>
                    <a:pt x="20" y="28"/>
                  </a:lnTo>
                  <a:lnTo>
                    <a:pt x="14" y="29"/>
                  </a:lnTo>
                  <a:close/>
                </a:path>
              </a:pathLst>
            </a:custGeom>
            <a:solidFill>
              <a:srgbClr val="FF0000"/>
            </a:solidFill>
            <a:ln w="9525">
              <a:noFill/>
              <a:round/>
              <a:headEnd/>
              <a:tailEnd/>
            </a:ln>
          </p:spPr>
          <p:txBody>
            <a:bodyPr/>
            <a:lstStyle/>
            <a:p>
              <a:endParaRPr lang="en-US"/>
            </a:p>
          </p:txBody>
        </p:sp>
        <p:sp>
          <p:nvSpPr>
            <p:cNvPr id="11409" name="Freeform 420"/>
            <p:cNvSpPr>
              <a:spLocks/>
            </p:cNvSpPr>
            <p:nvPr/>
          </p:nvSpPr>
          <p:spPr bwMode="auto">
            <a:xfrm>
              <a:off x="2485" y="1569"/>
              <a:ext cx="30" cy="30"/>
            </a:xfrm>
            <a:custGeom>
              <a:avLst/>
              <a:gdLst>
                <a:gd name="T0" fmla="*/ 15 w 60"/>
                <a:gd name="T1" fmla="*/ 8 h 60"/>
                <a:gd name="T2" fmla="*/ 15 w 60"/>
                <a:gd name="T3" fmla="*/ 7 h 60"/>
                <a:gd name="T4" fmla="*/ 15 w 60"/>
                <a:gd name="T5" fmla="*/ 5 h 60"/>
                <a:gd name="T6" fmla="*/ 14 w 60"/>
                <a:gd name="T7" fmla="*/ 4 h 60"/>
                <a:gd name="T8" fmla="*/ 13 w 60"/>
                <a:gd name="T9" fmla="*/ 2 h 60"/>
                <a:gd name="T10" fmla="*/ 12 w 60"/>
                <a:gd name="T11" fmla="*/ 2 h 60"/>
                <a:gd name="T12" fmla="*/ 11 w 60"/>
                <a:gd name="T13" fmla="*/ 1 h 60"/>
                <a:gd name="T14" fmla="*/ 9 w 60"/>
                <a:gd name="T15" fmla="*/ 0 h 60"/>
                <a:gd name="T16" fmla="*/ 8 w 60"/>
                <a:gd name="T17" fmla="*/ 0 h 60"/>
                <a:gd name="T18" fmla="*/ 5 w 60"/>
                <a:gd name="T19" fmla="*/ 1 h 60"/>
                <a:gd name="T20" fmla="*/ 3 w 60"/>
                <a:gd name="T21" fmla="*/ 2 h 60"/>
                <a:gd name="T22" fmla="*/ 1 w 60"/>
                <a:gd name="T23" fmla="*/ 5 h 60"/>
                <a:gd name="T24" fmla="*/ 0 w 60"/>
                <a:gd name="T25" fmla="*/ 8 h 60"/>
                <a:gd name="T26" fmla="*/ 1 w 60"/>
                <a:gd name="T27" fmla="*/ 9 h 60"/>
                <a:gd name="T28" fmla="*/ 1 w 60"/>
                <a:gd name="T29" fmla="*/ 11 h 60"/>
                <a:gd name="T30" fmla="*/ 2 w 60"/>
                <a:gd name="T31" fmla="*/ 12 h 60"/>
                <a:gd name="T32" fmla="*/ 3 w 60"/>
                <a:gd name="T33" fmla="*/ 13 h 60"/>
                <a:gd name="T34" fmla="*/ 4 w 60"/>
                <a:gd name="T35" fmla="*/ 14 h 60"/>
                <a:gd name="T36" fmla="*/ 5 w 60"/>
                <a:gd name="T37" fmla="*/ 15 h 60"/>
                <a:gd name="T38" fmla="*/ 6 w 60"/>
                <a:gd name="T39" fmla="*/ 15 h 60"/>
                <a:gd name="T40" fmla="*/ 8 w 60"/>
                <a:gd name="T41" fmla="*/ 15 h 60"/>
                <a:gd name="T42" fmla="*/ 9 w 60"/>
                <a:gd name="T43" fmla="*/ 15 h 60"/>
                <a:gd name="T44" fmla="*/ 11 w 60"/>
                <a:gd name="T45" fmla="*/ 15 h 60"/>
                <a:gd name="T46" fmla="*/ 12 w 60"/>
                <a:gd name="T47" fmla="*/ 14 h 60"/>
                <a:gd name="T48" fmla="*/ 13 w 60"/>
                <a:gd name="T49" fmla="*/ 13 h 60"/>
                <a:gd name="T50" fmla="*/ 14 w 60"/>
                <a:gd name="T51" fmla="*/ 12 h 60"/>
                <a:gd name="T52" fmla="*/ 15 w 60"/>
                <a:gd name="T53" fmla="*/ 11 h 60"/>
                <a:gd name="T54" fmla="*/ 15 w 60"/>
                <a:gd name="T55" fmla="*/ 9 h 60"/>
                <a:gd name="T56" fmla="*/ 15 w 60"/>
                <a:gd name="T57" fmla="*/ 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60"/>
                <a:gd name="T89" fmla="*/ 60 w 60"/>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60">
                  <a:moveTo>
                    <a:pt x="60" y="30"/>
                  </a:moveTo>
                  <a:lnTo>
                    <a:pt x="59" y="25"/>
                  </a:lnTo>
                  <a:lnTo>
                    <a:pt x="58" y="19"/>
                  </a:lnTo>
                  <a:lnTo>
                    <a:pt x="54" y="13"/>
                  </a:lnTo>
                  <a:lnTo>
                    <a:pt x="51" y="8"/>
                  </a:lnTo>
                  <a:lnTo>
                    <a:pt x="46" y="5"/>
                  </a:lnTo>
                  <a:lnTo>
                    <a:pt x="41" y="3"/>
                  </a:lnTo>
                  <a:lnTo>
                    <a:pt x="36" y="0"/>
                  </a:lnTo>
                  <a:lnTo>
                    <a:pt x="30" y="0"/>
                  </a:lnTo>
                  <a:lnTo>
                    <a:pt x="18" y="3"/>
                  </a:lnTo>
                  <a:lnTo>
                    <a:pt x="9" y="8"/>
                  </a:lnTo>
                  <a:lnTo>
                    <a:pt x="2" y="19"/>
                  </a:lnTo>
                  <a:lnTo>
                    <a:pt x="0" y="30"/>
                  </a:lnTo>
                  <a:lnTo>
                    <a:pt x="1" y="36"/>
                  </a:lnTo>
                  <a:lnTo>
                    <a:pt x="2" y="42"/>
                  </a:lnTo>
                  <a:lnTo>
                    <a:pt x="6" y="47"/>
                  </a:lnTo>
                  <a:lnTo>
                    <a:pt x="9" y="51"/>
                  </a:lnTo>
                  <a:lnTo>
                    <a:pt x="14" y="55"/>
                  </a:lnTo>
                  <a:lnTo>
                    <a:pt x="18" y="58"/>
                  </a:lnTo>
                  <a:lnTo>
                    <a:pt x="24" y="59"/>
                  </a:lnTo>
                  <a:lnTo>
                    <a:pt x="30" y="60"/>
                  </a:lnTo>
                  <a:lnTo>
                    <a:pt x="36" y="59"/>
                  </a:lnTo>
                  <a:lnTo>
                    <a:pt x="41" y="58"/>
                  </a:lnTo>
                  <a:lnTo>
                    <a:pt x="46" y="55"/>
                  </a:lnTo>
                  <a:lnTo>
                    <a:pt x="51" y="51"/>
                  </a:lnTo>
                  <a:lnTo>
                    <a:pt x="54" y="47"/>
                  </a:lnTo>
                  <a:lnTo>
                    <a:pt x="58" y="42"/>
                  </a:lnTo>
                  <a:lnTo>
                    <a:pt x="59" y="36"/>
                  </a:lnTo>
                  <a:lnTo>
                    <a:pt x="60" y="30"/>
                  </a:lnTo>
                  <a:close/>
                </a:path>
              </a:pathLst>
            </a:custGeom>
            <a:solidFill>
              <a:srgbClr val="FF0000"/>
            </a:solidFill>
            <a:ln w="9525">
              <a:noFill/>
              <a:round/>
              <a:headEnd/>
              <a:tailEnd/>
            </a:ln>
          </p:spPr>
          <p:txBody>
            <a:bodyPr/>
            <a:lstStyle/>
            <a:p>
              <a:endParaRPr lang="en-US"/>
            </a:p>
          </p:txBody>
        </p:sp>
        <p:sp>
          <p:nvSpPr>
            <p:cNvPr id="11410" name="Freeform 421"/>
            <p:cNvSpPr>
              <a:spLocks/>
            </p:cNvSpPr>
            <p:nvPr/>
          </p:nvSpPr>
          <p:spPr bwMode="auto">
            <a:xfrm>
              <a:off x="2492" y="1577"/>
              <a:ext cx="15" cy="15"/>
            </a:xfrm>
            <a:custGeom>
              <a:avLst/>
              <a:gdLst>
                <a:gd name="T0" fmla="*/ 4 w 30"/>
                <a:gd name="T1" fmla="*/ 8 h 30"/>
                <a:gd name="T2" fmla="*/ 4 w 30"/>
                <a:gd name="T3" fmla="*/ 8 h 30"/>
                <a:gd name="T4" fmla="*/ 3 w 30"/>
                <a:gd name="T5" fmla="*/ 8 h 30"/>
                <a:gd name="T6" fmla="*/ 2 w 30"/>
                <a:gd name="T7" fmla="*/ 7 h 30"/>
                <a:gd name="T8" fmla="*/ 2 w 30"/>
                <a:gd name="T9" fmla="*/ 7 h 30"/>
                <a:gd name="T10" fmla="*/ 1 w 30"/>
                <a:gd name="T11" fmla="*/ 6 h 30"/>
                <a:gd name="T12" fmla="*/ 1 w 30"/>
                <a:gd name="T13" fmla="*/ 5 h 30"/>
                <a:gd name="T14" fmla="*/ 0 w 30"/>
                <a:gd name="T15" fmla="*/ 5 h 30"/>
                <a:gd name="T16" fmla="*/ 0 w 30"/>
                <a:gd name="T17" fmla="*/ 4 h 30"/>
                <a:gd name="T18" fmla="*/ 0 w 30"/>
                <a:gd name="T19" fmla="*/ 3 h 30"/>
                <a:gd name="T20" fmla="*/ 1 w 30"/>
                <a:gd name="T21" fmla="*/ 3 h 30"/>
                <a:gd name="T22" fmla="*/ 1 w 30"/>
                <a:gd name="T23" fmla="*/ 2 h 30"/>
                <a:gd name="T24" fmla="*/ 2 w 30"/>
                <a:gd name="T25" fmla="*/ 2 h 30"/>
                <a:gd name="T26" fmla="*/ 2 w 30"/>
                <a:gd name="T27" fmla="*/ 1 h 30"/>
                <a:gd name="T28" fmla="*/ 3 w 30"/>
                <a:gd name="T29" fmla="*/ 1 h 30"/>
                <a:gd name="T30" fmla="*/ 4 w 30"/>
                <a:gd name="T31" fmla="*/ 0 h 30"/>
                <a:gd name="T32" fmla="*/ 4 w 30"/>
                <a:gd name="T33" fmla="*/ 0 h 30"/>
                <a:gd name="T34" fmla="*/ 5 w 30"/>
                <a:gd name="T35" fmla="*/ 0 h 30"/>
                <a:gd name="T36" fmla="*/ 6 w 30"/>
                <a:gd name="T37" fmla="*/ 1 h 30"/>
                <a:gd name="T38" fmla="*/ 6 w 30"/>
                <a:gd name="T39" fmla="*/ 1 h 30"/>
                <a:gd name="T40" fmla="*/ 7 w 30"/>
                <a:gd name="T41" fmla="*/ 2 h 30"/>
                <a:gd name="T42" fmla="*/ 7 w 30"/>
                <a:gd name="T43" fmla="*/ 2 h 30"/>
                <a:gd name="T44" fmla="*/ 8 w 30"/>
                <a:gd name="T45" fmla="*/ 3 h 30"/>
                <a:gd name="T46" fmla="*/ 8 w 30"/>
                <a:gd name="T47" fmla="*/ 3 h 30"/>
                <a:gd name="T48" fmla="*/ 8 w 30"/>
                <a:gd name="T49" fmla="*/ 4 h 30"/>
                <a:gd name="T50" fmla="*/ 8 w 30"/>
                <a:gd name="T51" fmla="*/ 6 h 30"/>
                <a:gd name="T52" fmla="*/ 7 w 30"/>
                <a:gd name="T53" fmla="*/ 7 h 30"/>
                <a:gd name="T54" fmla="*/ 6 w 30"/>
                <a:gd name="T55" fmla="*/ 8 h 30"/>
                <a:gd name="T56" fmla="*/ 4 w 30"/>
                <a:gd name="T57" fmla="*/ 8 h 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30"/>
                <a:gd name="T89" fmla="*/ 30 w 30"/>
                <a:gd name="T90" fmla="*/ 30 h 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30">
                  <a:moveTo>
                    <a:pt x="15" y="30"/>
                  </a:moveTo>
                  <a:lnTo>
                    <a:pt x="13" y="30"/>
                  </a:lnTo>
                  <a:lnTo>
                    <a:pt x="10" y="29"/>
                  </a:lnTo>
                  <a:lnTo>
                    <a:pt x="7" y="27"/>
                  </a:lnTo>
                  <a:lnTo>
                    <a:pt x="5" y="26"/>
                  </a:lnTo>
                  <a:lnTo>
                    <a:pt x="3" y="23"/>
                  </a:lnTo>
                  <a:lnTo>
                    <a:pt x="1" y="20"/>
                  </a:lnTo>
                  <a:lnTo>
                    <a:pt x="0" y="18"/>
                  </a:lnTo>
                  <a:lnTo>
                    <a:pt x="0" y="15"/>
                  </a:lnTo>
                  <a:lnTo>
                    <a:pt x="0" y="12"/>
                  </a:lnTo>
                  <a:lnTo>
                    <a:pt x="1" y="10"/>
                  </a:lnTo>
                  <a:lnTo>
                    <a:pt x="3" y="7"/>
                  </a:lnTo>
                  <a:lnTo>
                    <a:pt x="5" y="5"/>
                  </a:lnTo>
                  <a:lnTo>
                    <a:pt x="7" y="3"/>
                  </a:lnTo>
                  <a:lnTo>
                    <a:pt x="10" y="2"/>
                  </a:lnTo>
                  <a:lnTo>
                    <a:pt x="13" y="0"/>
                  </a:lnTo>
                  <a:lnTo>
                    <a:pt x="15" y="0"/>
                  </a:lnTo>
                  <a:lnTo>
                    <a:pt x="18" y="0"/>
                  </a:lnTo>
                  <a:lnTo>
                    <a:pt x="21" y="2"/>
                  </a:lnTo>
                  <a:lnTo>
                    <a:pt x="23" y="3"/>
                  </a:lnTo>
                  <a:lnTo>
                    <a:pt x="25" y="5"/>
                  </a:lnTo>
                  <a:lnTo>
                    <a:pt x="28" y="7"/>
                  </a:lnTo>
                  <a:lnTo>
                    <a:pt x="29" y="10"/>
                  </a:lnTo>
                  <a:lnTo>
                    <a:pt x="30" y="12"/>
                  </a:lnTo>
                  <a:lnTo>
                    <a:pt x="30" y="15"/>
                  </a:lnTo>
                  <a:lnTo>
                    <a:pt x="29" y="21"/>
                  </a:lnTo>
                  <a:lnTo>
                    <a:pt x="25" y="26"/>
                  </a:lnTo>
                  <a:lnTo>
                    <a:pt x="21" y="29"/>
                  </a:lnTo>
                  <a:lnTo>
                    <a:pt x="15" y="30"/>
                  </a:lnTo>
                  <a:close/>
                </a:path>
              </a:pathLst>
            </a:custGeom>
            <a:solidFill>
              <a:srgbClr val="FF0000"/>
            </a:solidFill>
            <a:ln w="9525">
              <a:noFill/>
              <a:round/>
              <a:headEnd/>
              <a:tailEnd/>
            </a:ln>
          </p:spPr>
          <p:txBody>
            <a:bodyPr/>
            <a:lstStyle/>
            <a:p>
              <a:endParaRPr lang="en-US"/>
            </a:p>
          </p:txBody>
        </p:sp>
      </p:grpSp>
      <p:pic>
        <p:nvPicPr>
          <p:cNvPr id="11268" name="Picture 567" descr="Nguyenthidinh"/>
          <p:cNvPicPr>
            <a:picLocks noChangeAspect="1" noChangeArrowheads="1"/>
          </p:cNvPicPr>
          <p:nvPr/>
        </p:nvPicPr>
        <p:blipFill>
          <a:blip r:embed="rId2"/>
          <a:srcRect/>
          <a:stretch>
            <a:fillRect/>
          </a:stretch>
        </p:blipFill>
        <p:spPr bwMode="auto">
          <a:xfrm>
            <a:off x="5257800" y="1752600"/>
            <a:ext cx="3317875" cy="4267200"/>
          </a:xfrm>
          <a:prstGeom prst="rect">
            <a:avLst/>
          </a:prstGeom>
          <a:noFill/>
          <a:ln w="9525">
            <a:noFill/>
            <a:miter lim="800000"/>
            <a:headEnd/>
            <a:tailEnd/>
          </a:ln>
        </p:spPr>
      </p:pic>
      <p:sp>
        <p:nvSpPr>
          <p:cNvPr id="11269" name="WordArt 570"/>
          <p:cNvSpPr>
            <a:spLocks noChangeArrowheads="1" noChangeShapeType="1" noTextEdit="1"/>
          </p:cNvSpPr>
          <p:nvPr/>
        </p:nvSpPr>
        <p:spPr bwMode="auto">
          <a:xfrm>
            <a:off x="1600200" y="0"/>
            <a:ext cx="5562600" cy="739775"/>
          </a:xfrm>
          <a:prstGeom prst="rect">
            <a:avLst/>
          </a:prstGeom>
        </p:spPr>
        <p:txBody>
          <a:bodyPr wrap="none" fromWordArt="1">
            <a:prstTxWarp prst="textPlain">
              <a:avLst>
                <a:gd name="adj" fmla="val 50000"/>
              </a:avLst>
            </a:prstTxWarp>
          </a:bodyPr>
          <a:lstStyle/>
          <a:p>
            <a:pPr algn="ctr"/>
            <a:r>
              <a:rPr lang="vi-VN" sz="3600" b="1" kern="10">
                <a:ln w="12700">
                  <a:solidFill>
                    <a:srgbClr val="00FFFF"/>
                  </a:solidFill>
                  <a:round/>
                  <a:headEnd/>
                  <a:tailEnd/>
                </a:ln>
                <a:solidFill>
                  <a:srgbClr val="0000FF"/>
                </a:solidFill>
                <a:effectLst>
                  <a:outerShdw dist="45791" dir="2021404" algn="ctr" rotWithShape="0">
                    <a:srgbClr val="808080">
                      <a:alpha val="79999"/>
                    </a:srgbClr>
                  </a:outerShdw>
                </a:effectLst>
                <a:latin typeface="Arial"/>
                <a:cs typeface="Arial"/>
              </a:rPr>
              <a:t>TÔN TRỌNG PHỤ NỮ</a:t>
            </a:r>
            <a:endParaRPr lang="en-US" sz="3600" b="1" kern="10">
              <a:ln w="12700">
                <a:solidFill>
                  <a:srgbClr val="00FFFF"/>
                </a:solidFill>
                <a:round/>
                <a:headEnd/>
                <a:tailEnd/>
              </a:ln>
              <a:solidFill>
                <a:srgbClr val="0000FF"/>
              </a:solidFill>
              <a:effectLst>
                <a:outerShdw dist="45791" dir="2021404" algn="ctr" rotWithShape="0">
                  <a:srgbClr val="808080">
                    <a:alpha val="79999"/>
                  </a:srgbClr>
                </a:outerShdw>
              </a:effectLst>
              <a:latin typeface="Arial"/>
              <a:cs typeface="Arial"/>
            </a:endParaRPr>
          </a:p>
        </p:txBody>
      </p:sp>
      <p:sp>
        <p:nvSpPr>
          <p:cNvPr id="11270" name="Text Box 571"/>
          <p:cNvSpPr txBox="1">
            <a:spLocks noChangeArrowheads="1"/>
          </p:cNvSpPr>
          <p:nvPr/>
        </p:nvSpPr>
        <p:spPr bwMode="auto">
          <a:xfrm>
            <a:off x="1828800" y="838200"/>
            <a:ext cx="5181600" cy="584200"/>
          </a:xfrm>
          <a:prstGeom prst="rect">
            <a:avLst/>
          </a:prstGeom>
          <a:noFill/>
          <a:ln w="28575">
            <a:solidFill>
              <a:srgbClr val="0000FF"/>
            </a:solidFill>
            <a:miter lim="800000"/>
            <a:headEnd/>
            <a:tailEnd/>
          </a:ln>
        </p:spPr>
        <p:txBody>
          <a:bodyPr>
            <a:spAutoFit/>
          </a:bodyPr>
          <a:lstStyle/>
          <a:p>
            <a:pPr>
              <a:spcBef>
                <a:spcPct val="50000"/>
              </a:spcBef>
            </a:pPr>
            <a:r>
              <a:rPr lang="en-US" sz="3200" b="1">
                <a:solidFill>
                  <a:srgbClr val="FF0000"/>
                </a:solidFill>
              </a:rPr>
              <a:t>1. Vai trò của phụ nữ</a:t>
            </a:r>
          </a:p>
        </p:txBody>
      </p:sp>
      <p:sp>
        <p:nvSpPr>
          <p:cNvPr id="194108" name="Rectangle 572"/>
          <p:cNvSpPr>
            <a:spLocks noChangeArrowheads="1"/>
          </p:cNvSpPr>
          <p:nvPr/>
        </p:nvSpPr>
        <p:spPr bwMode="auto">
          <a:xfrm>
            <a:off x="457200" y="2057400"/>
            <a:ext cx="4267200" cy="4800600"/>
          </a:xfrm>
          <a:prstGeom prst="rect">
            <a:avLst/>
          </a:prstGeom>
          <a:noFill/>
          <a:ln w="9525">
            <a:noFill/>
            <a:miter lim="800000"/>
            <a:headEnd/>
            <a:tailEnd/>
          </a:ln>
        </p:spPr>
        <p:txBody>
          <a:bodyPr/>
          <a:lstStyle/>
          <a:p>
            <a:pPr algn="just" eaLnBrk="1" hangingPunct="1">
              <a:spcBef>
                <a:spcPct val="20000"/>
              </a:spcBef>
              <a:buClr>
                <a:schemeClr val="accent1"/>
              </a:buClr>
              <a:buFont typeface="Wingdings" pitchFamily="2" charset="2"/>
              <a:buNone/>
            </a:pPr>
            <a:r>
              <a:rPr lang="en-US" sz="3600">
                <a:solidFill>
                  <a:schemeClr val="accent2"/>
                </a:solidFill>
              </a:rPr>
              <a:t>    </a:t>
            </a:r>
            <a:r>
              <a:rPr lang="en-US" sz="2400" b="1">
                <a:solidFill>
                  <a:srgbClr val="0000FF"/>
                </a:solidFill>
              </a:rPr>
              <a:t>Bà Nguyễn Thị Định (1920-1992), đã từng là Phó Tổng tư lệnh Lực lượng vũ trang giải phóng miền Nam, Phó Chủ tịch Hội đồng Nhà nước Cộng hòa xã hội chủ nghĩa Việt Nam, Chủ tịch Hội liên hiệp Phụ nữ Việt Nam, Anh hùng Lực lượng vũ trang nhân dân</a:t>
            </a:r>
            <a:r>
              <a:rPr lang="en-US" sz="2800" b="1">
                <a:solidFill>
                  <a:srgbClr val="0000FF"/>
                </a:solidFill>
              </a:rPr>
              <a:t>.</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108"/>
                                        </p:tgtEl>
                                        <p:attrNameLst>
                                          <p:attrName>style.visibility</p:attrName>
                                        </p:attrNameLst>
                                      </p:cBhvr>
                                      <p:to>
                                        <p:strVal val="visible"/>
                                      </p:to>
                                    </p:set>
                                    <p:animEffect transition="in" filter="blinds(horizontal)">
                                      <p:cBhvr>
                                        <p:cTn id="7" dur="500"/>
                                        <p:tgtEl>
                                          <p:spTgt spid="194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108" grpId="0"/>
    </p:bldLst>
  </p:timing>
</p:sld>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Watermark</Template>
  <TotalTime>1897</TotalTime>
  <Words>1026</Words>
  <Application>Microsoft Office PowerPoint</Application>
  <PresentationFormat>On-screen Show (4:3)</PresentationFormat>
  <Paragraphs>116</Paragraphs>
  <Slides>31</Slides>
  <Notes>0</Notes>
  <HiddenSlides>3</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Wingdings</vt:lpstr>
      <vt:lpstr>Calibri</vt:lpstr>
      <vt:lpstr>Times New Roman</vt:lpstr>
      <vt:lpstr>Watermark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Cfcf </dc:title>
  <dc:creator>User</dc:creator>
  <cp:lastModifiedBy>CSTeam</cp:lastModifiedBy>
  <cp:revision>67</cp:revision>
  <dcterms:created xsi:type="dcterms:W3CDTF">2009-11-11T12:29:40Z</dcterms:created>
  <dcterms:modified xsi:type="dcterms:W3CDTF">2016-06-30T02:31:14Z</dcterms:modified>
</cp:coreProperties>
</file>