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 id="266" r:id="rId9"/>
    <p:sldId id="265" r:id="rId10"/>
    <p:sldId id="267" r:id="rId11"/>
    <p:sldId id="268" r:id="rId12"/>
    <p:sldId id="263" r:id="rId13"/>
    <p:sldId id="264"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FF"/>
    <a:srgbClr val="663300"/>
    <a:srgbClr val="CC00CC"/>
    <a:srgbClr val="C0DEC7"/>
    <a:srgbClr val="33CC33"/>
    <a:srgbClr val="CC0000"/>
    <a:srgbClr val="8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544A00-B0D1-4FAF-B66B-D52CAF9BBB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39063A-CFC7-4528-A1DB-C56238CC93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896C06-B737-4B23-B54D-8CFB4E058D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214298-03D0-4696-992F-F82DDDC071D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E7C473-B4D4-43E9-BDDD-5DF3A34119B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1C9EF1-32C6-499C-BE97-6FEC41FC0CB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23B5003-AEA6-4FAE-B4E8-6E374A8641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06D2D6-A173-4859-B1C0-31E36B86B9F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FD68B9-24E8-43F0-A63E-F0C4EBABFF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038916-47B0-421C-B9E2-0179EC51DA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1917D6-3F1F-48A7-B050-93529646081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D615536-640B-4870-8FF4-D6E2C622D3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image" Target="../media/image9.gif"/><Relationship Id="rId3" Type="http://schemas.openxmlformats.org/officeDocument/2006/relationships/slide" Target="slide9.xml"/><Relationship Id="rId7" Type="http://schemas.openxmlformats.org/officeDocument/2006/relationships/image" Target="../media/image3.gif"/><Relationship Id="rId12"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image" Target="../media/image7.gif"/><Relationship Id="rId5" Type="http://schemas.openxmlformats.org/officeDocument/2006/relationships/image" Target="../media/image2.gif"/><Relationship Id="rId10" Type="http://schemas.openxmlformats.org/officeDocument/2006/relationships/image" Target="../media/image6.gif"/><Relationship Id="rId4" Type="http://schemas.openxmlformats.org/officeDocument/2006/relationships/image" Target="../media/image1.wmf"/><Relationship Id="rId9"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Cj03983430000[1]">
            <a:hlinkClick r:id="rId3" action="ppaction://hlinksldjump"/>
          </p:cNvPr>
          <p:cNvPicPr>
            <a:picLocks noChangeAspect="1" noChangeArrowheads="1"/>
          </p:cNvPicPr>
          <p:nvPr/>
        </p:nvPicPr>
        <p:blipFill>
          <a:blip r:embed="rId4"/>
          <a:srcRect/>
          <a:stretch>
            <a:fillRect/>
          </a:stretch>
        </p:blipFill>
        <p:spPr bwMode="auto">
          <a:xfrm rot="16171464" flipH="1">
            <a:off x="6477000" y="3429000"/>
            <a:ext cx="4572000" cy="762000"/>
          </a:xfrm>
          <a:prstGeom prst="rect">
            <a:avLst/>
          </a:prstGeom>
          <a:noFill/>
          <a:ln w="9525">
            <a:noFill/>
            <a:miter lim="800000"/>
            <a:headEnd/>
            <a:tailEnd/>
          </a:ln>
        </p:spPr>
      </p:pic>
      <p:pic>
        <p:nvPicPr>
          <p:cNvPr id="2051" name="Picture 3" descr="AG00170_"/>
          <p:cNvPicPr>
            <a:picLocks noChangeAspect="1" noChangeArrowheads="1" noCrop="1"/>
          </p:cNvPicPr>
          <p:nvPr/>
        </p:nvPicPr>
        <p:blipFill>
          <a:blip r:embed="rId5"/>
          <a:srcRect/>
          <a:stretch>
            <a:fillRect/>
          </a:stretch>
        </p:blipFill>
        <p:spPr bwMode="auto">
          <a:xfrm rot="-2855238">
            <a:off x="644525" y="4689475"/>
            <a:ext cx="1752600" cy="1517650"/>
          </a:xfrm>
          <a:prstGeom prst="rect">
            <a:avLst/>
          </a:prstGeom>
          <a:noFill/>
          <a:ln w="9525">
            <a:noFill/>
            <a:miter lim="800000"/>
            <a:headEnd/>
            <a:tailEnd/>
          </a:ln>
        </p:spPr>
      </p:pic>
      <p:pic>
        <p:nvPicPr>
          <p:cNvPr id="2052" name="Picture 4" descr="MCj03983430000[1]"/>
          <p:cNvPicPr>
            <a:picLocks noChangeAspect="1" noChangeArrowheads="1"/>
          </p:cNvPicPr>
          <p:nvPr/>
        </p:nvPicPr>
        <p:blipFill>
          <a:blip r:embed="rId4"/>
          <a:srcRect/>
          <a:stretch>
            <a:fillRect/>
          </a:stretch>
        </p:blipFill>
        <p:spPr bwMode="auto">
          <a:xfrm>
            <a:off x="0" y="6248400"/>
            <a:ext cx="4648200" cy="762000"/>
          </a:xfrm>
          <a:prstGeom prst="rect">
            <a:avLst/>
          </a:prstGeom>
          <a:noFill/>
          <a:ln w="9525">
            <a:noFill/>
            <a:miter lim="800000"/>
            <a:headEnd/>
            <a:tailEnd/>
          </a:ln>
        </p:spPr>
      </p:pic>
      <p:pic>
        <p:nvPicPr>
          <p:cNvPr id="2053" name="Picture 6" descr="bluemed_w">
            <a:hlinkClick r:id="rId6" action="ppaction://hlinksldjump"/>
          </p:cNvPr>
          <p:cNvPicPr>
            <a:picLocks noChangeAspect="1" noChangeArrowheads="1" noCrop="1"/>
          </p:cNvPicPr>
          <p:nvPr/>
        </p:nvPicPr>
        <p:blipFill>
          <a:blip r:embed="rId7"/>
          <a:srcRect/>
          <a:stretch>
            <a:fillRect/>
          </a:stretch>
        </p:blipFill>
        <p:spPr bwMode="auto">
          <a:xfrm>
            <a:off x="8077200" y="5867400"/>
            <a:ext cx="990600" cy="420688"/>
          </a:xfrm>
          <a:prstGeom prst="rect">
            <a:avLst/>
          </a:prstGeom>
          <a:noFill/>
          <a:ln w="9525">
            <a:noFill/>
            <a:miter lim="800000"/>
            <a:headEnd/>
            <a:tailEnd/>
          </a:ln>
        </p:spPr>
      </p:pic>
      <p:pic>
        <p:nvPicPr>
          <p:cNvPr id="2054" name="Picture 7" descr="backanim-1">
            <a:hlinkClick r:id="" action="ppaction://hlinkshowjump?jump=previousslide"/>
          </p:cNvPr>
          <p:cNvPicPr>
            <a:picLocks noChangeAspect="1" noChangeArrowheads="1" noCrop="1"/>
          </p:cNvPicPr>
          <p:nvPr/>
        </p:nvPicPr>
        <p:blipFill>
          <a:blip r:embed="rId8"/>
          <a:srcRect/>
          <a:stretch>
            <a:fillRect/>
          </a:stretch>
        </p:blipFill>
        <p:spPr bwMode="auto">
          <a:xfrm>
            <a:off x="419100" y="5943600"/>
            <a:ext cx="952500" cy="381000"/>
          </a:xfrm>
          <a:prstGeom prst="rect">
            <a:avLst/>
          </a:prstGeom>
          <a:noFill/>
          <a:ln w="9525">
            <a:noFill/>
            <a:miter lim="800000"/>
            <a:headEnd/>
            <a:tailEnd/>
          </a:ln>
        </p:spPr>
      </p:pic>
      <p:grpSp>
        <p:nvGrpSpPr>
          <p:cNvPr id="2" name="Group 8"/>
          <p:cNvGrpSpPr>
            <a:grpSpLocks/>
          </p:cNvGrpSpPr>
          <p:nvPr/>
        </p:nvGrpSpPr>
        <p:grpSpPr bwMode="auto">
          <a:xfrm>
            <a:off x="5562600" y="228600"/>
            <a:ext cx="3581400" cy="2667000"/>
            <a:chOff x="3600" y="336"/>
            <a:chExt cx="528" cy="528"/>
          </a:xfrm>
        </p:grpSpPr>
        <p:pic>
          <p:nvPicPr>
            <p:cNvPr id="2067" name="Picture 9" descr="0018"/>
            <p:cNvPicPr>
              <a:picLocks noChangeAspect="1" noChangeArrowheads="1" noCrop="1"/>
            </p:cNvPicPr>
            <p:nvPr/>
          </p:nvPicPr>
          <p:blipFill>
            <a:blip r:embed="rId9"/>
            <a:srcRect/>
            <a:stretch>
              <a:fillRect/>
            </a:stretch>
          </p:blipFill>
          <p:spPr bwMode="auto">
            <a:xfrm>
              <a:off x="3600" y="336"/>
              <a:ext cx="528" cy="528"/>
            </a:xfrm>
            <a:prstGeom prst="rect">
              <a:avLst/>
            </a:prstGeom>
            <a:noFill/>
            <a:ln w="9525">
              <a:noFill/>
              <a:miter lim="800000"/>
              <a:headEnd/>
              <a:tailEnd/>
            </a:ln>
          </p:spPr>
        </p:pic>
        <p:sp>
          <p:nvSpPr>
            <p:cNvPr id="2068" name="Oval 10"/>
            <p:cNvSpPr>
              <a:spLocks noChangeArrowheads="1"/>
            </p:cNvSpPr>
            <p:nvPr/>
          </p:nvSpPr>
          <p:spPr bwMode="auto">
            <a:xfrm>
              <a:off x="3744" y="480"/>
              <a:ext cx="240" cy="240"/>
            </a:xfrm>
            <a:prstGeom prst="ellipse">
              <a:avLst/>
            </a:prstGeom>
            <a:gradFill rotWithShape="1">
              <a:gsLst>
                <a:gs pos="0">
                  <a:srgbClr val="FF9900"/>
                </a:gs>
                <a:gs pos="100000">
                  <a:srgbClr val="FFFFCC"/>
                </a:gs>
              </a:gsLst>
              <a:lin ang="5400000" scaled="1"/>
            </a:gradFill>
            <a:ln w="9525">
              <a:solidFill>
                <a:srgbClr val="FFCC99"/>
              </a:solidFill>
              <a:round/>
              <a:headEnd/>
              <a:tailEnd/>
            </a:ln>
          </p:spPr>
          <p:txBody>
            <a:bodyPr wrap="none" anchor="ctr"/>
            <a:lstStyle/>
            <a:p>
              <a:endParaRPr lang="en-US"/>
            </a:p>
          </p:txBody>
        </p:sp>
      </p:grpSp>
      <p:pic>
        <p:nvPicPr>
          <p:cNvPr id="2056" name="Picture 11" descr="AG00170_"/>
          <p:cNvPicPr>
            <a:picLocks noChangeAspect="1" noChangeArrowheads="1" noCrop="1"/>
          </p:cNvPicPr>
          <p:nvPr/>
        </p:nvPicPr>
        <p:blipFill>
          <a:blip r:embed="rId5"/>
          <a:srcRect/>
          <a:stretch>
            <a:fillRect/>
          </a:stretch>
        </p:blipFill>
        <p:spPr bwMode="auto">
          <a:xfrm rot="999199">
            <a:off x="1447800" y="5029200"/>
            <a:ext cx="1752600" cy="1517650"/>
          </a:xfrm>
          <a:prstGeom prst="rect">
            <a:avLst/>
          </a:prstGeom>
          <a:noFill/>
          <a:ln w="9525">
            <a:noFill/>
            <a:miter lim="800000"/>
            <a:headEnd/>
            <a:tailEnd/>
          </a:ln>
        </p:spPr>
      </p:pic>
      <p:pic>
        <p:nvPicPr>
          <p:cNvPr id="2057" name="Picture 12" descr="blooming_flower_jug_md_wht"/>
          <p:cNvPicPr>
            <a:picLocks noChangeAspect="1" noChangeArrowheads="1" noCrop="1"/>
          </p:cNvPicPr>
          <p:nvPr/>
        </p:nvPicPr>
        <p:blipFill>
          <a:blip r:embed="rId10"/>
          <a:srcRect/>
          <a:stretch>
            <a:fillRect/>
          </a:stretch>
        </p:blipFill>
        <p:spPr bwMode="auto">
          <a:xfrm>
            <a:off x="6934200" y="4800600"/>
            <a:ext cx="1143000" cy="1428750"/>
          </a:xfrm>
          <a:prstGeom prst="rect">
            <a:avLst/>
          </a:prstGeom>
          <a:noFill/>
          <a:ln w="9525">
            <a:noFill/>
            <a:miter lim="800000"/>
            <a:headEnd/>
            <a:tailEnd/>
          </a:ln>
        </p:spPr>
      </p:pic>
      <p:pic>
        <p:nvPicPr>
          <p:cNvPr id="2058" name="Picture 13" descr="cehayfever"/>
          <p:cNvPicPr>
            <a:picLocks noChangeAspect="1" noChangeArrowheads="1" noCrop="1"/>
          </p:cNvPicPr>
          <p:nvPr/>
        </p:nvPicPr>
        <p:blipFill>
          <a:blip r:embed="rId11"/>
          <a:srcRect/>
          <a:stretch>
            <a:fillRect/>
          </a:stretch>
        </p:blipFill>
        <p:spPr bwMode="auto">
          <a:xfrm>
            <a:off x="7772400" y="4495800"/>
            <a:ext cx="1076325" cy="1219200"/>
          </a:xfrm>
          <a:prstGeom prst="rect">
            <a:avLst/>
          </a:prstGeom>
          <a:noFill/>
          <a:ln w="9525">
            <a:noFill/>
            <a:miter lim="800000"/>
            <a:headEnd/>
            <a:tailEnd/>
          </a:ln>
        </p:spPr>
      </p:pic>
      <p:pic>
        <p:nvPicPr>
          <p:cNvPr id="2059" name="Picture 14" descr="flowerkitty"/>
          <p:cNvPicPr>
            <a:picLocks noChangeAspect="1" noChangeArrowheads="1"/>
          </p:cNvPicPr>
          <p:nvPr/>
        </p:nvPicPr>
        <p:blipFill>
          <a:blip r:embed="rId12"/>
          <a:srcRect/>
          <a:stretch>
            <a:fillRect/>
          </a:stretch>
        </p:blipFill>
        <p:spPr bwMode="auto">
          <a:xfrm>
            <a:off x="1447800" y="5867400"/>
            <a:ext cx="400050" cy="381000"/>
          </a:xfrm>
          <a:prstGeom prst="rect">
            <a:avLst/>
          </a:prstGeom>
          <a:noFill/>
          <a:ln w="9525">
            <a:noFill/>
            <a:miter lim="800000"/>
            <a:headEnd/>
            <a:tailEnd/>
          </a:ln>
        </p:spPr>
      </p:pic>
      <p:pic>
        <p:nvPicPr>
          <p:cNvPr id="2060" name="Picture 15" descr="FLOWR004"/>
          <p:cNvPicPr>
            <a:picLocks noChangeAspect="1" noChangeArrowheads="1" noCrop="1"/>
          </p:cNvPicPr>
          <p:nvPr/>
        </p:nvPicPr>
        <p:blipFill>
          <a:blip r:embed="rId13"/>
          <a:srcRect/>
          <a:stretch>
            <a:fillRect/>
          </a:stretch>
        </p:blipFill>
        <p:spPr bwMode="auto">
          <a:xfrm rot="664069">
            <a:off x="1600200" y="4857750"/>
            <a:ext cx="476250" cy="1619250"/>
          </a:xfrm>
          <a:prstGeom prst="rect">
            <a:avLst/>
          </a:prstGeom>
          <a:noFill/>
          <a:ln w="9525">
            <a:noFill/>
            <a:miter lim="800000"/>
            <a:headEnd/>
            <a:tailEnd/>
          </a:ln>
        </p:spPr>
      </p:pic>
      <p:pic>
        <p:nvPicPr>
          <p:cNvPr id="2061" name="Picture 16" descr="blooming_flower_jug_md_wht"/>
          <p:cNvPicPr>
            <a:picLocks noChangeAspect="1" noChangeArrowheads="1" noCrop="1"/>
          </p:cNvPicPr>
          <p:nvPr/>
        </p:nvPicPr>
        <p:blipFill>
          <a:blip r:embed="rId10"/>
          <a:srcRect/>
          <a:stretch>
            <a:fillRect/>
          </a:stretch>
        </p:blipFill>
        <p:spPr bwMode="auto">
          <a:xfrm>
            <a:off x="6172200" y="4495800"/>
            <a:ext cx="1143000" cy="1428750"/>
          </a:xfrm>
          <a:prstGeom prst="rect">
            <a:avLst/>
          </a:prstGeom>
          <a:noFill/>
          <a:ln w="9525">
            <a:noFill/>
            <a:miter lim="800000"/>
            <a:headEnd/>
            <a:tailEnd/>
          </a:ln>
        </p:spPr>
      </p:pic>
      <p:pic>
        <p:nvPicPr>
          <p:cNvPr id="2062" name="Picture 17" descr="MCj03983430000[1]"/>
          <p:cNvPicPr>
            <a:picLocks noChangeAspect="1" noChangeArrowheads="1"/>
          </p:cNvPicPr>
          <p:nvPr/>
        </p:nvPicPr>
        <p:blipFill>
          <a:blip r:embed="rId4"/>
          <a:srcRect/>
          <a:stretch>
            <a:fillRect/>
          </a:stretch>
        </p:blipFill>
        <p:spPr bwMode="auto">
          <a:xfrm flipH="1">
            <a:off x="4495800" y="6248400"/>
            <a:ext cx="4648200" cy="762000"/>
          </a:xfrm>
          <a:prstGeom prst="rect">
            <a:avLst/>
          </a:prstGeom>
          <a:noFill/>
          <a:ln w="9525">
            <a:noFill/>
            <a:miter lim="800000"/>
            <a:headEnd/>
            <a:tailEnd/>
          </a:ln>
        </p:spPr>
      </p:pic>
      <p:pic>
        <p:nvPicPr>
          <p:cNvPr id="2063" name="Picture 18" descr="MCj03983430000[1]"/>
          <p:cNvPicPr>
            <a:picLocks noChangeAspect="1" noChangeArrowheads="1"/>
          </p:cNvPicPr>
          <p:nvPr/>
        </p:nvPicPr>
        <p:blipFill>
          <a:blip r:embed="rId4"/>
          <a:srcRect/>
          <a:stretch>
            <a:fillRect/>
          </a:stretch>
        </p:blipFill>
        <p:spPr bwMode="auto">
          <a:xfrm rot="5400000">
            <a:off x="-1905000" y="3429000"/>
            <a:ext cx="4572000" cy="762000"/>
          </a:xfrm>
          <a:prstGeom prst="rect">
            <a:avLst/>
          </a:prstGeom>
          <a:noFill/>
          <a:ln w="9525">
            <a:noFill/>
            <a:miter lim="800000"/>
            <a:headEnd/>
            <a:tailEnd/>
          </a:ln>
        </p:spPr>
      </p:pic>
      <p:pic>
        <p:nvPicPr>
          <p:cNvPr id="2064" name="Picture 19" descr="MCj03983430000[1]"/>
          <p:cNvPicPr>
            <a:picLocks noChangeAspect="1" noChangeArrowheads="1"/>
          </p:cNvPicPr>
          <p:nvPr/>
        </p:nvPicPr>
        <p:blipFill>
          <a:blip r:embed="rId4"/>
          <a:srcRect/>
          <a:stretch>
            <a:fillRect/>
          </a:stretch>
        </p:blipFill>
        <p:spPr bwMode="auto">
          <a:xfrm>
            <a:off x="2438400" y="5791200"/>
            <a:ext cx="4648200" cy="762000"/>
          </a:xfrm>
          <a:prstGeom prst="rect">
            <a:avLst/>
          </a:prstGeom>
          <a:noFill/>
          <a:ln w="9525">
            <a:noFill/>
            <a:miter lim="800000"/>
            <a:headEnd/>
            <a:tailEnd/>
          </a:ln>
        </p:spPr>
      </p:pic>
      <p:sp>
        <p:nvSpPr>
          <p:cNvPr id="4116" name="WordArt 20"/>
          <p:cNvSpPr>
            <a:spLocks noChangeArrowheads="1" noChangeShapeType="1" noTextEdit="1"/>
          </p:cNvSpPr>
          <p:nvPr/>
        </p:nvSpPr>
        <p:spPr bwMode="auto">
          <a:xfrm>
            <a:off x="1752600" y="2438400"/>
            <a:ext cx="5486400" cy="1066800"/>
          </a:xfrm>
          <a:prstGeom prst="rect">
            <a:avLst/>
          </a:prstGeom>
        </p:spPr>
        <p:txBody>
          <a:bodyPr wrap="none" fromWordArt="1">
            <a:prstTxWarp prst="textPlain">
              <a:avLst>
                <a:gd name="adj" fmla="val 50639"/>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Kính già, yêu trẻ(Tiết 2)</a:t>
            </a:r>
          </a:p>
        </p:txBody>
      </p:sp>
      <p:sp>
        <p:nvSpPr>
          <p:cNvPr id="2066" name="Text Box 22"/>
          <p:cNvSpPr txBox="1">
            <a:spLocks noChangeArrowheads="1"/>
          </p:cNvSpPr>
          <p:nvPr/>
        </p:nvSpPr>
        <p:spPr bwMode="auto">
          <a:xfrm>
            <a:off x="2362200" y="914400"/>
            <a:ext cx="4876800" cy="523875"/>
          </a:xfrm>
          <a:prstGeom prst="rect">
            <a:avLst/>
          </a:prstGeom>
          <a:noFill/>
          <a:ln w="9525">
            <a:noFill/>
            <a:miter lim="800000"/>
            <a:headEnd/>
            <a:tailEnd/>
          </a:ln>
        </p:spPr>
        <p:txBody>
          <a:bodyPr>
            <a:spAutoFit/>
          </a:bodyPr>
          <a:lstStyle/>
          <a:p>
            <a:pPr algn="ctr">
              <a:spcBef>
                <a:spcPct val="50000"/>
              </a:spcBef>
            </a:pPr>
            <a:r>
              <a:rPr lang="en-US" sz="2800" b="1">
                <a:solidFill>
                  <a:srgbClr val="C00000"/>
                </a:solidFill>
              </a:rPr>
              <a:t>ĐẠO ĐỨC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am thanh 7.wav"/>
                                        </p:tgtEl>
                                      </p:cMediaNode>
                                    </p:audio>
                                  </p:subTnLst>
                                </p:cTn>
                              </p:par>
                            </p:childTnLst>
                          </p:cTn>
                        </p:par>
                        <p:par>
                          <p:cTn id="14" fill="hold" nodeType="afterGroup">
                            <p:stCondLst>
                              <p:cond delay="2000"/>
                            </p:stCondLst>
                            <p:childTnLst>
                              <p:par>
                                <p:cTn id="15" presetID="3" presetClass="entr" presetSubtype="10" fill="hold" grpId="0" nodeType="afterEffect">
                                  <p:stCondLst>
                                    <p:cond delay="0"/>
                                  </p:stCondLst>
                                  <p:childTnLst>
                                    <p:set>
                                      <p:cBhvr>
                                        <p:cTn id="16" dur="1" fill="hold">
                                          <p:stCondLst>
                                            <p:cond delay="0"/>
                                          </p:stCondLst>
                                        </p:cTn>
                                        <p:tgtEl>
                                          <p:spTgt spid="4116"/>
                                        </p:tgtEl>
                                        <p:attrNameLst>
                                          <p:attrName>style.visibility</p:attrName>
                                        </p:attrNameLst>
                                      </p:cBhvr>
                                      <p:to>
                                        <p:strVal val="visible"/>
                                      </p:to>
                                    </p:set>
                                    <p:animEffect transition="in" filter="blinds(horizontal)">
                                      <p:cBhvr>
                                        <p:cTn id="17" dur="5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srcRect/>
          <a:stretch>
            <a:fillRect/>
          </a:stretch>
        </p:blipFill>
        <p:spPr bwMode="auto">
          <a:xfrm>
            <a:off x="228600" y="152400"/>
            <a:ext cx="4191000" cy="6324600"/>
          </a:xfrm>
          <a:prstGeom prst="rect">
            <a:avLst/>
          </a:prstGeom>
          <a:noFill/>
          <a:ln w="9525">
            <a:noFill/>
            <a:miter lim="800000"/>
            <a:headEnd/>
            <a:tailEnd/>
          </a:ln>
        </p:spPr>
      </p:pic>
      <p:pic>
        <p:nvPicPr>
          <p:cNvPr id="11267" name="Picture 5"/>
          <p:cNvPicPr>
            <a:picLocks noChangeAspect="1" noChangeArrowheads="1"/>
          </p:cNvPicPr>
          <p:nvPr/>
        </p:nvPicPr>
        <p:blipFill>
          <a:blip r:embed="rId3"/>
          <a:srcRect/>
          <a:stretch>
            <a:fillRect/>
          </a:stretch>
        </p:blipFill>
        <p:spPr bwMode="auto">
          <a:xfrm>
            <a:off x="4724400" y="228600"/>
            <a:ext cx="41148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srcRect/>
          <a:stretch>
            <a:fillRect/>
          </a:stretch>
        </p:blipFill>
        <p:spPr bwMode="auto">
          <a:xfrm>
            <a:off x="171450" y="152400"/>
            <a:ext cx="4095750" cy="2971800"/>
          </a:xfrm>
          <a:prstGeom prst="rect">
            <a:avLst/>
          </a:prstGeom>
          <a:noFill/>
          <a:ln w="9525">
            <a:noFill/>
            <a:miter lim="800000"/>
            <a:headEnd/>
            <a:tailEnd/>
          </a:ln>
        </p:spPr>
      </p:pic>
      <p:pic>
        <p:nvPicPr>
          <p:cNvPr id="12291" name="Picture 5"/>
          <p:cNvPicPr>
            <a:picLocks noChangeAspect="1" noChangeArrowheads="1"/>
          </p:cNvPicPr>
          <p:nvPr/>
        </p:nvPicPr>
        <p:blipFill>
          <a:blip r:embed="rId3"/>
          <a:srcRect/>
          <a:stretch>
            <a:fillRect/>
          </a:stretch>
        </p:blipFill>
        <p:spPr bwMode="auto">
          <a:xfrm>
            <a:off x="4419600" y="152400"/>
            <a:ext cx="4419600" cy="2971800"/>
          </a:xfrm>
          <a:prstGeom prst="rect">
            <a:avLst/>
          </a:prstGeom>
          <a:noFill/>
          <a:ln w="9525">
            <a:noFill/>
            <a:miter lim="800000"/>
            <a:headEnd/>
            <a:tailEnd/>
          </a:ln>
        </p:spPr>
      </p:pic>
      <p:pic>
        <p:nvPicPr>
          <p:cNvPr id="12292" name="Picture 6"/>
          <p:cNvPicPr>
            <a:picLocks noChangeAspect="1" noChangeArrowheads="1"/>
          </p:cNvPicPr>
          <p:nvPr/>
        </p:nvPicPr>
        <p:blipFill>
          <a:blip r:embed="rId4"/>
          <a:srcRect/>
          <a:stretch>
            <a:fillRect/>
          </a:stretch>
        </p:blipFill>
        <p:spPr bwMode="auto">
          <a:xfrm>
            <a:off x="152400" y="3429000"/>
            <a:ext cx="4610100" cy="3267075"/>
          </a:xfrm>
          <a:prstGeom prst="rect">
            <a:avLst/>
          </a:prstGeom>
          <a:noFill/>
          <a:ln w="9525">
            <a:noFill/>
            <a:miter lim="800000"/>
            <a:headEnd/>
            <a:tailEnd/>
          </a:ln>
        </p:spPr>
      </p:pic>
      <p:pic>
        <p:nvPicPr>
          <p:cNvPr id="12293" name="Picture 7"/>
          <p:cNvPicPr>
            <a:picLocks noChangeAspect="1" noChangeArrowheads="1"/>
          </p:cNvPicPr>
          <p:nvPr/>
        </p:nvPicPr>
        <p:blipFill>
          <a:blip r:embed="rId5"/>
          <a:srcRect/>
          <a:stretch>
            <a:fillRect/>
          </a:stretch>
        </p:blipFill>
        <p:spPr bwMode="auto">
          <a:xfrm>
            <a:off x="5029200" y="3429000"/>
            <a:ext cx="3810000"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819400" y="304800"/>
            <a:ext cx="3124200"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rPr>
              <a:t>Đạo đức</a:t>
            </a:r>
          </a:p>
        </p:txBody>
      </p:sp>
      <p:sp>
        <p:nvSpPr>
          <p:cNvPr id="13315" name="WordArt 6"/>
          <p:cNvSpPr>
            <a:spLocks noChangeArrowheads="1" noChangeShapeType="1" noTextEdit="1"/>
          </p:cNvSpPr>
          <p:nvPr/>
        </p:nvSpPr>
        <p:spPr bwMode="auto">
          <a:xfrm>
            <a:off x="2057400" y="685800"/>
            <a:ext cx="4514850" cy="533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Kính già, yêu trẻ (tt)</a:t>
            </a:r>
          </a:p>
        </p:txBody>
      </p:sp>
      <p:sp>
        <p:nvSpPr>
          <p:cNvPr id="13316" name="Text Box 7"/>
          <p:cNvSpPr txBox="1">
            <a:spLocks noChangeArrowheads="1"/>
          </p:cNvSpPr>
          <p:nvPr/>
        </p:nvSpPr>
        <p:spPr bwMode="auto">
          <a:xfrm>
            <a:off x="304800" y="1752600"/>
            <a:ext cx="6629400" cy="1862138"/>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Dặn dò</a:t>
            </a:r>
            <a:r>
              <a:rPr lang="en-US" sz="2800" b="1">
                <a:solidFill>
                  <a:srgbClr val="0000FF"/>
                </a:solidFill>
              </a:rPr>
              <a:t>:</a:t>
            </a:r>
          </a:p>
          <a:p>
            <a:pPr>
              <a:spcBef>
                <a:spcPct val="50000"/>
              </a:spcBef>
              <a:buFontTx/>
              <a:buChar char="-"/>
            </a:pPr>
            <a:r>
              <a:rPr lang="en-US" sz="2800"/>
              <a:t> </a:t>
            </a:r>
            <a:r>
              <a:rPr lang="en-US" sz="2800" b="1">
                <a:solidFill>
                  <a:srgbClr val="0000FF"/>
                </a:solidFill>
              </a:rPr>
              <a:t>Các em về nhà xem lại bài.</a:t>
            </a:r>
          </a:p>
          <a:p>
            <a:pPr>
              <a:spcBef>
                <a:spcPct val="50000"/>
              </a:spcBef>
              <a:buFontTx/>
              <a:buChar char="-"/>
            </a:pPr>
            <a:r>
              <a:rPr lang="en-US" sz="2800" b="1">
                <a:solidFill>
                  <a:srgbClr val="0000FF"/>
                </a:solidFill>
              </a:rPr>
              <a:t> Chuẩn bị bài tôn trọng phụ nữ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990600" y="39688"/>
            <a:ext cx="10363200" cy="6894512"/>
            <a:chOff x="-624" y="0"/>
            <a:chExt cx="6528" cy="4343"/>
          </a:xfrm>
        </p:grpSpPr>
        <p:grpSp>
          <p:nvGrpSpPr>
            <p:cNvPr id="14343" name="Group 5"/>
            <p:cNvGrpSpPr>
              <a:grpSpLocks/>
            </p:cNvGrpSpPr>
            <p:nvPr/>
          </p:nvGrpSpPr>
          <p:grpSpPr bwMode="auto">
            <a:xfrm>
              <a:off x="-624" y="48"/>
              <a:ext cx="6384" cy="4295"/>
              <a:chOff x="-624" y="48"/>
              <a:chExt cx="6384" cy="4295"/>
            </a:xfrm>
          </p:grpSpPr>
          <p:pic>
            <p:nvPicPr>
              <p:cNvPr id="14347" name="Picture 6" descr="butterflies"/>
              <p:cNvPicPr>
                <a:picLocks noChangeAspect="1" noChangeArrowheads="1" noCrop="1"/>
              </p:cNvPicPr>
              <p:nvPr/>
            </p:nvPicPr>
            <p:blipFill>
              <a:blip r:embed="rId2"/>
              <a:srcRect/>
              <a:stretch>
                <a:fillRect/>
              </a:stretch>
            </p:blipFill>
            <p:spPr bwMode="auto">
              <a:xfrm>
                <a:off x="-624" y="48"/>
                <a:ext cx="4848" cy="3515"/>
              </a:xfrm>
              <a:prstGeom prst="rect">
                <a:avLst/>
              </a:prstGeom>
              <a:noFill/>
              <a:ln w="9525">
                <a:noFill/>
                <a:miter lim="800000"/>
                <a:headEnd/>
                <a:tailEnd/>
              </a:ln>
            </p:spPr>
          </p:pic>
          <p:sp>
            <p:nvSpPr>
              <p:cNvPr id="14348" name="Rectangle 7"/>
              <p:cNvSpPr>
                <a:spLocks noChangeArrowheads="1"/>
              </p:cNvSpPr>
              <p:nvPr/>
            </p:nvSpPr>
            <p:spPr bwMode="auto">
              <a:xfrm>
                <a:off x="0" y="3600"/>
                <a:ext cx="5760" cy="720"/>
              </a:xfrm>
              <a:prstGeom prst="rect">
                <a:avLst/>
              </a:prstGeom>
              <a:solidFill>
                <a:srgbClr val="FFB76F"/>
              </a:solidFill>
              <a:ln w="9525">
                <a:noFill/>
                <a:miter lim="800000"/>
                <a:headEnd/>
                <a:tailEnd/>
              </a:ln>
            </p:spPr>
            <p:txBody>
              <a:bodyPr wrap="none" anchor="ctr"/>
              <a:lstStyle/>
              <a:p>
                <a:endParaRPr lang="en-US"/>
              </a:p>
            </p:txBody>
          </p:sp>
          <p:sp>
            <p:nvSpPr>
              <p:cNvPr id="14349" name="Freeform 8"/>
              <p:cNvSpPr>
                <a:spLocks/>
              </p:cNvSpPr>
              <p:nvPr/>
            </p:nvSpPr>
            <p:spPr bwMode="auto">
              <a:xfrm>
                <a:off x="931" y="3384"/>
                <a:ext cx="590" cy="448"/>
              </a:xfrm>
              <a:custGeom>
                <a:avLst/>
                <a:gdLst>
                  <a:gd name="T0" fmla="*/ 210 w 590"/>
                  <a:gd name="T1" fmla="*/ 403 h 448"/>
                  <a:gd name="T2" fmla="*/ 82 w 590"/>
                  <a:gd name="T3" fmla="*/ 115 h 448"/>
                  <a:gd name="T4" fmla="*/ 50 w 590"/>
                  <a:gd name="T5" fmla="*/ 51 h 448"/>
                  <a:gd name="T6" fmla="*/ 40 w 590"/>
                  <a:gd name="T7" fmla="*/ 19 h 448"/>
                  <a:gd name="T8" fmla="*/ 8 w 590"/>
                  <a:gd name="T9" fmla="*/ 8 h 448"/>
                  <a:gd name="T10" fmla="*/ 104 w 590"/>
                  <a:gd name="T11" fmla="*/ 61 h 448"/>
                  <a:gd name="T12" fmla="*/ 125 w 590"/>
                  <a:gd name="T13" fmla="*/ 83 h 448"/>
                  <a:gd name="T14" fmla="*/ 157 w 590"/>
                  <a:gd name="T15" fmla="*/ 104 h 448"/>
                  <a:gd name="T16" fmla="*/ 210 w 590"/>
                  <a:gd name="T17" fmla="*/ 147 h 448"/>
                  <a:gd name="T18" fmla="*/ 232 w 590"/>
                  <a:gd name="T19" fmla="*/ 168 h 448"/>
                  <a:gd name="T20" fmla="*/ 253 w 590"/>
                  <a:gd name="T21" fmla="*/ 232 h 448"/>
                  <a:gd name="T22" fmla="*/ 285 w 590"/>
                  <a:gd name="T23" fmla="*/ 296 h 448"/>
                  <a:gd name="T24" fmla="*/ 360 w 590"/>
                  <a:gd name="T25" fmla="*/ 147 h 448"/>
                  <a:gd name="T26" fmla="*/ 349 w 590"/>
                  <a:gd name="T27" fmla="*/ 296 h 448"/>
                  <a:gd name="T28" fmla="*/ 456 w 590"/>
                  <a:gd name="T29" fmla="*/ 168 h 448"/>
                  <a:gd name="T30" fmla="*/ 488 w 590"/>
                  <a:gd name="T31" fmla="*/ 179 h 448"/>
                  <a:gd name="T32" fmla="*/ 466 w 590"/>
                  <a:gd name="T33" fmla="*/ 200 h 448"/>
                  <a:gd name="T34" fmla="*/ 445 w 590"/>
                  <a:gd name="T35" fmla="*/ 285 h 448"/>
                  <a:gd name="T36" fmla="*/ 456 w 590"/>
                  <a:gd name="T37" fmla="*/ 339 h 448"/>
                  <a:gd name="T38" fmla="*/ 477 w 590"/>
                  <a:gd name="T39" fmla="*/ 307 h 448"/>
                  <a:gd name="T40" fmla="*/ 573 w 590"/>
                  <a:gd name="T41" fmla="*/ 275 h 448"/>
                  <a:gd name="T42" fmla="*/ 520 w 590"/>
                  <a:gd name="T43" fmla="*/ 285 h 448"/>
                  <a:gd name="T44" fmla="*/ 466 w 590"/>
                  <a:gd name="T45" fmla="*/ 371 h 448"/>
                  <a:gd name="T46" fmla="*/ 584 w 590"/>
                  <a:gd name="T47" fmla="*/ 403 h 448"/>
                  <a:gd name="T48" fmla="*/ 477 w 590"/>
                  <a:gd name="T49" fmla="*/ 413 h 448"/>
                  <a:gd name="T50" fmla="*/ 232 w 590"/>
                  <a:gd name="T51" fmla="*/ 435 h 448"/>
                  <a:gd name="T52" fmla="*/ 221 w 590"/>
                  <a:gd name="T53" fmla="*/ 403 h 448"/>
                  <a:gd name="T54" fmla="*/ 189 w 590"/>
                  <a:gd name="T55" fmla="*/ 392 h 448"/>
                  <a:gd name="T56" fmla="*/ 221 w 590"/>
                  <a:gd name="T57" fmla="*/ 381 h 448"/>
                  <a:gd name="T58" fmla="*/ 210 w 590"/>
                  <a:gd name="T59" fmla="*/ 403 h 4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0"/>
                  <a:gd name="T91" fmla="*/ 0 h 448"/>
                  <a:gd name="T92" fmla="*/ 590 w 590"/>
                  <a:gd name="T93" fmla="*/ 448 h 4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0" h="448">
                    <a:moveTo>
                      <a:pt x="210" y="403"/>
                    </a:moveTo>
                    <a:cubicBezTo>
                      <a:pt x="177" y="301"/>
                      <a:pt x="163" y="192"/>
                      <a:pt x="82" y="115"/>
                    </a:cubicBezTo>
                    <a:cubicBezTo>
                      <a:pt x="57" y="35"/>
                      <a:pt x="91" y="133"/>
                      <a:pt x="50" y="51"/>
                    </a:cubicBezTo>
                    <a:cubicBezTo>
                      <a:pt x="45" y="41"/>
                      <a:pt x="48" y="27"/>
                      <a:pt x="40" y="19"/>
                    </a:cubicBezTo>
                    <a:cubicBezTo>
                      <a:pt x="32" y="11"/>
                      <a:pt x="0" y="0"/>
                      <a:pt x="8" y="8"/>
                    </a:cubicBezTo>
                    <a:cubicBezTo>
                      <a:pt x="46" y="46"/>
                      <a:pt x="63" y="48"/>
                      <a:pt x="104" y="61"/>
                    </a:cubicBezTo>
                    <a:cubicBezTo>
                      <a:pt x="111" y="68"/>
                      <a:pt x="117" y="77"/>
                      <a:pt x="125" y="83"/>
                    </a:cubicBezTo>
                    <a:cubicBezTo>
                      <a:pt x="135" y="91"/>
                      <a:pt x="148" y="95"/>
                      <a:pt x="157" y="104"/>
                    </a:cubicBezTo>
                    <a:cubicBezTo>
                      <a:pt x="206" y="153"/>
                      <a:pt x="147" y="125"/>
                      <a:pt x="210" y="147"/>
                    </a:cubicBezTo>
                    <a:cubicBezTo>
                      <a:pt x="217" y="154"/>
                      <a:pt x="227" y="159"/>
                      <a:pt x="232" y="168"/>
                    </a:cubicBezTo>
                    <a:cubicBezTo>
                      <a:pt x="242" y="188"/>
                      <a:pt x="246" y="211"/>
                      <a:pt x="253" y="232"/>
                    </a:cubicBezTo>
                    <a:cubicBezTo>
                      <a:pt x="260" y="255"/>
                      <a:pt x="277" y="273"/>
                      <a:pt x="285" y="296"/>
                    </a:cubicBezTo>
                    <a:cubicBezTo>
                      <a:pt x="294" y="223"/>
                      <a:pt x="286" y="170"/>
                      <a:pt x="360" y="147"/>
                    </a:cubicBezTo>
                    <a:cubicBezTo>
                      <a:pt x="329" y="238"/>
                      <a:pt x="335" y="189"/>
                      <a:pt x="349" y="296"/>
                    </a:cubicBezTo>
                    <a:cubicBezTo>
                      <a:pt x="372" y="229"/>
                      <a:pt x="387" y="192"/>
                      <a:pt x="456" y="168"/>
                    </a:cubicBezTo>
                    <a:cubicBezTo>
                      <a:pt x="467" y="172"/>
                      <a:pt x="485" y="168"/>
                      <a:pt x="488" y="179"/>
                    </a:cubicBezTo>
                    <a:cubicBezTo>
                      <a:pt x="491" y="189"/>
                      <a:pt x="470" y="191"/>
                      <a:pt x="466" y="200"/>
                    </a:cubicBezTo>
                    <a:cubicBezTo>
                      <a:pt x="454" y="227"/>
                      <a:pt x="454" y="257"/>
                      <a:pt x="445" y="285"/>
                    </a:cubicBezTo>
                    <a:cubicBezTo>
                      <a:pt x="449" y="303"/>
                      <a:pt x="441" y="329"/>
                      <a:pt x="456" y="339"/>
                    </a:cubicBezTo>
                    <a:cubicBezTo>
                      <a:pt x="467" y="346"/>
                      <a:pt x="466" y="314"/>
                      <a:pt x="477" y="307"/>
                    </a:cubicBezTo>
                    <a:cubicBezTo>
                      <a:pt x="484" y="302"/>
                      <a:pt x="553" y="281"/>
                      <a:pt x="573" y="275"/>
                    </a:cubicBezTo>
                    <a:cubicBezTo>
                      <a:pt x="590" y="270"/>
                      <a:pt x="538" y="282"/>
                      <a:pt x="520" y="285"/>
                    </a:cubicBezTo>
                    <a:cubicBezTo>
                      <a:pt x="494" y="361"/>
                      <a:pt x="517" y="336"/>
                      <a:pt x="466" y="371"/>
                    </a:cubicBezTo>
                    <a:cubicBezTo>
                      <a:pt x="547" y="398"/>
                      <a:pt x="508" y="388"/>
                      <a:pt x="584" y="403"/>
                    </a:cubicBezTo>
                    <a:cubicBezTo>
                      <a:pt x="537" y="448"/>
                      <a:pt x="585" y="413"/>
                      <a:pt x="477" y="413"/>
                    </a:cubicBezTo>
                    <a:cubicBezTo>
                      <a:pt x="436" y="413"/>
                      <a:pt x="283" y="430"/>
                      <a:pt x="232" y="435"/>
                    </a:cubicBezTo>
                    <a:cubicBezTo>
                      <a:pt x="151" y="407"/>
                      <a:pt x="146" y="417"/>
                      <a:pt x="221" y="403"/>
                    </a:cubicBezTo>
                    <a:cubicBezTo>
                      <a:pt x="210" y="399"/>
                      <a:pt x="189" y="403"/>
                      <a:pt x="189" y="392"/>
                    </a:cubicBezTo>
                    <a:cubicBezTo>
                      <a:pt x="189" y="381"/>
                      <a:pt x="211" y="376"/>
                      <a:pt x="221" y="381"/>
                    </a:cubicBezTo>
                    <a:cubicBezTo>
                      <a:pt x="228" y="385"/>
                      <a:pt x="214" y="396"/>
                      <a:pt x="210" y="403"/>
                    </a:cubicBezTo>
                    <a:close/>
                  </a:path>
                </a:pathLst>
              </a:custGeom>
              <a:solidFill>
                <a:srgbClr val="66FF33"/>
              </a:solidFill>
              <a:ln w="9525">
                <a:noFill/>
                <a:round/>
                <a:headEnd/>
                <a:tailEnd/>
              </a:ln>
            </p:spPr>
            <p:txBody>
              <a:bodyPr/>
              <a:lstStyle/>
              <a:p>
                <a:endParaRPr lang="en-US"/>
              </a:p>
            </p:txBody>
          </p:sp>
          <p:sp>
            <p:nvSpPr>
              <p:cNvPr id="14350" name="Freeform 9"/>
              <p:cNvSpPr>
                <a:spLocks/>
              </p:cNvSpPr>
              <p:nvPr/>
            </p:nvSpPr>
            <p:spPr bwMode="auto">
              <a:xfrm>
                <a:off x="2596" y="3277"/>
                <a:ext cx="828" cy="318"/>
              </a:xfrm>
              <a:custGeom>
                <a:avLst/>
                <a:gdLst>
                  <a:gd name="T0" fmla="*/ 657 w 828"/>
                  <a:gd name="T1" fmla="*/ 307 h 318"/>
                  <a:gd name="T2" fmla="*/ 700 w 828"/>
                  <a:gd name="T3" fmla="*/ 168 h 318"/>
                  <a:gd name="T4" fmla="*/ 711 w 828"/>
                  <a:gd name="T5" fmla="*/ 136 h 318"/>
                  <a:gd name="T6" fmla="*/ 711 w 828"/>
                  <a:gd name="T7" fmla="*/ 104 h 318"/>
                  <a:gd name="T8" fmla="*/ 679 w 828"/>
                  <a:gd name="T9" fmla="*/ 115 h 318"/>
                  <a:gd name="T10" fmla="*/ 657 w 828"/>
                  <a:gd name="T11" fmla="*/ 179 h 318"/>
                  <a:gd name="T12" fmla="*/ 636 w 828"/>
                  <a:gd name="T13" fmla="*/ 211 h 318"/>
                  <a:gd name="T14" fmla="*/ 625 w 828"/>
                  <a:gd name="T15" fmla="*/ 179 h 318"/>
                  <a:gd name="T16" fmla="*/ 647 w 828"/>
                  <a:gd name="T17" fmla="*/ 94 h 318"/>
                  <a:gd name="T18" fmla="*/ 615 w 828"/>
                  <a:gd name="T19" fmla="*/ 104 h 318"/>
                  <a:gd name="T20" fmla="*/ 561 w 828"/>
                  <a:gd name="T21" fmla="*/ 190 h 318"/>
                  <a:gd name="T22" fmla="*/ 572 w 828"/>
                  <a:gd name="T23" fmla="*/ 158 h 318"/>
                  <a:gd name="T24" fmla="*/ 615 w 828"/>
                  <a:gd name="T25" fmla="*/ 51 h 318"/>
                  <a:gd name="T26" fmla="*/ 593 w 828"/>
                  <a:gd name="T27" fmla="*/ 40 h 318"/>
                  <a:gd name="T28" fmla="*/ 508 w 828"/>
                  <a:gd name="T29" fmla="*/ 158 h 318"/>
                  <a:gd name="T30" fmla="*/ 412 w 828"/>
                  <a:gd name="T31" fmla="*/ 62 h 318"/>
                  <a:gd name="T32" fmla="*/ 433 w 828"/>
                  <a:gd name="T33" fmla="*/ 94 h 318"/>
                  <a:gd name="T34" fmla="*/ 444 w 828"/>
                  <a:gd name="T35" fmla="*/ 190 h 318"/>
                  <a:gd name="T36" fmla="*/ 423 w 828"/>
                  <a:gd name="T37" fmla="*/ 211 h 318"/>
                  <a:gd name="T38" fmla="*/ 412 w 828"/>
                  <a:gd name="T39" fmla="*/ 264 h 318"/>
                  <a:gd name="T40" fmla="*/ 380 w 828"/>
                  <a:gd name="T41" fmla="*/ 232 h 318"/>
                  <a:gd name="T42" fmla="*/ 369 w 828"/>
                  <a:gd name="T43" fmla="*/ 275 h 318"/>
                  <a:gd name="T44" fmla="*/ 359 w 828"/>
                  <a:gd name="T45" fmla="*/ 307 h 318"/>
                  <a:gd name="T46" fmla="*/ 305 w 828"/>
                  <a:gd name="T47" fmla="*/ 254 h 318"/>
                  <a:gd name="T48" fmla="*/ 241 w 828"/>
                  <a:gd name="T49" fmla="*/ 275 h 318"/>
                  <a:gd name="T50" fmla="*/ 209 w 828"/>
                  <a:gd name="T51" fmla="*/ 286 h 318"/>
                  <a:gd name="T52" fmla="*/ 145 w 828"/>
                  <a:gd name="T53" fmla="*/ 264 h 318"/>
                  <a:gd name="T54" fmla="*/ 81 w 828"/>
                  <a:gd name="T55" fmla="*/ 286 h 318"/>
                  <a:gd name="T56" fmla="*/ 103 w 828"/>
                  <a:gd name="T57" fmla="*/ 307 h 318"/>
                  <a:gd name="T58" fmla="*/ 241 w 828"/>
                  <a:gd name="T59" fmla="*/ 296 h 318"/>
                  <a:gd name="T60" fmla="*/ 380 w 828"/>
                  <a:gd name="T61" fmla="*/ 318 h 318"/>
                  <a:gd name="T62" fmla="*/ 657 w 828"/>
                  <a:gd name="T63" fmla="*/ 307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8"/>
                  <a:gd name="T97" fmla="*/ 0 h 318"/>
                  <a:gd name="T98" fmla="*/ 828 w 828"/>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8" h="318">
                    <a:moveTo>
                      <a:pt x="657" y="307"/>
                    </a:moveTo>
                    <a:cubicBezTo>
                      <a:pt x="665" y="246"/>
                      <a:pt x="660" y="210"/>
                      <a:pt x="700" y="168"/>
                    </a:cubicBezTo>
                    <a:cubicBezTo>
                      <a:pt x="704" y="157"/>
                      <a:pt x="703" y="144"/>
                      <a:pt x="711" y="136"/>
                    </a:cubicBezTo>
                    <a:cubicBezTo>
                      <a:pt x="760" y="87"/>
                      <a:pt x="828" y="86"/>
                      <a:pt x="711" y="104"/>
                    </a:cubicBezTo>
                    <a:cubicBezTo>
                      <a:pt x="700" y="108"/>
                      <a:pt x="686" y="106"/>
                      <a:pt x="679" y="115"/>
                    </a:cubicBezTo>
                    <a:cubicBezTo>
                      <a:pt x="666" y="133"/>
                      <a:pt x="669" y="160"/>
                      <a:pt x="657" y="179"/>
                    </a:cubicBezTo>
                    <a:cubicBezTo>
                      <a:pt x="650" y="190"/>
                      <a:pt x="643" y="200"/>
                      <a:pt x="636" y="211"/>
                    </a:cubicBezTo>
                    <a:cubicBezTo>
                      <a:pt x="632" y="200"/>
                      <a:pt x="625" y="190"/>
                      <a:pt x="625" y="179"/>
                    </a:cubicBezTo>
                    <a:cubicBezTo>
                      <a:pt x="625" y="152"/>
                      <a:pt x="661" y="122"/>
                      <a:pt x="647" y="94"/>
                    </a:cubicBezTo>
                    <a:cubicBezTo>
                      <a:pt x="642" y="84"/>
                      <a:pt x="626" y="101"/>
                      <a:pt x="615" y="104"/>
                    </a:cubicBezTo>
                    <a:cubicBezTo>
                      <a:pt x="589" y="130"/>
                      <a:pt x="582" y="159"/>
                      <a:pt x="561" y="190"/>
                    </a:cubicBezTo>
                    <a:cubicBezTo>
                      <a:pt x="561" y="190"/>
                      <a:pt x="568" y="169"/>
                      <a:pt x="572" y="158"/>
                    </a:cubicBezTo>
                    <a:cubicBezTo>
                      <a:pt x="587" y="115"/>
                      <a:pt x="589" y="89"/>
                      <a:pt x="615" y="51"/>
                    </a:cubicBezTo>
                    <a:cubicBezTo>
                      <a:pt x="625" y="18"/>
                      <a:pt x="638" y="0"/>
                      <a:pt x="593" y="40"/>
                    </a:cubicBezTo>
                    <a:cubicBezTo>
                      <a:pt x="550" y="78"/>
                      <a:pt x="526" y="106"/>
                      <a:pt x="508" y="158"/>
                    </a:cubicBezTo>
                    <a:cubicBezTo>
                      <a:pt x="472" y="103"/>
                      <a:pt x="482" y="84"/>
                      <a:pt x="412" y="62"/>
                    </a:cubicBezTo>
                    <a:cubicBezTo>
                      <a:pt x="355" y="3"/>
                      <a:pt x="424" y="84"/>
                      <a:pt x="433" y="94"/>
                    </a:cubicBezTo>
                    <a:cubicBezTo>
                      <a:pt x="459" y="169"/>
                      <a:pt x="462" y="137"/>
                      <a:pt x="444" y="190"/>
                    </a:cubicBezTo>
                    <a:cubicBezTo>
                      <a:pt x="387" y="170"/>
                      <a:pt x="423" y="173"/>
                      <a:pt x="423" y="211"/>
                    </a:cubicBezTo>
                    <a:cubicBezTo>
                      <a:pt x="423" y="229"/>
                      <a:pt x="416" y="246"/>
                      <a:pt x="412" y="264"/>
                    </a:cubicBezTo>
                    <a:cubicBezTo>
                      <a:pt x="401" y="253"/>
                      <a:pt x="395" y="228"/>
                      <a:pt x="380" y="232"/>
                    </a:cubicBezTo>
                    <a:cubicBezTo>
                      <a:pt x="366" y="236"/>
                      <a:pt x="373" y="261"/>
                      <a:pt x="369" y="275"/>
                    </a:cubicBezTo>
                    <a:cubicBezTo>
                      <a:pt x="366" y="286"/>
                      <a:pt x="362" y="296"/>
                      <a:pt x="359" y="307"/>
                    </a:cubicBezTo>
                    <a:cubicBezTo>
                      <a:pt x="349" y="293"/>
                      <a:pt x="329" y="254"/>
                      <a:pt x="305" y="254"/>
                    </a:cubicBezTo>
                    <a:cubicBezTo>
                      <a:pt x="283" y="254"/>
                      <a:pt x="262" y="268"/>
                      <a:pt x="241" y="275"/>
                    </a:cubicBezTo>
                    <a:cubicBezTo>
                      <a:pt x="230" y="279"/>
                      <a:pt x="209" y="286"/>
                      <a:pt x="209" y="286"/>
                    </a:cubicBezTo>
                    <a:cubicBezTo>
                      <a:pt x="188" y="279"/>
                      <a:pt x="166" y="257"/>
                      <a:pt x="145" y="264"/>
                    </a:cubicBezTo>
                    <a:cubicBezTo>
                      <a:pt x="124" y="271"/>
                      <a:pt x="81" y="286"/>
                      <a:pt x="81" y="286"/>
                    </a:cubicBezTo>
                    <a:cubicBezTo>
                      <a:pt x="0" y="258"/>
                      <a:pt x="90" y="303"/>
                      <a:pt x="103" y="307"/>
                    </a:cubicBezTo>
                    <a:cubicBezTo>
                      <a:pt x="166" y="294"/>
                      <a:pt x="182" y="311"/>
                      <a:pt x="241" y="296"/>
                    </a:cubicBezTo>
                    <a:cubicBezTo>
                      <a:pt x="296" y="315"/>
                      <a:pt x="297" y="318"/>
                      <a:pt x="380" y="318"/>
                    </a:cubicBezTo>
                    <a:cubicBezTo>
                      <a:pt x="472" y="318"/>
                      <a:pt x="749" y="307"/>
                      <a:pt x="657" y="307"/>
                    </a:cubicBezTo>
                    <a:close/>
                  </a:path>
                </a:pathLst>
              </a:custGeom>
              <a:solidFill>
                <a:srgbClr val="66FF33"/>
              </a:solidFill>
              <a:ln w="9525">
                <a:noFill/>
                <a:round/>
                <a:headEnd/>
                <a:tailEnd/>
              </a:ln>
            </p:spPr>
            <p:txBody>
              <a:bodyPr/>
              <a:lstStyle/>
              <a:p>
                <a:endParaRPr lang="en-US"/>
              </a:p>
            </p:txBody>
          </p:sp>
          <p:sp>
            <p:nvSpPr>
              <p:cNvPr id="14351" name="Freeform 10"/>
              <p:cNvSpPr>
                <a:spLocks/>
              </p:cNvSpPr>
              <p:nvPr/>
            </p:nvSpPr>
            <p:spPr bwMode="auto">
              <a:xfrm>
                <a:off x="2992" y="3735"/>
                <a:ext cx="2768" cy="608"/>
              </a:xfrm>
              <a:custGeom>
                <a:avLst/>
                <a:gdLst>
                  <a:gd name="T0" fmla="*/ 2683 w 2768"/>
                  <a:gd name="T1" fmla="*/ 30 h 608"/>
                  <a:gd name="T2" fmla="*/ 2277 w 2768"/>
                  <a:gd name="T3" fmla="*/ 30 h 608"/>
                  <a:gd name="T4" fmla="*/ 2011 w 2768"/>
                  <a:gd name="T5" fmla="*/ 20 h 608"/>
                  <a:gd name="T6" fmla="*/ 1797 w 2768"/>
                  <a:gd name="T7" fmla="*/ 20 h 608"/>
                  <a:gd name="T8" fmla="*/ 1520 w 2768"/>
                  <a:gd name="T9" fmla="*/ 30 h 608"/>
                  <a:gd name="T10" fmla="*/ 1477 w 2768"/>
                  <a:gd name="T11" fmla="*/ 105 h 608"/>
                  <a:gd name="T12" fmla="*/ 1509 w 2768"/>
                  <a:gd name="T13" fmla="*/ 116 h 608"/>
                  <a:gd name="T14" fmla="*/ 1499 w 2768"/>
                  <a:gd name="T15" fmla="*/ 148 h 608"/>
                  <a:gd name="T16" fmla="*/ 1392 w 2768"/>
                  <a:gd name="T17" fmla="*/ 137 h 608"/>
                  <a:gd name="T18" fmla="*/ 1083 w 2768"/>
                  <a:gd name="T19" fmla="*/ 190 h 608"/>
                  <a:gd name="T20" fmla="*/ 1019 w 2768"/>
                  <a:gd name="T21" fmla="*/ 212 h 608"/>
                  <a:gd name="T22" fmla="*/ 987 w 2768"/>
                  <a:gd name="T23" fmla="*/ 222 h 608"/>
                  <a:gd name="T24" fmla="*/ 965 w 2768"/>
                  <a:gd name="T25" fmla="*/ 265 h 608"/>
                  <a:gd name="T26" fmla="*/ 656 w 2768"/>
                  <a:gd name="T27" fmla="*/ 318 h 608"/>
                  <a:gd name="T28" fmla="*/ 443 w 2768"/>
                  <a:gd name="T29" fmla="*/ 329 h 608"/>
                  <a:gd name="T30" fmla="*/ 37 w 2768"/>
                  <a:gd name="T31" fmla="*/ 340 h 608"/>
                  <a:gd name="T32" fmla="*/ 5 w 2768"/>
                  <a:gd name="T33" fmla="*/ 404 h 608"/>
                  <a:gd name="T34" fmla="*/ 101 w 2768"/>
                  <a:gd name="T35" fmla="*/ 436 h 608"/>
                  <a:gd name="T36" fmla="*/ 411 w 2768"/>
                  <a:gd name="T37" fmla="*/ 468 h 608"/>
                  <a:gd name="T38" fmla="*/ 923 w 2768"/>
                  <a:gd name="T39" fmla="*/ 532 h 608"/>
                  <a:gd name="T40" fmla="*/ 1371 w 2768"/>
                  <a:gd name="T41" fmla="*/ 542 h 608"/>
                  <a:gd name="T42" fmla="*/ 1563 w 2768"/>
                  <a:gd name="T43" fmla="*/ 500 h 608"/>
                  <a:gd name="T44" fmla="*/ 2405 w 2768"/>
                  <a:gd name="T45" fmla="*/ 532 h 608"/>
                  <a:gd name="T46" fmla="*/ 2768 w 2768"/>
                  <a:gd name="T47" fmla="*/ 478 h 608"/>
                  <a:gd name="T48" fmla="*/ 2736 w 2768"/>
                  <a:gd name="T49" fmla="*/ 276 h 608"/>
                  <a:gd name="T50" fmla="*/ 2747 w 2768"/>
                  <a:gd name="T51" fmla="*/ 30 h 608"/>
                  <a:gd name="T52" fmla="*/ 2619 w 2768"/>
                  <a:gd name="T53" fmla="*/ 41 h 6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8"/>
                  <a:gd name="T82" fmla="*/ 0 h 608"/>
                  <a:gd name="T83" fmla="*/ 2768 w 2768"/>
                  <a:gd name="T84" fmla="*/ 608 h 6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8" h="608">
                    <a:moveTo>
                      <a:pt x="2683" y="30"/>
                    </a:moveTo>
                    <a:cubicBezTo>
                      <a:pt x="2554" y="74"/>
                      <a:pt x="2409" y="49"/>
                      <a:pt x="2277" y="30"/>
                    </a:cubicBezTo>
                    <a:cubicBezTo>
                      <a:pt x="2183" y="0"/>
                      <a:pt x="2114" y="13"/>
                      <a:pt x="2011" y="20"/>
                    </a:cubicBezTo>
                    <a:cubicBezTo>
                      <a:pt x="1900" y="46"/>
                      <a:pt x="2029" y="20"/>
                      <a:pt x="1797" y="20"/>
                    </a:cubicBezTo>
                    <a:cubicBezTo>
                      <a:pt x="1705" y="20"/>
                      <a:pt x="1612" y="27"/>
                      <a:pt x="1520" y="30"/>
                    </a:cubicBezTo>
                    <a:cubicBezTo>
                      <a:pt x="1493" y="39"/>
                      <a:pt x="1440" y="67"/>
                      <a:pt x="1477" y="105"/>
                    </a:cubicBezTo>
                    <a:cubicBezTo>
                      <a:pt x="1485" y="113"/>
                      <a:pt x="1498" y="112"/>
                      <a:pt x="1509" y="116"/>
                    </a:cubicBezTo>
                    <a:cubicBezTo>
                      <a:pt x="1506" y="127"/>
                      <a:pt x="1507" y="140"/>
                      <a:pt x="1499" y="148"/>
                    </a:cubicBezTo>
                    <a:cubicBezTo>
                      <a:pt x="1472" y="175"/>
                      <a:pt x="1420" y="146"/>
                      <a:pt x="1392" y="137"/>
                    </a:cubicBezTo>
                    <a:cubicBezTo>
                      <a:pt x="1291" y="150"/>
                      <a:pt x="1179" y="157"/>
                      <a:pt x="1083" y="190"/>
                    </a:cubicBezTo>
                    <a:cubicBezTo>
                      <a:pt x="1062" y="197"/>
                      <a:pt x="1040" y="205"/>
                      <a:pt x="1019" y="212"/>
                    </a:cubicBezTo>
                    <a:cubicBezTo>
                      <a:pt x="1008" y="216"/>
                      <a:pt x="987" y="222"/>
                      <a:pt x="987" y="222"/>
                    </a:cubicBezTo>
                    <a:cubicBezTo>
                      <a:pt x="1053" y="245"/>
                      <a:pt x="999" y="259"/>
                      <a:pt x="965" y="265"/>
                    </a:cubicBezTo>
                    <a:cubicBezTo>
                      <a:pt x="863" y="284"/>
                      <a:pt x="759" y="311"/>
                      <a:pt x="656" y="318"/>
                    </a:cubicBezTo>
                    <a:cubicBezTo>
                      <a:pt x="585" y="323"/>
                      <a:pt x="514" y="325"/>
                      <a:pt x="443" y="329"/>
                    </a:cubicBezTo>
                    <a:cubicBezTo>
                      <a:pt x="309" y="344"/>
                      <a:pt x="174" y="333"/>
                      <a:pt x="37" y="340"/>
                    </a:cubicBezTo>
                    <a:cubicBezTo>
                      <a:pt x="33" y="346"/>
                      <a:pt x="0" y="391"/>
                      <a:pt x="5" y="404"/>
                    </a:cubicBezTo>
                    <a:cubicBezTo>
                      <a:pt x="15" y="430"/>
                      <a:pt x="92" y="435"/>
                      <a:pt x="101" y="436"/>
                    </a:cubicBezTo>
                    <a:cubicBezTo>
                      <a:pt x="204" y="450"/>
                      <a:pt x="308" y="455"/>
                      <a:pt x="411" y="468"/>
                    </a:cubicBezTo>
                    <a:cubicBezTo>
                      <a:pt x="550" y="559"/>
                      <a:pt x="788" y="528"/>
                      <a:pt x="923" y="532"/>
                    </a:cubicBezTo>
                    <a:cubicBezTo>
                      <a:pt x="1072" y="568"/>
                      <a:pt x="1217" y="548"/>
                      <a:pt x="1371" y="542"/>
                    </a:cubicBezTo>
                    <a:cubicBezTo>
                      <a:pt x="1434" y="522"/>
                      <a:pt x="1499" y="512"/>
                      <a:pt x="1563" y="500"/>
                    </a:cubicBezTo>
                    <a:cubicBezTo>
                      <a:pt x="1849" y="506"/>
                      <a:pt x="2122" y="515"/>
                      <a:pt x="2405" y="532"/>
                    </a:cubicBezTo>
                    <a:cubicBezTo>
                      <a:pt x="2526" y="507"/>
                      <a:pt x="2723" y="608"/>
                      <a:pt x="2768" y="478"/>
                    </a:cubicBezTo>
                    <a:cubicBezTo>
                      <a:pt x="2748" y="403"/>
                      <a:pt x="2744" y="364"/>
                      <a:pt x="2736" y="276"/>
                    </a:cubicBezTo>
                    <a:cubicBezTo>
                      <a:pt x="2764" y="194"/>
                      <a:pt x="2757" y="114"/>
                      <a:pt x="2747" y="30"/>
                    </a:cubicBezTo>
                    <a:cubicBezTo>
                      <a:pt x="2633" y="42"/>
                      <a:pt x="2676" y="41"/>
                      <a:pt x="2619" y="41"/>
                    </a:cubicBezTo>
                  </a:path>
                </a:pathLst>
              </a:custGeom>
              <a:gradFill rotWithShape="1">
                <a:gsLst>
                  <a:gs pos="0">
                    <a:schemeClr val="accent1"/>
                  </a:gs>
                  <a:gs pos="100000">
                    <a:srgbClr val="C7BF81"/>
                  </a:gs>
                </a:gsLst>
                <a:path path="rect">
                  <a:fillToRect l="100000" t="100000"/>
                </a:path>
              </a:gradFill>
              <a:ln w="9525">
                <a:noFill/>
                <a:round/>
                <a:headEnd/>
                <a:tailEnd/>
              </a:ln>
            </p:spPr>
            <p:txBody>
              <a:bodyPr/>
              <a:lstStyle/>
              <a:p>
                <a:endParaRPr lang="en-US"/>
              </a:p>
            </p:txBody>
          </p:sp>
          <p:sp>
            <p:nvSpPr>
              <p:cNvPr id="14352" name="Freeform 11"/>
              <p:cNvSpPr>
                <a:spLocks/>
              </p:cNvSpPr>
              <p:nvPr/>
            </p:nvSpPr>
            <p:spPr bwMode="auto">
              <a:xfrm>
                <a:off x="81" y="3669"/>
                <a:ext cx="2706" cy="433"/>
              </a:xfrm>
              <a:custGeom>
                <a:avLst/>
                <a:gdLst>
                  <a:gd name="T0" fmla="*/ 1476 w 2706"/>
                  <a:gd name="T1" fmla="*/ 118 h 433"/>
                  <a:gd name="T2" fmla="*/ 1338 w 2706"/>
                  <a:gd name="T3" fmla="*/ 139 h 433"/>
                  <a:gd name="T4" fmla="*/ 911 w 2706"/>
                  <a:gd name="T5" fmla="*/ 118 h 433"/>
                  <a:gd name="T6" fmla="*/ 879 w 2706"/>
                  <a:gd name="T7" fmla="*/ 107 h 433"/>
                  <a:gd name="T8" fmla="*/ 943 w 2706"/>
                  <a:gd name="T9" fmla="*/ 64 h 433"/>
                  <a:gd name="T10" fmla="*/ 836 w 2706"/>
                  <a:gd name="T11" fmla="*/ 54 h 433"/>
                  <a:gd name="T12" fmla="*/ 186 w 2706"/>
                  <a:gd name="T13" fmla="*/ 75 h 433"/>
                  <a:gd name="T14" fmla="*/ 175 w 2706"/>
                  <a:gd name="T15" fmla="*/ 107 h 433"/>
                  <a:gd name="T16" fmla="*/ 239 w 2706"/>
                  <a:gd name="T17" fmla="*/ 139 h 433"/>
                  <a:gd name="T18" fmla="*/ 250 w 2706"/>
                  <a:gd name="T19" fmla="*/ 171 h 433"/>
                  <a:gd name="T20" fmla="*/ 228 w 2706"/>
                  <a:gd name="T21" fmla="*/ 192 h 433"/>
                  <a:gd name="T22" fmla="*/ 90 w 2706"/>
                  <a:gd name="T23" fmla="*/ 235 h 433"/>
                  <a:gd name="T24" fmla="*/ 260 w 2706"/>
                  <a:gd name="T25" fmla="*/ 320 h 433"/>
                  <a:gd name="T26" fmla="*/ 580 w 2706"/>
                  <a:gd name="T27" fmla="*/ 288 h 433"/>
                  <a:gd name="T28" fmla="*/ 858 w 2706"/>
                  <a:gd name="T29" fmla="*/ 299 h 433"/>
                  <a:gd name="T30" fmla="*/ 943 w 2706"/>
                  <a:gd name="T31" fmla="*/ 310 h 433"/>
                  <a:gd name="T32" fmla="*/ 964 w 2706"/>
                  <a:gd name="T33" fmla="*/ 342 h 433"/>
                  <a:gd name="T34" fmla="*/ 900 w 2706"/>
                  <a:gd name="T35" fmla="*/ 406 h 433"/>
                  <a:gd name="T36" fmla="*/ 1391 w 2706"/>
                  <a:gd name="T37" fmla="*/ 416 h 433"/>
                  <a:gd name="T38" fmla="*/ 1690 w 2706"/>
                  <a:gd name="T39" fmla="*/ 384 h 433"/>
                  <a:gd name="T40" fmla="*/ 2244 w 2706"/>
                  <a:gd name="T41" fmla="*/ 352 h 433"/>
                  <a:gd name="T42" fmla="*/ 2266 w 2706"/>
                  <a:gd name="T43" fmla="*/ 331 h 433"/>
                  <a:gd name="T44" fmla="*/ 2234 w 2706"/>
                  <a:gd name="T45" fmla="*/ 320 h 433"/>
                  <a:gd name="T46" fmla="*/ 2180 w 2706"/>
                  <a:gd name="T47" fmla="*/ 278 h 433"/>
                  <a:gd name="T48" fmla="*/ 1999 w 2706"/>
                  <a:gd name="T49" fmla="*/ 224 h 433"/>
                  <a:gd name="T50" fmla="*/ 2255 w 2706"/>
                  <a:gd name="T51" fmla="*/ 214 h 433"/>
                  <a:gd name="T52" fmla="*/ 2383 w 2706"/>
                  <a:gd name="T53" fmla="*/ 203 h 433"/>
                  <a:gd name="T54" fmla="*/ 2650 w 2706"/>
                  <a:gd name="T55" fmla="*/ 118 h 433"/>
                  <a:gd name="T56" fmla="*/ 2671 w 2706"/>
                  <a:gd name="T57" fmla="*/ 96 h 433"/>
                  <a:gd name="T58" fmla="*/ 2703 w 2706"/>
                  <a:gd name="T59" fmla="*/ 86 h 433"/>
                  <a:gd name="T60" fmla="*/ 2682 w 2706"/>
                  <a:gd name="T61" fmla="*/ 64 h 433"/>
                  <a:gd name="T62" fmla="*/ 2596 w 2706"/>
                  <a:gd name="T63" fmla="*/ 43 h 433"/>
                  <a:gd name="T64" fmla="*/ 2426 w 2706"/>
                  <a:gd name="T65" fmla="*/ 64 h 433"/>
                  <a:gd name="T66" fmla="*/ 2031 w 2706"/>
                  <a:gd name="T67" fmla="*/ 96 h 433"/>
                  <a:gd name="T68" fmla="*/ 1700 w 2706"/>
                  <a:gd name="T69" fmla="*/ 64 h 433"/>
                  <a:gd name="T70" fmla="*/ 1476 w 2706"/>
                  <a:gd name="T71" fmla="*/ 0 h 433"/>
                  <a:gd name="T72" fmla="*/ 1402 w 2706"/>
                  <a:gd name="T73" fmla="*/ 54 h 433"/>
                  <a:gd name="T74" fmla="*/ 1455 w 2706"/>
                  <a:gd name="T75" fmla="*/ 86 h 433"/>
                  <a:gd name="T76" fmla="*/ 1476 w 2706"/>
                  <a:gd name="T77" fmla="*/ 118 h 4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6"/>
                  <a:gd name="T118" fmla="*/ 0 h 433"/>
                  <a:gd name="T119" fmla="*/ 2706 w 2706"/>
                  <a:gd name="T120" fmla="*/ 433 h 4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6" h="433">
                    <a:moveTo>
                      <a:pt x="1476" y="118"/>
                    </a:moveTo>
                    <a:cubicBezTo>
                      <a:pt x="1420" y="155"/>
                      <a:pt x="1411" y="150"/>
                      <a:pt x="1338" y="139"/>
                    </a:cubicBezTo>
                    <a:cubicBezTo>
                      <a:pt x="1193" y="152"/>
                      <a:pt x="1054" y="140"/>
                      <a:pt x="911" y="118"/>
                    </a:cubicBezTo>
                    <a:cubicBezTo>
                      <a:pt x="900" y="114"/>
                      <a:pt x="873" y="117"/>
                      <a:pt x="879" y="107"/>
                    </a:cubicBezTo>
                    <a:cubicBezTo>
                      <a:pt x="892" y="85"/>
                      <a:pt x="943" y="64"/>
                      <a:pt x="943" y="64"/>
                    </a:cubicBezTo>
                    <a:cubicBezTo>
                      <a:pt x="865" y="38"/>
                      <a:pt x="901" y="37"/>
                      <a:pt x="836" y="54"/>
                    </a:cubicBezTo>
                    <a:cubicBezTo>
                      <a:pt x="637" y="47"/>
                      <a:pt x="383" y="7"/>
                      <a:pt x="186" y="75"/>
                    </a:cubicBezTo>
                    <a:cubicBezTo>
                      <a:pt x="182" y="86"/>
                      <a:pt x="171" y="97"/>
                      <a:pt x="175" y="107"/>
                    </a:cubicBezTo>
                    <a:cubicBezTo>
                      <a:pt x="181" y="122"/>
                      <a:pt x="226" y="135"/>
                      <a:pt x="239" y="139"/>
                    </a:cubicBezTo>
                    <a:cubicBezTo>
                      <a:pt x="243" y="150"/>
                      <a:pt x="252" y="160"/>
                      <a:pt x="250" y="171"/>
                    </a:cubicBezTo>
                    <a:cubicBezTo>
                      <a:pt x="248" y="181"/>
                      <a:pt x="237" y="187"/>
                      <a:pt x="228" y="192"/>
                    </a:cubicBezTo>
                    <a:cubicBezTo>
                      <a:pt x="185" y="213"/>
                      <a:pt x="135" y="220"/>
                      <a:pt x="90" y="235"/>
                    </a:cubicBezTo>
                    <a:cubicBezTo>
                      <a:pt x="0" y="321"/>
                      <a:pt x="240" y="318"/>
                      <a:pt x="260" y="320"/>
                    </a:cubicBezTo>
                    <a:cubicBezTo>
                      <a:pt x="365" y="300"/>
                      <a:pt x="580" y="288"/>
                      <a:pt x="580" y="288"/>
                    </a:cubicBezTo>
                    <a:cubicBezTo>
                      <a:pt x="673" y="292"/>
                      <a:pt x="765" y="293"/>
                      <a:pt x="858" y="299"/>
                    </a:cubicBezTo>
                    <a:cubicBezTo>
                      <a:pt x="887" y="301"/>
                      <a:pt x="917" y="299"/>
                      <a:pt x="943" y="310"/>
                    </a:cubicBezTo>
                    <a:cubicBezTo>
                      <a:pt x="955" y="315"/>
                      <a:pt x="957" y="331"/>
                      <a:pt x="964" y="342"/>
                    </a:cubicBezTo>
                    <a:cubicBezTo>
                      <a:pt x="948" y="393"/>
                      <a:pt x="936" y="370"/>
                      <a:pt x="900" y="406"/>
                    </a:cubicBezTo>
                    <a:cubicBezTo>
                      <a:pt x="1070" y="433"/>
                      <a:pt x="1214" y="423"/>
                      <a:pt x="1391" y="416"/>
                    </a:cubicBezTo>
                    <a:cubicBezTo>
                      <a:pt x="1489" y="393"/>
                      <a:pt x="1690" y="384"/>
                      <a:pt x="1690" y="384"/>
                    </a:cubicBezTo>
                    <a:cubicBezTo>
                      <a:pt x="1862" y="343"/>
                      <a:pt x="2085" y="356"/>
                      <a:pt x="2244" y="352"/>
                    </a:cubicBezTo>
                    <a:cubicBezTo>
                      <a:pt x="2251" y="345"/>
                      <a:pt x="2269" y="341"/>
                      <a:pt x="2266" y="331"/>
                    </a:cubicBezTo>
                    <a:cubicBezTo>
                      <a:pt x="2263" y="320"/>
                      <a:pt x="2244" y="326"/>
                      <a:pt x="2234" y="320"/>
                    </a:cubicBezTo>
                    <a:cubicBezTo>
                      <a:pt x="2177" y="286"/>
                      <a:pt x="2253" y="309"/>
                      <a:pt x="2180" y="278"/>
                    </a:cubicBezTo>
                    <a:cubicBezTo>
                      <a:pt x="2124" y="254"/>
                      <a:pt x="2059" y="239"/>
                      <a:pt x="1999" y="224"/>
                    </a:cubicBezTo>
                    <a:cubicBezTo>
                      <a:pt x="2097" y="160"/>
                      <a:pt x="2001" y="214"/>
                      <a:pt x="2255" y="214"/>
                    </a:cubicBezTo>
                    <a:cubicBezTo>
                      <a:pt x="2298" y="214"/>
                      <a:pt x="2340" y="207"/>
                      <a:pt x="2383" y="203"/>
                    </a:cubicBezTo>
                    <a:cubicBezTo>
                      <a:pt x="2472" y="174"/>
                      <a:pt x="2561" y="146"/>
                      <a:pt x="2650" y="118"/>
                    </a:cubicBezTo>
                    <a:cubicBezTo>
                      <a:pt x="2657" y="111"/>
                      <a:pt x="2662" y="101"/>
                      <a:pt x="2671" y="96"/>
                    </a:cubicBezTo>
                    <a:cubicBezTo>
                      <a:pt x="2681" y="90"/>
                      <a:pt x="2699" y="97"/>
                      <a:pt x="2703" y="86"/>
                    </a:cubicBezTo>
                    <a:cubicBezTo>
                      <a:pt x="2706" y="76"/>
                      <a:pt x="2691" y="69"/>
                      <a:pt x="2682" y="64"/>
                    </a:cubicBezTo>
                    <a:cubicBezTo>
                      <a:pt x="2669" y="56"/>
                      <a:pt x="2602" y="44"/>
                      <a:pt x="2596" y="43"/>
                    </a:cubicBezTo>
                    <a:cubicBezTo>
                      <a:pt x="2518" y="70"/>
                      <a:pt x="2583" y="51"/>
                      <a:pt x="2426" y="64"/>
                    </a:cubicBezTo>
                    <a:cubicBezTo>
                      <a:pt x="2041" y="97"/>
                      <a:pt x="2335" y="77"/>
                      <a:pt x="2031" y="96"/>
                    </a:cubicBezTo>
                    <a:cubicBezTo>
                      <a:pt x="1920" y="87"/>
                      <a:pt x="1811" y="74"/>
                      <a:pt x="1700" y="64"/>
                    </a:cubicBezTo>
                    <a:cubicBezTo>
                      <a:pt x="1626" y="41"/>
                      <a:pt x="1552" y="16"/>
                      <a:pt x="1476" y="0"/>
                    </a:cubicBezTo>
                    <a:cubicBezTo>
                      <a:pt x="1401" y="26"/>
                      <a:pt x="1419" y="0"/>
                      <a:pt x="1402" y="54"/>
                    </a:cubicBezTo>
                    <a:cubicBezTo>
                      <a:pt x="1429" y="62"/>
                      <a:pt x="1440" y="60"/>
                      <a:pt x="1455" y="86"/>
                    </a:cubicBezTo>
                    <a:cubicBezTo>
                      <a:pt x="1476" y="121"/>
                      <a:pt x="1452" y="118"/>
                      <a:pt x="1476" y="118"/>
                    </a:cubicBezTo>
                    <a:close/>
                  </a:path>
                </a:pathLst>
              </a:custGeom>
              <a:gradFill rotWithShape="1">
                <a:gsLst>
                  <a:gs pos="0">
                    <a:srgbClr val="C7BF81"/>
                  </a:gs>
                  <a:gs pos="100000">
                    <a:srgbClr val="FFFFFF"/>
                  </a:gs>
                </a:gsLst>
                <a:lin ang="18900000" scaled="1"/>
              </a:gradFill>
              <a:ln w="9525">
                <a:noFill/>
                <a:round/>
                <a:headEnd/>
                <a:tailEnd/>
              </a:ln>
            </p:spPr>
            <p:txBody>
              <a:bodyPr/>
              <a:lstStyle/>
              <a:p>
                <a:endParaRPr lang="en-US"/>
              </a:p>
            </p:txBody>
          </p:sp>
        </p:grpSp>
        <p:sp>
          <p:nvSpPr>
            <p:cNvPr id="10252" name="Freeform 12"/>
            <p:cNvSpPr>
              <a:spLocks/>
            </p:cNvSpPr>
            <p:nvPr/>
          </p:nvSpPr>
          <p:spPr bwMode="auto">
            <a:xfrm>
              <a:off x="960" y="0"/>
              <a:ext cx="1920" cy="816"/>
            </a:xfrm>
            <a:custGeom>
              <a:avLst/>
              <a:gdLst/>
              <a:ahLst/>
              <a:cxnLst>
                <a:cxn ang="0">
                  <a:pos x="170" y="4"/>
                </a:cxn>
                <a:cxn ang="0">
                  <a:pos x="693" y="15"/>
                </a:cxn>
                <a:cxn ang="0">
                  <a:pos x="885" y="57"/>
                </a:cxn>
                <a:cxn ang="0">
                  <a:pos x="949" y="121"/>
                </a:cxn>
                <a:cxn ang="0">
                  <a:pos x="864" y="239"/>
                </a:cxn>
                <a:cxn ang="0">
                  <a:pos x="1098" y="292"/>
                </a:cxn>
                <a:cxn ang="0">
                  <a:pos x="1184" y="345"/>
                </a:cxn>
                <a:cxn ang="0">
                  <a:pos x="1205" y="409"/>
                </a:cxn>
                <a:cxn ang="0">
                  <a:pos x="1194" y="441"/>
                </a:cxn>
                <a:cxn ang="0">
                  <a:pos x="1258" y="420"/>
                </a:cxn>
                <a:cxn ang="0">
                  <a:pos x="1408" y="452"/>
                </a:cxn>
                <a:cxn ang="0">
                  <a:pos x="1504" y="495"/>
                </a:cxn>
                <a:cxn ang="0">
                  <a:pos x="1536" y="527"/>
                </a:cxn>
                <a:cxn ang="0">
                  <a:pos x="1429" y="697"/>
                </a:cxn>
                <a:cxn ang="0">
                  <a:pos x="1205" y="783"/>
                </a:cxn>
                <a:cxn ang="0">
                  <a:pos x="885" y="815"/>
                </a:cxn>
                <a:cxn ang="0">
                  <a:pos x="384" y="783"/>
                </a:cxn>
                <a:cxn ang="0">
                  <a:pos x="138" y="687"/>
                </a:cxn>
                <a:cxn ang="0">
                  <a:pos x="96" y="633"/>
                </a:cxn>
                <a:cxn ang="0">
                  <a:pos x="74" y="569"/>
                </a:cxn>
                <a:cxn ang="0">
                  <a:pos x="85" y="495"/>
                </a:cxn>
                <a:cxn ang="0">
                  <a:pos x="106" y="473"/>
                </a:cxn>
                <a:cxn ang="0">
                  <a:pos x="64" y="431"/>
                </a:cxn>
                <a:cxn ang="0">
                  <a:pos x="21" y="377"/>
                </a:cxn>
                <a:cxn ang="0">
                  <a:pos x="0" y="313"/>
                </a:cxn>
                <a:cxn ang="0">
                  <a:pos x="128" y="111"/>
                </a:cxn>
                <a:cxn ang="0">
                  <a:pos x="149" y="89"/>
                </a:cxn>
                <a:cxn ang="0">
                  <a:pos x="170" y="25"/>
                </a:cxn>
                <a:cxn ang="0">
                  <a:pos x="213" y="15"/>
                </a:cxn>
                <a:cxn ang="0">
                  <a:pos x="170" y="4"/>
                </a:cxn>
              </a:cxnLst>
              <a:rect l="0" t="0" r="r" b="b"/>
              <a:pathLst>
                <a:path w="1576" h="815">
                  <a:moveTo>
                    <a:pt x="170" y="4"/>
                  </a:moveTo>
                  <a:cubicBezTo>
                    <a:pt x="343" y="26"/>
                    <a:pt x="518" y="5"/>
                    <a:pt x="693" y="15"/>
                  </a:cubicBezTo>
                  <a:cubicBezTo>
                    <a:pt x="760" y="24"/>
                    <a:pt x="819" y="42"/>
                    <a:pt x="885" y="57"/>
                  </a:cubicBezTo>
                  <a:cubicBezTo>
                    <a:pt x="920" y="94"/>
                    <a:pt x="931" y="70"/>
                    <a:pt x="949" y="121"/>
                  </a:cubicBezTo>
                  <a:cubicBezTo>
                    <a:pt x="935" y="177"/>
                    <a:pt x="919" y="220"/>
                    <a:pt x="864" y="239"/>
                  </a:cubicBezTo>
                  <a:cubicBezTo>
                    <a:pt x="934" y="285"/>
                    <a:pt x="1016" y="283"/>
                    <a:pt x="1098" y="292"/>
                  </a:cubicBezTo>
                  <a:cubicBezTo>
                    <a:pt x="1174" y="317"/>
                    <a:pt x="1149" y="294"/>
                    <a:pt x="1184" y="345"/>
                  </a:cubicBezTo>
                  <a:cubicBezTo>
                    <a:pt x="1191" y="366"/>
                    <a:pt x="1198" y="388"/>
                    <a:pt x="1205" y="409"/>
                  </a:cubicBezTo>
                  <a:cubicBezTo>
                    <a:pt x="1209" y="420"/>
                    <a:pt x="1183" y="439"/>
                    <a:pt x="1194" y="441"/>
                  </a:cubicBezTo>
                  <a:cubicBezTo>
                    <a:pt x="1216" y="446"/>
                    <a:pt x="1258" y="420"/>
                    <a:pt x="1258" y="420"/>
                  </a:cubicBezTo>
                  <a:cubicBezTo>
                    <a:pt x="1308" y="433"/>
                    <a:pt x="1359" y="438"/>
                    <a:pt x="1408" y="452"/>
                  </a:cubicBezTo>
                  <a:cubicBezTo>
                    <a:pt x="1443" y="462"/>
                    <a:pt x="1469" y="483"/>
                    <a:pt x="1504" y="495"/>
                  </a:cubicBezTo>
                  <a:cubicBezTo>
                    <a:pt x="1515" y="506"/>
                    <a:pt x="1529" y="513"/>
                    <a:pt x="1536" y="527"/>
                  </a:cubicBezTo>
                  <a:cubicBezTo>
                    <a:pt x="1576" y="608"/>
                    <a:pt x="1497" y="676"/>
                    <a:pt x="1429" y="697"/>
                  </a:cubicBezTo>
                  <a:cubicBezTo>
                    <a:pt x="1370" y="759"/>
                    <a:pt x="1288" y="770"/>
                    <a:pt x="1205" y="783"/>
                  </a:cubicBezTo>
                  <a:cubicBezTo>
                    <a:pt x="1095" y="800"/>
                    <a:pt x="1000" y="808"/>
                    <a:pt x="885" y="815"/>
                  </a:cubicBezTo>
                  <a:cubicBezTo>
                    <a:pt x="592" y="807"/>
                    <a:pt x="583" y="806"/>
                    <a:pt x="384" y="783"/>
                  </a:cubicBezTo>
                  <a:cubicBezTo>
                    <a:pt x="305" y="756"/>
                    <a:pt x="205" y="741"/>
                    <a:pt x="138" y="687"/>
                  </a:cubicBezTo>
                  <a:cubicBezTo>
                    <a:pt x="124" y="675"/>
                    <a:pt x="103" y="649"/>
                    <a:pt x="96" y="633"/>
                  </a:cubicBezTo>
                  <a:cubicBezTo>
                    <a:pt x="87" y="612"/>
                    <a:pt x="74" y="569"/>
                    <a:pt x="74" y="569"/>
                  </a:cubicBezTo>
                  <a:cubicBezTo>
                    <a:pt x="78" y="544"/>
                    <a:pt x="77" y="519"/>
                    <a:pt x="85" y="495"/>
                  </a:cubicBezTo>
                  <a:cubicBezTo>
                    <a:pt x="88" y="485"/>
                    <a:pt x="104" y="483"/>
                    <a:pt x="106" y="473"/>
                  </a:cubicBezTo>
                  <a:cubicBezTo>
                    <a:pt x="113" y="437"/>
                    <a:pt x="86" y="438"/>
                    <a:pt x="64" y="431"/>
                  </a:cubicBezTo>
                  <a:cubicBezTo>
                    <a:pt x="46" y="413"/>
                    <a:pt x="32" y="402"/>
                    <a:pt x="21" y="377"/>
                  </a:cubicBezTo>
                  <a:cubicBezTo>
                    <a:pt x="12" y="356"/>
                    <a:pt x="0" y="313"/>
                    <a:pt x="0" y="313"/>
                  </a:cubicBezTo>
                  <a:cubicBezTo>
                    <a:pt x="24" y="217"/>
                    <a:pt x="23" y="144"/>
                    <a:pt x="128" y="111"/>
                  </a:cubicBezTo>
                  <a:cubicBezTo>
                    <a:pt x="135" y="104"/>
                    <a:pt x="145" y="98"/>
                    <a:pt x="149" y="89"/>
                  </a:cubicBezTo>
                  <a:cubicBezTo>
                    <a:pt x="159" y="69"/>
                    <a:pt x="148" y="30"/>
                    <a:pt x="170" y="25"/>
                  </a:cubicBezTo>
                  <a:cubicBezTo>
                    <a:pt x="184" y="22"/>
                    <a:pt x="213" y="30"/>
                    <a:pt x="213" y="15"/>
                  </a:cubicBezTo>
                  <a:cubicBezTo>
                    <a:pt x="213" y="0"/>
                    <a:pt x="184" y="8"/>
                    <a:pt x="170" y="4"/>
                  </a:cubicBezTo>
                  <a:close/>
                </a:path>
              </a:pathLst>
            </a:custGeom>
            <a:gradFill rotWithShape="1">
              <a:gsLst>
                <a:gs pos="0">
                  <a:schemeClr val="accent1"/>
                </a:gs>
                <a:gs pos="50000">
                  <a:schemeClr val="bg1"/>
                </a:gs>
                <a:gs pos="100000">
                  <a:schemeClr val="accent1"/>
                </a:gs>
              </a:gsLst>
              <a:lin ang="2700000" scaled="1"/>
            </a:gradFill>
            <a:ln w="9525">
              <a:noFill/>
              <a:round/>
              <a:headEnd/>
              <a:tailEnd/>
            </a:ln>
            <a:effectLst/>
          </p:spPr>
          <p:txBody>
            <a:bodyPr/>
            <a:lstStyle/>
            <a:p>
              <a:pPr>
                <a:defRPr/>
              </a:pPr>
              <a:endParaRPr lang="en-US"/>
            </a:p>
          </p:txBody>
        </p:sp>
        <p:sp>
          <p:nvSpPr>
            <p:cNvPr id="10253" name="Freeform 13"/>
            <p:cNvSpPr>
              <a:spLocks/>
            </p:cNvSpPr>
            <p:nvPr/>
          </p:nvSpPr>
          <p:spPr bwMode="auto">
            <a:xfrm>
              <a:off x="1920" y="75"/>
              <a:ext cx="3984" cy="842"/>
            </a:xfrm>
            <a:custGeom>
              <a:avLst/>
              <a:gdLst/>
              <a:ahLst/>
              <a:cxnLst>
                <a:cxn ang="0">
                  <a:pos x="1697" y="74"/>
                </a:cxn>
                <a:cxn ang="0">
                  <a:pos x="1356" y="32"/>
                </a:cxn>
                <a:cxn ang="0">
                  <a:pos x="1111" y="0"/>
                </a:cxn>
                <a:cxn ang="0">
                  <a:pos x="887" y="32"/>
                </a:cxn>
                <a:cxn ang="0">
                  <a:pos x="833" y="117"/>
                </a:cxn>
                <a:cxn ang="0">
                  <a:pos x="919" y="192"/>
                </a:cxn>
                <a:cxn ang="0">
                  <a:pos x="961" y="202"/>
                </a:cxn>
                <a:cxn ang="0">
                  <a:pos x="929" y="192"/>
                </a:cxn>
                <a:cxn ang="0">
                  <a:pos x="129" y="202"/>
                </a:cxn>
                <a:cxn ang="0">
                  <a:pos x="1" y="309"/>
                </a:cxn>
                <a:cxn ang="0">
                  <a:pos x="12" y="362"/>
                </a:cxn>
                <a:cxn ang="0">
                  <a:pos x="55" y="373"/>
                </a:cxn>
                <a:cxn ang="0">
                  <a:pos x="385" y="416"/>
                </a:cxn>
                <a:cxn ang="0">
                  <a:pos x="545" y="405"/>
                </a:cxn>
                <a:cxn ang="0">
                  <a:pos x="577" y="416"/>
                </a:cxn>
                <a:cxn ang="0">
                  <a:pos x="545" y="426"/>
                </a:cxn>
                <a:cxn ang="0">
                  <a:pos x="492" y="458"/>
                </a:cxn>
                <a:cxn ang="0">
                  <a:pos x="396" y="544"/>
                </a:cxn>
                <a:cxn ang="0">
                  <a:pos x="364" y="650"/>
                </a:cxn>
                <a:cxn ang="0">
                  <a:pos x="385" y="714"/>
                </a:cxn>
                <a:cxn ang="0">
                  <a:pos x="759" y="842"/>
                </a:cxn>
                <a:cxn ang="0">
                  <a:pos x="1313" y="800"/>
                </a:cxn>
                <a:cxn ang="0">
                  <a:pos x="1463" y="778"/>
                </a:cxn>
                <a:cxn ang="0">
                  <a:pos x="1527" y="757"/>
                </a:cxn>
                <a:cxn ang="0">
                  <a:pos x="1591" y="672"/>
                </a:cxn>
                <a:cxn ang="0">
                  <a:pos x="1569" y="565"/>
                </a:cxn>
                <a:cxn ang="0">
                  <a:pos x="1537" y="554"/>
                </a:cxn>
                <a:cxn ang="0">
                  <a:pos x="1473" y="512"/>
                </a:cxn>
                <a:cxn ang="0">
                  <a:pos x="1441" y="490"/>
                </a:cxn>
                <a:cxn ang="0">
                  <a:pos x="1377" y="469"/>
                </a:cxn>
                <a:cxn ang="0">
                  <a:pos x="1281" y="480"/>
                </a:cxn>
                <a:cxn ang="0">
                  <a:pos x="1388" y="469"/>
                </a:cxn>
                <a:cxn ang="0">
                  <a:pos x="1420" y="458"/>
                </a:cxn>
                <a:cxn ang="0">
                  <a:pos x="1441" y="426"/>
                </a:cxn>
                <a:cxn ang="0">
                  <a:pos x="1345" y="309"/>
                </a:cxn>
                <a:cxn ang="0">
                  <a:pos x="1697" y="202"/>
                </a:cxn>
                <a:cxn ang="0">
                  <a:pos x="1719" y="128"/>
                </a:cxn>
                <a:cxn ang="0">
                  <a:pos x="1697" y="106"/>
                </a:cxn>
                <a:cxn ang="0">
                  <a:pos x="1633" y="64"/>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w="9525">
              <a:noFill/>
              <a:round/>
              <a:headEnd/>
              <a:tailEnd/>
            </a:ln>
            <a:effectLst/>
          </p:spPr>
          <p:txBody>
            <a:bodyPr/>
            <a:lstStyle/>
            <a:p>
              <a:pPr>
                <a:defRPr/>
              </a:pPr>
              <a:endParaRPr lang="en-US"/>
            </a:p>
          </p:txBody>
        </p:sp>
        <p:pic>
          <p:nvPicPr>
            <p:cNvPr id="14346" name="Picture 14" descr="sun14[1]"/>
            <p:cNvPicPr>
              <a:picLocks noChangeAspect="1" noChangeArrowheads="1" noCrop="1"/>
            </p:cNvPicPr>
            <p:nvPr/>
          </p:nvPicPr>
          <p:blipFill>
            <a:blip r:embed="rId3"/>
            <a:srcRect/>
            <a:stretch>
              <a:fillRect/>
            </a:stretch>
          </p:blipFill>
          <p:spPr bwMode="auto">
            <a:xfrm>
              <a:off x="4416" y="0"/>
              <a:ext cx="1296" cy="1123"/>
            </a:xfrm>
            <a:prstGeom prst="rect">
              <a:avLst/>
            </a:prstGeom>
            <a:noFill/>
            <a:ln w="9525">
              <a:noFill/>
              <a:miter lim="800000"/>
              <a:headEnd/>
              <a:tailEnd/>
            </a:ln>
          </p:spPr>
        </p:pic>
      </p:grpSp>
      <p:sp>
        <p:nvSpPr>
          <p:cNvPr id="10255" name="Text Box 15"/>
          <p:cNvSpPr txBox="1">
            <a:spLocks noChangeArrowheads="1"/>
          </p:cNvSpPr>
          <p:nvPr/>
        </p:nvSpPr>
        <p:spPr bwMode="auto">
          <a:xfrm>
            <a:off x="-9753600" y="5486400"/>
            <a:ext cx="108204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CHÚC CÁC EM HỌC SINH CHĂM NGOAN – HỌC GIỎI</a:t>
            </a:r>
          </a:p>
        </p:txBody>
      </p:sp>
      <p:pic>
        <p:nvPicPr>
          <p:cNvPr id="14340" name="Picture 11" descr="ag00373_"/>
          <p:cNvPicPr>
            <a:picLocks noChangeAspect="1" noChangeArrowheads="1" noCrop="1"/>
          </p:cNvPicPr>
          <p:nvPr/>
        </p:nvPicPr>
        <p:blipFill>
          <a:blip r:embed="rId4"/>
          <a:srcRect/>
          <a:stretch>
            <a:fillRect/>
          </a:stretch>
        </p:blipFill>
        <p:spPr bwMode="auto">
          <a:xfrm flipH="1">
            <a:off x="3886200" y="3581400"/>
            <a:ext cx="1295400" cy="962025"/>
          </a:xfrm>
          <a:prstGeom prst="rect">
            <a:avLst/>
          </a:prstGeom>
          <a:noFill/>
          <a:ln w="9525">
            <a:noFill/>
            <a:miter lim="800000"/>
            <a:headEnd/>
            <a:tailEnd/>
          </a:ln>
        </p:spPr>
      </p:pic>
      <p:pic>
        <p:nvPicPr>
          <p:cNvPr id="14341" name="Picture 11" descr="ag00373_"/>
          <p:cNvPicPr>
            <a:picLocks noChangeAspect="1" noChangeArrowheads="1" noCrop="1"/>
          </p:cNvPicPr>
          <p:nvPr/>
        </p:nvPicPr>
        <p:blipFill>
          <a:blip r:embed="rId4"/>
          <a:srcRect/>
          <a:stretch>
            <a:fillRect/>
          </a:stretch>
        </p:blipFill>
        <p:spPr bwMode="auto">
          <a:xfrm>
            <a:off x="5334000" y="3667125"/>
            <a:ext cx="1143000" cy="962025"/>
          </a:xfrm>
          <a:prstGeom prst="rect">
            <a:avLst/>
          </a:prstGeom>
          <a:noFill/>
          <a:ln w="9525">
            <a:noFill/>
            <a:miter lim="800000"/>
            <a:headEnd/>
            <a:tailEnd/>
          </a:ln>
        </p:spPr>
      </p:pic>
      <p:pic>
        <p:nvPicPr>
          <p:cNvPr id="14342" name="Picture 11" descr="ag00373_"/>
          <p:cNvPicPr>
            <a:picLocks noChangeAspect="1" noChangeArrowheads="1" noCrop="1"/>
          </p:cNvPicPr>
          <p:nvPr/>
        </p:nvPicPr>
        <p:blipFill>
          <a:blip r:embed="rId4"/>
          <a:srcRect/>
          <a:stretch>
            <a:fillRect/>
          </a:stretch>
        </p:blipFill>
        <p:spPr bwMode="auto">
          <a:xfrm>
            <a:off x="6553200" y="3652838"/>
            <a:ext cx="1143000" cy="96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2" presetClass="entr" presetSubtype="2" repeatCount="indefinite" fill="hold" grpId="0" nodeType="withEffect">
                                  <p:stCondLst>
                                    <p:cond delay="0"/>
                                  </p:stCondLst>
                                  <p:childTnLst>
                                    <p:set>
                                      <p:cBhvr>
                                        <p:cTn id="9" dur="1" fill="hold">
                                          <p:stCondLst>
                                            <p:cond delay="0"/>
                                          </p:stCondLst>
                                        </p:cTn>
                                        <p:tgtEl>
                                          <p:spTgt spid="10255"/>
                                        </p:tgtEl>
                                        <p:attrNameLst>
                                          <p:attrName>style.visibility</p:attrName>
                                        </p:attrNameLst>
                                      </p:cBhvr>
                                      <p:to>
                                        <p:strVal val="visible"/>
                                      </p:to>
                                    </p:set>
                                    <p:anim calcmode="lin" valueType="num">
                                      <p:cBhvr additive="base">
                                        <p:cTn id="10" dur="5000" fill="hold"/>
                                        <p:tgtEl>
                                          <p:spTgt spid="10255"/>
                                        </p:tgtEl>
                                        <p:attrNameLst>
                                          <p:attrName>ppt_x</p:attrName>
                                        </p:attrNameLst>
                                      </p:cBhvr>
                                      <p:tavLst>
                                        <p:tav tm="0">
                                          <p:val>
                                            <p:strVal val="1+#ppt_w/2"/>
                                          </p:val>
                                        </p:tav>
                                        <p:tav tm="100000">
                                          <p:val>
                                            <p:strVal val="#ppt_x"/>
                                          </p:val>
                                        </p:tav>
                                      </p:tavLst>
                                    </p:anim>
                                    <p:anim calcmode="lin" valueType="num">
                                      <p:cBhvr additive="base">
                                        <p:cTn id="11" dur="5000" fill="hold"/>
                                        <p:tgtEl>
                                          <p:spTgt spid="102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2819400" y="304800"/>
            <a:ext cx="3124200" cy="457200"/>
          </a:xfrm>
          <a:prstGeom prst="rect">
            <a:avLst/>
          </a:prstGeom>
          <a:noFill/>
          <a:ln w="9525">
            <a:noFill/>
            <a:miter lim="800000"/>
            <a:headEnd/>
            <a:tailEnd/>
          </a:ln>
        </p:spPr>
        <p:txBody>
          <a:bodyPr>
            <a:spAutoFit/>
          </a:bodyPr>
          <a:lstStyle/>
          <a:p>
            <a:pPr algn="ctr">
              <a:spcBef>
                <a:spcPct val="50000"/>
              </a:spcBef>
            </a:pPr>
            <a:r>
              <a:rPr lang="en-US" sz="2400" b="1">
                <a:solidFill>
                  <a:srgbClr val="C00000"/>
                </a:solidFill>
              </a:rPr>
              <a:t>Đạo đức</a:t>
            </a:r>
          </a:p>
        </p:txBody>
      </p:sp>
      <p:sp>
        <p:nvSpPr>
          <p:cNvPr id="3075" name="AutoShape 6"/>
          <p:cNvSpPr>
            <a:spLocks noChangeArrowheads="1"/>
          </p:cNvSpPr>
          <p:nvPr/>
        </p:nvSpPr>
        <p:spPr bwMode="auto">
          <a:xfrm>
            <a:off x="2209800" y="762000"/>
            <a:ext cx="5105400" cy="990600"/>
          </a:xfrm>
          <a:prstGeom prst="cloudCallout">
            <a:avLst>
              <a:gd name="adj1" fmla="val -43750"/>
              <a:gd name="adj2" fmla="val 70000"/>
            </a:avLst>
          </a:prstGeom>
          <a:solidFill>
            <a:schemeClr val="accent1"/>
          </a:solidFill>
          <a:ln w="9525">
            <a:solidFill>
              <a:schemeClr val="tx1"/>
            </a:solidFill>
            <a:round/>
            <a:headEnd/>
            <a:tailEnd/>
          </a:ln>
        </p:spPr>
        <p:txBody>
          <a:bodyPr/>
          <a:lstStyle/>
          <a:p>
            <a:pPr algn="ctr"/>
            <a:r>
              <a:rPr lang="en-US" sz="2800">
                <a:solidFill>
                  <a:srgbClr val="0000FF"/>
                </a:solidFill>
              </a:rPr>
              <a:t>Kiểm tra bài cũ</a:t>
            </a:r>
          </a:p>
        </p:txBody>
      </p:sp>
      <p:sp>
        <p:nvSpPr>
          <p:cNvPr id="2056" name="Text Box 8"/>
          <p:cNvSpPr txBox="1">
            <a:spLocks noChangeArrowheads="1"/>
          </p:cNvSpPr>
          <p:nvPr/>
        </p:nvSpPr>
        <p:spPr bwMode="auto">
          <a:xfrm>
            <a:off x="533400" y="1828800"/>
            <a:ext cx="7315200" cy="946150"/>
          </a:xfrm>
          <a:prstGeom prst="rect">
            <a:avLst/>
          </a:prstGeom>
          <a:noFill/>
          <a:ln w="9525">
            <a:noFill/>
            <a:miter lim="800000"/>
            <a:headEnd/>
            <a:tailEnd/>
          </a:ln>
        </p:spPr>
        <p:txBody>
          <a:bodyPr>
            <a:spAutoFit/>
          </a:bodyPr>
          <a:lstStyle/>
          <a:p>
            <a:pPr eaLnBrk="0" hangingPunct="0">
              <a:spcBef>
                <a:spcPct val="50000"/>
              </a:spcBef>
            </a:pPr>
            <a:r>
              <a:rPr lang="en-US" sz="2800">
                <a:solidFill>
                  <a:srgbClr val="6600CC"/>
                </a:solidFill>
              </a:rPr>
              <a:t>Những  hành động, việc làm nào sau đây thể hiện tình cảm kính già,yêu trẻ?</a:t>
            </a:r>
          </a:p>
        </p:txBody>
      </p:sp>
      <p:sp>
        <p:nvSpPr>
          <p:cNvPr id="2057" name="Rectangle 9"/>
          <p:cNvSpPr>
            <a:spLocks noChangeArrowheads="1"/>
          </p:cNvSpPr>
          <p:nvPr/>
        </p:nvSpPr>
        <p:spPr bwMode="auto">
          <a:xfrm>
            <a:off x="457200" y="3033713"/>
            <a:ext cx="533400" cy="533400"/>
          </a:xfrm>
          <a:prstGeom prst="rect">
            <a:avLst/>
          </a:prstGeom>
          <a:solidFill>
            <a:schemeClr val="bg1"/>
          </a:solidFill>
          <a:ln w="28575">
            <a:solidFill>
              <a:srgbClr val="0000FF"/>
            </a:solidFill>
            <a:miter lim="800000"/>
            <a:headEnd/>
            <a:tailEnd/>
          </a:ln>
        </p:spPr>
        <p:txBody>
          <a:bodyPr wrap="none" anchor="ctr"/>
          <a:lstStyle/>
          <a:p>
            <a:r>
              <a:rPr lang="en-US" sz="2400">
                <a:solidFill>
                  <a:srgbClr val="C00000"/>
                </a:solidFill>
              </a:rPr>
              <a:t>Đ</a:t>
            </a:r>
          </a:p>
        </p:txBody>
      </p:sp>
      <p:sp>
        <p:nvSpPr>
          <p:cNvPr id="2058" name="Rectangle 10"/>
          <p:cNvSpPr>
            <a:spLocks noChangeArrowheads="1"/>
          </p:cNvSpPr>
          <p:nvPr/>
        </p:nvSpPr>
        <p:spPr bwMode="auto">
          <a:xfrm>
            <a:off x="457200" y="3733800"/>
            <a:ext cx="533400" cy="533400"/>
          </a:xfrm>
          <a:prstGeom prst="rect">
            <a:avLst/>
          </a:prstGeom>
          <a:solidFill>
            <a:schemeClr val="bg1"/>
          </a:solidFill>
          <a:ln w="28575">
            <a:solidFill>
              <a:srgbClr val="0000FF"/>
            </a:solidFill>
            <a:miter lim="800000"/>
            <a:headEnd/>
            <a:tailEnd/>
          </a:ln>
        </p:spPr>
        <p:txBody>
          <a:bodyPr wrap="none" anchor="ctr"/>
          <a:lstStyle/>
          <a:p>
            <a:r>
              <a:rPr lang="en-US" sz="2400">
                <a:solidFill>
                  <a:srgbClr val="0000FF"/>
                </a:solidFill>
              </a:rPr>
              <a:t>S</a:t>
            </a:r>
          </a:p>
        </p:txBody>
      </p:sp>
      <p:sp>
        <p:nvSpPr>
          <p:cNvPr id="2059" name="Rectangle 11"/>
          <p:cNvSpPr>
            <a:spLocks noChangeArrowheads="1"/>
          </p:cNvSpPr>
          <p:nvPr/>
        </p:nvSpPr>
        <p:spPr bwMode="auto">
          <a:xfrm>
            <a:off x="457200" y="4419600"/>
            <a:ext cx="533400" cy="533400"/>
          </a:xfrm>
          <a:prstGeom prst="rect">
            <a:avLst/>
          </a:prstGeom>
          <a:solidFill>
            <a:schemeClr val="bg1"/>
          </a:solidFill>
          <a:ln w="28575">
            <a:solidFill>
              <a:srgbClr val="0000FF"/>
            </a:solidFill>
            <a:miter lim="800000"/>
            <a:headEnd/>
            <a:tailEnd/>
          </a:ln>
        </p:spPr>
        <p:txBody>
          <a:bodyPr wrap="none" anchor="ctr"/>
          <a:lstStyle/>
          <a:p>
            <a:r>
              <a:rPr lang="en-US" sz="2400">
                <a:solidFill>
                  <a:srgbClr val="C00000"/>
                </a:solidFill>
              </a:rPr>
              <a:t>Đ</a:t>
            </a:r>
          </a:p>
        </p:txBody>
      </p:sp>
      <p:sp>
        <p:nvSpPr>
          <p:cNvPr id="2060" name="Rectangle 12"/>
          <p:cNvSpPr>
            <a:spLocks noChangeArrowheads="1"/>
          </p:cNvSpPr>
          <p:nvPr/>
        </p:nvSpPr>
        <p:spPr bwMode="auto">
          <a:xfrm>
            <a:off x="457200" y="5105400"/>
            <a:ext cx="533400" cy="533400"/>
          </a:xfrm>
          <a:prstGeom prst="rect">
            <a:avLst/>
          </a:prstGeom>
          <a:solidFill>
            <a:schemeClr val="bg1"/>
          </a:solidFill>
          <a:ln w="28575">
            <a:solidFill>
              <a:srgbClr val="0000FF"/>
            </a:solidFill>
            <a:miter lim="800000"/>
            <a:headEnd/>
            <a:tailEnd/>
          </a:ln>
        </p:spPr>
        <p:txBody>
          <a:bodyPr wrap="none" anchor="ctr"/>
          <a:lstStyle/>
          <a:p>
            <a:r>
              <a:rPr lang="en-US" sz="2400">
                <a:solidFill>
                  <a:srgbClr val="0000FF"/>
                </a:solidFill>
              </a:rPr>
              <a:t>S</a:t>
            </a:r>
          </a:p>
        </p:txBody>
      </p:sp>
      <p:sp>
        <p:nvSpPr>
          <p:cNvPr id="2061" name="Text Box 13"/>
          <p:cNvSpPr txBox="1">
            <a:spLocks noChangeArrowheads="1"/>
          </p:cNvSpPr>
          <p:nvPr/>
        </p:nvSpPr>
        <p:spPr bwMode="auto">
          <a:xfrm>
            <a:off x="1143000" y="2971800"/>
            <a:ext cx="7543800" cy="954088"/>
          </a:xfrm>
          <a:prstGeom prst="rect">
            <a:avLst/>
          </a:prstGeom>
          <a:noFill/>
          <a:ln w="9525">
            <a:noFill/>
            <a:miter lim="800000"/>
            <a:headEnd/>
            <a:tailEnd/>
          </a:ln>
        </p:spPr>
        <p:txBody>
          <a:bodyPr>
            <a:spAutoFit/>
          </a:bodyPr>
          <a:lstStyle/>
          <a:p>
            <a:pPr eaLnBrk="0" hangingPunct="0">
              <a:spcBef>
                <a:spcPct val="50000"/>
              </a:spcBef>
            </a:pPr>
            <a:r>
              <a:rPr lang="en-US" sz="2800">
                <a:solidFill>
                  <a:srgbClr val="800080"/>
                </a:solidFill>
              </a:rPr>
              <a:t>a) Chào hỏi, xưng hô lễ phép với người lớn tuổi.</a:t>
            </a:r>
          </a:p>
        </p:txBody>
      </p:sp>
      <p:sp>
        <p:nvSpPr>
          <p:cNvPr id="2062" name="Text Box 14"/>
          <p:cNvSpPr txBox="1">
            <a:spLocks noChangeArrowheads="1"/>
          </p:cNvSpPr>
          <p:nvPr/>
        </p:nvSpPr>
        <p:spPr bwMode="auto">
          <a:xfrm>
            <a:off x="1143000" y="3733800"/>
            <a:ext cx="7543800" cy="954088"/>
          </a:xfrm>
          <a:prstGeom prst="rect">
            <a:avLst/>
          </a:prstGeom>
          <a:noFill/>
          <a:ln w="9525">
            <a:noFill/>
            <a:miter lim="800000"/>
            <a:headEnd/>
            <a:tailEnd/>
          </a:ln>
        </p:spPr>
        <p:txBody>
          <a:bodyPr>
            <a:spAutoFit/>
          </a:bodyPr>
          <a:lstStyle/>
          <a:p>
            <a:pPr eaLnBrk="0" hangingPunct="0">
              <a:spcBef>
                <a:spcPct val="50000"/>
              </a:spcBef>
            </a:pPr>
            <a:r>
              <a:rPr lang="en-US" sz="2800">
                <a:solidFill>
                  <a:srgbClr val="800080"/>
                </a:solidFill>
              </a:rPr>
              <a:t>b) Dùng một tay khi đưa vật gì đó cho người già.</a:t>
            </a:r>
          </a:p>
        </p:txBody>
      </p:sp>
      <p:sp>
        <p:nvSpPr>
          <p:cNvPr id="2063" name="Text Box 15"/>
          <p:cNvSpPr txBox="1">
            <a:spLocks noChangeArrowheads="1"/>
          </p:cNvSpPr>
          <p:nvPr/>
        </p:nvSpPr>
        <p:spPr bwMode="auto">
          <a:xfrm>
            <a:off x="1143000" y="4433888"/>
            <a:ext cx="7543800" cy="519112"/>
          </a:xfrm>
          <a:prstGeom prst="rect">
            <a:avLst/>
          </a:prstGeom>
          <a:noFill/>
          <a:ln w="9525">
            <a:noFill/>
            <a:miter lim="800000"/>
            <a:headEnd/>
            <a:tailEnd/>
          </a:ln>
        </p:spPr>
        <p:txBody>
          <a:bodyPr>
            <a:spAutoFit/>
          </a:bodyPr>
          <a:lstStyle/>
          <a:p>
            <a:pPr eaLnBrk="0" hangingPunct="0">
              <a:spcBef>
                <a:spcPct val="50000"/>
              </a:spcBef>
            </a:pPr>
            <a:r>
              <a:rPr lang="en-US" sz="2800">
                <a:solidFill>
                  <a:srgbClr val="800080"/>
                </a:solidFill>
              </a:rPr>
              <a:t>c) Đọc truyện cho em nhỏ nghe.</a:t>
            </a:r>
          </a:p>
        </p:txBody>
      </p:sp>
      <p:sp>
        <p:nvSpPr>
          <p:cNvPr id="2064" name="Text Box 16"/>
          <p:cNvSpPr txBox="1">
            <a:spLocks noChangeArrowheads="1"/>
          </p:cNvSpPr>
          <p:nvPr/>
        </p:nvSpPr>
        <p:spPr bwMode="auto">
          <a:xfrm>
            <a:off x="1143000" y="5119688"/>
            <a:ext cx="7543800" cy="519112"/>
          </a:xfrm>
          <a:prstGeom prst="rect">
            <a:avLst/>
          </a:prstGeom>
          <a:noFill/>
          <a:ln w="9525">
            <a:noFill/>
            <a:miter lim="800000"/>
            <a:headEnd/>
            <a:tailEnd/>
          </a:ln>
        </p:spPr>
        <p:txBody>
          <a:bodyPr>
            <a:spAutoFit/>
          </a:bodyPr>
          <a:lstStyle/>
          <a:p>
            <a:pPr eaLnBrk="0" hangingPunct="0">
              <a:spcBef>
                <a:spcPct val="50000"/>
              </a:spcBef>
            </a:pPr>
            <a:r>
              <a:rPr lang="en-US" sz="2800">
                <a:solidFill>
                  <a:srgbClr val="800080"/>
                </a:solidFill>
              </a:rPr>
              <a:t>d) Quát nạt người lớn và trẻ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56"/>
                                        </p:tgtEl>
                                        <p:attrNameLst>
                                          <p:attrName>style.visibility</p:attrName>
                                        </p:attrNameLst>
                                      </p:cBhvr>
                                      <p:to>
                                        <p:strVal val="visible"/>
                                      </p:to>
                                    </p:set>
                                    <p:anim by="(-#ppt_w*2)" calcmode="lin" valueType="num">
                                      <p:cBhvr rctx="PPT">
                                        <p:cTn id="7" dur="250" autoRev="1" fill="hold">
                                          <p:stCondLst>
                                            <p:cond delay="0"/>
                                          </p:stCondLst>
                                        </p:cTn>
                                        <p:tgtEl>
                                          <p:spTgt spid="2056"/>
                                        </p:tgtEl>
                                        <p:attrNameLst>
                                          <p:attrName>ppt_w</p:attrName>
                                        </p:attrNameLst>
                                      </p:cBhvr>
                                    </p:anim>
                                    <p:anim by="(#ppt_w*0.50)" calcmode="lin" valueType="num">
                                      <p:cBhvr>
                                        <p:cTn id="8" dur="250" decel="50000" autoRev="1" fill="hold">
                                          <p:stCondLst>
                                            <p:cond delay="0"/>
                                          </p:stCondLst>
                                        </p:cTn>
                                        <p:tgtEl>
                                          <p:spTgt spid="2056"/>
                                        </p:tgtEl>
                                        <p:attrNameLst>
                                          <p:attrName>ppt_x</p:attrName>
                                        </p:attrNameLst>
                                      </p:cBhvr>
                                    </p:anim>
                                    <p:anim from="(-#ppt_h/2)" to="(#ppt_y)" calcmode="lin" valueType="num">
                                      <p:cBhvr>
                                        <p:cTn id="9" dur="500" fill="hold">
                                          <p:stCondLst>
                                            <p:cond delay="0"/>
                                          </p:stCondLst>
                                        </p:cTn>
                                        <p:tgtEl>
                                          <p:spTgt spid="2056"/>
                                        </p:tgtEl>
                                        <p:attrNameLst>
                                          <p:attrName>ppt_y</p:attrName>
                                        </p:attrNameLst>
                                      </p:cBhvr>
                                    </p:anim>
                                    <p:animRot by="21600000">
                                      <p:cBhvr>
                                        <p:cTn id="10" dur="500" fill="hold">
                                          <p:stCondLst>
                                            <p:cond delay="0"/>
                                          </p:stCondLst>
                                        </p:cTn>
                                        <p:tgtEl>
                                          <p:spTgt spid="205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2061"/>
                                        </p:tgtEl>
                                        <p:attrNameLst>
                                          <p:attrName>style.visibility</p:attrName>
                                        </p:attrNameLst>
                                      </p:cBhvr>
                                      <p:to>
                                        <p:strVal val="visible"/>
                                      </p:to>
                                    </p:set>
                                    <p:animEffect transition="in" filter="wheel(4)">
                                      <p:cBhvr>
                                        <p:cTn id="15" dur="2000"/>
                                        <p:tgtEl>
                                          <p:spTgt spid="2061"/>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2062"/>
                                        </p:tgtEl>
                                        <p:attrNameLst>
                                          <p:attrName>style.visibility</p:attrName>
                                        </p:attrNameLst>
                                      </p:cBhvr>
                                      <p:to>
                                        <p:strVal val="visible"/>
                                      </p:to>
                                    </p:set>
                                    <p:animEffect transition="in" filter="wheel(4)">
                                      <p:cBhvr>
                                        <p:cTn id="18" dur="2000"/>
                                        <p:tgtEl>
                                          <p:spTgt spid="2062"/>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2063"/>
                                        </p:tgtEl>
                                        <p:attrNameLst>
                                          <p:attrName>style.visibility</p:attrName>
                                        </p:attrNameLst>
                                      </p:cBhvr>
                                      <p:to>
                                        <p:strVal val="visible"/>
                                      </p:to>
                                    </p:set>
                                    <p:animEffect transition="in" filter="wheel(4)">
                                      <p:cBhvr>
                                        <p:cTn id="21" dur="2000"/>
                                        <p:tgtEl>
                                          <p:spTgt spid="2063"/>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2064"/>
                                        </p:tgtEl>
                                        <p:attrNameLst>
                                          <p:attrName>style.visibility</p:attrName>
                                        </p:attrNameLst>
                                      </p:cBhvr>
                                      <p:to>
                                        <p:strVal val="visible"/>
                                      </p:to>
                                    </p:set>
                                    <p:animEffect transition="in" filter="wheel(4)">
                                      <p:cBhvr>
                                        <p:cTn id="24" dur="2000"/>
                                        <p:tgtEl>
                                          <p:spTgt spid="206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2057">
                                            <p:txEl>
                                              <p:pRg st="0" end="0"/>
                                            </p:txEl>
                                          </p:spTgt>
                                        </p:tgtEl>
                                        <p:attrNameLst>
                                          <p:attrName>style.visibility</p:attrName>
                                        </p:attrNameLst>
                                      </p:cBhvr>
                                      <p:to>
                                        <p:strVal val="visible"/>
                                      </p:to>
                                    </p:set>
                                    <p:animEffect transition="in" filter="box(in)">
                                      <p:cBhvr>
                                        <p:cTn id="29" dur="500"/>
                                        <p:tgtEl>
                                          <p:spTgt spid="2057">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2058">
                                            <p:txEl>
                                              <p:pRg st="0" end="0"/>
                                            </p:txEl>
                                          </p:spTgt>
                                        </p:tgtEl>
                                        <p:attrNameLst>
                                          <p:attrName>style.visibility</p:attrName>
                                        </p:attrNameLst>
                                      </p:cBhvr>
                                      <p:to>
                                        <p:strVal val="visible"/>
                                      </p:to>
                                    </p:set>
                                    <p:animEffect transition="in" filter="box(in)">
                                      <p:cBhvr>
                                        <p:cTn id="34" dur="500"/>
                                        <p:tgtEl>
                                          <p:spTgt spid="2058">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2059">
                                            <p:txEl>
                                              <p:pRg st="0" end="0"/>
                                            </p:txEl>
                                          </p:spTgt>
                                        </p:tgtEl>
                                        <p:attrNameLst>
                                          <p:attrName>style.visibility</p:attrName>
                                        </p:attrNameLst>
                                      </p:cBhvr>
                                      <p:to>
                                        <p:strVal val="visible"/>
                                      </p:to>
                                    </p:set>
                                    <p:animEffect transition="in" filter="box(in)">
                                      <p:cBhvr>
                                        <p:cTn id="39" dur="500"/>
                                        <p:tgtEl>
                                          <p:spTgt spid="2059">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2060">
                                            <p:txEl>
                                              <p:pRg st="0" end="0"/>
                                            </p:txEl>
                                          </p:spTgt>
                                        </p:tgtEl>
                                        <p:attrNameLst>
                                          <p:attrName>style.visibility</p:attrName>
                                        </p:attrNameLst>
                                      </p:cBhvr>
                                      <p:to>
                                        <p:strVal val="visible"/>
                                      </p:to>
                                    </p:set>
                                    <p:animEffect transition="in" filter="box(in)">
                                      <p:cBhvr>
                                        <p:cTn id="44" dur="500"/>
                                        <p:tgtEl>
                                          <p:spTgt spid="20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61" grpId="0"/>
      <p:bldP spid="2062" grpId="0"/>
      <p:bldP spid="2063" grpId="0"/>
      <p:bldP spid="20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819400" y="381000"/>
            <a:ext cx="3124200" cy="461963"/>
          </a:xfrm>
          <a:prstGeom prst="rect">
            <a:avLst/>
          </a:prstGeom>
          <a:noFill/>
          <a:ln w="9525">
            <a:noFill/>
            <a:miter lim="800000"/>
            <a:headEnd/>
            <a:tailEnd/>
          </a:ln>
        </p:spPr>
        <p:txBody>
          <a:bodyPr>
            <a:spAutoFit/>
          </a:bodyPr>
          <a:lstStyle/>
          <a:p>
            <a:pPr algn="ctr">
              <a:spcBef>
                <a:spcPct val="50000"/>
              </a:spcBef>
            </a:pPr>
            <a:r>
              <a:rPr lang="en-US" sz="2400" b="1">
                <a:solidFill>
                  <a:srgbClr val="C00000"/>
                </a:solidFill>
              </a:rPr>
              <a:t>Đạo đức</a:t>
            </a:r>
          </a:p>
        </p:txBody>
      </p:sp>
      <p:sp>
        <p:nvSpPr>
          <p:cNvPr id="3078" name="WordArt 6"/>
          <p:cNvSpPr>
            <a:spLocks noChangeArrowheads="1" noChangeShapeType="1" noTextEdit="1"/>
          </p:cNvSpPr>
          <p:nvPr/>
        </p:nvSpPr>
        <p:spPr bwMode="auto">
          <a:xfrm>
            <a:off x="2057400" y="762000"/>
            <a:ext cx="4514850" cy="457200"/>
          </a:xfrm>
          <a:prstGeom prst="rect">
            <a:avLst/>
          </a:prstGeom>
        </p:spPr>
        <p:txBody>
          <a:bodyPr wrap="none" fromWordArt="1">
            <a:prstTxWarp prst="textPlain">
              <a:avLst>
                <a:gd name="adj" fmla="val 50259"/>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Kính già, yêu trẻ (Tiết 2) </a:t>
            </a:r>
          </a:p>
        </p:txBody>
      </p:sp>
      <p:sp>
        <p:nvSpPr>
          <p:cNvPr id="3079" name="Text Box 7"/>
          <p:cNvSpPr txBox="1">
            <a:spLocks noChangeArrowheads="1"/>
          </p:cNvSpPr>
          <p:nvPr/>
        </p:nvSpPr>
        <p:spPr bwMode="auto">
          <a:xfrm>
            <a:off x="76200" y="1219200"/>
            <a:ext cx="8915400" cy="3754438"/>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HĐ 1: Em sẽ làm gì trong các tình sau</a:t>
            </a:r>
            <a:r>
              <a:rPr lang="en-US" sz="2800"/>
              <a:t>:</a:t>
            </a:r>
          </a:p>
          <a:p>
            <a:pPr>
              <a:spcBef>
                <a:spcPct val="50000"/>
              </a:spcBef>
            </a:pPr>
            <a:r>
              <a:rPr lang="en-US" sz="2800"/>
              <a:t>    </a:t>
            </a:r>
            <a:r>
              <a:rPr lang="en-US" sz="2800" b="1">
                <a:solidFill>
                  <a:srgbClr val="33CC33"/>
                </a:solidFill>
              </a:rPr>
              <a:t>a/. Trên đường đi học, thấy một em bé đi lạc, đang khóc tìm mẹ.</a:t>
            </a:r>
          </a:p>
          <a:p>
            <a:pPr>
              <a:spcBef>
                <a:spcPct val="50000"/>
              </a:spcBef>
            </a:pPr>
            <a:r>
              <a:rPr lang="en-US" sz="2800" b="1">
                <a:solidFill>
                  <a:srgbClr val="33CC33"/>
                </a:solidFill>
              </a:rPr>
              <a:t>    b/. Thấy hai em nhỏ đánh nhau để tranh giành đồ chơi.</a:t>
            </a:r>
          </a:p>
          <a:p>
            <a:pPr>
              <a:spcBef>
                <a:spcPct val="50000"/>
              </a:spcBef>
            </a:pPr>
            <a:r>
              <a:rPr lang="en-US" sz="2800" b="1">
                <a:solidFill>
                  <a:srgbClr val="33CC33"/>
                </a:solidFill>
              </a:rPr>
              <a:t>    c/. Đang chơi cùng các bạn thì có một cụ già đến hỏi đường.</a:t>
            </a:r>
          </a:p>
        </p:txBody>
      </p:sp>
      <p:sp>
        <p:nvSpPr>
          <p:cNvPr id="3080" name="AutoShape 8"/>
          <p:cNvSpPr>
            <a:spLocks noChangeArrowheads="1"/>
          </p:cNvSpPr>
          <p:nvPr/>
        </p:nvSpPr>
        <p:spPr bwMode="auto">
          <a:xfrm rot="10800000">
            <a:off x="4419600" y="4724400"/>
            <a:ext cx="4419600" cy="1905000"/>
          </a:xfrm>
          <a:prstGeom prst="cloudCallout">
            <a:avLst>
              <a:gd name="adj1" fmla="val 70292"/>
              <a:gd name="adj2" fmla="val 54912"/>
            </a:avLst>
          </a:prstGeom>
          <a:solidFill>
            <a:srgbClr val="C0DEC7"/>
          </a:solidFill>
          <a:ln w="9525">
            <a:solidFill>
              <a:schemeClr val="tx1"/>
            </a:solidFill>
            <a:round/>
            <a:headEnd/>
            <a:tailEnd/>
          </a:ln>
        </p:spPr>
        <p:txBody>
          <a:bodyPr rot="10800000"/>
          <a:lstStyle/>
          <a:p>
            <a:pPr algn="ctr"/>
            <a:r>
              <a:rPr lang="en-US" sz="2500">
                <a:solidFill>
                  <a:srgbClr val="0000FF"/>
                </a:solidFill>
              </a:rPr>
              <a:t>Phân công mỗi nhóm xử lí, đóng vai một tình huống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checkerboard(across)">
                                      <p:cBhvr>
                                        <p:cTn id="7" dur="5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box(in)">
                                      <p:cBhvr>
                                        <p:cTn id="12" dur="500"/>
                                        <p:tgtEl>
                                          <p:spTgt spid="30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blinds(horizontal)">
                                      <p:cBhvr>
                                        <p:cTn id="1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p:bldP spid="30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819400" y="304800"/>
            <a:ext cx="3124200" cy="461963"/>
          </a:xfrm>
          <a:prstGeom prst="rect">
            <a:avLst/>
          </a:prstGeom>
          <a:noFill/>
          <a:ln w="9525">
            <a:noFill/>
            <a:miter lim="800000"/>
            <a:headEnd/>
            <a:tailEnd/>
          </a:ln>
        </p:spPr>
        <p:txBody>
          <a:bodyPr>
            <a:spAutoFit/>
          </a:bodyPr>
          <a:lstStyle/>
          <a:p>
            <a:pPr algn="ctr">
              <a:spcBef>
                <a:spcPct val="50000"/>
              </a:spcBef>
            </a:pPr>
            <a:r>
              <a:rPr lang="en-US" sz="2400" b="1">
                <a:solidFill>
                  <a:srgbClr val="C00000"/>
                </a:solidFill>
              </a:rPr>
              <a:t>Đạo đức</a:t>
            </a:r>
          </a:p>
        </p:txBody>
      </p:sp>
      <p:sp>
        <p:nvSpPr>
          <p:cNvPr id="5123" name="Text Box 7"/>
          <p:cNvSpPr txBox="1">
            <a:spLocks noChangeArrowheads="1"/>
          </p:cNvSpPr>
          <p:nvPr/>
        </p:nvSpPr>
        <p:spPr bwMode="auto">
          <a:xfrm>
            <a:off x="152400" y="581025"/>
            <a:ext cx="8534400" cy="5078413"/>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HĐ 1: Em sẽ làm gì trong các tình sau</a:t>
            </a:r>
            <a:r>
              <a:rPr lang="en-US" sz="2400"/>
              <a:t>:</a:t>
            </a:r>
          </a:p>
          <a:p>
            <a:pPr>
              <a:spcBef>
                <a:spcPct val="50000"/>
              </a:spcBef>
            </a:pPr>
            <a:r>
              <a:rPr lang="en-US" sz="2400" b="1">
                <a:solidFill>
                  <a:srgbClr val="800080"/>
                </a:solidFill>
              </a:rPr>
              <a:t>a/. Trên đường đi học, thấy một em bé đi lạc, đang khóc tìm mẹ.</a:t>
            </a:r>
          </a:p>
          <a:p>
            <a:pPr>
              <a:spcBef>
                <a:spcPct val="50000"/>
              </a:spcBef>
            </a:pPr>
            <a:endParaRPr lang="en-US" sz="2400" b="1">
              <a:solidFill>
                <a:srgbClr val="800080"/>
              </a:solidFill>
            </a:endParaRPr>
          </a:p>
          <a:p>
            <a:pPr>
              <a:spcBef>
                <a:spcPct val="50000"/>
              </a:spcBef>
            </a:pPr>
            <a:endParaRPr lang="en-US" sz="2400" b="1">
              <a:solidFill>
                <a:srgbClr val="800080"/>
              </a:solidFill>
            </a:endParaRPr>
          </a:p>
          <a:p>
            <a:pPr>
              <a:spcBef>
                <a:spcPct val="50000"/>
              </a:spcBef>
            </a:pPr>
            <a:endParaRPr lang="en-US" sz="2400" b="1">
              <a:solidFill>
                <a:srgbClr val="800080"/>
              </a:solidFill>
            </a:endParaRPr>
          </a:p>
          <a:p>
            <a:pPr>
              <a:spcBef>
                <a:spcPct val="50000"/>
              </a:spcBef>
            </a:pPr>
            <a:r>
              <a:rPr lang="en-US" sz="2400" b="1">
                <a:solidFill>
                  <a:srgbClr val="800080"/>
                </a:solidFill>
              </a:rPr>
              <a:t>b/. Thấy hai em nhỏ đánh nhau để tranh giành đồ chơi.</a:t>
            </a:r>
          </a:p>
          <a:p>
            <a:pPr>
              <a:spcBef>
                <a:spcPct val="50000"/>
              </a:spcBef>
            </a:pPr>
            <a:endParaRPr lang="en-US" sz="2400" b="1">
              <a:solidFill>
                <a:srgbClr val="800080"/>
              </a:solidFill>
            </a:endParaRPr>
          </a:p>
          <a:p>
            <a:pPr>
              <a:spcBef>
                <a:spcPct val="50000"/>
              </a:spcBef>
            </a:pPr>
            <a:r>
              <a:rPr lang="en-US" sz="2400" b="1">
                <a:solidFill>
                  <a:srgbClr val="800080"/>
                </a:solidFill>
              </a:rPr>
              <a:t>c/. Đang chơi cùng các bạn thì có một cụ già đến hỏi đường.</a:t>
            </a:r>
          </a:p>
        </p:txBody>
      </p:sp>
      <p:sp>
        <p:nvSpPr>
          <p:cNvPr id="5128" name="Text Box 8"/>
          <p:cNvSpPr txBox="1">
            <a:spLocks noChangeArrowheads="1"/>
          </p:cNvSpPr>
          <p:nvPr/>
        </p:nvSpPr>
        <p:spPr bwMode="auto">
          <a:xfrm>
            <a:off x="228600" y="1905000"/>
            <a:ext cx="8839200" cy="1570038"/>
          </a:xfrm>
          <a:prstGeom prst="rect">
            <a:avLst/>
          </a:prstGeom>
          <a:noFill/>
          <a:ln w="9525">
            <a:noFill/>
            <a:miter lim="800000"/>
            <a:headEnd/>
            <a:tailEnd/>
          </a:ln>
        </p:spPr>
        <p:txBody>
          <a:bodyPr>
            <a:spAutoFit/>
          </a:bodyPr>
          <a:lstStyle/>
          <a:p>
            <a:pPr>
              <a:spcBef>
                <a:spcPct val="50000"/>
              </a:spcBef>
            </a:pPr>
            <a:r>
              <a:rPr lang="en-US" sz="2400"/>
              <a:t>    </a:t>
            </a:r>
            <a:r>
              <a:rPr lang="en-US" sz="2400">
                <a:solidFill>
                  <a:srgbClr val="0000FF"/>
                </a:solidFill>
              </a:rPr>
              <a:t>Em nên dừng lại, dỡ em bé, hỏi tên, địa chỉ. Sau đó, em có thể dẫn em bé đến đồn công an  để nhờ tìm gia đình của bé. Nếu nhà em ở gần, em có thể dẫn em bé về nhà, nhờ bố mẹ giúp đỡ.</a:t>
            </a:r>
          </a:p>
        </p:txBody>
      </p:sp>
      <p:sp>
        <p:nvSpPr>
          <p:cNvPr id="5129" name="AutoShape 9"/>
          <p:cNvSpPr>
            <a:spLocks noChangeArrowheads="1"/>
          </p:cNvSpPr>
          <p:nvPr/>
        </p:nvSpPr>
        <p:spPr bwMode="auto">
          <a:xfrm>
            <a:off x="6477000" y="381000"/>
            <a:ext cx="2667000" cy="685800"/>
          </a:xfrm>
          <a:prstGeom prst="wedgeEllipseCallout">
            <a:avLst>
              <a:gd name="adj1" fmla="val -57144"/>
              <a:gd name="adj2" fmla="val 68750"/>
            </a:avLst>
          </a:prstGeom>
          <a:solidFill>
            <a:schemeClr val="accent1"/>
          </a:solidFill>
          <a:ln w="9525">
            <a:solidFill>
              <a:schemeClr val="tx1"/>
            </a:solidFill>
            <a:miter lim="800000"/>
            <a:headEnd/>
            <a:tailEnd/>
          </a:ln>
        </p:spPr>
        <p:txBody>
          <a:bodyPr/>
          <a:lstStyle/>
          <a:p>
            <a:pPr algn="ctr"/>
            <a:r>
              <a:rPr lang="en-US" sz="2400" b="1">
                <a:solidFill>
                  <a:srgbClr val="663300"/>
                </a:solidFill>
              </a:rPr>
              <a:t>Kết luận:</a:t>
            </a:r>
          </a:p>
        </p:txBody>
      </p:sp>
      <p:sp>
        <p:nvSpPr>
          <p:cNvPr id="5130" name="Text Box 10"/>
          <p:cNvSpPr txBox="1">
            <a:spLocks noChangeArrowheads="1"/>
          </p:cNvSpPr>
          <p:nvPr/>
        </p:nvSpPr>
        <p:spPr bwMode="auto">
          <a:xfrm>
            <a:off x="381000" y="4025900"/>
            <a:ext cx="8991600" cy="1384300"/>
          </a:xfrm>
          <a:prstGeom prst="rect">
            <a:avLst/>
          </a:prstGeom>
          <a:noFill/>
          <a:ln w="9525">
            <a:noFill/>
            <a:miter lim="800000"/>
            <a:headEnd/>
            <a:tailEnd/>
          </a:ln>
        </p:spPr>
        <p:txBody>
          <a:bodyPr>
            <a:spAutoFit/>
          </a:bodyPr>
          <a:lstStyle/>
          <a:p>
            <a:pPr>
              <a:spcBef>
                <a:spcPct val="50000"/>
              </a:spcBef>
            </a:pPr>
            <a:r>
              <a:rPr lang="en-US" sz="2400">
                <a:solidFill>
                  <a:srgbClr val="0000FF"/>
                </a:solidFill>
              </a:rPr>
              <a:t>      Hướng dẫn các em cùng chơi chung hoặc lần lượt thay phiên nhau chơi.</a:t>
            </a:r>
          </a:p>
          <a:p>
            <a:pPr>
              <a:spcBef>
                <a:spcPct val="50000"/>
              </a:spcBef>
            </a:pPr>
            <a:endParaRPr lang="en-US" sz="2400">
              <a:solidFill>
                <a:srgbClr val="0000FF"/>
              </a:solidFill>
            </a:endParaRPr>
          </a:p>
        </p:txBody>
      </p:sp>
      <p:sp>
        <p:nvSpPr>
          <p:cNvPr id="5131" name="Text Box 11"/>
          <p:cNvSpPr txBox="1">
            <a:spLocks noChangeArrowheads="1"/>
          </p:cNvSpPr>
          <p:nvPr/>
        </p:nvSpPr>
        <p:spPr bwMode="auto">
          <a:xfrm>
            <a:off x="228600" y="5638800"/>
            <a:ext cx="8382000" cy="830263"/>
          </a:xfrm>
          <a:prstGeom prst="rect">
            <a:avLst/>
          </a:prstGeom>
          <a:noFill/>
          <a:ln w="9525">
            <a:noFill/>
            <a:miter lim="800000"/>
            <a:headEnd/>
            <a:tailEnd/>
          </a:ln>
        </p:spPr>
        <p:txBody>
          <a:bodyPr>
            <a:spAutoFit/>
          </a:bodyPr>
          <a:lstStyle/>
          <a:p>
            <a:pPr>
              <a:spcBef>
                <a:spcPct val="50000"/>
              </a:spcBef>
            </a:pPr>
            <a:r>
              <a:rPr lang="en-US" sz="2400"/>
              <a:t>      </a:t>
            </a:r>
            <a:r>
              <a:rPr lang="en-US" sz="2400">
                <a:solidFill>
                  <a:srgbClr val="0000FF"/>
                </a:solidFill>
              </a:rPr>
              <a:t>Nếu biết đường, em hướng dẫn đường đi cho cụ già. Nếu không biết, em trả lời cụ một cách lễ phép.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blinds(horizontal)">
                                      <p:cBhvr>
                                        <p:cTn id="7" dur="500"/>
                                        <p:tgtEl>
                                          <p:spTgt spid="51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blinds(horizontal)">
                                      <p:cBhvr>
                                        <p:cTn id="12" dur="500"/>
                                        <p:tgtEl>
                                          <p:spTgt spid="51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checkerboard(across)">
                                      <p:cBhvr>
                                        <p:cTn id="17" dur="500"/>
                                        <p:tgtEl>
                                          <p:spTgt spid="51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131"/>
                                        </p:tgtEl>
                                        <p:attrNameLst>
                                          <p:attrName>style.visibility</p:attrName>
                                        </p:attrNameLst>
                                      </p:cBhvr>
                                      <p:to>
                                        <p:strVal val="visible"/>
                                      </p:to>
                                    </p:set>
                                    <p:animEffect transition="in" filter="diamond(in)">
                                      <p:cBhvr>
                                        <p:cTn id="22" dur="20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animBg="1"/>
      <p:bldP spid="5130" grpId="0"/>
      <p:bldP spid="51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2819400" y="304800"/>
            <a:ext cx="3124200" cy="457200"/>
          </a:xfrm>
          <a:prstGeom prst="rect">
            <a:avLst/>
          </a:prstGeom>
          <a:noFill/>
          <a:ln w="9525">
            <a:noFill/>
            <a:miter lim="800000"/>
            <a:headEnd/>
            <a:tailEnd/>
          </a:ln>
        </p:spPr>
        <p:txBody>
          <a:bodyPr>
            <a:spAutoFit/>
          </a:bodyPr>
          <a:lstStyle/>
          <a:p>
            <a:pPr algn="ctr">
              <a:spcBef>
                <a:spcPct val="50000"/>
              </a:spcBef>
            </a:pPr>
            <a:r>
              <a:rPr lang="en-US" sz="2400" b="1">
                <a:solidFill>
                  <a:srgbClr val="C00000"/>
                </a:solidFill>
              </a:rPr>
              <a:t>Đạo đức</a:t>
            </a:r>
          </a:p>
        </p:txBody>
      </p:sp>
      <p:sp>
        <p:nvSpPr>
          <p:cNvPr id="6147" name="WordArt 6"/>
          <p:cNvSpPr>
            <a:spLocks noChangeArrowheads="1" noChangeShapeType="1" noTextEdit="1"/>
          </p:cNvSpPr>
          <p:nvPr/>
        </p:nvSpPr>
        <p:spPr bwMode="auto">
          <a:xfrm>
            <a:off x="2057400" y="762000"/>
            <a:ext cx="4514850" cy="533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Kính già, yêu trẻ (Tiết 2)</a:t>
            </a:r>
          </a:p>
        </p:txBody>
      </p:sp>
      <p:sp>
        <p:nvSpPr>
          <p:cNvPr id="6148" name="Text Box 7"/>
          <p:cNvSpPr txBox="1">
            <a:spLocks noChangeArrowheads="1"/>
          </p:cNvSpPr>
          <p:nvPr/>
        </p:nvSpPr>
        <p:spPr bwMode="auto">
          <a:xfrm>
            <a:off x="0" y="1219200"/>
            <a:ext cx="9144000" cy="1384300"/>
          </a:xfrm>
          <a:prstGeom prst="rect">
            <a:avLst/>
          </a:prstGeom>
          <a:noFill/>
          <a:ln w="9525">
            <a:noFill/>
            <a:miter lim="800000"/>
            <a:headEnd/>
            <a:tailEnd/>
          </a:ln>
        </p:spPr>
        <p:txBody>
          <a:bodyPr>
            <a:spAutoFit/>
          </a:bodyPr>
          <a:lstStyle/>
          <a:p>
            <a:pPr>
              <a:spcBef>
                <a:spcPct val="50000"/>
              </a:spcBef>
            </a:pPr>
            <a:r>
              <a:rPr lang="en-US" sz="2800"/>
              <a:t>   </a:t>
            </a:r>
            <a:r>
              <a:rPr lang="en-US" sz="2800" b="1">
                <a:solidFill>
                  <a:srgbClr val="663300"/>
                </a:solidFill>
              </a:rPr>
              <a:t>HĐ 2(BT 3): Trong những ngày dưới đây, ngày nào dành riêng cho trẻ em?      Ngày nào dành riêng cho người cao tuổi?</a:t>
            </a:r>
          </a:p>
        </p:txBody>
      </p:sp>
      <p:sp>
        <p:nvSpPr>
          <p:cNvPr id="6152" name="Rectangle 8"/>
          <p:cNvSpPr>
            <a:spLocks noChangeArrowheads="1"/>
          </p:cNvSpPr>
          <p:nvPr/>
        </p:nvSpPr>
        <p:spPr bwMode="auto">
          <a:xfrm>
            <a:off x="381000" y="2514600"/>
            <a:ext cx="533400" cy="533400"/>
          </a:xfrm>
          <a:prstGeom prst="rect">
            <a:avLst/>
          </a:prstGeom>
          <a:solidFill>
            <a:schemeClr val="bg1"/>
          </a:solidFill>
          <a:ln w="28575">
            <a:solidFill>
              <a:srgbClr val="0000FF"/>
            </a:solidFill>
            <a:miter lim="800000"/>
            <a:headEnd/>
            <a:tailEnd/>
          </a:ln>
        </p:spPr>
        <p:txBody>
          <a:bodyPr wrap="none" anchor="ctr"/>
          <a:lstStyle/>
          <a:p>
            <a:endParaRPr lang="en-US"/>
          </a:p>
        </p:txBody>
      </p:sp>
      <p:sp>
        <p:nvSpPr>
          <p:cNvPr id="6153" name="Rectangle 9"/>
          <p:cNvSpPr>
            <a:spLocks noChangeArrowheads="1"/>
          </p:cNvSpPr>
          <p:nvPr/>
        </p:nvSpPr>
        <p:spPr bwMode="auto">
          <a:xfrm>
            <a:off x="381000" y="3276600"/>
            <a:ext cx="533400" cy="533400"/>
          </a:xfrm>
          <a:prstGeom prst="rect">
            <a:avLst/>
          </a:prstGeom>
          <a:solidFill>
            <a:schemeClr val="bg1"/>
          </a:solidFill>
          <a:ln w="28575">
            <a:solidFill>
              <a:srgbClr val="0000FF"/>
            </a:solidFill>
            <a:miter lim="800000"/>
            <a:headEnd/>
            <a:tailEnd/>
          </a:ln>
        </p:spPr>
        <p:txBody>
          <a:bodyPr wrap="none" anchor="ctr"/>
          <a:lstStyle/>
          <a:p>
            <a:endParaRPr lang="en-US"/>
          </a:p>
        </p:txBody>
      </p:sp>
      <p:sp>
        <p:nvSpPr>
          <p:cNvPr id="6154" name="Rectangle 10"/>
          <p:cNvSpPr>
            <a:spLocks noChangeArrowheads="1"/>
          </p:cNvSpPr>
          <p:nvPr/>
        </p:nvSpPr>
        <p:spPr bwMode="auto">
          <a:xfrm>
            <a:off x="381000" y="4038600"/>
            <a:ext cx="533400" cy="533400"/>
          </a:xfrm>
          <a:prstGeom prst="rect">
            <a:avLst/>
          </a:prstGeom>
          <a:solidFill>
            <a:schemeClr val="bg1"/>
          </a:solidFill>
          <a:ln w="28575">
            <a:solidFill>
              <a:srgbClr val="0000FF"/>
            </a:solidFill>
            <a:miter lim="800000"/>
            <a:headEnd/>
            <a:tailEnd/>
          </a:ln>
        </p:spPr>
        <p:txBody>
          <a:bodyPr wrap="none" anchor="ctr"/>
          <a:lstStyle/>
          <a:p>
            <a:endParaRPr lang="en-US"/>
          </a:p>
        </p:txBody>
      </p:sp>
      <p:sp>
        <p:nvSpPr>
          <p:cNvPr id="6155" name="Rectangle 11"/>
          <p:cNvSpPr>
            <a:spLocks noChangeArrowheads="1"/>
          </p:cNvSpPr>
          <p:nvPr/>
        </p:nvSpPr>
        <p:spPr bwMode="auto">
          <a:xfrm>
            <a:off x="381000" y="4800600"/>
            <a:ext cx="533400" cy="533400"/>
          </a:xfrm>
          <a:prstGeom prst="rect">
            <a:avLst/>
          </a:prstGeom>
          <a:solidFill>
            <a:schemeClr val="bg1"/>
          </a:solidFill>
          <a:ln w="28575">
            <a:solidFill>
              <a:srgbClr val="0000FF"/>
            </a:solidFill>
            <a:miter lim="800000"/>
            <a:headEnd/>
            <a:tailEnd/>
          </a:ln>
        </p:spPr>
        <p:txBody>
          <a:bodyPr wrap="none" anchor="ctr"/>
          <a:lstStyle/>
          <a:p>
            <a:endParaRPr lang="en-US"/>
          </a:p>
        </p:txBody>
      </p:sp>
      <p:sp>
        <p:nvSpPr>
          <p:cNvPr id="6156" name="Text Box 12"/>
          <p:cNvSpPr txBox="1">
            <a:spLocks noChangeArrowheads="1"/>
          </p:cNvSpPr>
          <p:nvPr/>
        </p:nvSpPr>
        <p:spPr bwMode="auto">
          <a:xfrm>
            <a:off x="1066800" y="2438400"/>
            <a:ext cx="7543800" cy="523875"/>
          </a:xfrm>
          <a:prstGeom prst="rect">
            <a:avLst/>
          </a:prstGeom>
          <a:noFill/>
          <a:ln w="9525">
            <a:noFill/>
            <a:miter lim="800000"/>
            <a:headEnd/>
            <a:tailEnd/>
          </a:ln>
        </p:spPr>
        <p:txBody>
          <a:bodyPr>
            <a:spAutoFit/>
          </a:bodyPr>
          <a:lstStyle/>
          <a:p>
            <a:pPr eaLnBrk="0" hangingPunct="0">
              <a:spcBef>
                <a:spcPct val="50000"/>
              </a:spcBef>
            </a:pPr>
            <a:r>
              <a:rPr lang="en-US" sz="2800">
                <a:solidFill>
                  <a:srgbClr val="800080"/>
                </a:solidFill>
              </a:rPr>
              <a:t>a) Ngày 1 tháng 6</a:t>
            </a:r>
          </a:p>
        </p:txBody>
      </p:sp>
      <p:sp>
        <p:nvSpPr>
          <p:cNvPr id="6157" name="Text Box 13"/>
          <p:cNvSpPr txBox="1">
            <a:spLocks noChangeArrowheads="1"/>
          </p:cNvSpPr>
          <p:nvPr/>
        </p:nvSpPr>
        <p:spPr bwMode="auto">
          <a:xfrm>
            <a:off x="1066800" y="3276600"/>
            <a:ext cx="7543800" cy="523875"/>
          </a:xfrm>
          <a:prstGeom prst="rect">
            <a:avLst/>
          </a:prstGeom>
          <a:noFill/>
          <a:ln w="9525">
            <a:noFill/>
            <a:miter lim="800000"/>
            <a:headEnd/>
            <a:tailEnd/>
          </a:ln>
        </p:spPr>
        <p:txBody>
          <a:bodyPr>
            <a:spAutoFit/>
          </a:bodyPr>
          <a:lstStyle/>
          <a:p>
            <a:pPr eaLnBrk="0" hangingPunct="0">
              <a:spcBef>
                <a:spcPct val="50000"/>
              </a:spcBef>
            </a:pPr>
            <a:r>
              <a:rPr lang="en-US" sz="2800">
                <a:solidFill>
                  <a:srgbClr val="800080"/>
                </a:solidFill>
              </a:rPr>
              <a:t>b) Ngày 20 tháng 11.</a:t>
            </a:r>
          </a:p>
        </p:txBody>
      </p:sp>
      <p:sp>
        <p:nvSpPr>
          <p:cNvPr id="6158" name="Text Box 14"/>
          <p:cNvSpPr txBox="1">
            <a:spLocks noChangeArrowheads="1"/>
          </p:cNvSpPr>
          <p:nvPr/>
        </p:nvSpPr>
        <p:spPr bwMode="auto">
          <a:xfrm>
            <a:off x="1066800" y="4038600"/>
            <a:ext cx="7543800" cy="523875"/>
          </a:xfrm>
          <a:prstGeom prst="rect">
            <a:avLst/>
          </a:prstGeom>
          <a:noFill/>
          <a:ln w="9525">
            <a:noFill/>
            <a:miter lim="800000"/>
            <a:headEnd/>
            <a:tailEnd/>
          </a:ln>
        </p:spPr>
        <p:txBody>
          <a:bodyPr>
            <a:spAutoFit/>
          </a:bodyPr>
          <a:lstStyle/>
          <a:p>
            <a:pPr eaLnBrk="0" hangingPunct="0">
              <a:spcBef>
                <a:spcPct val="50000"/>
              </a:spcBef>
            </a:pPr>
            <a:r>
              <a:rPr lang="en-US" sz="2800">
                <a:solidFill>
                  <a:srgbClr val="800080"/>
                </a:solidFill>
              </a:rPr>
              <a:t>c) Ngày 1 tháng 10</a:t>
            </a:r>
          </a:p>
        </p:txBody>
      </p:sp>
      <p:sp>
        <p:nvSpPr>
          <p:cNvPr id="6159" name="Text Box 15"/>
          <p:cNvSpPr txBox="1">
            <a:spLocks noChangeArrowheads="1"/>
          </p:cNvSpPr>
          <p:nvPr/>
        </p:nvSpPr>
        <p:spPr bwMode="auto">
          <a:xfrm>
            <a:off x="1066800" y="4800600"/>
            <a:ext cx="7543800" cy="523875"/>
          </a:xfrm>
          <a:prstGeom prst="rect">
            <a:avLst/>
          </a:prstGeom>
          <a:noFill/>
          <a:ln w="9525">
            <a:noFill/>
            <a:miter lim="800000"/>
            <a:headEnd/>
            <a:tailEnd/>
          </a:ln>
        </p:spPr>
        <p:txBody>
          <a:bodyPr>
            <a:spAutoFit/>
          </a:bodyPr>
          <a:lstStyle/>
          <a:p>
            <a:pPr eaLnBrk="0" hangingPunct="0">
              <a:spcBef>
                <a:spcPct val="50000"/>
              </a:spcBef>
            </a:pPr>
            <a:r>
              <a:rPr lang="en-US" sz="2800">
                <a:solidFill>
                  <a:srgbClr val="800080"/>
                </a:solidFill>
              </a:rPr>
              <a:t>d) Ngày 22 tháng 12</a:t>
            </a:r>
          </a:p>
        </p:txBody>
      </p:sp>
      <p:sp>
        <p:nvSpPr>
          <p:cNvPr id="6161" name="AutoShape 17"/>
          <p:cNvSpPr>
            <a:spLocks noChangeArrowheads="1"/>
          </p:cNvSpPr>
          <p:nvPr/>
        </p:nvSpPr>
        <p:spPr bwMode="auto">
          <a:xfrm>
            <a:off x="381000" y="2514600"/>
            <a:ext cx="457200" cy="457200"/>
          </a:xfrm>
          <a:prstGeom prst="plus">
            <a:avLst>
              <a:gd name="adj" fmla="val 25000"/>
            </a:avLst>
          </a:prstGeom>
          <a:solidFill>
            <a:srgbClr val="0000FF"/>
          </a:solidFill>
          <a:ln w="9525">
            <a:solidFill>
              <a:schemeClr val="tx1"/>
            </a:solidFill>
            <a:miter lim="800000"/>
            <a:headEnd/>
            <a:tailEnd/>
          </a:ln>
        </p:spPr>
        <p:txBody>
          <a:bodyPr wrap="none" anchor="ctr"/>
          <a:lstStyle/>
          <a:p>
            <a:endParaRPr lang="en-US"/>
          </a:p>
        </p:txBody>
      </p:sp>
      <p:sp>
        <p:nvSpPr>
          <p:cNvPr id="6162" name="AutoShape 18"/>
          <p:cNvSpPr>
            <a:spLocks noChangeArrowheads="1"/>
          </p:cNvSpPr>
          <p:nvPr/>
        </p:nvSpPr>
        <p:spPr bwMode="auto">
          <a:xfrm>
            <a:off x="381000" y="4114800"/>
            <a:ext cx="457200" cy="457200"/>
          </a:xfrm>
          <a:prstGeom prst="plus">
            <a:avLst>
              <a:gd name="adj" fmla="val 25000"/>
            </a:avLst>
          </a:prstGeom>
          <a:solidFill>
            <a:srgbClr val="FF0000"/>
          </a:solidFill>
          <a:ln w="9525">
            <a:solidFill>
              <a:schemeClr val="tx1"/>
            </a:solidFill>
            <a:miter lim="800000"/>
            <a:headEnd/>
            <a:tailEnd/>
          </a:ln>
        </p:spPr>
        <p:txBody>
          <a:bodyPr wrap="none" anchor="ctr"/>
          <a:lstStyle/>
          <a:p>
            <a:endParaRPr lang="en-US"/>
          </a:p>
        </p:txBody>
      </p:sp>
      <p:sp>
        <p:nvSpPr>
          <p:cNvPr id="2" name="AutoShape 20"/>
          <p:cNvSpPr>
            <a:spLocks noChangeArrowheads="1"/>
          </p:cNvSpPr>
          <p:nvPr/>
        </p:nvSpPr>
        <p:spPr bwMode="auto">
          <a:xfrm>
            <a:off x="2743200" y="1676400"/>
            <a:ext cx="457200" cy="457200"/>
          </a:xfrm>
          <a:prstGeom prst="plus">
            <a:avLst>
              <a:gd name="adj" fmla="val 25000"/>
            </a:avLst>
          </a:prstGeom>
          <a:solidFill>
            <a:srgbClr val="0000FF"/>
          </a:solidFill>
          <a:ln w="9525">
            <a:solidFill>
              <a:srgbClr val="0000FF"/>
            </a:solidFill>
            <a:miter lim="800000"/>
            <a:headEnd/>
            <a:tailEnd/>
          </a:ln>
        </p:spPr>
        <p:txBody>
          <a:bodyPr wrap="none" anchor="ctr"/>
          <a:lstStyle/>
          <a:p>
            <a:endParaRPr lang="en-US"/>
          </a:p>
        </p:txBody>
      </p:sp>
      <p:sp>
        <p:nvSpPr>
          <p:cNvPr id="6160" name="AutoShape 21"/>
          <p:cNvSpPr>
            <a:spLocks noChangeArrowheads="1"/>
          </p:cNvSpPr>
          <p:nvPr/>
        </p:nvSpPr>
        <p:spPr bwMode="auto">
          <a:xfrm>
            <a:off x="8653463" y="1676400"/>
            <a:ext cx="457200" cy="457200"/>
          </a:xfrm>
          <a:prstGeom prst="plus">
            <a:avLst>
              <a:gd name="adj" fmla="val 25000"/>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wheel(4)">
                                      <p:cBhvr>
                                        <p:cTn id="7" dur="2000"/>
                                        <p:tgtEl>
                                          <p:spTgt spid="615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6157"/>
                                        </p:tgtEl>
                                        <p:attrNameLst>
                                          <p:attrName>style.visibility</p:attrName>
                                        </p:attrNameLst>
                                      </p:cBhvr>
                                      <p:to>
                                        <p:strVal val="visible"/>
                                      </p:to>
                                    </p:set>
                                    <p:animEffect transition="in" filter="wheel(4)">
                                      <p:cBhvr>
                                        <p:cTn id="10" dur="2000"/>
                                        <p:tgtEl>
                                          <p:spTgt spid="6157"/>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6158"/>
                                        </p:tgtEl>
                                        <p:attrNameLst>
                                          <p:attrName>style.visibility</p:attrName>
                                        </p:attrNameLst>
                                      </p:cBhvr>
                                      <p:to>
                                        <p:strVal val="visible"/>
                                      </p:to>
                                    </p:set>
                                    <p:animEffect transition="in" filter="wheel(4)">
                                      <p:cBhvr>
                                        <p:cTn id="13" dur="2000"/>
                                        <p:tgtEl>
                                          <p:spTgt spid="6158"/>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6159"/>
                                        </p:tgtEl>
                                        <p:attrNameLst>
                                          <p:attrName>style.visibility</p:attrName>
                                        </p:attrNameLst>
                                      </p:cBhvr>
                                      <p:to>
                                        <p:strVal val="visible"/>
                                      </p:to>
                                    </p:set>
                                    <p:animEffect transition="in" filter="wheel(4)">
                                      <p:cBhvr>
                                        <p:cTn id="16" dur="2000"/>
                                        <p:tgtEl>
                                          <p:spTgt spid="6159"/>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6152"/>
                                        </p:tgtEl>
                                        <p:attrNameLst>
                                          <p:attrName>style.visibility</p:attrName>
                                        </p:attrNameLst>
                                      </p:cBhvr>
                                      <p:to>
                                        <p:strVal val="visible"/>
                                      </p:to>
                                    </p:set>
                                    <p:animEffect transition="in" filter="wheel(4)">
                                      <p:cBhvr>
                                        <p:cTn id="19" dur="2000"/>
                                        <p:tgtEl>
                                          <p:spTgt spid="6152"/>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6153"/>
                                        </p:tgtEl>
                                        <p:attrNameLst>
                                          <p:attrName>style.visibility</p:attrName>
                                        </p:attrNameLst>
                                      </p:cBhvr>
                                      <p:to>
                                        <p:strVal val="visible"/>
                                      </p:to>
                                    </p:set>
                                    <p:animEffect transition="in" filter="wheel(4)">
                                      <p:cBhvr>
                                        <p:cTn id="22" dur="2000"/>
                                        <p:tgtEl>
                                          <p:spTgt spid="6153"/>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6154"/>
                                        </p:tgtEl>
                                        <p:attrNameLst>
                                          <p:attrName>style.visibility</p:attrName>
                                        </p:attrNameLst>
                                      </p:cBhvr>
                                      <p:to>
                                        <p:strVal val="visible"/>
                                      </p:to>
                                    </p:set>
                                    <p:animEffect transition="in" filter="wheel(4)">
                                      <p:cBhvr>
                                        <p:cTn id="25" dur="2000"/>
                                        <p:tgtEl>
                                          <p:spTgt spid="6154"/>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6155"/>
                                        </p:tgtEl>
                                        <p:attrNameLst>
                                          <p:attrName>style.visibility</p:attrName>
                                        </p:attrNameLst>
                                      </p:cBhvr>
                                      <p:to>
                                        <p:strVal val="visible"/>
                                      </p:to>
                                    </p:set>
                                    <p:animEffect transition="in" filter="wheel(4)">
                                      <p:cBhvr>
                                        <p:cTn id="28" dur="2000"/>
                                        <p:tgtEl>
                                          <p:spTgt spid="61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6161"/>
                                        </p:tgtEl>
                                        <p:attrNameLst>
                                          <p:attrName>style.visibility</p:attrName>
                                        </p:attrNameLst>
                                      </p:cBhvr>
                                      <p:to>
                                        <p:strVal val="visible"/>
                                      </p:to>
                                    </p:set>
                                    <p:anim calcmode="lin" valueType="num">
                                      <p:cBhvr>
                                        <p:cTn id="33" dur="500" fill="hold"/>
                                        <p:tgtEl>
                                          <p:spTgt spid="6161"/>
                                        </p:tgtEl>
                                        <p:attrNameLst>
                                          <p:attrName>ppt_w</p:attrName>
                                        </p:attrNameLst>
                                      </p:cBhvr>
                                      <p:tavLst>
                                        <p:tav tm="0">
                                          <p:val>
                                            <p:fltVal val="0"/>
                                          </p:val>
                                        </p:tav>
                                        <p:tav tm="100000">
                                          <p:val>
                                            <p:strVal val="#ppt_w"/>
                                          </p:val>
                                        </p:tav>
                                      </p:tavLst>
                                    </p:anim>
                                    <p:anim calcmode="lin" valueType="num">
                                      <p:cBhvr>
                                        <p:cTn id="34" dur="500" fill="hold"/>
                                        <p:tgtEl>
                                          <p:spTgt spid="6161"/>
                                        </p:tgtEl>
                                        <p:attrNameLst>
                                          <p:attrName>ppt_h</p:attrName>
                                        </p:attrNameLst>
                                      </p:cBhvr>
                                      <p:tavLst>
                                        <p:tav tm="0">
                                          <p:val>
                                            <p:fltVal val="0"/>
                                          </p:val>
                                        </p:tav>
                                        <p:tav tm="100000">
                                          <p:val>
                                            <p:strVal val="#ppt_h"/>
                                          </p:val>
                                        </p:tav>
                                      </p:tavLst>
                                    </p:anim>
                                    <p:animEffect transition="in" filter="fade">
                                      <p:cBhvr>
                                        <p:cTn id="35" dur="500"/>
                                        <p:tgtEl>
                                          <p:spTgt spid="616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162"/>
                                        </p:tgtEl>
                                        <p:attrNameLst>
                                          <p:attrName>style.visibility</p:attrName>
                                        </p:attrNameLst>
                                      </p:cBhvr>
                                      <p:to>
                                        <p:strVal val="visible"/>
                                      </p:to>
                                    </p:set>
                                    <p:anim calcmode="lin" valueType="num">
                                      <p:cBhvr>
                                        <p:cTn id="40" dur="500" fill="hold"/>
                                        <p:tgtEl>
                                          <p:spTgt spid="6162"/>
                                        </p:tgtEl>
                                        <p:attrNameLst>
                                          <p:attrName>ppt_w</p:attrName>
                                        </p:attrNameLst>
                                      </p:cBhvr>
                                      <p:tavLst>
                                        <p:tav tm="0">
                                          <p:val>
                                            <p:fltVal val="0"/>
                                          </p:val>
                                        </p:tav>
                                        <p:tav tm="100000">
                                          <p:val>
                                            <p:strVal val="#ppt_w"/>
                                          </p:val>
                                        </p:tav>
                                      </p:tavLst>
                                    </p:anim>
                                    <p:anim calcmode="lin" valueType="num">
                                      <p:cBhvr>
                                        <p:cTn id="41" dur="500" fill="hold"/>
                                        <p:tgtEl>
                                          <p:spTgt spid="6162"/>
                                        </p:tgtEl>
                                        <p:attrNameLst>
                                          <p:attrName>ppt_h</p:attrName>
                                        </p:attrNameLst>
                                      </p:cBhvr>
                                      <p:tavLst>
                                        <p:tav tm="0">
                                          <p:val>
                                            <p:fltVal val="0"/>
                                          </p:val>
                                        </p:tav>
                                        <p:tav tm="100000">
                                          <p:val>
                                            <p:strVal val="#ppt_h"/>
                                          </p:val>
                                        </p:tav>
                                      </p:tavLst>
                                    </p:anim>
                                    <p:animEffect transition="in" filter="fade">
                                      <p:cBhvr>
                                        <p:cTn id="42" dur="500"/>
                                        <p:tgtEl>
                                          <p:spTgt spid="6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animBg="1"/>
      <p:bldP spid="6154" grpId="0" animBg="1"/>
      <p:bldP spid="6155" grpId="0" animBg="1"/>
      <p:bldP spid="6156" grpId="0"/>
      <p:bldP spid="6157" grpId="0"/>
      <p:bldP spid="6158" grpId="0"/>
      <p:bldP spid="6159" grpId="0"/>
      <p:bldP spid="6161" grpId="0" animBg="1"/>
      <p:bldP spid="61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2819400" y="304800"/>
            <a:ext cx="3124200" cy="457200"/>
          </a:xfrm>
          <a:prstGeom prst="rect">
            <a:avLst/>
          </a:prstGeom>
          <a:noFill/>
          <a:ln w="9525">
            <a:noFill/>
            <a:miter lim="800000"/>
            <a:headEnd/>
            <a:tailEnd/>
          </a:ln>
        </p:spPr>
        <p:txBody>
          <a:bodyPr>
            <a:spAutoFit/>
          </a:bodyPr>
          <a:lstStyle/>
          <a:p>
            <a:pPr algn="ctr">
              <a:spcBef>
                <a:spcPct val="50000"/>
              </a:spcBef>
            </a:pPr>
            <a:r>
              <a:rPr lang="en-US" sz="2400" b="1">
                <a:solidFill>
                  <a:srgbClr val="C00000"/>
                </a:solidFill>
              </a:rPr>
              <a:t>Đạo đức</a:t>
            </a:r>
          </a:p>
        </p:txBody>
      </p:sp>
      <p:sp>
        <p:nvSpPr>
          <p:cNvPr id="7171" name="WordArt 6"/>
          <p:cNvSpPr>
            <a:spLocks noChangeArrowheads="1" noChangeShapeType="1" noTextEdit="1"/>
          </p:cNvSpPr>
          <p:nvPr/>
        </p:nvSpPr>
        <p:spPr bwMode="auto">
          <a:xfrm>
            <a:off x="2057400" y="762000"/>
            <a:ext cx="4514850" cy="533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Kính già, yêu trẻ (Tiết 2)</a:t>
            </a:r>
          </a:p>
        </p:txBody>
      </p:sp>
      <p:sp>
        <p:nvSpPr>
          <p:cNvPr id="7172" name="Text Box 7"/>
          <p:cNvSpPr txBox="1">
            <a:spLocks noChangeArrowheads="1"/>
          </p:cNvSpPr>
          <p:nvPr/>
        </p:nvSpPr>
        <p:spPr bwMode="auto">
          <a:xfrm>
            <a:off x="0" y="1219200"/>
            <a:ext cx="9144000" cy="1373188"/>
          </a:xfrm>
          <a:prstGeom prst="rect">
            <a:avLst/>
          </a:prstGeom>
          <a:noFill/>
          <a:ln w="9525">
            <a:noFill/>
            <a:miter lim="800000"/>
            <a:headEnd/>
            <a:tailEnd/>
          </a:ln>
        </p:spPr>
        <p:txBody>
          <a:bodyPr>
            <a:spAutoFit/>
          </a:bodyPr>
          <a:lstStyle/>
          <a:p>
            <a:pPr>
              <a:spcBef>
                <a:spcPct val="50000"/>
              </a:spcBef>
            </a:pPr>
            <a:r>
              <a:rPr lang="en-US" sz="2800"/>
              <a:t>   </a:t>
            </a:r>
            <a:r>
              <a:rPr lang="en-US" sz="2800" b="1">
                <a:solidFill>
                  <a:srgbClr val="663300"/>
                </a:solidFill>
              </a:rPr>
              <a:t>HĐ 2(BT 4): Trong những tổ chức dưới đây, ngày nào dành riêng cho trẻ em?        Ngày nào dành riêng cho người cao tuổi?</a:t>
            </a:r>
          </a:p>
        </p:txBody>
      </p:sp>
      <p:sp>
        <p:nvSpPr>
          <p:cNvPr id="7176" name="Rectangle 8"/>
          <p:cNvSpPr>
            <a:spLocks noChangeArrowheads="1"/>
          </p:cNvSpPr>
          <p:nvPr/>
        </p:nvSpPr>
        <p:spPr bwMode="auto">
          <a:xfrm>
            <a:off x="381000" y="2819400"/>
            <a:ext cx="533400" cy="533400"/>
          </a:xfrm>
          <a:prstGeom prst="rect">
            <a:avLst/>
          </a:prstGeom>
          <a:solidFill>
            <a:schemeClr val="bg1"/>
          </a:solidFill>
          <a:ln w="28575">
            <a:solidFill>
              <a:srgbClr val="0000FF"/>
            </a:solidFill>
            <a:miter lim="800000"/>
            <a:headEnd/>
            <a:tailEnd/>
          </a:ln>
        </p:spPr>
        <p:txBody>
          <a:bodyPr wrap="none" anchor="ctr"/>
          <a:lstStyle/>
          <a:p>
            <a:endParaRPr lang="en-US"/>
          </a:p>
        </p:txBody>
      </p:sp>
      <p:sp>
        <p:nvSpPr>
          <p:cNvPr id="7177" name="Rectangle 9"/>
          <p:cNvSpPr>
            <a:spLocks noChangeArrowheads="1"/>
          </p:cNvSpPr>
          <p:nvPr/>
        </p:nvSpPr>
        <p:spPr bwMode="auto">
          <a:xfrm>
            <a:off x="381000" y="3581400"/>
            <a:ext cx="533400" cy="533400"/>
          </a:xfrm>
          <a:prstGeom prst="rect">
            <a:avLst/>
          </a:prstGeom>
          <a:solidFill>
            <a:schemeClr val="bg1"/>
          </a:solidFill>
          <a:ln w="28575">
            <a:solidFill>
              <a:srgbClr val="0000FF"/>
            </a:solidFill>
            <a:miter lim="800000"/>
            <a:headEnd/>
            <a:tailEnd/>
          </a:ln>
        </p:spPr>
        <p:txBody>
          <a:bodyPr wrap="none" anchor="ctr"/>
          <a:lstStyle/>
          <a:p>
            <a:endParaRPr lang="en-US"/>
          </a:p>
        </p:txBody>
      </p:sp>
      <p:sp>
        <p:nvSpPr>
          <p:cNvPr id="7178" name="Rectangle 10"/>
          <p:cNvSpPr>
            <a:spLocks noChangeArrowheads="1"/>
          </p:cNvSpPr>
          <p:nvPr/>
        </p:nvSpPr>
        <p:spPr bwMode="auto">
          <a:xfrm>
            <a:off x="381000" y="4191000"/>
            <a:ext cx="533400" cy="533400"/>
          </a:xfrm>
          <a:prstGeom prst="rect">
            <a:avLst/>
          </a:prstGeom>
          <a:solidFill>
            <a:schemeClr val="bg1"/>
          </a:solidFill>
          <a:ln w="28575">
            <a:solidFill>
              <a:srgbClr val="0000FF"/>
            </a:solidFill>
            <a:miter lim="800000"/>
            <a:headEnd/>
            <a:tailEnd/>
          </a:ln>
        </p:spPr>
        <p:txBody>
          <a:bodyPr wrap="none" anchor="ctr"/>
          <a:lstStyle/>
          <a:p>
            <a:endParaRPr lang="en-US"/>
          </a:p>
        </p:txBody>
      </p:sp>
      <p:sp>
        <p:nvSpPr>
          <p:cNvPr id="7179" name="Rectangle 11"/>
          <p:cNvSpPr>
            <a:spLocks noChangeArrowheads="1"/>
          </p:cNvSpPr>
          <p:nvPr/>
        </p:nvSpPr>
        <p:spPr bwMode="auto">
          <a:xfrm>
            <a:off x="381000" y="4953000"/>
            <a:ext cx="533400" cy="533400"/>
          </a:xfrm>
          <a:prstGeom prst="rect">
            <a:avLst/>
          </a:prstGeom>
          <a:solidFill>
            <a:schemeClr val="bg1"/>
          </a:solidFill>
          <a:ln w="28575">
            <a:solidFill>
              <a:srgbClr val="0000FF"/>
            </a:solidFill>
            <a:miter lim="800000"/>
            <a:headEnd/>
            <a:tailEnd/>
          </a:ln>
        </p:spPr>
        <p:txBody>
          <a:bodyPr wrap="none" anchor="ctr"/>
          <a:lstStyle/>
          <a:p>
            <a:endParaRPr lang="en-US"/>
          </a:p>
        </p:txBody>
      </p:sp>
      <p:sp>
        <p:nvSpPr>
          <p:cNvPr id="7180" name="Text Box 12"/>
          <p:cNvSpPr txBox="1">
            <a:spLocks noChangeArrowheads="1"/>
          </p:cNvSpPr>
          <p:nvPr/>
        </p:nvSpPr>
        <p:spPr bwMode="auto">
          <a:xfrm>
            <a:off x="1066800" y="2819400"/>
            <a:ext cx="754380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800080"/>
                </a:solidFill>
              </a:rPr>
              <a:t>a) Đội Thiếu niên Tiền phong Hồ Chí Minh</a:t>
            </a:r>
          </a:p>
        </p:txBody>
      </p:sp>
      <p:sp>
        <p:nvSpPr>
          <p:cNvPr id="7181" name="Text Box 13"/>
          <p:cNvSpPr txBox="1">
            <a:spLocks noChangeArrowheads="1"/>
          </p:cNvSpPr>
          <p:nvPr/>
        </p:nvSpPr>
        <p:spPr bwMode="auto">
          <a:xfrm>
            <a:off x="1066800" y="3581400"/>
            <a:ext cx="754380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800080"/>
                </a:solidFill>
              </a:rPr>
              <a:t>b) Hội người cao tuổi</a:t>
            </a:r>
          </a:p>
        </p:txBody>
      </p:sp>
      <p:sp>
        <p:nvSpPr>
          <p:cNvPr id="7182" name="Text Box 14"/>
          <p:cNvSpPr txBox="1">
            <a:spLocks noChangeArrowheads="1"/>
          </p:cNvSpPr>
          <p:nvPr/>
        </p:nvSpPr>
        <p:spPr bwMode="auto">
          <a:xfrm>
            <a:off x="1066800" y="4281488"/>
            <a:ext cx="7543800" cy="519112"/>
          </a:xfrm>
          <a:prstGeom prst="rect">
            <a:avLst/>
          </a:prstGeom>
          <a:noFill/>
          <a:ln w="9525">
            <a:noFill/>
            <a:miter lim="800000"/>
            <a:headEnd/>
            <a:tailEnd/>
          </a:ln>
        </p:spPr>
        <p:txBody>
          <a:bodyPr>
            <a:spAutoFit/>
          </a:bodyPr>
          <a:lstStyle/>
          <a:p>
            <a:pPr eaLnBrk="0" hangingPunct="0">
              <a:spcBef>
                <a:spcPct val="50000"/>
              </a:spcBef>
            </a:pPr>
            <a:r>
              <a:rPr lang="en-US" sz="2800">
                <a:solidFill>
                  <a:srgbClr val="800080"/>
                </a:solidFill>
              </a:rPr>
              <a:t>c) Sao nhi đồng</a:t>
            </a:r>
          </a:p>
        </p:txBody>
      </p:sp>
      <p:sp>
        <p:nvSpPr>
          <p:cNvPr id="7183" name="Text Box 15"/>
          <p:cNvSpPr txBox="1">
            <a:spLocks noChangeArrowheads="1"/>
          </p:cNvSpPr>
          <p:nvPr/>
        </p:nvSpPr>
        <p:spPr bwMode="auto">
          <a:xfrm>
            <a:off x="1066800" y="4967288"/>
            <a:ext cx="7543800" cy="519112"/>
          </a:xfrm>
          <a:prstGeom prst="rect">
            <a:avLst/>
          </a:prstGeom>
          <a:noFill/>
          <a:ln w="9525">
            <a:noFill/>
            <a:miter lim="800000"/>
            <a:headEnd/>
            <a:tailEnd/>
          </a:ln>
        </p:spPr>
        <p:txBody>
          <a:bodyPr>
            <a:spAutoFit/>
          </a:bodyPr>
          <a:lstStyle/>
          <a:p>
            <a:pPr eaLnBrk="0" hangingPunct="0">
              <a:spcBef>
                <a:spcPct val="50000"/>
              </a:spcBef>
            </a:pPr>
            <a:r>
              <a:rPr lang="en-US" sz="2800">
                <a:solidFill>
                  <a:srgbClr val="800080"/>
                </a:solidFill>
              </a:rPr>
              <a:t>d) Hội Cựu chiến binh</a:t>
            </a:r>
          </a:p>
        </p:txBody>
      </p:sp>
      <p:sp>
        <p:nvSpPr>
          <p:cNvPr id="7184" name="AutoShape 16"/>
          <p:cNvSpPr>
            <a:spLocks noChangeArrowheads="1"/>
          </p:cNvSpPr>
          <p:nvPr/>
        </p:nvSpPr>
        <p:spPr bwMode="auto">
          <a:xfrm>
            <a:off x="409575" y="2847975"/>
            <a:ext cx="457200" cy="457200"/>
          </a:xfrm>
          <a:prstGeom prst="plus">
            <a:avLst>
              <a:gd name="adj" fmla="val 25000"/>
            </a:avLst>
          </a:prstGeom>
          <a:solidFill>
            <a:srgbClr val="0000FF"/>
          </a:solidFill>
          <a:ln w="9525">
            <a:solidFill>
              <a:schemeClr val="tx1"/>
            </a:solidFill>
            <a:miter lim="800000"/>
            <a:headEnd/>
            <a:tailEnd/>
          </a:ln>
        </p:spPr>
        <p:txBody>
          <a:bodyPr wrap="none" anchor="ctr"/>
          <a:lstStyle/>
          <a:p>
            <a:endParaRPr lang="en-US"/>
          </a:p>
        </p:txBody>
      </p:sp>
      <p:sp>
        <p:nvSpPr>
          <p:cNvPr id="7185" name="AutoShape 17"/>
          <p:cNvSpPr>
            <a:spLocks noChangeArrowheads="1"/>
          </p:cNvSpPr>
          <p:nvPr/>
        </p:nvSpPr>
        <p:spPr bwMode="auto">
          <a:xfrm>
            <a:off x="428625" y="3624263"/>
            <a:ext cx="457200" cy="457200"/>
          </a:xfrm>
          <a:prstGeom prst="plus">
            <a:avLst>
              <a:gd name="adj" fmla="val 25000"/>
            </a:avLst>
          </a:prstGeom>
          <a:solidFill>
            <a:srgbClr val="FF0000"/>
          </a:solidFill>
          <a:ln w="9525">
            <a:solidFill>
              <a:schemeClr val="tx1"/>
            </a:solidFill>
            <a:miter lim="800000"/>
            <a:headEnd/>
            <a:tailEnd/>
          </a:ln>
        </p:spPr>
        <p:txBody>
          <a:bodyPr wrap="none" anchor="ctr"/>
          <a:lstStyle/>
          <a:p>
            <a:endParaRPr lang="en-US"/>
          </a:p>
        </p:txBody>
      </p:sp>
      <p:sp>
        <p:nvSpPr>
          <p:cNvPr id="2" name="AutoShape 18"/>
          <p:cNvSpPr>
            <a:spLocks noChangeArrowheads="1"/>
          </p:cNvSpPr>
          <p:nvPr/>
        </p:nvSpPr>
        <p:spPr bwMode="auto">
          <a:xfrm>
            <a:off x="4800600" y="1676400"/>
            <a:ext cx="457200" cy="457200"/>
          </a:xfrm>
          <a:prstGeom prst="plus">
            <a:avLst>
              <a:gd name="adj" fmla="val 25000"/>
            </a:avLst>
          </a:prstGeom>
          <a:solidFill>
            <a:srgbClr val="0000FF"/>
          </a:solidFill>
          <a:ln w="9525">
            <a:solidFill>
              <a:srgbClr val="0000FF"/>
            </a:solidFill>
            <a:miter lim="800000"/>
            <a:headEnd/>
            <a:tailEnd/>
          </a:ln>
        </p:spPr>
        <p:txBody>
          <a:bodyPr wrap="none" anchor="ctr"/>
          <a:lstStyle/>
          <a:p>
            <a:endParaRPr lang="en-US"/>
          </a:p>
        </p:txBody>
      </p:sp>
      <p:sp>
        <p:nvSpPr>
          <p:cNvPr id="3" name="AutoShape 19"/>
          <p:cNvSpPr>
            <a:spLocks noChangeArrowheads="1"/>
          </p:cNvSpPr>
          <p:nvPr/>
        </p:nvSpPr>
        <p:spPr bwMode="auto">
          <a:xfrm>
            <a:off x="4648200" y="2209800"/>
            <a:ext cx="457200" cy="457200"/>
          </a:xfrm>
          <a:prstGeom prst="plus">
            <a:avLst>
              <a:gd name="adj" fmla="val 25000"/>
            </a:avLst>
          </a:prstGeom>
          <a:solidFill>
            <a:srgbClr val="FF0000"/>
          </a:solidFill>
          <a:ln w="9525">
            <a:solidFill>
              <a:schemeClr val="tx1"/>
            </a:solidFill>
            <a:miter lim="800000"/>
            <a:headEnd/>
            <a:tailEnd/>
          </a:ln>
        </p:spPr>
        <p:txBody>
          <a:bodyPr wrap="none" anchor="ctr"/>
          <a:lstStyle/>
          <a:p>
            <a:endParaRPr lang="en-US"/>
          </a:p>
        </p:txBody>
      </p:sp>
      <p:sp>
        <p:nvSpPr>
          <p:cNvPr id="7188" name="AutoShape 20"/>
          <p:cNvSpPr>
            <a:spLocks noChangeArrowheads="1"/>
          </p:cNvSpPr>
          <p:nvPr/>
        </p:nvSpPr>
        <p:spPr bwMode="auto">
          <a:xfrm>
            <a:off x="447675" y="4205288"/>
            <a:ext cx="457200" cy="457200"/>
          </a:xfrm>
          <a:prstGeom prst="plus">
            <a:avLst>
              <a:gd name="adj" fmla="val 25000"/>
            </a:avLst>
          </a:prstGeom>
          <a:solidFill>
            <a:srgbClr val="0000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wheel(4)">
                                      <p:cBhvr>
                                        <p:cTn id="7" dur="2000"/>
                                        <p:tgtEl>
                                          <p:spTgt spid="718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7181"/>
                                        </p:tgtEl>
                                        <p:attrNameLst>
                                          <p:attrName>style.visibility</p:attrName>
                                        </p:attrNameLst>
                                      </p:cBhvr>
                                      <p:to>
                                        <p:strVal val="visible"/>
                                      </p:to>
                                    </p:set>
                                    <p:animEffect transition="in" filter="wheel(4)">
                                      <p:cBhvr>
                                        <p:cTn id="10" dur="2000"/>
                                        <p:tgtEl>
                                          <p:spTgt spid="7181"/>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7182"/>
                                        </p:tgtEl>
                                        <p:attrNameLst>
                                          <p:attrName>style.visibility</p:attrName>
                                        </p:attrNameLst>
                                      </p:cBhvr>
                                      <p:to>
                                        <p:strVal val="visible"/>
                                      </p:to>
                                    </p:set>
                                    <p:animEffect transition="in" filter="wheel(4)">
                                      <p:cBhvr>
                                        <p:cTn id="13" dur="2000"/>
                                        <p:tgtEl>
                                          <p:spTgt spid="7182"/>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7183"/>
                                        </p:tgtEl>
                                        <p:attrNameLst>
                                          <p:attrName>style.visibility</p:attrName>
                                        </p:attrNameLst>
                                      </p:cBhvr>
                                      <p:to>
                                        <p:strVal val="visible"/>
                                      </p:to>
                                    </p:set>
                                    <p:animEffect transition="in" filter="wheel(4)">
                                      <p:cBhvr>
                                        <p:cTn id="16" dur="2000"/>
                                        <p:tgtEl>
                                          <p:spTgt spid="7183"/>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7176"/>
                                        </p:tgtEl>
                                        <p:attrNameLst>
                                          <p:attrName>style.visibility</p:attrName>
                                        </p:attrNameLst>
                                      </p:cBhvr>
                                      <p:to>
                                        <p:strVal val="visible"/>
                                      </p:to>
                                    </p:set>
                                    <p:animEffect transition="in" filter="wheel(4)">
                                      <p:cBhvr>
                                        <p:cTn id="19" dur="2000"/>
                                        <p:tgtEl>
                                          <p:spTgt spid="7176"/>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7177"/>
                                        </p:tgtEl>
                                        <p:attrNameLst>
                                          <p:attrName>style.visibility</p:attrName>
                                        </p:attrNameLst>
                                      </p:cBhvr>
                                      <p:to>
                                        <p:strVal val="visible"/>
                                      </p:to>
                                    </p:set>
                                    <p:animEffect transition="in" filter="wheel(4)">
                                      <p:cBhvr>
                                        <p:cTn id="22" dur="2000"/>
                                        <p:tgtEl>
                                          <p:spTgt spid="7177"/>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7178"/>
                                        </p:tgtEl>
                                        <p:attrNameLst>
                                          <p:attrName>style.visibility</p:attrName>
                                        </p:attrNameLst>
                                      </p:cBhvr>
                                      <p:to>
                                        <p:strVal val="visible"/>
                                      </p:to>
                                    </p:set>
                                    <p:animEffect transition="in" filter="wheel(4)">
                                      <p:cBhvr>
                                        <p:cTn id="25" dur="2000"/>
                                        <p:tgtEl>
                                          <p:spTgt spid="7178"/>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7179"/>
                                        </p:tgtEl>
                                        <p:attrNameLst>
                                          <p:attrName>style.visibility</p:attrName>
                                        </p:attrNameLst>
                                      </p:cBhvr>
                                      <p:to>
                                        <p:strVal val="visible"/>
                                      </p:to>
                                    </p:set>
                                    <p:animEffect transition="in" filter="wheel(4)">
                                      <p:cBhvr>
                                        <p:cTn id="28" dur="2000"/>
                                        <p:tgtEl>
                                          <p:spTgt spid="717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7184"/>
                                        </p:tgtEl>
                                        <p:attrNameLst>
                                          <p:attrName>style.visibility</p:attrName>
                                        </p:attrNameLst>
                                      </p:cBhvr>
                                      <p:to>
                                        <p:strVal val="visible"/>
                                      </p:to>
                                    </p:set>
                                    <p:anim calcmode="lin" valueType="num">
                                      <p:cBhvr>
                                        <p:cTn id="33" dur="500" fill="hold"/>
                                        <p:tgtEl>
                                          <p:spTgt spid="7184"/>
                                        </p:tgtEl>
                                        <p:attrNameLst>
                                          <p:attrName>ppt_w</p:attrName>
                                        </p:attrNameLst>
                                      </p:cBhvr>
                                      <p:tavLst>
                                        <p:tav tm="0">
                                          <p:val>
                                            <p:fltVal val="0"/>
                                          </p:val>
                                        </p:tav>
                                        <p:tav tm="100000">
                                          <p:val>
                                            <p:strVal val="#ppt_w"/>
                                          </p:val>
                                        </p:tav>
                                      </p:tavLst>
                                    </p:anim>
                                    <p:anim calcmode="lin" valueType="num">
                                      <p:cBhvr>
                                        <p:cTn id="34" dur="500" fill="hold"/>
                                        <p:tgtEl>
                                          <p:spTgt spid="7184"/>
                                        </p:tgtEl>
                                        <p:attrNameLst>
                                          <p:attrName>ppt_h</p:attrName>
                                        </p:attrNameLst>
                                      </p:cBhvr>
                                      <p:tavLst>
                                        <p:tav tm="0">
                                          <p:val>
                                            <p:fltVal val="0"/>
                                          </p:val>
                                        </p:tav>
                                        <p:tav tm="100000">
                                          <p:val>
                                            <p:strVal val="#ppt_h"/>
                                          </p:val>
                                        </p:tav>
                                      </p:tavLst>
                                    </p:anim>
                                    <p:animEffect transition="in" filter="fade">
                                      <p:cBhvr>
                                        <p:cTn id="35" dur="500"/>
                                        <p:tgtEl>
                                          <p:spTgt spid="718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7185"/>
                                        </p:tgtEl>
                                        <p:attrNameLst>
                                          <p:attrName>style.visibility</p:attrName>
                                        </p:attrNameLst>
                                      </p:cBhvr>
                                      <p:to>
                                        <p:strVal val="visible"/>
                                      </p:to>
                                    </p:set>
                                    <p:anim calcmode="lin" valueType="num">
                                      <p:cBhvr>
                                        <p:cTn id="40" dur="500" fill="hold"/>
                                        <p:tgtEl>
                                          <p:spTgt spid="7185"/>
                                        </p:tgtEl>
                                        <p:attrNameLst>
                                          <p:attrName>ppt_w</p:attrName>
                                        </p:attrNameLst>
                                      </p:cBhvr>
                                      <p:tavLst>
                                        <p:tav tm="0">
                                          <p:val>
                                            <p:fltVal val="0"/>
                                          </p:val>
                                        </p:tav>
                                        <p:tav tm="100000">
                                          <p:val>
                                            <p:strVal val="#ppt_w"/>
                                          </p:val>
                                        </p:tav>
                                      </p:tavLst>
                                    </p:anim>
                                    <p:anim calcmode="lin" valueType="num">
                                      <p:cBhvr>
                                        <p:cTn id="41" dur="500" fill="hold"/>
                                        <p:tgtEl>
                                          <p:spTgt spid="7185"/>
                                        </p:tgtEl>
                                        <p:attrNameLst>
                                          <p:attrName>ppt_h</p:attrName>
                                        </p:attrNameLst>
                                      </p:cBhvr>
                                      <p:tavLst>
                                        <p:tav tm="0">
                                          <p:val>
                                            <p:fltVal val="0"/>
                                          </p:val>
                                        </p:tav>
                                        <p:tav tm="100000">
                                          <p:val>
                                            <p:strVal val="#ppt_h"/>
                                          </p:val>
                                        </p:tav>
                                      </p:tavLst>
                                    </p:anim>
                                    <p:animEffect transition="in" filter="fade">
                                      <p:cBhvr>
                                        <p:cTn id="42" dur="500"/>
                                        <p:tgtEl>
                                          <p:spTgt spid="718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P spid="7177" grpId="0" animBg="1"/>
      <p:bldP spid="7178" grpId="0" animBg="1"/>
      <p:bldP spid="7179" grpId="0" animBg="1"/>
      <p:bldP spid="7180" grpId="0"/>
      <p:bldP spid="7181" grpId="0"/>
      <p:bldP spid="7182" grpId="0"/>
      <p:bldP spid="7183" grpId="0"/>
      <p:bldP spid="7184" grpId="0" animBg="1"/>
      <p:bldP spid="7185" grpId="0" animBg="1"/>
      <p:bldP spid="7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2819400" y="304800"/>
            <a:ext cx="3124200" cy="457200"/>
          </a:xfrm>
          <a:prstGeom prst="rect">
            <a:avLst/>
          </a:prstGeom>
          <a:noFill/>
          <a:ln w="9525">
            <a:noFill/>
            <a:miter lim="800000"/>
            <a:headEnd/>
            <a:tailEnd/>
          </a:ln>
        </p:spPr>
        <p:txBody>
          <a:bodyPr>
            <a:spAutoFit/>
          </a:bodyPr>
          <a:lstStyle/>
          <a:p>
            <a:pPr algn="ctr">
              <a:spcBef>
                <a:spcPct val="50000"/>
              </a:spcBef>
            </a:pPr>
            <a:r>
              <a:rPr lang="en-US" sz="2400" b="1">
                <a:solidFill>
                  <a:srgbClr val="C00000"/>
                </a:solidFill>
              </a:rPr>
              <a:t>Đạo đức</a:t>
            </a:r>
          </a:p>
        </p:txBody>
      </p:sp>
      <p:sp>
        <p:nvSpPr>
          <p:cNvPr id="8195" name="WordArt 7"/>
          <p:cNvSpPr>
            <a:spLocks noChangeArrowheads="1" noChangeShapeType="1" noTextEdit="1"/>
          </p:cNvSpPr>
          <p:nvPr/>
        </p:nvSpPr>
        <p:spPr bwMode="auto">
          <a:xfrm>
            <a:off x="2057400" y="685800"/>
            <a:ext cx="4514850" cy="533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Kính già, yêu trẻ (Tiết 2)</a:t>
            </a:r>
          </a:p>
        </p:txBody>
      </p:sp>
      <p:sp>
        <p:nvSpPr>
          <p:cNvPr id="8200" name="Text Box 8"/>
          <p:cNvSpPr txBox="1">
            <a:spLocks noChangeArrowheads="1"/>
          </p:cNvSpPr>
          <p:nvPr/>
        </p:nvSpPr>
        <p:spPr bwMode="auto">
          <a:xfrm>
            <a:off x="152400" y="1081088"/>
            <a:ext cx="8610600" cy="946150"/>
          </a:xfrm>
          <a:prstGeom prst="rect">
            <a:avLst/>
          </a:prstGeom>
          <a:noFill/>
          <a:ln w="9525">
            <a:noFill/>
            <a:miter lim="800000"/>
            <a:headEnd/>
            <a:tailEnd/>
          </a:ln>
        </p:spPr>
        <p:txBody>
          <a:bodyPr>
            <a:spAutoFit/>
          </a:bodyPr>
          <a:lstStyle/>
          <a:p>
            <a:pPr>
              <a:spcBef>
                <a:spcPct val="50000"/>
              </a:spcBef>
            </a:pPr>
            <a:r>
              <a:rPr lang="en-US"/>
              <a:t>      </a:t>
            </a:r>
            <a:r>
              <a:rPr lang="en-US" sz="2800" b="1">
                <a:solidFill>
                  <a:srgbClr val="CC0000"/>
                </a:solidFill>
              </a:rPr>
              <a:t>HĐ 3: Tìm hiểu về truyền thống “Kính già, yêu trẻ” của địa phương, của dân tộc ta.</a:t>
            </a:r>
          </a:p>
        </p:txBody>
      </p:sp>
      <p:sp>
        <p:nvSpPr>
          <p:cNvPr id="8201" name="AutoShape 9"/>
          <p:cNvSpPr>
            <a:spLocks noChangeArrowheads="1"/>
          </p:cNvSpPr>
          <p:nvPr/>
        </p:nvSpPr>
        <p:spPr bwMode="auto">
          <a:xfrm rot="10800000">
            <a:off x="4114800" y="5334000"/>
            <a:ext cx="4419600" cy="1524000"/>
          </a:xfrm>
          <a:prstGeom prst="wedgeRoundRectCallout">
            <a:avLst>
              <a:gd name="adj1" fmla="val 61926"/>
              <a:gd name="adj2" fmla="val 185032"/>
              <a:gd name="adj3" fmla="val 16667"/>
            </a:avLst>
          </a:prstGeom>
          <a:solidFill>
            <a:schemeClr val="accent1"/>
          </a:solidFill>
          <a:ln w="9525">
            <a:solidFill>
              <a:schemeClr val="tx1"/>
            </a:solidFill>
            <a:miter lim="800000"/>
            <a:headEnd/>
            <a:tailEnd/>
          </a:ln>
        </p:spPr>
        <p:txBody>
          <a:bodyPr rot="10800000"/>
          <a:lstStyle/>
          <a:p>
            <a:pPr algn="ctr"/>
            <a:r>
              <a:rPr lang="en-US" sz="2800" b="1">
                <a:solidFill>
                  <a:srgbClr val="800080"/>
                </a:solidFill>
              </a:rPr>
              <a:t>Phân công 6 nhóm để thảo luận và đại diện nhóm lên trình bày</a:t>
            </a:r>
          </a:p>
        </p:txBody>
      </p:sp>
      <p:sp>
        <p:nvSpPr>
          <p:cNvPr id="8202" name="Text Box 10"/>
          <p:cNvSpPr txBox="1">
            <a:spLocks noChangeArrowheads="1"/>
          </p:cNvSpPr>
          <p:nvPr/>
        </p:nvSpPr>
        <p:spPr bwMode="auto">
          <a:xfrm>
            <a:off x="76200" y="1919288"/>
            <a:ext cx="8763000" cy="946150"/>
          </a:xfrm>
          <a:prstGeom prst="rect">
            <a:avLst/>
          </a:prstGeom>
          <a:noFill/>
          <a:ln w="9525">
            <a:noFill/>
            <a:miter lim="800000"/>
            <a:headEnd/>
            <a:tailEnd/>
          </a:ln>
        </p:spPr>
        <p:txBody>
          <a:bodyPr>
            <a:spAutoFit/>
          </a:bodyPr>
          <a:lstStyle/>
          <a:p>
            <a:pPr>
              <a:spcBef>
                <a:spcPct val="50000"/>
              </a:spcBef>
            </a:pPr>
            <a:r>
              <a:rPr lang="en-US" sz="2800">
                <a:solidFill>
                  <a:srgbClr val="0000FF"/>
                </a:solidFill>
              </a:rPr>
              <a:t>a/. Về các phong tục , tập quán kính già, yêu trẻ của địa phương</a:t>
            </a:r>
            <a:r>
              <a:rPr lang="en-US">
                <a:solidFill>
                  <a:srgbClr val="0000FF"/>
                </a:solidFill>
              </a:rPr>
              <a:t>.</a:t>
            </a:r>
          </a:p>
        </p:txBody>
      </p:sp>
      <p:sp>
        <p:nvSpPr>
          <p:cNvPr id="8203" name="Text Box 11"/>
          <p:cNvSpPr txBox="1">
            <a:spLocks noChangeArrowheads="1"/>
          </p:cNvSpPr>
          <p:nvPr/>
        </p:nvSpPr>
        <p:spPr bwMode="auto">
          <a:xfrm>
            <a:off x="76200" y="2833688"/>
            <a:ext cx="9067800" cy="954087"/>
          </a:xfrm>
          <a:prstGeom prst="rect">
            <a:avLst/>
          </a:prstGeom>
          <a:noFill/>
          <a:ln w="9525">
            <a:noFill/>
            <a:miter lim="800000"/>
            <a:headEnd/>
            <a:tailEnd/>
          </a:ln>
        </p:spPr>
        <p:txBody>
          <a:bodyPr>
            <a:spAutoFit/>
          </a:bodyPr>
          <a:lstStyle/>
          <a:p>
            <a:pPr>
              <a:spcBef>
                <a:spcPct val="50000"/>
              </a:spcBef>
            </a:pPr>
            <a:r>
              <a:rPr lang="en-US" sz="2800">
                <a:solidFill>
                  <a:srgbClr val="0000FF"/>
                </a:solidFill>
              </a:rPr>
              <a:t>b/. Về các phong tục, tập quán kính già, yêu trẻ của dân tộc.</a:t>
            </a:r>
          </a:p>
        </p:txBody>
      </p:sp>
      <p:sp>
        <p:nvSpPr>
          <p:cNvPr id="2" name="Text Box 13"/>
          <p:cNvSpPr txBox="1">
            <a:spLocks noChangeArrowheads="1"/>
          </p:cNvSpPr>
          <p:nvPr/>
        </p:nvSpPr>
        <p:spPr bwMode="auto">
          <a:xfrm>
            <a:off x="0" y="3276600"/>
            <a:ext cx="9144000" cy="2862263"/>
          </a:xfrm>
          <a:prstGeom prst="rect">
            <a:avLst/>
          </a:prstGeom>
          <a:noFill/>
          <a:ln w="9525">
            <a:noFill/>
            <a:miter lim="800000"/>
            <a:headEnd/>
            <a:tailEnd/>
          </a:ln>
        </p:spPr>
        <p:txBody>
          <a:bodyPr>
            <a:spAutoFit/>
          </a:bodyPr>
          <a:lstStyle/>
          <a:p>
            <a:pPr>
              <a:spcBef>
                <a:spcPct val="50000"/>
              </a:spcBef>
              <a:buFontTx/>
              <a:buChar char="-"/>
            </a:pPr>
            <a:r>
              <a:rPr lang="en-US" sz="2400">
                <a:solidFill>
                  <a:srgbClr val="00B050"/>
                </a:solidFill>
              </a:rPr>
              <a:t>  Người già luôn được chào hỏi, được mời ngồi ở chỗ trang trọng.</a:t>
            </a:r>
          </a:p>
          <a:p>
            <a:pPr>
              <a:spcBef>
                <a:spcPct val="50000"/>
              </a:spcBef>
              <a:buFontTx/>
              <a:buChar char="-"/>
            </a:pPr>
            <a:r>
              <a:rPr lang="en-US" sz="2400">
                <a:solidFill>
                  <a:srgbClr val="00B050"/>
                </a:solidFill>
              </a:rPr>
              <a:t>  Con cháu luôn quan tâm chăm sóc, thăm hỏi, tặng quà cho ông bà, cha mẹ.</a:t>
            </a:r>
          </a:p>
          <a:p>
            <a:pPr>
              <a:spcBef>
                <a:spcPct val="50000"/>
              </a:spcBef>
              <a:buFontTx/>
              <a:buChar char="-"/>
            </a:pPr>
            <a:r>
              <a:rPr lang="en-US" sz="2400">
                <a:solidFill>
                  <a:srgbClr val="00B050"/>
                </a:solidFill>
              </a:rPr>
              <a:t>  Tổ chức lễ thượng thọ cho ông bà, cha mẹ.</a:t>
            </a:r>
          </a:p>
          <a:p>
            <a:pPr>
              <a:spcBef>
                <a:spcPct val="50000"/>
              </a:spcBef>
              <a:buFontTx/>
              <a:buChar char="-"/>
            </a:pPr>
            <a:r>
              <a:rPr lang="en-US" sz="2400">
                <a:solidFill>
                  <a:srgbClr val="00B050"/>
                </a:solidFill>
              </a:rPr>
              <a:t>  Trẻ em thường được mừng tuổi, được tặng quà mỗi dịp lễ, Tết.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checkerboard(across)">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02"/>
                                        </p:tgtEl>
                                        <p:attrNameLst>
                                          <p:attrName>style.visibility</p:attrName>
                                        </p:attrNameLst>
                                      </p:cBhvr>
                                      <p:to>
                                        <p:strVal val="visible"/>
                                      </p:to>
                                    </p:set>
                                    <p:animEffect transition="in" filter="box(in)">
                                      <p:cBhvr>
                                        <p:cTn id="12" dur="500"/>
                                        <p:tgtEl>
                                          <p:spTgt spid="820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203"/>
                                        </p:tgtEl>
                                        <p:attrNameLst>
                                          <p:attrName>style.visibility</p:attrName>
                                        </p:attrNameLst>
                                      </p:cBhvr>
                                      <p:to>
                                        <p:strVal val="visible"/>
                                      </p:to>
                                    </p:set>
                                    <p:animEffect transition="in" filter="box(in)">
                                      <p:cBhvr>
                                        <p:cTn id="15" dur="500"/>
                                        <p:tgtEl>
                                          <p:spTgt spid="82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201"/>
                                        </p:tgtEl>
                                        <p:attrNameLst>
                                          <p:attrName>style.visibility</p:attrName>
                                        </p:attrNameLst>
                                      </p:cBhvr>
                                      <p:to>
                                        <p:strVal val="visible"/>
                                      </p:to>
                                    </p:set>
                                    <p:animEffect transition="in" filter="blinds(horizontal)">
                                      <p:cBhvr>
                                        <p:cTn id="20" dur="500"/>
                                        <p:tgtEl>
                                          <p:spTgt spid="820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1" nodeType="clickEffect">
                                  <p:stCondLst>
                                    <p:cond delay="0"/>
                                  </p:stCondLst>
                                  <p:childTnLst>
                                    <p:animEffect transition="out" filter="blinds(horizontal)">
                                      <p:cBhvr>
                                        <p:cTn id="24" dur="500"/>
                                        <p:tgtEl>
                                          <p:spTgt spid="8201"/>
                                        </p:tgtEl>
                                      </p:cBhvr>
                                    </p:animEffect>
                                    <p:set>
                                      <p:cBhvr>
                                        <p:cTn id="25" dur="1" fill="hold">
                                          <p:stCondLst>
                                            <p:cond delay="499"/>
                                          </p:stCondLst>
                                        </p:cTn>
                                        <p:tgtEl>
                                          <p:spTgt spid="8201"/>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box(in)">
                                      <p:cBhvr>
                                        <p:cTn id="30" dur="500"/>
                                        <p:tgtEl>
                                          <p:spTgt spid="2">
                                            <p:txEl>
                                              <p:pRg st="0" end="0"/>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box(in)">
                                      <p:cBhvr>
                                        <p:cTn id="33" dur="500"/>
                                        <p:tgtEl>
                                          <p:spTgt spid="2">
                                            <p:txEl>
                                              <p:pRg st="1" end="1"/>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box(in)">
                                      <p:cBhvr>
                                        <p:cTn id="36" dur="500"/>
                                        <p:tgtEl>
                                          <p:spTgt spid="2">
                                            <p:txEl>
                                              <p:pRg st="2" end="2"/>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box(in)">
                                      <p:cBhvr>
                                        <p:cTn id="3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animBg="1"/>
      <p:bldP spid="8201" grpId="1" animBg="1"/>
      <p:bldP spid="8202" grpId="0"/>
      <p:bldP spid="82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srcRect/>
          <a:stretch>
            <a:fillRect/>
          </a:stretch>
        </p:blipFill>
        <p:spPr bwMode="auto">
          <a:xfrm>
            <a:off x="152400" y="95250"/>
            <a:ext cx="4191000" cy="3105150"/>
          </a:xfrm>
          <a:prstGeom prst="rect">
            <a:avLst/>
          </a:prstGeom>
          <a:noFill/>
          <a:ln w="9525">
            <a:noFill/>
            <a:miter lim="800000"/>
            <a:headEnd/>
            <a:tailEnd/>
          </a:ln>
        </p:spPr>
      </p:pic>
      <p:pic>
        <p:nvPicPr>
          <p:cNvPr id="9219" name="Picture 5"/>
          <p:cNvPicPr>
            <a:picLocks noChangeAspect="1" noChangeArrowheads="1"/>
          </p:cNvPicPr>
          <p:nvPr/>
        </p:nvPicPr>
        <p:blipFill>
          <a:blip r:embed="rId3"/>
          <a:srcRect/>
          <a:stretch>
            <a:fillRect/>
          </a:stretch>
        </p:blipFill>
        <p:spPr bwMode="auto">
          <a:xfrm>
            <a:off x="4495800" y="152400"/>
            <a:ext cx="4267200" cy="3048000"/>
          </a:xfrm>
          <a:prstGeom prst="rect">
            <a:avLst/>
          </a:prstGeom>
          <a:noFill/>
          <a:ln w="9525">
            <a:noFill/>
            <a:miter lim="800000"/>
            <a:headEnd/>
            <a:tailEnd/>
          </a:ln>
        </p:spPr>
      </p:pic>
      <p:pic>
        <p:nvPicPr>
          <p:cNvPr id="9220" name="Picture 6"/>
          <p:cNvPicPr>
            <a:picLocks noChangeAspect="1" noChangeArrowheads="1"/>
          </p:cNvPicPr>
          <p:nvPr>
            <p:ph type="body" idx="1"/>
          </p:nvPr>
        </p:nvPicPr>
        <p:blipFill>
          <a:blip r:embed="rId4"/>
          <a:srcRect/>
          <a:stretch>
            <a:fillRect/>
          </a:stretch>
        </p:blipFill>
        <p:spPr>
          <a:xfrm>
            <a:off x="152400" y="3429000"/>
            <a:ext cx="4114800" cy="3200400"/>
          </a:xfrm>
          <a:noFill/>
        </p:spPr>
      </p:pic>
      <p:pic>
        <p:nvPicPr>
          <p:cNvPr id="9221" name="Picture 7"/>
          <p:cNvPicPr>
            <a:picLocks noChangeAspect="1" noChangeArrowheads="1"/>
          </p:cNvPicPr>
          <p:nvPr/>
        </p:nvPicPr>
        <p:blipFill>
          <a:blip r:embed="rId5"/>
          <a:srcRect/>
          <a:stretch>
            <a:fillRect/>
          </a:stretch>
        </p:blipFill>
        <p:spPr bwMode="auto">
          <a:xfrm>
            <a:off x="4495800" y="3505200"/>
            <a:ext cx="4267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a:srcRect/>
          <a:stretch>
            <a:fillRect/>
          </a:stretch>
        </p:blipFill>
        <p:spPr bwMode="auto">
          <a:xfrm>
            <a:off x="228600" y="3581400"/>
            <a:ext cx="4267200" cy="3124200"/>
          </a:xfrm>
          <a:prstGeom prst="rect">
            <a:avLst/>
          </a:prstGeom>
          <a:noFill/>
          <a:ln w="9525">
            <a:noFill/>
            <a:miter lim="800000"/>
            <a:headEnd/>
            <a:tailEnd/>
          </a:ln>
        </p:spPr>
      </p:pic>
      <p:pic>
        <p:nvPicPr>
          <p:cNvPr id="10243" name="Picture 7"/>
          <p:cNvPicPr>
            <a:picLocks noChangeAspect="1" noChangeArrowheads="1"/>
          </p:cNvPicPr>
          <p:nvPr/>
        </p:nvPicPr>
        <p:blipFill>
          <a:blip r:embed="rId3"/>
          <a:srcRect/>
          <a:stretch>
            <a:fillRect/>
          </a:stretch>
        </p:blipFill>
        <p:spPr bwMode="auto">
          <a:xfrm>
            <a:off x="4800600" y="3581400"/>
            <a:ext cx="4114800" cy="3048000"/>
          </a:xfrm>
          <a:prstGeom prst="rect">
            <a:avLst/>
          </a:prstGeom>
          <a:noFill/>
          <a:ln w="9525">
            <a:noFill/>
            <a:miter lim="800000"/>
            <a:headEnd/>
            <a:tailEnd/>
          </a:ln>
        </p:spPr>
      </p:pic>
      <p:pic>
        <p:nvPicPr>
          <p:cNvPr id="10244" name="Picture 11"/>
          <p:cNvPicPr>
            <a:picLocks noChangeAspect="1" noChangeArrowheads="1"/>
          </p:cNvPicPr>
          <p:nvPr/>
        </p:nvPicPr>
        <p:blipFill>
          <a:blip r:embed="rId4"/>
          <a:srcRect/>
          <a:stretch>
            <a:fillRect/>
          </a:stretch>
        </p:blipFill>
        <p:spPr bwMode="auto">
          <a:xfrm>
            <a:off x="4724400" y="76200"/>
            <a:ext cx="4114800" cy="3124200"/>
          </a:xfrm>
          <a:prstGeom prst="rect">
            <a:avLst/>
          </a:prstGeom>
          <a:noFill/>
          <a:ln w="9525">
            <a:noFill/>
            <a:miter lim="800000"/>
            <a:headEnd/>
            <a:tailEnd/>
          </a:ln>
        </p:spPr>
      </p:pic>
      <p:pic>
        <p:nvPicPr>
          <p:cNvPr id="10245" name="Picture 13"/>
          <p:cNvPicPr>
            <a:picLocks noChangeAspect="1" noChangeArrowheads="1"/>
          </p:cNvPicPr>
          <p:nvPr/>
        </p:nvPicPr>
        <p:blipFill>
          <a:blip r:embed="rId5"/>
          <a:srcRect/>
          <a:stretch>
            <a:fillRect/>
          </a:stretch>
        </p:blipFill>
        <p:spPr bwMode="auto">
          <a:xfrm>
            <a:off x="152400" y="95250"/>
            <a:ext cx="43434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236</TotalTime>
  <Words>661</Words>
  <Application>Microsoft Office PowerPoint</Application>
  <PresentationFormat>On-screen Show (4:3)</PresentationFormat>
  <Paragraphs>63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ITQuangNam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CSTeam</cp:lastModifiedBy>
  <cp:revision>51</cp:revision>
  <dcterms:created xsi:type="dcterms:W3CDTF">2002-01-01T00:16:10Z</dcterms:created>
  <dcterms:modified xsi:type="dcterms:W3CDTF">2016-06-30T02:31:02Z</dcterms:modified>
</cp:coreProperties>
</file>