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4" r:id="rId5"/>
    <p:sldId id="266" r:id="rId6"/>
    <p:sldId id="265" r:id="rId7"/>
    <p:sldId id="259" r:id="rId8"/>
    <p:sldId id="261" r:id="rId9"/>
    <p:sldId id="260" r:id="rId10"/>
  </p:sldIdLst>
  <p:sldSz cx="9144000" cy="6858000" type="screen4x3"/>
  <p:notesSz cx="6858000" cy="9144000"/>
  <p:defaultTextStyle>
    <a:defPPr>
      <a:defRPr lang="en-US"/>
    </a:defPPr>
    <a:lvl1pPr algn="l" rtl="0" fontAlgn="base">
      <a:spcBef>
        <a:spcPct val="0"/>
      </a:spcBef>
      <a:spcAft>
        <a:spcPct val="0"/>
      </a:spcAft>
      <a:defRPr sz="3000" kern="1200">
        <a:solidFill>
          <a:schemeClr val="tx1"/>
        </a:solidFill>
        <a:latin typeface="Arial" charset="0"/>
        <a:ea typeface="+mn-ea"/>
        <a:cs typeface="+mn-cs"/>
      </a:defRPr>
    </a:lvl1pPr>
    <a:lvl2pPr marL="457200" algn="l" rtl="0" fontAlgn="base">
      <a:spcBef>
        <a:spcPct val="0"/>
      </a:spcBef>
      <a:spcAft>
        <a:spcPct val="0"/>
      </a:spcAft>
      <a:defRPr sz="3000" kern="1200">
        <a:solidFill>
          <a:schemeClr val="tx1"/>
        </a:solidFill>
        <a:latin typeface="Arial" charset="0"/>
        <a:ea typeface="+mn-ea"/>
        <a:cs typeface="+mn-cs"/>
      </a:defRPr>
    </a:lvl2pPr>
    <a:lvl3pPr marL="914400" algn="l" rtl="0" fontAlgn="base">
      <a:spcBef>
        <a:spcPct val="0"/>
      </a:spcBef>
      <a:spcAft>
        <a:spcPct val="0"/>
      </a:spcAft>
      <a:defRPr sz="3000" kern="1200">
        <a:solidFill>
          <a:schemeClr val="tx1"/>
        </a:solidFill>
        <a:latin typeface="Arial" charset="0"/>
        <a:ea typeface="+mn-ea"/>
        <a:cs typeface="+mn-cs"/>
      </a:defRPr>
    </a:lvl3pPr>
    <a:lvl4pPr marL="1371600" algn="l" rtl="0" fontAlgn="base">
      <a:spcBef>
        <a:spcPct val="0"/>
      </a:spcBef>
      <a:spcAft>
        <a:spcPct val="0"/>
      </a:spcAft>
      <a:defRPr sz="3000" kern="1200">
        <a:solidFill>
          <a:schemeClr val="tx1"/>
        </a:solidFill>
        <a:latin typeface="Arial" charset="0"/>
        <a:ea typeface="+mn-ea"/>
        <a:cs typeface="+mn-cs"/>
      </a:defRPr>
    </a:lvl4pPr>
    <a:lvl5pPr marL="1828800" algn="l" rtl="0" fontAlgn="base">
      <a:spcBef>
        <a:spcPct val="0"/>
      </a:spcBef>
      <a:spcAft>
        <a:spcPct val="0"/>
      </a:spcAft>
      <a:defRPr sz="3000" kern="1200">
        <a:solidFill>
          <a:schemeClr val="tx1"/>
        </a:solidFill>
        <a:latin typeface="Arial" charset="0"/>
        <a:ea typeface="+mn-ea"/>
        <a:cs typeface="+mn-cs"/>
      </a:defRPr>
    </a:lvl5pPr>
    <a:lvl6pPr marL="2286000" algn="l" defTabSz="914400" rtl="0" eaLnBrk="1" latinLnBrk="0" hangingPunct="1">
      <a:defRPr sz="3000" kern="1200">
        <a:solidFill>
          <a:schemeClr val="tx1"/>
        </a:solidFill>
        <a:latin typeface="Arial" charset="0"/>
        <a:ea typeface="+mn-ea"/>
        <a:cs typeface="+mn-cs"/>
      </a:defRPr>
    </a:lvl6pPr>
    <a:lvl7pPr marL="2743200" algn="l" defTabSz="914400" rtl="0" eaLnBrk="1" latinLnBrk="0" hangingPunct="1">
      <a:defRPr sz="3000" kern="1200">
        <a:solidFill>
          <a:schemeClr val="tx1"/>
        </a:solidFill>
        <a:latin typeface="Arial" charset="0"/>
        <a:ea typeface="+mn-ea"/>
        <a:cs typeface="+mn-cs"/>
      </a:defRPr>
    </a:lvl7pPr>
    <a:lvl8pPr marL="3200400" algn="l" defTabSz="914400" rtl="0" eaLnBrk="1" latinLnBrk="0" hangingPunct="1">
      <a:defRPr sz="3000" kern="1200">
        <a:solidFill>
          <a:schemeClr val="tx1"/>
        </a:solidFill>
        <a:latin typeface="Arial" charset="0"/>
        <a:ea typeface="+mn-ea"/>
        <a:cs typeface="+mn-cs"/>
      </a:defRPr>
    </a:lvl8pPr>
    <a:lvl9pPr marL="3657600" algn="l" defTabSz="914400" rtl="0" eaLnBrk="1" latinLnBrk="0" hangingPunct="1">
      <a:defRPr sz="30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29" name="Title 28"/>
          <p:cNvSpPr>
            <a:spLocks noGrp="1"/>
          </p:cNvSpPr>
          <p:nvPr>
            <p:ph type="ctrTitle"/>
          </p:nvPr>
        </p:nvSpPr>
        <p:spPr>
          <a:xfrm>
            <a:off x="381000" y="4853411"/>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a:lvl1pPr>
          </a:lstStyle>
          <a:p>
            <a:pPr>
              <a:defRPr/>
            </a:pPr>
            <a:endParaRPr lang="en-US"/>
          </a:p>
        </p:txBody>
      </p:sp>
      <p:sp>
        <p:nvSpPr>
          <p:cNvPr id="6" name="Footer Placeholder 1"/>
          <p:cNvSpPr>
            <a:spLocks noGrp="1"/>
          </p:cNvSpPr>
          <p:nvPr>
            <p:ph type="ftr" sz="quarter" idx="11"/>
          </p:nvPr>
        </p:nvSpPr>
        <p:spPr/>
        <p:txBody>
          <a:bodyPr/>
          <a:lstStyle>
            <a:lvl1pPr>
              <a:defRPr/>
            </a:lvl1pPr>
          </a:lstStyle>
          <a:p>
            <a:pPr>
              <a:defRPr/>
            </a:pPr>
            <a:endParaRPr lang="en-US"/>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pPr>
              <a:defRPr/>
            </a:pPr>
            <a:fld id="{5797EE48-77EB-45DB-8836-E0F2C851416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pPr>
              <a:defRPr/>
            </a:pPr>
            <a:endParaRPr lang="en-US"/>
          </a:p>
        </p:txBody>
      </p:sp>
      <p:sp>
        <p:nvSpPr>
          <p:cNvPr id="5" name="Footer Placeholder 2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8C1627F1-E666-473C-9DC5-F68D2AC29A3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951E8B6-25F4-4693-9B93-4374872FE98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US"/>
          </a:p>
        </p:txBody>
      </p:sp>
      <p:sp>
        <p:nvSpPr>
          <p:cNvPr id="5" name="Footer Placeholder 18"/>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p:cNvSpPr>
            <a:spLocks noGrp="1"/>
          </p:cNvSpPr>
          <p:nvPr>
            <p:ph type="sldNum" sz="quarter" idx="12"/>
          </p:nvPr>
        </p:nvSpPr>
        <p:spPr>
          <a:xfrm>
            <a:off x="8229600" y="6473825"/>
            <a:ext cx="758825" cy="247650"/>
          </a:xfrm>
        </p:spPr>
        <p:txBody>
          <a:bodyPr/>
          <a:lstStyle>
            <a:lvl1pPr>
              <a:defRPr/>
            </a:lvl1pPr>
          </a:lstStyle>
          <a:p>
            <a:pPr>
              <a:defRPr/>
            </a:pPr>
            <a:fld id="{FEBDF107-2F04-4E8E-90B0-0001F66EE80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smtClean="0"/>
              <a:t>Click to edit Master title style</a:t>
            </a:r>
            <a:endParaRPr lang="en-US"/>
          </a:p>
        </p:txBody>
      </p:sp>
      <p:sp>
        <p:nvSpPr>
          <p:cNvPr id="5" name="Date Placeholder 18"/>
          <p:cNvSpPr>
            <a:spLocks noGrp="1"/>
          </p:cNvSpPr>
          <p:nvPr>
            <p:ph type="dt" sz="half" idx="10"/>
          </p:nvPr>
        </p:nvSpPr>
        <p:spPr/>
        <p:txBody>
          <a:bodyPr/>
          <a:lstStyle>
            <a:lvl1pPr>
              <a:defRPr/>
            </a:lvl1pPr>
          </a:lstStyle>
          <a:p>
            <a:pPr>
              <a:defRPr/>
            </a:pPr>
            <a:endParaRPr lang="en-US"/>
          </a:p>
        </p:txBody>
      </p:sp>
      <p:sp>
        <p:nvSpPr>
          <p:cNvPr id="7" name="Footer Placeholder 10"/>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pPr>
              <a:defRPr/>
            </a:pPr>
            <a:fld id="{4AF1F936-4EC1-4090-ABA7-2A4653A94E0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0"/>
          <p:cNvSpPr>
            <a:spLocks noGrp="1"/>
          </p:cNvSpPr>
          <p:nvPr>
            <p:ph type="dt" sz="half" idx="10"/>
          </p:nvPr>
        </p:nvSpPr>
        <p:spPr/>
        <p:txBody>
          <a:bodyPr/>
          <a:lstStyle>
            <a:lvl1pPr>
              <a:defRPr/>
            </a:lvl1pPr>
          </a:lstStyle>
          <a:p>
            <a:pPr>
              <a:defRPr/>
            </a:pPr>
            <a:endParaRPr lang="en-US"/>
          </a:p>
        </p:txBody>
      </p:sp>
      <p:sp>
        <p:nvSpPr>
          <p:cNvPr id="6" name="Footer Placeholder 2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pPr>
              <a:defRPr/>
            </a:pPr>
            <a:fld id="{0591F62B-513F-4198-9D48-7AE3C41E2D2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29" name="Title 28"/>
          <p:cNvSpPr>
            <a:spLocks noGrp="1"/>
          </p:cNvSpPr>
          <p:nvPr>
            <p:ph type="title"/>
          </p:nvPr>
        </p:nvSpPr>
        <p:spPr>
          <a:xfrm>
            <a:off x="304800" y="5410200"/>
            <a:ext cx="8610600" cy="882650"/>
          </a:xfrm>
        </p:spPr>
        <p:txBody>
          <a:bodyPr/>
          <a:lstStyle>
            <a:lvl1pPr>
              <a:defRPr/>
            </a:lvl1pPr>
          </a:lstStyle>
          <a:p>
            <a:r>
              <a:rPr lang="en-US" smtClean="0"/>
              <a:t>Click to edit Master title style</a:t>
            </a:r>
            <a:endParaRPr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9"/>
          <p:cNvSpPr>
            <a:spLocks noGrp="1"/>
          </p:cNvSpPr>
          <p:nvPr>
            <p:ph type="dt" sz="half" idx="10"/>
          </p:nvPr>
        </p:nvSpPr>
        <p:spPr/>
        <p:txBody>
          <a:bodyPr/>
          <a:lstStyle>
            <a:lvl1pPr>
              <a:defRPr/>
            </a:lvl1pPr>
          </a:lstStyle>
          <a:p>
            <a:pPr>
              <a:defRPr/>
            </a:pPr>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8229600" y="6477000"/>
            <a:ext cx="762000" cy="247650"/>
          </a:xfrm>
        </p:spPr>
        <p:txBody>
          <a:bodyPr/>
          <a:lstStyle>
            <a:lvl1pPr>
              <a:defRPr/>
            </a:lvl1pPr>
          </a:lstStyle>
          <a:p>
            <a:pPr>
              <a:defRPr/>
            </a:pPr>
            <a:fld id="{20698378-DE12-4197-AB71-38001E21598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0"/>
          <p:cNvSpPr>
            <a:spLocks noGrp="1"/>
          </p:cNvSpPr>
          <p:nvPr>
            <p:ph type="dt" sz="half" idx="10"/>
          </p:nvPr>
        </p:nvSpPr>
        <p:spPr/>
        <p:txBody>
          <a:bodyPr/>
          <a:lstStyle>
            <a:lvl1pPr>
              <a:defRPr/>
            </a:lvl1pPr>
          </a:lstStyle>
          <a:p>
            <a:pPr>
              <a:defRPr/>
            </a:pPr>
            <a:endParaRPr lang="en-US"/>
          </a:p>
        </p:txBody>
      </p:sp>
      <p:sp>
        <p:nvSpPr>
          <p:cNvPr id="4" name="Footer Placeholder 27"/>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6130FD2B-FDB2-4218-8BB2-FD1E8EE9CF4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pPr>
              <a:defRPr/>
            </a:pPr>
            <a:endParaRPr lang="en-US"/>
          </a:p>
        </p:txBody>
      </p:sp>
      <p:sp>
        <p:nvSpPr>
          <p:cNvPr id="3" name="Footer Placeholder 23"/>
          <p:cNvSpPr>
            <a:spLocks noGrp="1"/>
          </p:cNvSpPr>
          <p:nvPr>
            <p:ph type="ftr" sz="quarter" idx="11"/>
          </p:nvPr>
        </p:nvSpPr>
        <p:spPr/>
        <p:txBody>
          <a:bodyPr/>
          <a:lstStyle>
            <a:lvl1pPr>
              <a:defRPr/>
            </a:lvl1pPr>
          </a:lstStyle>
          <a:p>
            <a:pPr>
              <a:defRPr/>
            </a:pPr>
            <a:endParaRPr lang="en-US"/>
          </a:p>
        </p:txBody>
      </p:sp>
      <p:sp>
        <p:nvSpPr>
          <p:cNvPr id="4" name="Slide Number Placeholder 6"/>
          <p:cNvSpPr>
            <a:spLocks noGrp="1"/>
          </p:cNvSpPr>
          <p:nvPr>
            <p:ph type="sldNum" sz="quarter" idx="12"/>
          </p:nvPr>
        </p:nvSpPr>
        <p:spPr/>
        <p:txBody>
          <a:bodyPr/>
          <a:lstStyle>
            <a:lvl1pPr>
              <a:defRPr/>
            </a:lvl1pPr>
          </a:lstStyle>
          <a:p>
            <a:pPr>
              <a:defRPr/>
            </a:pPr>
            <a:fld id="{815618D2-DE88-4FC8-B9CA-47DD0250D5E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24"/>
          <p:cNvSpPr>
            <a:spLocks noGrp="1"/>
          </p:cNvSpPr>
          <p:nvPr>
            <p:ph type="dt" sz="half" idx="10"/>
          </p:nvPr>
        </p:nvSpPr>
        <p:spPr/>
        <p:txBody>
          <a:bodyPr/>
          <a:lstStyle>
            <a:lvl1pPr>
              <a:defRPr/>
            </a:lvl1pPr>
          </a:lstStyle>
          <a:p>
            <a:pPr>
              <a:defRPr/>
            </a:pPr>
            <a:endParaRPr lang="en-US"/>
          </a:p>
        </p:txBody>
      </p:sp>
      <p:sp>
        <p:nvSpPr>
          <p:cNvPr id="7" name="Footer Placeholder 28"/>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772D6AF9-3849-4A27-A30A-3D39334046D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6"/>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30"/>
          <p:cNvSpPr>
            <a:spLocks noGrp="1"/>
          </p:cNvSpPr>
          <p:nvPr>
            <p:ph type="sldNum" sz="quarter" idx="12"/>
          </p:nvPr>
        </p:nvSpPr>
        <p:spPr/>
        <p:txBody>
          <a:bodyPr/>
          <a:lstStyle>
            <a:lvl1pPr>
              <a:defRPr/>
            </a:lvl1pPr>
          </a:lstStyle>
          <a:p>
            <a:pPr>
              <a:defRPr/>
            </a:pPr>
            <a:fld id="{65E5E383-A877-4FA1-B4D9-D5D01F92E52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1029" name="Text Placeholder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fld id="{7FDEC177-E22B-4533-B073-8C0F7D1904FB}" type="slidenum">
              <a:rPr lang="en-US"/>
              <a:pPr>
                <a:defRPr/>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smtClean="0"/>
              <a:t>Click to edit Master title style</a:t>
            </a:r>
            <a:endParaRPr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18" r:id="rId4"/>
    <p:sldLayoutId id="2147483724" r:id="rId5"/>
    <p:sldLayoutId id="2147483719" r:id="rId6"/>
    <p:sldLayoutId id="2147483725" r:id="rId7"/>
    <p:sldLayoutId id="2147483726" r:id="rId8"/>
    <p:sldLayoutId id="2147483727" r:id="rId9"/>
    <p:sldLayoutId id="2147483720" r:id="rId10"/>
    <p:sldLayoutId id="2147483728" r:id="rId11"/>
  </p:sldLayoutIdLst>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defRPr>
      </a:lvl2pPr>
      <a:lvl3pPr algn="l" rtl="0" eaLnBrk="0" fontAlgn="base" hangingPunct="0">
        <a:spcBef>
          <a:spcPct val="0"/>
        </a:spcBef>
        <a:spcAft>
          <a:spcPct val="0"/>
        </a:spcAft>
        <a:defRPr sz="3600">
          <a:solidFill>
            <a:schemeClr val="tx2"/>
          </a:solidFill>
          <a:latin typeface="Franklin Gothic Medium" pitchFamily="34" charset="0"/>
        </a:defRPr>
      </a:lvl3pPr>
      <a:lvl4pPr algn="l" rtl="0" eaLnBrk="0" fontAlgn="base" hangingPunct="0">
        <a:spcBef>
          <a:spcPct val="0"/>
        </a:spcBef>
        <a:spcAft>
          <a:spcPct val="0"/>
        </a:spcAft>
        <a:defRPr sz="3600">
          <a:solidFill>
            <a:schemeClr val="tx2"/>
          </a:solidFill>
          <a:latin typeface="Franklin Gothic Medium" pitchFamily="34" charset="0"/>
        </a:defRPr>
      </a:lvl4pPr>
      <a:lvl5pPr algn="l" rtl="0" eaLnBrk="0" fontAlgn="base" hangingPunct="0">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5" name="Rectangle 7"/>
          <p:cNvSpPr>
            <a:spLocks noGrp="1" noChangeArrowheads="1"/>
          </p:cNvSpPr>
          <p:nvPr>
            <p:ph type="subTitle" idx="1"/>
          </p:nvPr>
        </p:nvSpPr>
        <p:spPr>
          <a:xfrm>
            <a:off x="685800" y="914400"/>
            <a:ext cx="7696200" cy="762000"/>
          </a:xfrm>
        </p:spPr>
        <p:txBody>
          <a:bodyPr>
            <a:normAutofit/>
          </a:bodyPr>
          <a:lstStyle/>
          <a:p>
            <a:pPr algn="just" eaLnBrk="1" fontAlgn="auto" hangingPunct="1">
              <a:spcAft>
                <a:spcPts val="0"/>
              </a:spcAft>
              <a:buFont typeface="Wingdings 2"/>
              <a:buNone/>
              <a:defRPr/>
            </a:pPr>
            <a:r>
              <a:rPr lang="en-US" sz="2000" smtClean="0">
                <a:latin typeface="Arial"/>
              </a:rPr>
              <a:t>1.</a:t>
            </a:r>
            <a:r>
              <a:rPr lang="en-US" sz="2000" b="1" smtClean="0">
                <a:latin typeface="Arial"/>
              </a:rPr>
              <a:t> </a:t>
            </a:r>
            <a:r>
              <a:rPr lang="en-US" sz="2000" b="1" u="sng" smtClean="0">
                <a:latin typeface="Arial"/>
              </a:rPr>
              <a:t>BÀI CŨ</a:t>
            </a:r>
            <a:r>
              <a:rPr lang="en-US" sz="2000" smtClean="0">
                <a:latin typeface="Arial"/>
              </a:rPr>
              <a:t>: “Anh bộ đội cụ Hồ gốc Bỉ ”</a:t>
            </a:r>
          </a:p>
        </p:txBody>
      </p:sp>
      <p:sp>
        <p:nvSpPr>
          <p:cNvPr id="2056" name="Text Box 8"/>
          <p:cNvSpPr txBox="1">
            <a:spLocks noChangeArrowheads="1"/>
          </p:cNvSpPr>
          <p:nvPr/>
        </p:nvSpPr>
        <p:spPr bwMode="auto">
          <a:xfrm>
            <a:off x="2286000" y="2057400"/>
            <a:ext cx="3733800" cy="954088"/>
          </a:xfrm>
          <a:prstGeom prst="rect">
            <a:avLst/>
          </a:prstGeom>
          <a:noFill/>
          <a:ln w="9525">
            <a:noFill/>
            <a:miter lim="800000"/>
            <a:headEnd/>
            <a:tailEnd/>
          </a:ln>
        </p:spPr>
        <p:txBody>
          <a:bodyPr>
            <a:spAutoFit/>
          </a:bodyPr>
          <a:lstStyle/>
          <a:p>
            <a:pPr>
              <a:buFontTx/>
              <a:buChar char="•"/>
            </a:pPr>
            <a:r>
              <a:rPr lang="en-US" sz="2800"/>
              <a:t> Phrăng Đơ Bô-en</a:t>
            </a:r>
          </a:p>
          <a:p>
            <a:pPr>
              <a:buFontTx/>
              <a:buChar char="•"/>
            </a:pPr>
            <a:r>
              <a:rPr lang="en-US" sz="2800"/>
              <a:t> khuất phục</a:t>
            </a:r>
          </a:p>
        </p:txBody>
      </p:sp>
      <p:sp>
        <p:nvSpPr>
          <p:cNvPr id="2058" name="Text Box 10"/>
          <p:cNvSpPr txBox="1">
            <a:spLocks noChangeArrowheads="1"/>
          </p:cNvSpPr>
          <p:nvPr/>
        </p:nvSpPr>
        <p:spPr bwMode="auto">
          <a:xfrm>
            <a:off x="609600" y="2041525"/>
            <a:ext cx="7940675" cy="1384300"/>
          </a:xfrm>
          <a:prstGeom prst="rect">
            <a:avLst/>
          </a:prstGeom>
          <a:noFill/>
          <a:ln w="9525">
            <a:noFill/>
            <a:miter lim="800000"/>
            <a:headEnd/>
            <a:tailEnd/>
          </a:ln>
        </p:spPr>
        <p:txBody>
          <a:bodyPr>
            <a:spAutoFit/>
          </a:bodyPr>
          <a:lstStyle/>
          <a:p>
            <a:pPr algn="just"/>
            <a:r>
              <a:rPr lang="en-US" sz="2800"/>
              <a:t>- Viết các tiếng biển, mía vào mô hình cấu tạo vần và nêu quy tắc đánh dấu thanh của các tiếng đó.</a:t>
            </a:r>
          </a:p>
        </p:txBody>
      </p:sp>
      <p:graphicFrame>
        <p:nvGraphicFramePr>
          <p:cNvPr id="2110" name="Group 62"/>
          <p:cNvGraphicFramePr>
            <a:graphicFrameLocks noGrp="1"/>
          </p:cNvGraphicFramePr>
          <p:nvPr/>
        </p:nvGraphicFramePr>
        <p:xfrm>
          <a:off x="1143000" y="2971800"/>
          <a:ext cx="7162800" cy="2514706"/>
        </p:xfrm>
        <a:graphic>
          <a:graphicData uri="http://schemas.openxmlformats.org/drawingml/2006/table">
            <a:tbl>
              <a:tblPr/>
              <a:tblGrid>
                <a:gridCol w="2238375"/>
                <a:gridCol w="1647825"/>
                <a:gridCol w="1752600"/>
                <a:gridCol w="1524000"/>
              </a:tblGrid>
              <a:tr h="518029">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Tiếng</a:t>
                      </a: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Vần</a:t>
                      </a: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549136">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Âm đệm</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Âm chính</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Âm cuối</a:t>
                      </a: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4743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104" name="Text Box 56"/>
          <p:cNvSpPr txBox="1">
            <a:spLocks noChangeArrowheads="1"/>
          </p:cNvSpPr>
          <p:nvPr/>
        </p:nvSpPr>
        <p:spPr bwMode="auto">
          <a:xfrm>
            <a:off x="1752600" y="4191000"/>
            <a:ext cx="958850" cy="584200"/>
          </a:xfrm>
          <a:prstGeom prst="rect">
            <a:avLst/>
          </a:prstGeom>
          <a:noFill/>
          <a:ln w="9525">
            <a:noFill/>
            <a:miter lim="800000"/>
            <a:headEnd/>
            <a:tailEnd/>
          </a:ln>
        </p:spPr>
        <p:txBody>
          <a:bodyPr wrap="none">
            <a:spAutoFit/>
          </a:bodyPr>
          <a:lstStyle/>
          <a:p>
            <a:r>
              <a:rPr lang="en-US" sz="3200"/>
              <a:t>biển</a:t>
            </a:r>
          </a:p>
        </p:txBody>
      </p:sp>
      <p:sp>
        <p:nvSpPr>
          <p:cNvPr id="2105" name="Text Box 57"/>
          <p:cNvSpPr txBox="1">
            <a:spLocks noChangeArrowheads="1"/>
          </p:cNvSpPr>
          <p:nvPr/>
        </p:nvSpPr>
        <p:spPr bwMode="auto">
          <a:xfrm>
            <a:off x="1752600" y="4800600"/>
            <a:ext cx="866775" cy="584200"/>
          </a:xfrm>
          <a:prstGeom prst="rect">
            <a:avLst/>
          </a:prstGeom>
          <a:noFill/>
          <a:ln w="9525">
            <a:noFill/>
            <a:miter lim="800000"/>
            <a:headEnd/>
            <a:tailEnd/>
          </a:ln>
        </p:spPr>
        <p:txBody>
          <a:bodyPr wrap="none">
            <a:spAutoFit/>
          </a:bodyPr>
          <a:lstStyle/>
          <a:p>
            <a:r>
              <a:rPr lang="en-US" sz="3200"/>
              <a:t>mía</a:t>
            </a:r>
          </a:p>
        </p:txBody>
      </p:sp>
      <p:sp>
        <p:nvSpPr>
          <p:cNvPr id="2106" name="Text Box 58"/>
          <p:cNvSpPr txBox="1">
            <a:spLocks noChangeArrowheads="1"/>
          </p:cNvSpPr>
          <p:nvPr/>
        </p:nvSpPr>
        <p:spPr bwMode="auto">
          <a:xfrm>
            <a:off x="5540375" y="4175125"/>
            <a:ext cx="503238" cy="584200"/>
          </a:xfrm>
          <a:prstGeom prst="rect">
            <a:avLst/>
          </a:prstGeom>
          <a:noFill/>
          <a:ln w="9525">
            <a:noFill/>
            <a:miter lim="800000"/>
            <a:headEnd/>
            <a:tailEnd/>
          </a:ln>
        </p:spPr>
        <p:txBody>
          <a:bodyPr wrap="none">
            <a:spAutoFit/>
          </a:bodyPr>
          <a:lstStyle/>
          <a:p>
            <a:r>
              <a:rPr lang="en-US" sz="3200"/>
              <a:t>iê</a:t>
            </a:r>
          </a:p>
        </p:txBody>
      </p:sp>
      <p:sp>
        <p:nvSpPr>
          <p:cNvPr id="2107" name="Text Box 59"/>
          <p:cNvSpPr txBox="1">
            <a:spLocks noChangeArrowheads="1"/>
          </p:cNvSpPr>
          <p:nvPr/>
        </p:nvSpPr>
        <p:spPr bwMode="auto">
          <a:xfrm>
            <a:off x="5540375" y="4724400"/>
            <a:ext cx="503238" cy="584200"/>
          </a:xfrm>
          <a:prstGeom prst="rect">
            <a:avLst/>
          </a:prstGeom>
          <a:noFill/>
          <a:ln w="9525">
            <a:noFill/>
            <a:miter lim="800000"/>
            <a:headEnd/>
            <a:tailEnd/>
          </a:ln>
        </p:spPr>
        <p:txBody>
          <a:bodyPr wrap="none">
            <a:spAutoFit/>
          </a:bodyPr>
          <a:lstStyle/>
          <a:p>
            <a:r>
              <a:rPr lang="en-US" sz="3200"/>
              <a:t>ia</a:t>
            </a:r>
          </a:p>
        </p:txBody>
      </p:sp>
      <p:sp>
        <p:nvSpPr>
          <p:cNvPr id="2108" name="Text Box 60"/>
          <p:cNvSpPr txBox="1">
            <a:spLocks noChangeArrowheads="1"/>
          </p:cNvSpPr>
          <p:nvPr/>
        </p:nvSpPr>
        <p:spPr bwMode="auto">
          <a:xfrm>
            <a:off x="7315200" y="4114800"/>
            <a:ext cx="412750" cy="584200"/>
          </a:xfrm>
          <a:prstGeom prst="rect">
            <a:avLst/>
          </a:prstGeom>
          <a:noFill/>
          <a:ln w="9525">
            <a:noFill/>
            <a:miter lim="800000"/>
            <a:headEnd/>
            <a:tailEnd/>
          </a:ln>
        </p:spPr>
        <p:txBody>
          <a:bodyPr wrap="none">
            <a:spAutoFit/>
          </a:bodyPr>
          <a:lstStyle/>
          <a:p>
            <a:r>
              <a:rPr lang="en-US" sz="3200"/>
              <a:t>n</a:t>
            </a:r>
          </a:p>
        </p:txBody>
      </p:sp>
      <p:sp>
        <p:nvSpPr>
          <p:cNvPr id="2109" name="Text Box 61"/>
          <p:cNvSpPr txBox="1">
            <a:spLocks noChangeArrowheads="1"/>
          </p:cNvSpPr>
          <p:nvPr/>
        </p:nvSpPr>
        <p:spPr bwMode="auto">
          <a:xfrm>
            <a:off x="5745163" y="4098925"/>
            <a:ext cx="312737" cy="369888"/>
          </a:xfrm>
          <a:prstGeom prst="rect">
            <a:avLst/>
          </a:prstGeom>
          <a:noFill/>
          <a:ln w="9525">
            <a:noFill/>
            <a:miter lim="800000"/>
            <a:headEnd/>
            <a:tailEnd/>
          </a:ln>
        </p:spPr>
        <p:txBody>
          <a:bodyPr wrap="none">
            <a:spAutoFit/>
          </a:bodyPr>
          <a:lstStyle/>
          <a:p>
            <a:r>
              <a:rPr lang="en-US" sz="1800">
                <a:solidFill>
                  <a:srgbClr val="FF0000"/>
                </a:solidFill>
              </a:rPr>
              <a:t>?</a:t>
            </a:r>
          </a:p>
        </p:txBody>
      </p:sp>
      <p:sp>
        <p:nvSpPr>
          <p:cNvPr id="2111" name="Text Box 63"/>
          <p:cNvSpPr txBox="1">
            <a:spLocks noChangeArrowheads="1"/>
          </p:cNvSpPr>
          <p:nvPr/>
        </p:nvSpPr>
        <p:spPr bwMode="auto">
          <a:xfrm>
            <a:off x="5651500" y="4622800"/>
            <a:ext cx="249238" cy="369888"/>
          </a:xfrm>
          <a:prstGeom prst="rect">
            <a:avLst/>
          </a:prstGeom>
          <a:noFill/>
          <a:ln w="9525">
            <a:noFill/>
            <a:miter lim="800000"/>
            <a:headEnd/>
            <a:tailEnd/>
          </a:ln>
        </p:spPr>
        <p:txBody>
          <a:bodyPr wrap="none">
            <a:spAutoFit/>
          </a:bodyPr>
          <a:lstStyle/>
          <a:p>
            <a:r>
              <a:rPr lang="en-US" sz="1800" b="1">
                <a:solidFill>
                  <a:srgbClr val="FF0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055">
                                            <p:txEl>
                                              <p:pRg st="0" end="0"/>
                                            </p:txEl>
                                          </p:spTgt>
                                        </p:tgtEl>
                                        <p:attrNameLst>
                                          <p:attrName>style.visibility</p:attrName>
                                        </p:attrNameLst>
                                      </p:cBhvr>
                                      <p:to>
                                        <p:strVal val="visible"/>
                                      </p:to>
                                    </p:set>
                                    <p:animEffect transition="in" filter="checkerboard(across)">
                                      <p:cBhvr>
                                        <p:cTn id="7" dur="500"/>
                                        <p:tgtEl>
                                          <p:spTgt spid="205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056"/>
                                        </p:tgtEl>
                                        <p:attrNameLst>
                                          <p:attrName>style.visibility</p:attrName>
                                        </p:attrNameLst>
                                      </p:cBhvr>
                                      <p:to>
                                        <p:strVal val="visible"/>
                                      </p:to>
                                    </p:set>
                                    <p:animEffect transition="in" filter="checkerboard(across)">
                                      <p:cBhvr>
                                        <p:cTn id="12" dur="500"/>
                                        <p:tgtEl>
                                          <p:spTgt spid="205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xit" presetSubtype="5" fill="hold" grpId="1" nodeType="clickEffect">
                                  <p:stCondLst>
                                    <p:cond delay="0"/>
                                  </p:stCondLst>
                                  <p:childTnLst>
                                    <p:animEffect transition="out" filter="checkerboard(down)">
                                      <p:cBhvr>
                                        <p:cTn id="16" dur="500"/>
                                        <p:tgtEl>
                                          <p:spTgt spid="2056"/>
                                        </p:tgtEl>
                                      </p:cBhvr>
                                    </p:animEffect>
                                    <p:set>
                                      <p:cBhvr>
                                        <p:cTn id="17" dur="1" fill="hold">
                                          <p:stCondLst>
                                            <p:cond delay="499"/>
                                          </p:stCondLst>
                                        </p:cTn>
                                        <p:tgtEl>
                                          <p:spTgt spid="2056"/>
                                        </p:tgtEl>
                                        <p:attrNameLst>
                                          <p:attrName>style.visibility</p:attrName>
                                        </p:attrNameLst>
                                      </p:cBhvr>
                                      <p:to>
                                        <p:strVal val="hidden"/>
                                      </p:to>
                                    </p:set>
                                  </p:childTnLst>
                                </p:cTn>
                              </p:par>
                              <p:par>
                                <p:cTn id="18" presetID="5" presetClass="exit" presetSubtype="5" fill="hold" grpId="1" nodeType="withEffect">
                                  <p:stCondLst>
                                    <p:cond delay="0"/>
                                  </p:stCondLst>
                                  <p:childTnLst>
                                    <p:animEffect transition="out" filter="checkerboard(down)">
                                      <p:cBhvr>
                                        <p:cTn id="19" dur="500"/>
                                        <p:tgtEl>
                                          <p:spTgt spid="2055">
                                            <p:txEl>
                                              <p:pRg st="0" end="0"/>
                                            </p:txEl>
                                          </p:spTgt>
                                        </p:tgtEl>
                                      </p:cBhvr>
                                    </p:animEffect>
                                    <p:set>
                                      <p:cBhvr>
                                        <p:cTn id="20" dur="1" fill="hold">
                                          <p:stCondLst>
                                            <p:cond delay="499"/>
                                          </p:stCondLst>
                                        </p:cTn>
                                        <p:tgtEl>
                                          <p:spTgt spid="2055">
                                            <p:txEl>
                                              <p:pRg st="0" end="0"/>
                                            </p:txEl>
                                          </p:spTgt>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5" presetClass="entr" presetSubtype="10" fill="hold" grpId="0" nodeType="clickEffect">
                                  <p:stCondLst>
                                    <p:cond delay="0"/>
                                  </p:stCondLst>
                                  <p:childTnLst>
                                    <p:set>
                                      <p:cBhvr>
                                        <p:cTn id="24" dur="1" fill="hold">
                                          <p:stCondLst>
                                            <p:cond delay="0"/>
                                          </p:stCondLst>
                                        </p:cTn>
                                        <p:tgtEl>
                                          <p:spTgt spid="2058"/>
                                        </p:tgtEl>
                                        <p:attrNameLst>
                                          <p:attrName>style.visibility</p:attrName>
                                        </p:attrNameLst>
                                      </p:cBhvr>
                                      <p:to>
                                        <p:strVal val="visible"/>
                                      </p:to>
                                    </p:set>
                                    <p:animEffect transition="in" filter="checkerboard(across)">
                                      <p:cBhvr>
                                        <p:cTn id="25" dur="500"/>
                                        <p:tgtEl>
                                          <p:spTgt spid="2058"/>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5" presetClass="exit" presetSubtype="10" fill="hold" grpId="1" nodeType="clickEffect">
                                  <p:stCondLst>
                                    <p:cond delay="0"/>
                                  </p:stCondLst>
                                  <p:childTnLst>
                                    <p:animEffect transition="out" filter="checkerboard(across)">
                                      <p:cBhvr>
                                        <p:cTn id="29" dur="500"/>
                                        <p:tgtEl>
                                          <p:spTgt spid="2058"/>
                                        </p:tgtEl>
                                      </p:cBhvr>
                                    </p:animEffect>
                                    <p:set>
                                      <p:cBhvr>
                                        <p:cTn id="30" dur="1" fill="hold">
                                          <p:stCondLst>
                                            <p:cond delay="499"/>
                                          </p:stCondLst>
                                        </p:cTn>
                                        <p:tgtEl>
                                          <p:spTgt spid="2058"/>
                                        </p:tgtEl>
                                        <p:attrNameLst>
                                          <p:attrName>style.visibility</p:attrName>
                                        </p:attrNameLst>
                                      </p:cBhvr>
                                      <p:to>
                                        <p:strVal val="hidden"/>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5" presetClass="entr" presetSubtype="10" fill="hold" nodeType="clickEffect">
                                  <p:stCondLst>
                                    <p:cond delay="0"/>
                                  </p:stCondLst>
                                  <p:childTnLst>
                                    <p:set>
                                      <p:cBhvr>
                                        <p:cTn id="34" dur="1" fill="hold">
                                          <p:stCondLst>
                                            <p:cond delay="0"/>
                                          </p:stCondLst>
                                        </p:cTn>
                                        <p:tgtEl>
                                          <p:spTgt spid="2110"/>
                                        </p:tgtEl>
                                        <p:attrNameLst>
                                          <p:attrName>style.visibility</p:attrName>
                                        </p:attrNameLst>
                                      </p:cBhvr>
                                      <p:to>
                                        <p:strVal val="visible"/>
                                      </p:to>
                                    </p:set>
                                    <p:animEffect transition="in" filter="checkerboard(across)">
                                      <p:cBhvr>
                                        <p:cTn id="35" dur="500"/>
                                        <p:tgtEl>
                                          <p:spTgt spid="2110"/>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2104"/>
                                        </p:tgtEl>
                                        <p:attrNameLst>
                                          <p:attrName>style.visibility</p:attrName>
                                        </p:attrNameLst>
                                      </p:cBhvr>
                                      <p:to>
                                        <p:strVal val="visible"/>
                                      </p:to>
                                    </p:set>
                                    <p:animEffect transition="in" filter="blinds(horizontal)">
                                      <p:cBhvr>
                                        <p:cTn id="38" dur="500"/>
                                        <p:tgtEl>
                                          <p:spTgt spid="2104"/>
                                        </p:tgtEl>
                                      </p:cBhvr>
                                    </p:animEffect>
                                  </p:childTnLst>
                                </p:cTn>
                              </p:par>
                              <p:par>
                                <p:cTn id="39" presetID="3" presetClass="entr" presetSubtype="10" fill="hold" grpId="0" nodeType="withEffect">
                                  <p:stCondLst>
                                    <p:cond delay="0"/>
                                  </p:stCondLst>
                                  <p:childTnLst>
                                    <p:set>
                                      <p:cBhvr>
                                        <p:cTn id="40" dur="1" fill="hold">
                                          <p:stCondLst>
                                            <p:cond delay="0"/>
                                          </p:stCondLst>
                                        </p:cTn>
                                        <p:tgtEl>
                                          <p:spTgt spid="2106"/>
                                        </p:tgtEl>
                                        <p:attrNameLst>
                                          <p:attrName>style.visibility</p:attrName>
                                        </p:attrNameLst>
                                      </p:cBhvr>
                                      <p:to>
                                        <p:strVal val="visible"/>
                                      </p:to>
                                    </p:set>
                                    <p:animEffect transition="in" filter="blinds(horizontal)">
                                      <p:cBhvr>
                                        <p:cTn id="41" dur="500"/>
                                        <p:tgtEl>
                                          <p:spTgt spid="2106"/>
                                        </p:tgtEl>
                                      </p:cBhvr>
                                    </p:animEffect>
                                  </p:childTnLst>
                                </p:cTn>
                              </p:par>
                              <p:par>
                                <p:cTn id="42" presetID="3" presetClass="entr" presetSubtype="10" fill="hold" grpId="0" nodeType="withEffect">
                                  <p:stCondLst>
                                    <p:cond delay="0"/>
                                  </p:stCondLst>
                                  <p:childTnLst>
                                    <p:set>
                                      <p:cBhvr>
                                        <p:cTn id="43" dur="1" fill="hold">
                                          <p:stCondLst>
                                            <p:cond delay="0"/>
                                          </p:stCondLst>
                                        </p:cTn>
                                        <p:tgtEl>
                                          <p:spTgt spid="2108"/>
                                        </p:tgtEl>
                                        <p:attrNameLst>
                                          <p:attrName>style.visibility</p:attrName>
                                        </p:attrNameLst>
                                      </p:cBhvr>
                                      <p:to>
                                        <p:strVal val="visible"/>
                                      </p:to>
                                    </p:set>
                                    <p:animEffect transition="in" filter="blinds(horizontal)">
                                      <p:cBhvr>
                                        <p:cTn id="44" dur="500"/>
                                        <p:tgtEl>
                                          <p:spTgt spid="2108"/>
                                        </p:tgtEl>
                                      </p:cBhvr>
                                    </p:animEffect>
                                  </p:childTnLst>
                                </p:cTn>
                              </p:par>
                              <p:par>
                                <p:cTn id="45" presetID="5" presetClass="entr" presetSubtype="10" fill="hold" grpId="0" nodeType="withEffect">
                                  <p:stCondLst>
                                    <p:cond delay="0"/>
                                  </p:stCondLst>
                                  <p:childTnLst>
                                    <p:set>
                                      <p:cBhvr>
                                        <p:cTn id="46" dur="1" fill="hold">
                                          <p:stCondLst>
                                            <p:cond delay="0"/>
                                          </p:stCondLst>
                                        </p:cTn>
                                        <p:tgtEl>
                                          <p:spTgt spid="2105"/>
                                        </p:tgtEl>
                                        <p:attrNameLst>
                                          <p:attrName>style.visibility</p:attrName>
                                        </p:attrNameLst>
                                      </p:cBhvr>
                                      <p:to>
                                        <p:strVal val="visible"/>
                                      </p:to>
                                    </p:set>
                                    <p:animEffect transition="in" filter="checkerboard(across)">
                                      <p:cBhvr>
                                        <p:cTn id="47" dur="500"/>
                                        <p:tgtEl>
                                          <p:spTgt spid="2105"/>
                                        </p:tgtEl>
                                      </p:cBhvr>
                                    </p:animEffect>
                                  </p:childTnLst>
                                </p:cTn>
                              </p:par>
                              <p:par>
                                <p:cTn id="48" presetID="5" presetClass="entr" presetSubtype="10" fill="hold" grpId="0" nodeType="withEffect">
                                  <p:stCondLst>
                                    <p:cond delay="0"/>
                                  </p:stCondLst>
                                  <p:childTnLst>
                                    <p:set>
                                      <p:cBhvr>
                                        <p:cTn id="49" dur="1" fill="hold">
                                          <p:stCondLst>
                                            <p:cond delay="0"/>
                                          </p:stCondLst>
                                        </p:cTn>
                                        <p:tgtEl>
                                          <p:spTgt spid="2107"/>
                                        </p:tgtEl>
                                        <p:attrNameLst>
                                          <p:attrName>style.visibility</p:attrName>
                                        </p:attrNameLst>
                                      </p:cBhvr>
                                      <p:to>
                                        <p:strVal val="visible"/>
                                      </p:to>
                                    </p:set>
                                    <p:animEffect transition="in" filter="checkerboard(across)">
                                      <p:cBhvr>
                                        <p:cTn id="50" dur="500"/>
                                        <p:tgtEl>
                                          <p:spTgt spid="2107"/>
                                        </p:tgtEl>
                                      </p:cBhvr>
                                    </p:animEffect>
                                  </p:childTnLst>
                                </p:cTn>
                              </p:par>
                              <p:par>
                                <p:cTn id="51" presetID="3" presetClass="entr" presetSubtype="10" fill="hold" grpId="0" nodeType="withEffect">
                                  <p:stCondLst>
                                    <p:cond delay="0"/>
                                  </p:stCondLst>
                                  <p:childTnLst>
                                    <p:set>
                                      <p:cBhvr>
                                        <p:cTn id="52" dur="1" fill="hold">
                                          <p:stCondLst>
                                            <p:cond delay="0"/>
                                          </p:stCondLst>
                                        </p:cTn>
                                        <p:tgtEl>
                                          <p:spTgt spid="2109"/>
                                        </p:tgtEl>
                                        <p:attrNameLst>
                                          <p:attrName>style.visibility</p:attrName>
                                        </p:attrNameLst>
                                      </p:cBhvr>
                                      <p:to>
                                        <p:strVal val="visible"/>
                                      </p:to>
                                    </p:set>
                                    <p:animEffect transition="in" filter="blinds(horizontal)">
                                      <p:cBhvr>
                                        <p:cTn id="53" dur="500"/>
                                        <p:tgtEl>
                                          <p:spTgt spid="2109"/>
                                        </p:tgtEl>
                                      </p:cBhvr>
                                    </p:animEffect>
                                  </p:childTnLst>
                                </p:cTn>
                              </p:par>
                              <p:par>
                                <p:cTn id="54" presetID="3" presetClass="entr" presetSubtype="10" fill="hold" grpId="0" nodeType="withEffect">
                                  <p:stCondLst>
                                    <p:cond delay="0"/>
                                  </p:stCondLst>
                                  <p:childTnLst>
                                    <p:set>
                                      <p:cBhvr>
                                        <p:cTn id="55" dur="1" fill="hold">
                                          <p:stCondLst>
                                            <p:cond delay="0"/>
                                          </p:stCondLst>
                                        </p:cTn>
                                        <p:tgtEl>
                                          <p:spTgt spid="2111"/>
                                        </p:tgtEl>
                                        <p:attrNameLst>
                                          <p:attrName>style.visibility</p:attrName>
                                        </p:attrNameLst>
                                      </p:cBhvr>
                                      <p:to>
                                        <p:strVal val="visible"/>
                                      </p:to>
                                    </p:set>
                                    <p:animEffect transition="in" filter="blinds(horizontal)">
                                      <p:cBhvr>
                                        <p:cTn id="56" dur="500"/>
                                        <p:tgtEl>
                                          <p:spTgt spid="21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5" grpId="0" build="p"/>
      <p:bldP spid="2055" grpId="1" build="p"/>
      <p:bldP spid="2056" grpId="0"/>
      <p:bldP spid="2056" grpId="1"/>
      <p:bldP spid="2058" grpId="0"/>
      <p:bldP spid="2058" grpId="1"/>
      <p:bldP spid="2104" grpId="0"/>
      <p:bldP spid="2105" grpId="0"/>
      <p:bldP spid="2106" grpId="0"/>
      <p:bldP spid="2107" grpId="0"/>
      <p:bldP spid="2108" grpId="0"/>
      <p:bldP spid="2109" grpId="0"/>
      <p:bldP spid="21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80" name="Picture 8" descr="chuyen gia may xuc"/>
          <p:cNvPicPr>
            <a:picLocks noChangeAspect="1" noChangeArrowheads="1"/>
          </p:cNvPicPr>
          <p:nvPr/>
        </p:nvPicPr>
        <p:blipFill>
          <a:blip r:embed="rId2"/>
          <a:srcRect/>
          <a:stretch>
            <a:fillRect/>
          </a:stretch>
        </p:blipFill>
        <p:spPr bwMode="auto">
          <a:xfrm>
            <a:off x="2255838" y="0"/>
            <a:ext cx="4632325" cy="6858000"/>
          </a:xfrm>
          <a:prstGeom prst="rect">
            <a:avLst/>
          </a:prstGeom>
          <a:noFill/>
          <a:ln w="9525">
            <a:noFill/>
            <a:miter lim="800000"/>
            <a:headEnd/>
            <a:tailEnd/>
          </a:ln>
        </p:spPr>
      </p:pic>
      <p:sp>
        <p:nvSpPr>
          <p:cNvPr id="3081" name="Text Box 9"/>
          <p:cNvSpPr txBox="1">
            <a:spLocks noChangeArrowheads="1"/>
          </p:cNvSpPr>
          <p:nvPr/>
        </p:nvSpPr>
        <p:spPr bwMode="auto">
          <a:xfrm>
            <a:off x="0" y="533400"/>
            <a:ext cx="2185988" cy="549275"/>
          </a:xfrm>
          <a:prstGeom prst="rect">
            <a:avLst/>
          </a:prstGeom>
          <a:noFill/>
          <a:ln w="9525">
            <a:noFill/>
            <a:miter lim="800000"/>
            <a:headEnd/>
            <a:tailEnd/>
          </a:ln>
        </p:spPr>
        <p:txBody>
          <a:bodyPr wrap="none">
            <a:spAutoFit/>
          </a:bodyPr>
          <a:lstStyle/>
          <a:p>
            <a:r>
              <a:rPr lang="en-US"/>
              <a:t>2. </a:t>
            </a:r>
            <a:r>
              <a:rPr lang="en-US" u="sng"/>
              <a:t>BÀI MỚI</a:t>
            </a:r>
            <a:r>
              <a:rPr lang="en-US"/>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3081"/>
                                        </p:tgtEl>
                                        <p:attrNameLst>
                                          <p:attrName>style.visibility</p:attrName>
                                        </p:attrNameLst>
                                      </p:cBhvr>
                                      <p:to>
                                        <p:strVal val="visible"/>
                                      </p:to>
                                    </p:set>
                                    <p:animEffect transition="in" filter="checkerboard(across)">
                                      <p:cBhvr>
                                        <p:cTn id="7" dur="500"/>
                                        <p:tgtEl>
                                          <p:spTgt spid="3081"/>
                                        </p:tgtEl>
                                      </p:cBhvr>
                                    </p:animEffect>
                                  </p:childTnLst>
                                </p:cTn>
                              </p:par>
                            </p:childTnLst>
                          </p:cTn>
                        </p:par>
                        <p:par>
                          <p:cTn id="8" fill="hold" nodeType="afterGroup">
                            <p:stCondLst>
                              <p:cond delay="500"/>
                            </p:stCondLst>
                            <p:childTnLst>
                              <p:par>
                                <p:cTn id="9" presetID="7" presetClass="entr" presetSubtype="4" fill="hold" nodeType="afterEffect">
                                  <p:stCondLst>
                                    <p:cond delay="0"/>
                                  </p:stCondLst>
                                  <p:childTnLst>
                                    <p:set>
                                      <p:cBhvr>
                                        <p:cTn id="10" dur="1" fill="hold">
                                          <p:stCondLst>
                                            <p:cond delay="0"/>
                                          </p:stCondLst>
                                        </p:cTn>
                                        <p:tgtEl>
                                          <p:spTgt spid="3080"/>
                                        </p:tgtEl>
                                        <p:attrNameLst>
                                          <p:attrName>style.visibility</p:attrName>
                                        </p:attrNameLst>
                                      </p:cBhvr>
                                      <p:to>
                                        <p:strVal val="visible"/>
                                      </p:to>
                                    </p:set>
                                    <p:anim calcmode="lin" valueType="num">
                                      <p:cBhvr additive="base">
                                        <p:cTn id="11" dur="3000" fill="hold"/>
                                        <p:tgtEl>
                                          <p:spTgt spid="3080"/>
                                        </p:tgtEl>
                                        <p:attrNameLst>
                                          <p:attrName>ppt_x</p:attrName>
                                        </p:attrNameLst>
                                      </p:cBhvr>
                                      <p:tavLst>
                                        <p:tav tm="0">
                                          <p:val>
                                            <p:strVal val="#ppt_x"/>
                                          </p:val>
                                        </p:tav>
                                        <p:tav tm="100000">
                                          <p:val>
                                            <p:strVal val="#ppt_x"/>
                                          </p:val>
                                        </p:tav>
                                      </p:tavLst>
                                    </p:anim>
                                    <p:anim calcmode="lin" valueType="num">
                                      <p:cBhvr additive="base">
                                        <p:cTn id="12" dur="3000" fill="hold"/>
                                        <p:tgtEl>
                                          <p:spTgt spid="308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ChangeArrowheads="1"/>
          </p:cNvSpPr>
          <p:nvPr/>
        </p:nvSpPr>
        <p:spPr bwMode="auto">
          <a:xfrm>
            <a:off x="3048000" y="533400"/>
            <a:ext cx="4191000" cy="457200"/>
          </a:xfrm>
          <a:prstGeom prst="rect">
            <a:avLst/>
          </a:prstGeom>
          <a:noFill/>
          <a:ln w="9525">
            <a:noFill/>
            <a:miter lim="800000"/>
            <a:headEnd/>
            <a:tailEnd/>
          </a:ln>
        </p:spPr>
        <p:txBody>
          <a:bodyPr/>
          <a:lstStyle/>
          <a:p>
            <a:pPr algn="ctr">
              <a:spcBef>
                <a:spcPct val="20000"/>
              </a:spcBef>
            </a:pPr>
            <a:r>
              <a:rPr lang="en-US" sz="2400" b="1" u="sng"/>
              <a:t>CHÍNH TẢ</a:t>
            </a:r>
            <a:r>
              <a:rPr lang="en-US" sz="2400"/>
              <a:t> (Nghe – viết)</a:t>
            </a:r>
          </a:p>
        </p:txBody>
      </p:sp>
      <p:sp>
        <p:nvSpPr>
          <p:cNvPr id="4100" name="Rectangle 4"/>
          <p:cNvSpPr>
            <a:spLocks noChangeArrowheads="1"/>
          </p:cNvSpPr>
          <p:nvPr/>
        </p:nvSpPr>
        <p:spPr bwMode="auto">
          <a:xfrm>
            <a:off x="2286000" y="914400"/>
            <a:ext cx="4419600" cy="457200"/>
          </a:xfrm>
          <a:prstGeom prst="rect">
            <a:avLst/>
          </a:prstGeom>
          <a:noFill/>
          <a:ln w="9525">
            <a:noFill/>
            <a:miter lim="800000"/>
            <a:headEnd/>
            <a:tailEnd/>
          </a:ln>
        </p:spPr>
        <p:txBody>
          <a:bodyPr/>
          <a:lstStyle/>
          <a:p>
            <a:pPr algn="ctr">
              <a:spcBef>
                <a:spcPct val="20000"/>
              </a:spcBef>
            </a:pPr>
            <a:r>
              <a:rPr lang="en-US" sz="2800" b="1">
                <a:solidFill>
                  <a:schemeClr val="accent2"/>
                </a:solidFill>
              </a:rPr>
              <a:t>Một chuyên gia máy xúc</a:t>
            </a:r>
          </a:p>
        </p:txBody>
      </p:sp>
      <p:sp>
        <p:nvSpPr>
          <p:cNvPr id="4102" name="Text Box 6"/>
          <p:cNvSpPr txBox="1">
            <a:spLocks noChangeArrowheads="1"/>
          </p:cNvSpPr>
          <p:nvPr/>
        </p:nvSpPr>
        <p:spPr bwMode="auto">
          <a:xfrm>
            <a:off x="1295400" y="2286000"/>
            <a:ext cx="4713288" cy="549275"/>
          </a:xfrm>
          <a:prstGeom prst="rect">
            <a:avLst/>
          </a:prstGeom>
          <a:noFill/>
          <a:ln w="9525">
            <a:noFill/>
            <a:miter lim="800000"/>
            <a:headEnd/>
            <a:tailEnd/>
          </a:ln>
        </p:spPr>
        <p:txBody>
          <a:bodyPr wrap="none">
            <a:spAutoFit/>
          </a:bodyPr>
          <a:lstStyle/>
          <a:p>
            <a:r>
              <a:rPr lang="en-US"/>
              <a:t>- b</a:t>
            </a:r>
            <a:r>
              <a:rPr lang="en-US" u="sng">
                <a:solidFill>
                  <a:srgbClr val="FF0000"/>
                </a:solidFill>
              </a:rPr>
              <a:t>uồng</a:t>
            </a:r>
            <a:r>
              <a:rPr lang="en-US"/>
              <a:t> máy , kh</a:t>
            </a:r>
            <a:r>
              <a:rPr lang="en-US" u="sng">
                <a:solidFill>
                  <a:srgbClr val="FF0000"/>
                </a:solidFill>
              </a:rPr>
              <a:t>uôn</a:t>
            </a:r>
            <a:r>
              <a:rPr lang="en-US"/>
              <a:t> mặt ; </a:t>
            </a:r>
          </a:p>
        </p:txBody>
      </p:sp>
      <p:sp>
        <p:nvSpPr>
          <p:cNvPr id="4103" name="Text Box 7"/>
          <p:cNvSpPr txBox="1">
            <a:spLocks noChangeArrowheads="1"/>
          </p:cNvSpPr>
          <p:nvPr/>
        </p:nvSpPr>
        <p:spPr bwMode="auto">
          <a:xfrm>
            <a:off x="1295400" y="2286000"/>
            <a:ext cx="4713288" cy="549275"/>
          </a:xfrm>
          <a:prstGeom prst="rect">
            <a:avLst/>
          </a:prstGeom>
          <a:noFill/>
          <a:ln w="9525">
            <a:noFill/>
            <a:miter lim="800000"/>
            <a:headEnd/>
            <a:tailEnd/>
          </a:ln>
        </p:spPr>
        <p:txBody>
          <a:bodyPr wrap="none">
            <a:spAutoFit/>
          </a:bodyPr>
          <a:lstStyle/>
          <a:p>
            <a:r>
              <a:rPr lang="en-US"/>
              <a:t>- buồng máy , khuôn mặt ; </a:t>
            </a:r>
          </a:p>
        </p:txBody>
      </p:sp>
      <p:sp>
        <p:nvSpPr>
          <p:cNvPr id="4106" name="Rectangle 10"/>
          <p:cNvSpPr>
            <a:spLocks noChangeArrowheads="1"/>
          </p:cNvSpPr>
          <p:nvPr/>
        </p:nvSpPr>
        <p:spPr bwMode="auto">
          <a:xfrm>
            <a:off x="1143000" y="1447800"/>
            <a:ext cx="7086600" cy="457200"/>
          </a:xfrm>
          <a:prstGeom prst="rect">
            <a:avLst/>
          </a:prstGeom>
          <a:noFill/>
          <a:ln w="9525">
            <a:noFill/>
            <a:miter lim="800000"/>
            <a:headEnd/>
            <a:tailEnd/>
          </a:ln>
        </p:spPr>
        <p:txBody>
          <a:bodyPr/>
          <a:lstStyle/>
          <a:p>
            <a:pPr algn="ctr">
              <a:spcBef>
                <a:spcPct val="20000"/>
              </a:spcBef>
            </a:pPr>
            <a:r>
              <a:rPr lang="en-US" sz="2000"/>
              <a:t>(Từ Qua khung cửa kính … đến những nét giản dị thân mật)</a:t>
            </a:r>
          </a:p>
        </p:txBody>
      </p:sp>
      <p:sp>
        <p:nvSpPr>
          <p:cNvPr id="4107" name="Text Box 11"/>
          <p:cNvSpPr txBox="1">
            <a:spLocks noChangeArrowheads="1"/>
          </p:cNvSpPr>
          <p:nvPr/>
        </p:nvSpPr>
        <p:spPr bwMode="auto">
          <a:xfrm>
            <a:off x="1889125" y="2879725"/>
            <a:ext cx="1833563" cy="549275"/>
          </a:xfrm>
          <a:prstGeom prst="rect">
            <a:avLst/>
          </a:prstGeom>
          <a:noFill/>
          <a:ln w="9525">
            <a:noFill/>
            <a:miter lim="800000"/>
            <a:headEnd/>
            <a:tailEnd/>
          </a:ln>
        </p:spPr>
        <p:txBody>
          <a:bodyPr wrap="none">
            <a:spAutoFit/>
          </a:bodyPr>
          <a:lstStyle/>
          <a:p>
            <a:r>
              <a:rPr lang="en-US"/>
              <a:t>chất phác</a:t>
            </a:r>
          </a:p>
        </p:txBody>
      </p:sp>
      <p:sp>
        <p:nvSpPr>
          <p:cNvPr id="4108" name="Text Box 12"/>
          <p:cNvSpPr txBox="1">
            <a:spLocks noChangeArrowheads="1"/>
          </p:cNvSpPr>
          <p:nvPr/>
        </p:nvSpPr>
        <p:spPr bwMode="auto">
          <a:xfrm>
            <a:off x="1900238" y="2879725"/>
            <a:ext cx="1833562" cy="549275"/>
          </a:xfrm>
          <a:prstGeom prst="rect">
            <a:avLst/>
          </a:prstGeom>
          <a:noFill/>
          <a:ln w="9525">
            <a:noFill/>
            <a:miter lim="800000"/>
            <a:headEnd/>
            <a:tailEnd/>
          </a:ln>
        </p:spPr>
        <p:txBody>
          <a:bodyPr wrap="none">
            <a:spAutoFit/>
          </a:bodyPr>
          <a:lstStyle/>
          <a:p>
            <a:r>
              <a:rPr lang="en-US"/>
              <a:t>ch</a:t>
            </a:r>
            <a:r>
              <a:rPr lang="en-US">
                <a:solidFill>
                  <a:srgbClr val="FF0000"/>
                </a:solidFill>
              </a:rPr>
              <a:t>ất</a:t>
            </a:r>
            <a:r>
              <a:rPr lang="en-US"/>
              <a:t> ph</a:t>
            </a:r>
            <a:r>
              <a:rPr lang="en-US">
                <a:solidFill>
                  <a:srgbClr val="FF0000"/>
                </a:solidFill>
              </a:rPr>
              <a:t>ác</a:t>
            </a:r>
          </a:p>
        </p:txBody>
      </p:sp>
      <p:sp>
        <p:nvSpPr>
          <p:cNvPr id="4105" name="Subtitle 11"/>
          <p:cNvSpPr>
            <a:spLocks noGrp="1"/>
          </p:cNvSpPr>
          <p:nvPr>
            <p:ph type="subTitle" idx="1"/>
          </p:nvPr>
        </p:nvSpPr>
        <p:spPr/>
        <p:txBody>
          <a:bodyPr>
            <a:normAutofit/>
          </a:bodyPr>
          <a:lstStyle/>
          <a:p>
            <a:pPr eaLnBrk="1" fontAlgn="auto" hangingPunct="1">
              <a:spcAft>
                <a:spcPts val="0"/>
              </a:spcAft>
              <a:buFont typeface="Wingdings 2"/>
              <a:buNone/>
              <a:defRPr/>
            </a:pPr>
            <a:endParaRPr lang="en-US" smtClean="0">
              <a:latin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4099"/>
                                        </p:tgtEl>
                                        <p:attrNameLst>
                                          <p:attrName>style.visibility</p:attrName>
                                        </p:attrNameLst>
                                      </p:cBhvr>
                                      <p:to>
                                        <p:strVal val="visible"/>
                                      </p:to>
                                    </p:set>
                                    <p:anim calcmode="discrete" valueType="clr">
                                      <p:cBhvr override="childStyle">
                                        <p:cTn id="7" dur="80"/>
                                        <p:tgtEl>
                                          <p:spTgt spid="4099"/>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099"/>
                                        </p:tgtEl>
                                        <p:attrNameLst>
                                          <p:attrName>fillcolor</p:attrName>
                                        </p:attrNameLst>
                                      </p:cBhvr>
                                      <p:tavLst>
                                        <p:tav tm="0">
                                          <p:val>
                                            <p:clrVal>
                                              <a:schemeClr val="accent2"/>
                                            </p:clrVal>
                                          </p:val>
                                        </p:tav>
                                        <p:tav tm="50000">
                                          <p:val>
                                            <p:clrVal>
                                              <a:schemeClr val="hlink"/>
                                            </p:clrVal>
                                          </p:val>
                                        </p:tav>
                                      </p:tavLst>
                                    </p:anim>
                                    <p:set>
                                      <p:cBhvr>
                                        <p:cTn id="9" dur="80"/>
                                        <p:tgtEl>
                                          <p:spTgt spid="4099"/>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4100"/>
                                        </p:tgtEl>
                                        <p:attrNameLst>
                                          <p:attrName>style.visibility</p:attrName>
                                        </p:attrNameLst>
                                      </p:cBhvr>
                                      <p:to>
                                        <p:strVal val="visible"/>
                                      </p:to>
                                    </p:set>
                                    <p:anim calcmode="discrete" valueType="clr">
                                      <p:cBhvr override="childStyle">
                                        <p:cTn id="14" dur="80"/>
                                        <p:tgtEl>
                                          <p:spTgt spid="4100"/>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4100"/>
                                        </p:tgtEl>
                                        <p:attrNameLst>
                                          <p:attrName>fillcolor</p:attrName>
                                        </p:attrNameLst>
                                      </p:cBhvr>
                                      <p:tavLst>
                                        <p:tav tm="0">
                                          <p:val>
                                            <p:clrVal>
                                              <a:schemeClr val="accent2"/>
                                            </p:clrVal>
                                          </p:val>
                                        </p:tav>
                                        <p:tav tm="50000">
                                          <p:val>
                                            <p:clrVal>
                                              <a:schemeClr val="hlink"/>
                                            </p:clrVal>
                                          </p:val>
                                        </p:tav>
                                      </p:tavLst>
                                    </p:anim>
                                    <p:set>
                                      <p:cBhvr>
                                        <p:cTn id="16" dur="80"/>
                                        <p:tgtEl>
                                          <p:spTgt spid="4100"/>
                                        </p:tgtEl>
                                        <p:attrNameLst>
                                          <p:attrName>fill.type</p:attrName>
                                        </p:attrNameLst>
                                      </p:cBhvr>
                                      <p:to>
                                        <p:strVal val="solid"/>
                                      </p:to>
                                    </p:set>
                                  </p:childTnLst>
                                </p:cTn>
                              </p:par>
                            </p:childTnLst>
                          </p:cTn>
                        </p:par>
                        <p:par>
                          <p:cTn id="17" fill="hold" nodeType="afterGroup">
                            <p:stCondLst>
                              <p:cond delay="760"/>
                            </p:stCondLst>
                            <p:childTnLst>
                              <p:par>
                                <p:cTn id="18" presetID="27" presetClass="entr" presetSubtype="0" fill="hold" grpId="0" nodeType="afterEffect">
                                  <p:stCondLst>
                                    <p:cond delay="0"/>
                                  </p:stCondLst>
                                  <p:iterate type="lt">
                                    <p:tmPct val="50000"/>
                                  </p:iterate>
                                  <p:childTnLst>
                                    <p:set>
                                      <p:cBhvr>
                                        <p:cTn id="19" dur="1" fill="hold">
                                          <p:stCondLst>
                                            <p:cond delay="0"/>
                                          </p:stCondLst>
                                        </p:cTn>
                                        <p:tgtEl>
                                          <p:spTgt spid="4106"/>
                                        </p:tgtEl>
                                        <p:attrNameLst>
                                          <p:attrName>style.visibility</p:attrName>
                                        </p:attrNameLst>
                                      </p:cBhvr>
                                      <p:to>
                                        <p:strVal val="visible"/>
                                      </p:to>
                                    </p:set>
                                    <p:anim calcmode="discrete" valueType="clr">
                                      <p:cBhvr override="childStyle">
                                        <p:cTn id="20" dur="80"/>
                                        <p:tgtEl>
                                          <p:spTgt spid="4106"/>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4106"/>
                                        </p:tgtEl>
                                        <p:attrNameLst>
                                          <p:attrName>fillcolor</p:attrName>
                                        </p:attrNameLst>
                                      </p:cBhvr>
                                      <p:tavLst>
                                        <p:tav tm="0">
                                          <p:val>
                                            <p:clrVal>
                                              <a:schemeClr val="accent2"/>
                                            </p:clrVal>
                                          </p:val>
                                        </p:tav>
                                        <p:tav tm="50000">
                                          <p:val>
                                            <p:clrVal>
                                              <a:schemeClr val="hlink"/>
                                            </p:clrVal>
                                          </p:val>
                                        </p:tav>
                                      </p:tavLst>
                                    </p:anim>
                                    <p:set>
                                      <p:cBhvr>
                                        <p:cTn id="22" dur="80"/>
                                        <p:tgtEl>
                                          <p:spTgt spid="4106"/>
                                        </p:tgtEl>
                                        <p:attrNameLst>
                                          <p:attrName>fill.type</p:attrName>
                                        </p:attrNameLst>
                                      </p:cBhvr>
                                      <p:to>
                                        <p:strVal val="solid"/>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4103">
                                            <p:txEl>
                                              <p:pRg st="0" end="0"/>
                                            </p:txEl>
                                          </p:spTgt>
                                        </p:tgtEl>
                                        <p:attrNameLst>
                                          <p:attrName>style.visibility</p:attrName>
                                        </p:attrNameLst>
                                      </p:cBhvr>
                                      <p:to>
                                        <p:strVal val="visible"/>
                                      </p:to>
                                    </p:set>
                                    <p:animEffect transition="in" filter="fade">
                                      <p:cBhvr>
                                        <p:cTn id="27" dur="500"/>
                                        <p:tgtEl>
                                          <p:spTgt spid="4103">
                                            <p:txEl>
                                              <p:pRg st="0" end="0"/>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xit" presetSubtype="0" fill="hold" grpId="0" nodeType="clickEffect">
                                  <p:stCondLst>
                                    <p:cond delay="0"/>
                                  </p:stCondLst>
                                  <p:childTnLst>
                                    <p:animEffect transition="out" filter="fade">
                                      <p:cBhvr>
                                        <p:cTn id="31" dur="500"/>
                                        <p:tgtEl>
                                          <p:spTgt spid="4103">
                                            <p:txEl>
                                              <p:pRg st="0" end="0"/>
                                            </p:txEl>
                                          </p:spTgt>
                                        </p:tgtEl>
                                      </p:cBhvr>
                                    </p:animEffect>
                                    <p:set>
                                      <p:cBhvr>
                                        <p:cTn id="32" dur="1" fill="hold">
                                          <p:stCondLst>
                                            <p:cond delay="499"/>
                                          </p:stCondLst>
                                        </p:cTn>
                                        <p:tgtEl>
                                          <p:spTgt spid="4103">
                                            <p:txEl>
                                              <p:pRg st="0" end="0"/>
                                            </p:txEl>
                                          </p:spTgt>
                                        </p:tgtEl>
                                        <p:attrNameLst>
                                          <p:attrName>style.visibility</p:attrName>
                                        </p:attrNameLst>
                                      </p:cBhvr>
                                      <p:to>
                                        <p:strVal val="hidden"/>
                                      </p:to>
                                    </p:set>
                                  </p:childTnLst>
                                </p:cTn>
                              </p:par>
                              <p:par>
                                <p:cTn id="33" presetID="27" presetClass="entr" presetSubtype="0" fill="hold" grpId="0" nodeType="withEffect">
                                  <p:stCondLst>
                                    <p:cond delay="0"/>
                                  </p:stCondLst>
                                  <p:iterate type="lt">
                                    <p:tmPct val="50000"/>
                                  </p:iterate>
                                  <p:childTnLst>
                                    <p:set>
                                      <p:cBhvr>
                                        <p:cTn id="34" dur="1" fill="hold">
                                          <p:stCondLst>
                                            <p:cond delay="0"/>
                                          </p:stCondLst>
                                        </p:cTn>
                                        <p:tgtEl>
                                          <p:spTgt spid="4102"/>
                                        </p:tgtEl>
                                        <p:attrNameLst>
                                          <p:attrName>style.visibility</p:attrName>
                                        </p:attrNameLst>
                                      </p:cBhvr>
                                      <p:to>
                                        <p:strVal val="visible"/>
                                      </p:to>
                                    </p:set>
                                    <p:anim calcmode="discrete" valueType="clr">
                                      <p:cBhvr override="childStyle">
                                        <p:cTn id="35" dur="80"/>
                                        <p:tgtEl>
                                          <p:spTgt spid="4102"/>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4102"/>
                                        </p:tgtEl>
                                        <p:attrNameLst>
                                          <p:attrName>fillcolor</p:attrName>
                                        </p:attrNameLst>
                                      </p:cBhvr>
                                      <p:tavLst>
                                        <p:tav tm="0">
                                          <p:val>
                                            <p:clrVal>
                                              <a:schemeClr val="accent2"/>
                                            </p:clrVal>
                                          </p:val>
                                        </p:tav>
                                        <p:tav tm="50000">
                                          <p:val>
                                            <p:clrVal>
                                              <a:schemeClr val="hlink"/>
                                            </p:clrVal>
                                          </p:val>
                                        </p:tav>
                                      </p:tavLst>
                                    </p:anim>
                                    <p:set>
                                      <p:cBhvr>
                                        <p:cTn id="37" dur="80"/>
                                        <p:tgtEl>
                                          <p:spTgt spid="4102"/>
                                        </p:tgtEl>
                                        <p:attrNameLst>
                                          <p:attrName>fill.type</p:attrName>
                                        </p:attrNameLst>
                                      </p:cBhvr>
                                      <p:to>
                                        <p:strVal val="solid"/>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27" presetClass="entr" presetSubtype="0" fill="hold" grpId="0" nodeType="clickEffect">
                                  <p:stCondLst>
                                    <p:cond delay="0"/>
                                  </p:stCondLst>
                                  <p:iterate type="lt">
                                    <p:tmPct val="50000"/>
                                  </p:iterate>
                                  <p:childTnLst>
                                    <p:set>
                                      <p:cBhvr>
                                        <p:cTn id="41" dur="1" fill="hold">
                                          <p:stCondLst>
                                            <p:cond delay="0"/>
                                          </p:stCondLst>
                                        </p:cTn>
                                        <p:tgtEl>
                                          <p:spTgt spid="4107"/>
                                        </p:tgtEl>
                                        <p:attrNameLst>
                                          <p:attrName>style.visibility</p:attrName>
                                        </p:attrNameLst>
                                      </p:cBhvr>
                                      <p:to>
                                        <p:strVal val="visible"/>
                                      </p:to>
                                    </p:set>
                                    <p:anim calcmode="discrete" valueType="clr">
                                      <p:cBhvr override="childStyle">
                                        <p:cTn id="42" dur="80"/>
                                        <p:tgtEl>
                                          <p:spTgt spid="4107"/>
                                        </p:tgtEl>
                                        <p:attrNameLst>
                                          <p:attrName>style.color</p:attrName>
                                        </p:attrNameLst>
                                      </p:cBhvr>
                                      <p:tavLst>
                                        <p:tav tm="0">
                                          <p:val>
                                            <p:clrVal>
                                              <a:schemeClr val="accent2"/>
                                            </p:clrVal>
                                          </p:val>
                                        </p:tav>
                                        <p:tav tm="50000">
                                          <p:val>
                                            <p:clrVal>
                                              <a:schemeClr val="hlink"/>
                                            </p:clrVal>
                                          </p:val>
                                        </p:tav>
                                      </p:tavLst>
                                    </p:anim>
                                    <p:anim calcmode="discrete" valueType="clr">
                                      <p:cBhvr>
                                        <p:cTn id="43" dur="80"/>
                                        <p:tgtEl>
                                          <p:spTgt spid="4107"/>
                                        </p:tgtEl>
                                        <p:attrNameLst>
                                          <p:attrName>fillcolor</p:attrName>
                                        </p:attrNameLst>
                                      </p:cBhvr>
                                      <p:tavLst>
                                        <p:tav tm="0">
                                          <p:val>
                                            <p:clrVal>
                                              <a:schemeClr val="accent2"/>
                                            </p:clrVal>
                                          </p:val>
                                        </p:tav>
                                        <p:tav tm="50000">
                                          <p:val>
                                            <p:clrVal>
                                              <a:schemeClr val="hlink"/>
                                            </p:clrVal>
                                          </p:val>
                                        </p:tav>
                                      </p:tavLst>
                                    </p:anim>
                                    <p:set>
                                      <p:cBhvr>
                                        <p:cTn id="44" dur="80"/>
                                        <p:tgtEl>
                                          <p:spTgt spid="4107"/>
                                        </p:tgtEl>
                                        <p:attrNameLst>
                                          <p:attrName>fill.type</p:attrName>
                                        </p:attrNameLst>
                                      </p:cBhvr>
                                      <p:to>
                                        <p:strVal val="solid"/>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10" presetClass="exit" presetSubtype="0" fill="hold" grpId="1" nodeType="clickEffect">
                                  <p:stCondLst>
                                    <p:cond delay="0"/>
                                  </p:stCondLst>
                                  <p:iterate type="lt">
                                    <p:tmPct val="0"/>
                                  </p:iterate>
                                  <p:childTnLst>
                                    <p:animEffect transition="out" filter="fade">
                                      <p:cBhvr>
                                        <p:cTn id="48" dur="500"/>
                                        <p:tgtEl>
                                          <p:spTgt spid="4107"/>
                                        </p:tgtEl>
                                      </p:cBhvr>
                                    </p:animEffect>
                                    <p:set>
                                      <p:cBhvr>
                                        <p:cTn id="49" dur="1" fill="hold">
                                          <p:stCondLst>
                                            <p:cond delay="499"/>
                                          </p:stCondLst>
                                        </p:cTn>
                                        <p:tgtEl>
                                          <p:spTgt spid="4107"/>
                                        </p:tgtEl>
                                        <p:attrNameLst>
                                          <p:attrName>style.visibility</p:attrName>
                                        </p:attrNameLst>
                                      </p:cBhvr>
                                      <p:to>
                                        <p:strVal val="hidden"/>
                                      </p:to>
                                    </p:set>
                                  </p:childTnLst>
                                </p:cTn>
                              </p:par>
                              <p:par>
                                <p:cTn id="50" presetID="27" presetClass="entr" presetSubtype="0" fill="hold" grpId="0" nodeType="withEffect">
                                  <p:stCondLst>
                                    <p:cond delay="0"/>
                                  </p:stCondLst>
                                  <p:iterate type="lt">
                                    <p:tmPct val="50000"/>
                                  </p:iterate>
                                  <p:childTnLst>
                                    <p:set>
                                      <p:cBhvr>
                                        <p:cTn id="51" dur="1" fill="hold">
                                          <p:stCondLst>
                                            <p:cond delay="0"/>
                                          </p:stCondLst>
                                        </p:cTn>
                                        <p:tgtEl>
                                          <p:spTgt spid="4108"/>
                                        </p:tgtEl>
                                        <p:attrNameLst>
                                          <p:attrName>style.visibility</p:attrName>
                                        </p:attrNameLst>
                                      </p:cBhvr>
                                      <p:to>
                                        <p:strVal val="visible"/>
                                      </p:to>
                                    </p:set>
                                    <p:anim calcmode="discrete" valueType="clr">
                                      <p:cBhvr override="childStyle">
                                        <p:cTn id="52" dur="80"/>
                                        <p:tgtEl>
                                          <p:spTgt spid="4108"/>
                                        </p:tgtEl>
                                        <p:attrNameLst>
                                          <p:attrName>style.color</p:attrName>
                                        </p:attrNameLst>
                                      </p:cBhvr>
                                      <p:tavLst>
                                        <p:tav tm="0">
                                          <p:val>
                                            <p:clrVal>
                                              <a:schemeClr val="accent2"/>
                                            </p:clrVal>
                                          </p:val>
                                        </p:tav>
                                        <p:tav tm="50000">
                                          <p:val>
                                            <p:clrVal>
                                              <a:schemeClr val="hlink"/>
                                            </p:clrVal>
                                          </p:val>
                                        </p:tav>
                                      </p:tavLst>
                                    </p:anim>
                                    <p:anim calcmode="discrete" valueType="clr">
                                      <p:cBhvr>
                                        <p:cTn id="53" dur="80"/>
                                        <p:tgtEl>
                                          <p:spTgt spid="4108"/>
                                        </p:tgtEl>
                                        <p:attrNameLst>
                                          <p:attrName>fillcolor</p:attrName>
                                        </p:attrNameLst>
                                      </p:cBhvr>
                                      <p:tavLst>
                                        <p:tav tm="0">
                                          <p:val>
                                            <p:clrVal>
                                              <a:schemeClr val="accent2"/>
                                            </p:clrVal>
                                          </p:val>
                                        </p:tav>
                                        <p:tav tm="50000">
                                          <p:val>
                                            <p:clrVal>
                                              <a:schemeClr val="hlink"/>
                                            </p:clrVal>
                                          </p:val>
                                        </p:tav>
                                      </p:tavLst>
                                    </p:anim>
                                    <p:set>
                                      <p:cBhvr>
                                        <p:cTn id="54" dur="80"/>
                                        <p:tgtEl>
                                          <p:spTgt spid="410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p:bldP spid="4100" grpId="0"/>
      <p:bldP spid="4102" grpId="0"/>
      <p:bldP spid="4103" grpId="0" build="allAtOnce"/>
      <p:bldP spid="4106" grpId="0"/>
      <p:bldP spid="4107" grpId="0"/>
      <p:bldP spid="4107" grpId="1"/>
      <p:bldP spid="410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ChangeArrowheads="1"/>
          </p:cNvSpPr>
          <p:nvPr/>
        </p:nvSpPr>
        <p:spPr bwMode="auto">
          <a:xfrm>
            <a:off x="3048000" y="533400"/>
            <a:ext cx="4191000" cy="457200"/>
          </a:xfrm>
          <a:prstGeom prst="rect">
            <a:avLst/>
          </a:prstGeom>
          <a:noFill/>
          <a:ln w="9525">
            <a:noFill/>
            <a:miter lim="800000"/>
            <a:headEnd/>
            <a:tailEnd/>
          </a:ln>
        </p:spPr>
        <p:txBody>
          <a:bodyPr/>
          <a:lstStyle/>
          <a:p>
            <a:pPr algn="ctr">
              <a:spcBef>
                <a:spcPct val="20000"/>
              </a:spcBef>
            </a:pPr>
            <a:r>
              <a:rPr lang="en-US" sz="2400" b="1" u="sng"/>
              <a:t>CHÍNH TẢ</a:t>
            </a:r>
            <a:r>
              <a:rPr lang="en-US" sz="2400"/>
              <a:t> (Nghe – viết)</a:t>
            </a:r>
          </a:p>
        </p:txBody>
      </p:sp>
      <p:sp>
        <p:nvSpPr>
          <p:cNvPr id="5123" name="Subtitle 5"/>
          <p:cNvSpPr>
            <a:spLocks noGrp="1"/>
          </p:cNvSpPr>
          <p:nvPr>
            <p:ph type="subTitle" idx="1"/>
          </p:nvPr>
        </p:nvSpPr>
        <p:spPr/>
        <p:txBody>
          <a:bodyPr>
            <a:normAutofit/>
          </a:bodyPr>
          <a:lstStyle/>
          <a:p>
            <a:pPr eaLnBrk="1" fontAlgn="auto" hangingPunct="1">
              <a:spcAft>
                <a:spcPts val="0"/>
              </a:spcAft>
              <a:buFont typeface="Wingdings 2"/>
              <a:buNone/>
              <a:defRPr/>
            </a:pPr>
            <a:endParaRPr lang="en-US" smtClean="0">
              <a:latin typeface="Aria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ChangeArrowheads="1"/>
          </p:cNvSpPr>
          <p:nvPr/>
        </p:nvSpPr>
        <p:spPr bwMode="auto">
          <a:xfrm>
            <a:off x="3048000" y="533400"/>
            <a:ext cx="4191000" cy="457200"/>
          </a:xfrm>
          <a:prstGeom prst="rect">
            <a:avLst/>
          </a:prstGeom>
          <a:noFill/>
          <a:ln w="9525">
            <a:noFill/>
            <a:miter lim="800000"/>
            <a:headEnd/>
            <a:tailEnd/>
          </a:ln>
        </p:spPr>
        <p:txBody>
          <a:bodyPr/>
          <a:lstStyle/>
          <a:p>
            <a:pPr algn="ctr">
              <a:spcBef>
                <a:spcPct val="20000"/>
              </a:spcBef>
            </a:pPr>
            <a:r>
              <a:rPr lang="en-US" sz="2000" b="1" u="sng"/>
              <a:t>CHÍNH TẢ</a:t>
            </a:r>
            <a:r>
              <a:rPr lang="en-US" sz="2000"/>
              <a:t> (Nghe – viết)</a:t>
            </a:r>
          </a:p>
        </p:txBody>
      </p:sp>
      <p:sp>
        <p:nvSpPr>
          <p:cNvPr id="14339" name="Rectangle 4"/>
          <p:cNvSpPr>
            <a:spLocks noChangeArrowheads="1"/>
          </p:cNvSpPr>
          <p:nvPr/>
        </p:nvSpPr>
        <p:spPr bwMode="auto">
          <a:xfrm>
            <a:off x="2286000" y="914400"/>
            <a:ext cx="4419600" cy="457200"/>
          </a:xfrm>
          <a:prstGeom prst="rect">
            <a:avLst/>
          </a:prstGeom>
          <a:noFill/>
          <a:ln w="9525">
            <a:noFill/>
            <a:miter lim="800000"/>
            <a:headEnd/>
            <a:tailEnd/>
          </a:ln>
        </p:spPr>
        <p:txBody>
          <a:bodyPr/>
          <a:lstStyle/>
          <a:p>
            <a:pPr algn="ctr">
              <a:spcBef>
                <a:spcPct val="20000"/>
              </a:spcBef>
            </a:pPr>
            <a:r>
              <a:rPr lang="en-US" sz="2400" b="1">
                <a:solidFill>
                  <a:schemeClr val="accent2"/>
                </a:solidFill>
              </a:rPr>
              <a:t>Một chuyên gia máy xúc</a:t>
            </a:r>
          </a:p>
        </p:txBody>
      </p:sp>
      <p:sp>
        <p:nvSpPr>
          <p:cNvPr id="12295" name="Text Box 7"/>
          <p:cNvSpPr txBox="1">
            <a:spLocks noChangeArrowheads="1"/>
          </p:cNvSpPr>
          <p:nvPr/>
        </p:nvSpPr>
        <p:spPr bwMode="auto">
          <a:xfrm>
            <a:off x="228600" y="1905000"/>
            <a:ext cx="8626475" cy="3970338"/>
          </a:xfrm>
          <a:prstGeom prst="rect">
            <a:avLst/>
          </a:prstGeom>
          <a:noFill/>
          <a:ln w="9525">
            <a:noFill/>
            <a:miter lim="800000"/>
            <a:headEnd/>
            <a:tailEnd/>
          </a:ln>
        </p:spPr>
        <p:txBody>
          <a:bodyPr>
            <a:spAutoFit/>
          </a:bodyPr>
          <a:lstStyle/>
          <a:p>
            <a:pPr indent="571500" algn="just"/>
            <a:r>
              <a:rPr lang="en-US" sz="2800"/>
              <a:t>Qua khung cửa kính buồng máy, tôi nhìn thấy một người ngoại quốc cao lớn, mái tóc vàng óng ửng lên như một mảng nắng. Tôi đã từng gặp nhiều người ngoại quốc đến tham quan công trường. Nhưng người ngoại quốc này có một vẻ gì nổi bật lên khác hẳn các khách tham quan khác. Bộ quần áo xanh màu công nhân, thân hình chắc và khỏe, khuôn mặt to chất phác…, tất cả gợi lên ngay từ phút đầu những nét giản dị, thân mật.</a:t>
            </a:r>
          </a:p>
        </p:txBody>
      </p:sp>
      <p:sp>
        <p:nvSpPr>
          <p:cNvPr id="12296" name="Text Box 8"/>
          <p:cNvSpPr txBox="1">
            <a:spLocks noChangeArrowheads="1"/>
          </p:cNvSpPr>
          <p:nvPr/>
        </p:nvSpPr>
        <p:spPr bwMode="auto">
          <a:xfrm>
            <a:off x="228600" y="1905000"/>
            <a:ext cx="8626475" cy="3970338"/>
          </a:xfrm>
          <a:prstGeom prst="rect">
            <a:avLst/>
          </a:prstGeom>
          <a:noFill/>
          <a:ln w="9525">
            <a:noFill/>
            <a:miter lim="800000"/>
            <a:headEnd/>
            <a:tailEnd/>
          </a:ln>
        </p:spPr>
        <p:txBody>
          <a:bodyPr>
            <a:spAutoFit/>
          </a:bodyPr>
          <a:lstStyle/>
          <a:p>
            <a:pPr indent="571500" algn="just"/>
            <a:r>
              <a:rPr lang="en-US" sz="2800"/>
              <a:t>Qua khung cửa kính </a:t>
            </a:r>
            <a:r>
              <a:rPr lang="en-US" sz="2800">
                <a:solidFill>
                  <a:srgbClr val="FF0000"/>
                </a:solidFill>
              </a:rPr>
              <a:t>buồng máy</a:t>
            </a:r>
            <a:r>
              <a:rPr lang="en-US" sz="2800"/>
              <a:t>, tôi nhìn thấy một người ngoại quốc cao lớn, mái tóc vàng óng ửng lên như một mảng nắng. Tôi đã từng gặp nhiều người ngoại quốc đến tham quan công trường. Nhưng người ngoại quốc này có một vẻ gì nổi bật lên khác hẳn các khách tham quan khác. Bộ quần áo xanh màu công nhân, thân hình chắc và khỏe, </a:t>
            </a:r>
            <a:r>
              <a:rPr lang="en-US" sz="2800">
                <a:solidFill>
                  <a:srgbClr val="FF0000"/>
                </a:solidFill>
              </a:rPr>
              <a:t>khuôn mặt</a:t>
            </a:r>
            <a:r>
              <a:rPr lang="en-US" sz="2800"/>
              <a:t> to </a:t>
            </a:r>
            <a:r>
              <a:rPr lang="en-US" sz="2800">
                <a:solidFill>
                  <a:srgbClr val="FF0000"/>
                </a:solidFill>
              </a:rPr>
              <a:t>chất phác</a:t>
            </a:r>
            <a:r>
              <a:rPr lang="en-US" sz="2800"/>
              <a:t>…, tất cả gợi lên ngay từ phút đầu những nét giản dị, thân mật.</a:t>
            </a:r>
          </a:p>
        </p:txBody>
      </p:sp>
      <p:sp>
        <p:nvSpPr>
          <p:cNvPr id="14342" name="Rectangle 9"/>
          <p:cNvSpPr>
            <a:spLocks noChangeArrowheads="1"/>
          </p:cNvSpPr>
          <p:nvPr/>
        </p:nvSpPr>
        <p:spPr bwMode="auto">
          <a:xfrm>
            <a:off x="1143000" y="1447800"/>
            <a:ext cx="7086600" cy="457200"/>
          </a:xfrm>
          <a:prstGeom prst="rect">
            <a:avLst/>
          </a:prstGeom>
          <a:noFill/>
          <a:ln w="9525">
            <a:noFill/>
            <a:miter lim="800000"/>
            <a:headEnd/>
            <a:tailEnd/>
          </a:ln>
        </p:spPr>
        <p:txBody>
          <a:bodyPr/>
          <a:lstStyle/>
          <a:p>
            <a:pPr algn="ctr">
              <a:spcBef>
                <a:spcPct val="20000"/>
              </a:spcBef>
            </a:pPr>
            <a:r>
              <a:rPr lang="en-US" sz="1800"/>
              <a:t>(Từ Qua khung cửa kính … đến những nét giản dị thân mật)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2295"/>
                                        </p:tgtEl>
                                        <p:attrNameLst>
                                          <p:attrName>style.visibility</p:attrName>
                                        </p:attrNameLst>
                                      </p:cBhvr>
                                      <p:to>
                                        <p:strVal val="visible"/>
                                      </p:to>
                                    </p:set>
                                    <p:animEffect transition="in" filter="wipe(up)">
                                      <p:cBhvr>
                                        <p:cTn id="7" dur="3000"/>
                                        <p:tgtEl>
                                          <p:spTgt spid="1229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xit" presetSubtype="0" fill="hold" grpId="1" nodeType="clickEffect">
                                  <p:stCondLst>
                                    <p:cond delay="0"/>
                                  </p:stCondLst>
                                  <p:childTnLst>
                                    <p:animEffect transition="out" filter="fade">
                                      <p:cBhvr>
                                        <p:cTn id="11" dur="500"/>
                                        <p:tgtEl>
                                          <p:spTgt spid="12295"/>
                                        </p:tgtEl>
                                      </p:cBhvr>
                                    </p:animEffect>
                                    <p:set>
                                      <p:cBhvr>
                                        <p:cTn id="12" dur="1" fill="hold">
                                          <p:stCondLst>
                                            <p:cond delay="499"/>
                                          </p:stCondLst>
                                        </p:cTn>
                                        <p:tgtEl>
                                          <p:spTgt spid="12295"/>
                                        </p:tgtEl>
                                        <p:attrNameLst>
                                          <p:attrName>style.visibility</p:attrName>
                                        </p:attrNameLst>
                                      </p:cBhvr>
                                      <p:to>
                                        <p:strVal val="hidden"/>
                                      </p:to>
                                    </p:set>
                                  </p:childTnLst>
                                </p:cTn>
                              </p:par>
                              <p:par>
                                <p:cTn id="13" presetID="22" presetClass="entr" presetSubtype="1" fill="hold" grpId="0" nodeType="withEffect">
                                  <p:stCondLst>
                                    <p:cond delay="0"/>
                                  </p:stCondLst>
                                  <p:childTnLst>
                                    <p:set>
                                      <p:cBhvr>
                                        <p:cTn id="14" dur="1" fill="hold">
                                          <p:stCondLst>
                                            <p:cond delay="0"/>
                                          </p:stCondLst>
                                        </p:cTn>
                                        <p:tgtEl>
                                          <p:spTgt spid="12296"/>
                                        </p:tgtEl>
                                        <p:attrNameLst>
                                          <p:attrName>style.visibility</p:attrName>
                                        </p:attrNameLst>
                                      </p:cBhvr>
                                      <p:to>
                                        <p:strVal val="visible"/>
                                      </p:to>
                                    </p:set>
                                    <p:animEffect transition="in" filter="wipe(up)">
                                      <p:cBhvr>
                                        <p:cTn id="15" dur="500"/>
                                        <p:tgtEl>
                                          <p:spTgt spid="122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5" grpId="0"/>
      <p:bldP spid="12295" grpId="1"/>
      <p:bldP spid="1229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ChangeArrowheads="1"/>
          </p:cNvSpPr>
          <p:nvPr/>
        </p:nvSpPr>
        <p:spPr bwMode="auto">
          <a:xfrm>
            <a:off x="3048000" y="533400"/>
            <a:ext cx="4191000" cy="457200"/>
          </a:xfrm>
          <a:prstGeom prst="rect">
            <a:avLst/>
          </a:prstGeom>
          <a:noFill/>
          <a:ln w="9525">
            <a:noFill/>
            <a:miter lim="800000"/>
            <a:headEnd/>
            <a:tailEnd/>
          </a:ln>
        </p:spPr>
        <p:txBody>
          <a:bodyPr/>
          <a:lstStyle/>
          <a:p>
            <a:pPr algn="ctr">
              <a:spcBef>
                <a:spcPct val="20000"/>
              </a:spcBef>
            </a:pPr>
            <a:r>
              <a:rPr lang="en-US" sz="2400" b="1" u="sng"/>
              <a:t>CHÍNH TẢ</a:t>
            </a:r>
            <a:r>
              <a:rPr lang="en-US" sz="2400"/>
              <a:t> (Nghe – viết)</a:t>
            </a:r>
          </a:p>
        </p:txBody>
      </p:sp>
      <p:sp>
        <p:nvSpPr>
          <p:cNvPr id="15363" name="Rectangle 4"/>
          <p:cNvSpPr>
            <a:spLocks noChangeArrowheads="1"/>
          </p:cNvSpPr>
          <p:nvPr/>
        </p:nvSpPr>
        <p:spPr bwMode="auto">
          <a:xfrm>
            <a:off x="2286000" y="914400"/>
            <a:ext cx="4419600" cy="457200"/>
          </a:xfrm>
          <a:prstGeom prst="rect">
            <a:avLst/>
          </a:prstGeom>
          <a:noFill/>
          <a:ln w="9525">
            <a:noFill/>
            <a:miter lim="800000"/>
            <a:headEnd/>
            <a:tailEnd/>
          </a:ln>
        </p:spPr>
        <p:txBody>
          <a:bodyPr/>
          <a:lstStyle/>
          <a:p>
            <a:pPr algn="ctr">
              <a:spcBef>
                <a:spcPct val="20000"/>
              </a:spcBef>
            </a:pPr>
            <a:r>
              <a:rPr lang="en-US" sz="2800" b="1">
                <a:solidFill>
                  <a:schemeClr val="accent2"/>
                </a:solidFill>
              </a:rPr>
              <a:t>Một chuyên gia máy xúc</a:t>
            </a:r>
          </a:p>
        </p:txBody>
      </p:sp>
      <p:sp>
        <p:nvSpPr>
          <p:cNvPr id="11269" name="Text Box 5"/>
          <p:cNvSpPr txBox="1">
            <a:spLocks noChangeArrowheads="1"/>
          </p:cNvSpPr>
          <p:nvPr/>
        </p:nvSpPr>
        <p:spPr bwMode="auto">
          <a:xfrm>
            <a:off x="457200" y="2286000"/>
            <a:ext cx="8397875" cy="1343025"/>
          </a:xfrm>
          <a:prstGeom prst="rect">
            <a:avLst/>
          </a:prstGeom>
          <a:noFill/>
          <a:ln w="9525">
            <a:noFill/>
            <a:miter lim="800000"/>
            <a:headEnd/>
            <a:tailEnd/>
          </a:ln>
        </p:spPr>
        <p:txBody>
          <a:bodyPr>
            <a:spAutoFit/>
          </a:bodyPr>
          <a:lstStyle/>
          <a:p>
            <a:pPr algn="just"/>
            <a:r>
              <a:rPr lang="en-US" u="sng"/>
              <a:t>Bài tập 2/46</a:t>
            </a:r>
            <a:r>
              <a:rPr lang="en-US"/>
              <a:t>: </a:t>
            </a:r>
            <a:r>
              <a:rPr lang="en-US" sz="2600" i="1"/>
              <a:t>Tìm các tiếng có chứa </a:t>
            </a:r>
            <a:r>
              <a:rPr lang="en-US" sz="2600" b="1" i="1">
                <a:solidFill>
                  <a:srgbClr val="FF0000"/>
                </a:solidFill>
              </a:rPr>
              <a:t>uô</a:t>
            </a:r>
            <a:r>
              <a:rPr lang="en-US" sz="2600" i="1"/>
              <a:t>,</a:t>
            </a:r>
            <a:r>
              <a:rPr lang="en-US" sz="2600" b="1" i="1"/>
              <a:t> </a:t>
            </a:r>
            <a:r>
              <a:rPr lang="en-US" sz="2600" b="1" i="1">
                <a:solidFill>
                  <a:srgbClr val="FF0000"/>
                </a:solidFill>
              </a:rPr>
              <a:t>ua</a:t>
            </a:r>
            <a:r>
              <a:rPr lang="en-US" sz="2600" i="1"/>
              <a:t> trong bài văn dưới đây. Giải thích quy tắc ghi dấu thanh trong mỗi tiếng em vừa tìm được.</a:t>
            </a:r>
          </a:p>
        </p:txBody>
      </p:sp>
      <p:sp>
        <p:nvSpPr>
          <p:cNvPr id="15365" name="Rectangle 15"/>
          <p:cNvSpPr>
            <a:spLocks noChangeArrowheads="1"/>
          </p:cNvSpPr>
          <p:nvPr/>
        </p:nvSpPr>
        <p:spPr bwMode="auto">
          <a:xfrm>
            <a:off x="1143000" y="1447800"/>
            <a:ext cx="7086600" cy="457200"/>
          </a:xfrm>
          <a:prstGeom prst="rect">
            <a:avLst/>
          </a:prstGeom>
          <a:noFill/>
          <a:ln w="9525">
            <a:noFill/>
            <a:miter lim="800000"/>
            <a:headEnd/>
            <a:tailEnd/>
          </a:ln>
        </p:spPr>
        <p:txBody>
          <a:bodyPr/>
          <a:lstStyle/>
          <a:p>
            <a:pPr algn="ctr">
              <a:spcBef>
                <a:spcPct val="20000"/>
              </a:spcBef>
            </a:pPr>
            <a:r>
              <a:rPr lang="en-US" sz="2000"/>
              <a:t>(Từ Qua khung cửa kính … đến những nét giản dị thân mật)</a:t>
            </a:r>
          </a:p>
        </p:txBody>
      </p:sp>
      <p:sp>
        <p:nvSpPr>
          <p:cNvPr id="11280" name="Text Box 16"/>
          <p:cNvSpPr txBox="1">
            <a:spLocks noChangeArrowheads="1"/>
          </p:cNvSpPr>
          <p:nvPr/>
        </p:nvSpPr>
        <p:spPr bwMode="auto">
          <a:xfrm>
            <a:off x="822325" y="1717675"/>
            <a:ext cx="2176463" cy="549275"/>
          </a:xfrm>
          <a:prstGeom prst="rect">
            <a:avLst/>
          </a:prstGeom>
          <a:noFill/>
          <a:ln w="9525">
            <a:noFill/>
            <a:miter lim="800000"/>
            <a:headEnd/>
            <a:tailEnd/>
          </a:ln>
        </p:spPr>
        <p:txBody>
          <a:bodyPr wrap="none">
            <a:spAutoFit/>
          </a:bodyPr>
          <a:lstStyle/>
          <a:p>
            <a:r>
              <a:rPr lang="en-US"/>
              <a:t>3. </a:t>
            </a:r>
            <a:r>
              <a:rPr lang="en-US" u="sng"/>
              <a:t>BÀI TẬP</a:t>
            </a:r>
            <a:r>
              <a:rPr lang="en-US"/>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280"/>
                                        </p:tgtEl>
                                        <p:attrNameLst>
                                          <p:attrName>style.visibility</p:attrName>
                                        </p:attrNameLst>
                                      </p:cBhvr>
                                      <p:to>
                                        <p:strVal val="visible"/>
                                      </p:to>
                                    </p:set>
                                    <p:animEffect transition="in" filter="checkerboard(across)">
                                      <p:cBhvr>
                                        <p:cTn id="7" dur="500"/>
                                        <p:tgtEl>
                                          <p:spTgt spid="1128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11269"/>
                                        </p:tgtEl>
                                        <p:attrNameLst>
                                          <p:attrName>style.visibility</p:attrName>
                                        </p:attrNameLst>
                                      </p:cBhvr>
                                      <p:to>
                                        <p:strVal val="visible"/>
                                      </p:to>
                                    </p:set>
                                    <p:anim calcmode="discrete" valueType="clr">
                                      <p:cBhvr override="childStyle">
                                        <p:cTn id="12" dur="80"/>
                                        <p:tgtEl>
                                          <p:spTgt spid="11269"/>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11269"/>
                                        </p:tgtEl>
                                        <p:attrNameLst>
                                          <p:attrName>fillcolor</p:attrName>
                                        </p:attrNameLst>
                                      </p:cBhvr>
                                      <p:tavLst>
                                        <p:tav tm="0">
                                          <p:val>
                                            <p:clrVal>
                                              <a:schemeClr val="accent2"/>
                                            </p:clrVal>
                                          </p:val>
                                        </p:tav>
                                        <p:tav tm="50000">
                                          <p:val>
                                            <p:clrVal>
                                              <a:schemeClr val="hlink"/>
                                            </p:clrVal>
                                          </p:val>
                                        </p:tav>
                                      </p:tavLst>
                                    </p:anim>
                                    <p:set>
                                      <p:cBhvr>
                                        <p:cTn id="14" dur="80"/>
                                        <p:tgtEl>
                                          <p:spTgt spid="11269"/>
                                        </p:tgtEl>
                                        <p:attrNameLst>
                                          <p:attrName>fill.type</p:attrName>
                                        </p:attrNameLst>
                                      </p:cBhvr>
                                      <p:to>
                                        <p:strVal val="solid"/>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5" presetClass="exit" presetSubtype="10" fill="hold" grpId="1" nodeType="clickEffect">
                                  <p:stCondLst>
                                    <p:cond delay="0"/>
                                  </p:stCondLst>
                                  <p:iterate type="lt">
                                    <p:tmPct val="0"/>
                                  </p:iterate>
                                  <p:childTnLst>
                                    <p:animEffect transition="out" filter="checkerboard(across)">
                                      <p:cBhvr>
                                        <p:cTn id="18" dur="500"/>
                                        <p:tgtEl>
                                          <p:spTgt spid="11269"/>
                                        </p:tgtEl>
                                      </p:cBhvr>
                                    </p:animEffect>
                                    <p:set>
                                      <p:cBhvr>
                                        <p:cTn id="19" dur="1" fill="hold">
                                          <p:stCondLst>
                                            <p:cond delay="499"/>
                                          </p:stCondLst>
                                        </p:cTn>
                                        <p:tgtEl>
                                          <p:spTgt spid="1126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9" grpId="0"/>
      <p:bldP spid="11269" grpId="1"/>
      <p:bldP spid="1128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ChangeArrowheads="1"/>
          </p:cNvSpPr>
          <p:nvPr/>
        </p:nvSpPr>
        <p:spPr bwMode="auto">
          <a:xfrm>
            <a:off x="3048000" y="533400"/>
            <a:ext cx="4191000" cy="457200"/>
          </a:xfrm>
          <a:prstGeom prst="rect">
            <a:avLst/>
          </a:prstGeom>
          <a:noFill/>
          <a:ln w="9525">
            <a:noFill/>
            <a:miter lim="800000"/>
            <a:headEnd/>
            <a:tailEnd/>
          </a:ln>
        </p:spPr>
        <p:txBody>
          <a:bodyPr/>
          <a:lstStyle/>
          <a:p>
            <a:pPr algn="ctr">
              <a:spcBef>
                <a:spcPct val="20000"/>
              </a:spcBef>
            </a:pPr>
            <a:r>
              <a:rPr lang="en-US" sz="2400" b="1" u="sng"/>
              <a:t>CHÍNH TẢ</a:t>
            </a:r>
            <a:r>
              <a:rPr lang="en-US" sz="2400"/>
              <a:t> (Nghe – viết)</a:t>
            </a:r>
          </a:p>
        </p:txBody>
      </p:sp>
      <p:sp>
        <p:nvSpPr>
          <p:cNvPr id="16387" name="Rectangle 4"/>
          <p:cNvSpPr>
            <a:spLocks noChangeArrowheads="1"/>
          </p:cNvSpPr>
          <p:nvPr/>
        </p:nvSpPr>
        <p:spPr bwMode="auto">
          <a:xfrm>
            <a:off x="2286000" y="914400"/>
            <a:ext cx="4419600" cy="457200"/>
          </a:xfrm>
          <a:prstGeom prst="rect">
            <a:avLst/>
          </a:prstGeom>
          <a:noFill/>
          <a:ln w="9525">
            <a:noFill/>
            <a:miter lim="800000"/>
            <a:headEnd/>
            <a:tailEnd/>
          </a:ln>
        </p:spPr>
        <p:txBody>
          <a:bodyPr/>
          <a:lstStyle/>
          <a:p>
            <a:pPr algn="ctr">
              <a:spcBef>
                <a:spcPct val="20000"/>
              </a:spcBef>
            </a:pPr>
            <a:r>
              <a:rPr lang="en-US" sz="2800" b="1">
                <a:solidFill>
                  <a:schemeClr val="accent2"/>
                </a:solidFill>
              </a:rPr>
              <a:t>Một chuyên gia máy xúc</a:t>
            </a:r>
          </a:p>
        </p:txBody>
      </p:sp>
      <p:sp>
        <p:nvSpPr>
          <p:cNvPr id="5127" name="Text Box 7"/>
          <p:cNvSpPr txBox="1">
            <a:spLocks noChangeArrowheads="1"/>
          </p:cNvSpPr>
          <p:nvPr/>
        </p:nvSpPr>
        <p:spPr bwMode="auto">
          <a:xfrm>
            <a:off x="304800" y="2111375"/>
            <a:ext cx="8686800" cy="4518025"/>
          </a:xfrm>
          <a:prstGeom prst="rect">
            <a:avLst/>
          </a:prstGeom>
          <a:noFill/>
          <a:ln w="9525">
            <a:noFill/>
            <a:miter lim="800000"/>
            <a:headEnd/>
            <a:tailEnd/>
          </a:ln>
        </p:spPr>
        <p:txBody>
          <a:bodyPr>
            <a:spAutoFit/>
          </a:bodyPr>
          <a:lstStyle/>
          <a:p>
            <a:pPr indent="692150" algn="ctr"/>
            <a:r>
              <a:rPr lang="en-US"/>
              <a:t>Anh hùng Núp tại Cu-Ba</a:t>
            </a:r>
          </a:p>
          <a:p>
            <a:pPr indent="692150" algn="just"/>
            <a:r>
              <a:rPr lang="en-US" sz="2600"/>
              <a:t>Năm 1964, Anh hùng Núp tới thăm đất nước Cu-ba theo lời mời của Chủ tịch Phi-đen Cát-xtơ-rô. Người anh hùng Tây Nguyên được đón tiếp trong tình anh em vô cùng thân mật. Anh Núp thấy người Cu-Ba giống người Tây Nguyên mình quá, cũng mạnh mẽ, sôi nổi, bụng dạ hào phóng như cánh cửa bỏ ngỏ, thích nói to và đặc biệt là thích nhảy múa. Tới chỗ đông người nào, sau một lúc chuyện trò, tất cả lại cùng nhảy múa. Bị cuốn vào những cuộc vui ấy, anh Núp thấy như đang sống giữa buôn làng Tây Nguyên muôn vàn yêu dấu của mình.</a:t>
            </a:r>
          </a:p>
        </p:txBody>
      </p:sp>
      <p:sp>
        <p:nvSpPr>
          <p:cNvPr id="5128" name="Line 8"/>
          <p:cNvSpPr>
            <a:spLocks noChangeShapeType="1"/>
          </p:cNvSpPr>
          <p:nvPr/>
        </p:nvSpPr>
        <p:spPr bwMode="auto">
          <a:xfrm>
            <a:off x="6477000" y="5791200"/>
            <a:ext cx="685800" cy="0"/>
          </a:xfrm>
          <a:prstGeom prst="line">
            <a:avLst/>
          </a:prstGeom>
          <a:noFill/>
          <a:ln w="57150">
            <a:solidFill>
              <a:srgbClr val="FF0000"/>
            </a:solidFill>
            <a:round/>
            <a:headEnd/>
            <a:tailEnd/>
          </a:ln>
        </p:spPr>
        <p:txBody>
          <a:bodyPr/>
          <a:lstStyle/>
          <a:p>
            <a:endParaRPr lang="en-US"/>
          </a:p>
        </p:txBody>
      </p:sp>
      <p:sp>
        <p:nvSpPr>
          <p:cNvPr id="5129" name="Line 9"/>
          <p:cNvSpPr>
            <a:spLocks noChangeShapeType="1"/>
          </p:cNvSpPr>
          <p:nvPr/>
        </p:nvSpPr>
        <p:spPr bwMode="auto">
          <a:xfrm>
            <a:off x="381000" y="6172200"/>
            <a:ext cx="685800" cy="0"/>
          </a:xfrm>
          <a:prstGeom prst="line">
            <a:avLst/>
          </a:prstGeom>
          <a:noFill/>
          <a:ln w="57150">
            <a:solidFill>
              <a:srgbClr val="FF0000"/>
            </a:solidFill>
            <a:round/>
            <a:headEnd/>
            <a:tailEnd/>
          </a:ln>
        </p:spPr>
        <p:txBody>
          <a:bodyPr/>
          <a:lstStyle/>
          <a:p>
            <a:endParaRPr lang="en-US"/>
          </a:p>
        </p:txBody>
      </p:sp>
      <p:sp>
        <p:nvSpPr>
          <p:cNvPr id="5130" name="Line 10"/>
          <p:cNvSpPr>
            <a:spLocks noChangeShapeType="1"/>
          </p:cNvSpPr>
          <p:nvPr/>
        </p:nvSpPr>
        <p:spPr bwMode="auto">
          <a:xfrm>
            <a:off x="7467600" y="6172200"/>
            <a:ext cx="685800" cy="0"/>
          </a:xfrm>
          <a:prstGeom prst="line">
            <a:avLst/>
          </a:prstGeom>
          <a:noFill/>
          <a:ln w="57150">
            <a:solidFill>
              <a:srgbClr val="FF0000"/>
            </a:solidFill>
            <a:round/>
            <a:headEnd/>
            <a:tailEnd/>
          </a:ln>
        </p:spPr>
        <p:txBody>
          <a:bodyPr/>
          <a:lstStyle/>
          <a:p>
            <a:endParaRPr lang="en-US"/>
          </a:p>
        </p:txBody>
      </p:sp>
      <p:sp>
        <p:nvSpPr>
          <p:cNvPr id="5131" name="Line 11"/>
          <p:cNvSpPr>
            <a:spLocks noChangeShapeType="1"/>
          </p:cNvSpPr>
          <p:nvPr/>
        </p:nvSpPr>
        <p:spPr bwMode="auto">
          <a:xfrm>
            <a:off x="2286000" y="6553200"/>
            <a:ext cx="838200" cy="0"/>
          </a:xfrm>
          <a:prstGeom prst="line">
            <a:avLst/>
          </a:prstGeom>
          <a:noFill/>
          <a:ln w="57150">
            <a:solidFill>
              <a:srgbClr val="FF0000"/>
            </a:solidFill>
            <a:round/>
            <a:headEnd/>
            <a:tailEnd/>
          </a:ln>
        </p:spPr>
        <p:txBody>
          <a:bodyPr/>
          <a:lstStyle/>
          <a:p>
            <a:endParaRPr lang="en-US"/>
          </a:p>
        </p:txBody>
      </p:sp>
      <p:sp>
        <p:nvSpPr>
          <p:cNvPr id="5132" name="Line 12"/>
          <p:cNvSpPr>
            <a:spLocks noChangeShapeType="1"/>
          </p:cNvSpPr>
          <p:nvPr/>
        </p:nvSpPr>
        <p:spPr bwMode="auto">
          <a:xfrm>
            <a:off x="2362200" y="3352800"/>
            <a:ext cx="457200" cy="0"/>
          </a:xfrm>
          <a:prstGeom prst="line">
            <a:avLst/>
          </a:prstGeom>
          <a:noFill/>
          <a:ln w="57150">
            <a:solidFill>
              <a:srgbClr val="FF0000"/>
            </a:solidFill>
            <a:round/>
            <a:headEnd/>
            <a:tailEnd/>
          </a:ln>
        </p:spPr>
        <p:txBody>
          <a:bodyPr/>
          <a:lstStyle/>
          <a:p>
            <a:endParaRPr lang="en-US"/>
          </a:p>
        </p:txBody>
      </p:sp>
      <p:sp>
        <p:nvSpPr>
          <p:cNvPr id="5133" name="Line 13"/>
          <p:cNvSpPr>
            <a:spLocks noChangeShapeType="1"/>
          </p:cNvSpPr>
          <p:nvPr/>
        </p:nvSpPr>
        <p:spPr bwMode="auto">
          <a:xfrm>
            <a:off x="2438400" y="5334000"/>
            <a:ext cx="609600" cy="0"/>
          </a:xfrm>
          <a:prstGeom prst="line">
            <a:avLst/>
          </a:prstGeom>
          <a:noFill/>
          <a:ln w="57150">
            <a:solidFill>
              <a:srgbClr val="FF0000"/>
            </a:solidFill>
            <a:round/>
            <a:headEnd/>
            <a:tailEnd/>
          </a:ln>
        </p:spPr>
        <p:txBody>
          <a:bodyPr/>
          <a:lstStyle/>
          <a:p>
            <a:endParaRPr lang="en-US"/>
          </a:p>
        </p:txBody>
      </p:sp>
      <p:sp>
        <p:nvSpPr>
          <p:cNvPr id="5134" name="Line 14"/>
          <p:cNvSpPr>
            <a:spLocks noChangeShapeType="1"/>
          </p:cNvSpPr>
          <p:nvPr/>
        </p:nvSpPr>
        <p:spPr bwMode="auto">
          <a:xfrm>
            <a:off x="5181600" y="5791200"/>
            <a:ext cx="609600" cy="0"/>
          </a:xfrm>
          <a:prstGeom prst="line">
            <a:avLst/>
          </a:prstGeom>
          <a:noFill/>
          <a:ln w="57150">
            <a:solidFill>
              <a:srgbClr val="FF0000"/>
            </a:solidFill>
            <a:round/>
            <a:headEnd/>
            <a:tailEnd/>
          </a:ln>
        </p:spPr>
        <p:txBody>
          <a:bodyPr/>
          <a:lstStyle/>
          <a:p>
            <a:endParaRPr lang="en-US"/>
          </a:p>
        </p:txBody>
      </p:sp>
      <p:sp>
        <p:nvSpPr>
          <p:cNvPr id="5135" name="Line 15"/>
          <p:cNvSpPr>
            <a:spLocks noChangeShapeType="1"/>
          </p:cNvSpPr>
          <p:nvPr/>
        </p:nvSpPr>
        <p:spPr bwMode="auto">
          <a:xfrm>
            <a:off x="5029200" y="6553200"/>
            <a:ext cx="533400" cy="0"/>
          </a:xfrm>
          <a:prstGeom prst="line">
            <a:avLst/>
          </a:prstGeom>
          <a:noFill/>
          <a:ln w="57150">
            <a:solidFill>
              <a:srgbClr val="FF0000"/>
            </a:solidFill>
            <a:round/>
            <a:headEnd/>
            <a:tailEnd/>
          </a:ln>
        </p:spPr>
        <p:txBody>
          <a:bodyPr/>
          <a:lstStyle/>
          <a:p>
            <a:endParaRPr lang="en-US"/>
          </a:p>
        </p:txBody>
      </p:sp>
      <p:sp>
        <p:nvSpPr>
          <p:cNvPr id="16397" name="Rectangle 17"/>
          <p:cNvSpPr>
            <a:spLocks noChangeArrowheads="1"/>
          </p:cNvSpPr>
          <p:nvPr/>
        </p:nvSpPr>
        <p:spPr bwMode="auto">
          <a:xfrm>
            <a:off x="1143000" y="1447800"/>
            <a:ext cx="7086600" cy="457200"/>
          </a:xfrm>
          <a:prstGeom prst="rect">
            <a:avLst/>
          </a:prstGeom>
          <a:noFill/>
          <a:ln w="9525">
            <a:noFill/>
            <a:miter lim="800000"/>
            <a:headEnd/>
            <a:tailEnd/>
          </a:ln>
        </p:spPr>
        <p:txBody>
          <a:bodyPr/>
          <a:lstStyle/>
          <a:p>
            <a:pPr algn="ctr">
              <a:spcBef>
                <a:spcPct val="20000"/>
              </a:spcBef>
            </a:pPr>
            <a:r>
              <a:rPr lang="en-US" sz="2000"/>
              <a:t>(Từ Qua khung cửa kính … đến những nét giản dị thân mật)</a:t>
            </a:r>
          </a:p>
        </p:txBody>
      </p:sp>
      <p:sp>
        <p:nvSpPr>
          <p:cNvPr id="16398" name="Text Box 18"/>
          <p:cNvSpPr txBox="1">
            <a:spLocks noChangeArrowheads="1"/>
          </p:cNvSpPr>
          <p:nvPr/>
        </p:nvSpPr>
        <p:spPr bwMode="auto">
          <a:xfrm>
            <a:off x="822325" y="1717675"/>
            <a:ext cx="2176463" cy="549275"/>
          </a:xfrm>
          <a:prstGeom prst="rect">
            <a:avLst/>
          </a:prstGeom>
          <a:noFill/>
          <a:ln w="9525">
            <a:noFill/>
            <a:miter lim="800000"/>
            <a:headEnd/>
            <a:tailEnd/>
          </a:ln>
        </p:spPr>
        <p:txBody>
          <a:bodyPr wrap="none">
            <a:spAutoFit/>
          </a:bodyPr>
          <a:lstStyle/>
          <a:p>
            <a:r>
              <a:rPr lang="en-US"/>
              <a:t>3. </a:t>
            </a:r>
            <a:r>
              <a:rPr lang="en-US" u="sng"/>
              <a:t>BÀI TẬP</a:t>
            </a:r>
            <a:r>
              <a:rPr lang="en-US"/>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grpId="0" nodeType="withEffect">
                                  <p:stCondLst>
                                    <p:cond delay="0"/>
                                  </p:stCondLst>
                                  <p:childTnLst>
                                    <p:set>
                                      <p:cBhvr>
                                        <p:cTn id="6" dur="1" fill="hold">
                                          <p:stCondLst>
                                            <p:cond delay="0"/>
                                          </p:stCondLst>
                                        </p:cTn>
                                        <p:tgtEl>
                                          <p:spTgt spid="5127"/>
                                        </p:tgtEl>
                                        <p:attrNameLst>
                                          <p:attrName>style.visibility</p:attrName>
                                        </p:attrNameLst>
                                      </p:cBhvr>
                                      <p:to>
                                        <p:strVal val="visible"/>
                                      </p:to>
                                    </p:set>
                                    <p:animEffect transition="in" filter="wipe(up)">
                                      <p:cBhvr>
                                        <p:cTn id="7" dur="1000"/>
                                        <p:tgtEl>
                                          <p:spTgt spid="512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128"/>
                                        </p:tgtEl>
                                        <p:attrNameLst>
                                          <p:attrName>style.visibility</p:attrName>
                                        </p:attrNameLst>
                                      </p:cBhvr>
                                      <p:to>
                                        <p:strVal val="visible"/>
                                      </p:to>
                                    </p:set>
                                    <p:animEffect transition="in" filter="checkerboard(across)">
                                      <p:cBhvr>
                                        <p:cTn id="12" dur="500"/>
                                        <p:tgtEl>
                                          <p:spTgt spid="5128"/>
                                        </p:tgtEl>
                                      </p:cBhvr>
                                    </p:animEffect>
                                  </p:childTnLst>
                                </p:cTn>
                              </p:par>
                            </p:childTnLst>
                          </p:cTn>
                        </p:par>
                        <p:par>
                          <p:cTn id="13" fill="hold" nodeType="afterGroup">
                            <p:stCondLst>
                              <p:cond delay="500"/>
                            </p:stCondLst>
                            <p:childTnLst>
                              <p:par>
                                <p:cTn id="14" presetID="5" presetClass="entr" presetSubtype="10" fill="hold" grpId="0" nodeType="afterEffect">
                                  <p:stCondLst>
                                    <p:cond delay="0"/>
                                  </p:stCondLst>
                                  <p:childTnLst>
                                    <p:set>
                                      <p:cBhvr>
                                        <p:cTn id="15" dur="1" fill="hold">
                                          <p:stCondLst>
                                            <p:cond delay="0"/>
                                          </p:stCondLst>
                                        </p:cTn>
                                        <p:tgtEl>
                                          <p:spTgt spid="5129"/>
                                        </p:tgtEl>
                                        <p:attrNameLst>
                                          <p:attrName>style.visibility</p:attrName>
                                        </p:attrNameLst>
                                      </p:cBhvr>
                                      <p:to>
                                        <p:strVal val="visible"/>
                                      </p:to>
                                    </p:set>
                                    <p:animEffect transition="in" filter="checkerboard(across)">
                                      <p:cBhvr>
                                        <p:cTn id="16" dur="1000"/>
                                        <p:tgtEl>
                                          <p:spTgt spid="5129"/>
                                        </p:tgtEl>
                                      </p:cBhvr>
                                    </p:animEffect>
                                  </p:childTnLst>
                                </p:cTn>
                              </p:par>
                            </p:childTnLst>
                          </p:cTn>
                        </p:par>
                        <p:par>
                          <p:cTn id="17" fill="hold" nodeType="afterGroup">
                            <p:stCondLst>
                              <p:cond delay="1500"/>
                            </p:stCondLst>
                            <p:childTnLst>
                              <p:par>
                                <p:cTn id="18" presetID="5" presetClass="entr" presetSubtype="10" fill="hold" grpId="0" nodeType="afterEffect">
                                  <p:stCondLst>
                                    <p:cond delay="0"/>
                                  </p:stCondLst>
                                  <p:childTnLst>
                                    <p:set>
                                      <p:cBhvr>
                                        <p:cTn id="19" dur="1" fill="hold">
                                          <p:stCondLst>
                                            <p:cond delay="0"/>
                                          </p:stCondLst>
                                        </p:cTn>
                                        <p:tgtEl>
                                          <p:spTgt spid="5130"/>
                                        </p:tgtEl>
                                        <p:attrNameLst>
                                          <p:attrName>style.visibility</p:attrName>
                                        </p:attrNameLst>
                                      </p:cBhvr>
                                      <p:to>
                                        <p:strVal val="visible"/>
                                      </p:to>
                                    </p:set>
                                    <p:animEffect transition="in" filter="checkerboard(across)">
                                      <p:cBhvr>
                                        <p:cTn id="20" dur="1000"/>
                                        <p:tgtEl>
                                          <p:spTgt spid="5130"/>
                                        </p:tgtEl>
                                      </p:cBhvr>
                                    </p:animEffect>
                                  </p:childTnLst>
                                </p:cTn>
                              </p:par>
                            </p:childTnLst>
                          </p:cTn>
                        </p:par>
                        <p:par>
                          <p:cTn id="21" fill="hold" nodeType="afterGroup">
                            <p:stCondLst>
                              <p:cond delay="2500"/>
                            </p:stCondLst>
                            <p:childTnLst>
                              <p:par>
                                <p:cTn id="22" presetID="5" presetClass="entr" presetSubtype="10" fill="hold" grpId="0" nodeType="afterEffect">
                                  <p:stCondLst>
                                    <p:cond delay="0"/>
                                  </p:stCondLst>
                                  <p:childTnLst>
                                    <p:set>
                                      <p:cBhvr>
                                        <p:cTn id="23" dur="1" fill="hold">
                                          <p:stCondLst>
                                            <p:cond delay="0"/>
                                          </p:stCondLst>
                                        </p:cTn>
                                        <p:tgtEl>
                                          <p:spTgt spid="5131"/>
                                        </p:tgtEl>
                                        <p:attrNameLst>
                                          <p:attrName>style.visibility</p:attrName>
                                        </p:attrNameLst>
                                      </p:cBhvr>
                                      <p:to>
                                        <p:strVal val="visible"/>
                                      </p:to>
                                    </p:set>
                                    <p:animEffect transition="in" filter="checkerboard(across)">
                                      <p:cBhvr>
                                        <p:cTn id="24" dur="1000"/>
                                        <p:tgtEl>
                                          <p:spTgt spid="5131"/>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 presetClass="entr" presetSubtype="10" fill="hold" grpId="0" nodeType="clickEffect">
                                  <p:stCondLst>
                                    <p:cond delay="0"/>
                                  </p:stCondLst>
                                  <p:childTnLst>
                                    <p:set>
                                      <p:cBhvr>
                                        <p:cTn id="28" dur="1" fill="hold">
                                          <p:stCondLst>
                                            <p:cond delay="0"/>
                                          </p:stCondLst>
                                        </p:cTn>
                                        <p:tgtEl>
                                          <p:spTgt spid="5132"/>
                                        </p:tgtEl>
                                        <p:attrNameLst>
                                          <p:attrName>style.visibility</p:attrName>
                                        </p:attrNameLst>
                                      </p:cBhvr>
                                      <p:to>
                                        <p:strVal val="visible"/>
                                      </p:to>
                                    </p:set>
                                    <p:animEffect transition="in" filter="checkerboard(across)">
                                      <p:cBhvr>
                                        <p:cTn id="29" dur="1000"/>
                                        <p:tgtEl>
                                          <p:spTgt spid="5132"/>
                                        </p:tgtEl>
                                      </p:cBhvr>
                                    </p:animEffect>
                                  </p:childTnLst>
                                </p:cTn>
                              </p:par>
                            </p:childTnLst>
                          </p:cTn>
                        </p:par>
                        <p:par>
                          <p:cTn id="30" fill="hold" nodeType="afterGroup">
                            <p:stCondLst>
                              <p:cond delay="1000"/>
                            </p:stCondLst>
                            <p:childTnLst>
                              <p:par>
                                <p:cTn id="31" presetID="5" presetClass="entr" presetSubtype="10" fill="hold" grpId="0" nodeType="afterEffect">
                                  <p:stCondLst>
                                    <p:cond delay="0"/>
                                  </p:stCondLst>
                                  <p:childTnLst>
                                    <p:set>
                                      <p:cBhvr>
                                        <p:cTn id="32" dur="1" fill="hold">
                                          <p:stCondLst>
                                            <p:cond delay="0"/>
                                          </p:stCondLst>
                                        </p:cTn>
                                        <p:tgtEl>
                                          <p:spTgt spid="5133"/>
                                        </p:tgtEl>
                                        <p:attrNameLst>
                                          <p:attrName>style.visibility</p:attrName>
                                        </p:attrNameLst>
                                      </p:cBhvr>
                                      <p:to>
                                        <p:strVal val="visible"/>
                                      </p:to>
                                    </p:set>
                                    <p:animEffect transition="in" filter="checkerboard(across)">
                                      <p:cBhvr>
                                        <p:cTn id="33" dur="1000"/>
                                        <p:tgtEl>
                                          <p:spTgt spid="5133"/>
                                        </p:tgtEl>
                                      </p:cBhvr>
                                    </p:animEffect>
                                  </p:childTnLst>
                                </p:cTn>
                              </p:par>
                            </p:childTnLst>
                          </p:cTn>
                        </p:par>
                        <p:par>
                          <p:cTn id="34" fill="hold" nodeType="afterGroup">
                            <p:stCondLst>
                              <p:cond delay="2000"/>
                            </p:stCondLst>
                            <p:childTnLst>
                              <p:par>
                                <p:cTn id="35" presetID="5" presetClass="entr" presetSubtype="10" fill="hold" grpId="0" nodeType="afterEffect">
                                  <p:stCondLst>
                                    <p:cond delay="0"/>
                                  </p:stCondLst>
                                  <p:childTnLst>
                                    <p:set>
                                      <p:cBhvr>
                                        <p:cTn id="36" dur="1" fill="hold">
                                          <p:stCondLst>
                                            <p:cond delay="0"/>
                                          </p:stCondLst>
                                        </p:cTn>
                                        <p:tgtEl>
                                          <p:spTgt spid="5134"/>
                                        </p:tgtEl>
                                        <p:attrNameLst>
                                          <p:attrName>style.visibility</p:attrName>
                                        </p:attrNameLst>
                                      </p:cBhvr>
                                      <p:to>
                                        <p:strVal val="visible"/>
                                      </p:to>
                                    </p:set>
                                    <p:animEffect transition="in" filter="checkerboard(across)">
                                      <p:cBhvr>
                                        <p:cTn id="37" dur="1000"/>
                                        <p:tgtEl>
                                          <p:spTgt spid="5134"/>
                                        </p:tgtEl>
                                      </p:cBhvr>
                                    </p:animEffect>
                                  </p:childTnLst>
                                </p:cTn>
                              </p:par>
                            </p:childTnLst>
                          </p:cTn>
                        </p:par>
                        <p:par>
                          <p:cTn id="38" fill="hold" nodeType="afterGroup">
                            <p:stCondLst>
                              <p:cond delay="3000"/>
                            </p:stCondLst>
                            <p:childTnLst>
                              <p:par>
                                <p:cTn id="39" presetID="5" presetClass="entr" presetSubtype="10" fill="hold" grpId="0" nodeType="afterEffect">
                                  <p:stCondLst>
                                    <p:cond delay="0"/>
                                  </p:stCondLst>
                                  <p:childTnLst>
                                    <p:set>
                                      <p:cBhvr>
                                        <p:cTn id="40" dur="1" fill="hold">
                                          <p:stCondLst>
                                            <p:cond delay="0"/>
                                          </p:stCondLst>
                                        </p:cTn>
                                        <p:tgtEl>
                                          <p:spTgt spid="5135"/>
                                        </p:tgtEl>
                                        <p:attrNameLst>
                                          <p:attrName>style.visibility</p:attrName>
                                        </p:attrNameLst>
                                      </p:cBhvr>
                                      <p:to>
                                        <p:strVal val="visible"/>
                                      </p:to>
                                    </p:set>
                                    <p:animEffect transition="in" filter="checkerboard(across)">
                                      <p:cBhvr>
                                        <p:cTn id="41" dur="1000"/>
                                        <p:tgtEl>
                                          <p:spTgt spid="51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7" grpId="0"/>
      <p:bldP spid="5128" grpId="0" animBg="1"/>
      <p:bldP spid="5129" grpId="0" animBg="1"/>
      <p:bldP spid="5130" grpId="0" animBg="1"/>
      <p:bldP spid="5131" grpId="0" animBg="1"/>
      <p:bldP spid="5132" grpId="0" animBg="1"/>
      <p:bldP spid="5133" grpId="0" animBg="1"/>
      <p:bldP spid="5134" grpId="0" animBg="1"/>
      <p:bldP spid="513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ChangeArrowheads="1"/>
          </p:cNvSpPr>
          <p:nvPr/>
        </p:nvSpPr>
        <p:spPr bwMode="auto">
          <a:xfrm>
            <a:off x="3048000" y="533400"/>
            <a:ext cx="4191000" cy="457200"/>
          </a:xfrm>
          <a:prstGeom prst="rect">
            <a:avLst/>
          </a:prstGeom>
          <a:noFill/>
          <a:ln w="9525">
            <a:noFill/>
            <a:miter lim="800000"/>
            <a:headEnd/>
            <a:tailEnd/>
          </a:ln>
        </p:spPr>
        <p:txBody>
          <a:bodyPr/>
          <a:lstStyle/>
          <a:p>
            <a:pPr algn="ctr">
              <a:spcBef>
                <a:spcPct val="20000"/>
              </a:spcBef>
            </a:pPr>
            <a:r>
              <a:rPr lang="en-US" sz="2400" b="1" u="sng"/>
              <a:t>CHÍNH TẢ</a:t>
            </a:r>
            <a:r>
              <a:rPr lang="en-US" sz="2400"/>
              <a:t> (Nghe – viết)</a:t>
            </a:r>
          </a:p>
        </p:txBody>
      </p:sp>
      <p:sp>
        <p:nvSpPr>
          <p:cNvPr id="17411" name="Rectangle 4"/>
          <p:cNvSpPr>
            <a:spLocks noChangeArrowheads="1"/>
          </p:cNvSpPr>
          <p:nvPr/>
        </p:nvSpPr>
        <p:spPr bwMode="auto">
          <a:xfrm>
            <a:off x="2286000" y="914400"/>
            <a:ext cx="4419600" cy="457200"/>
          </a:xfrm>
          <a:prstGeom prst="rect">
            <a:avLst/>
          </a:prstGeom>
          <a:noFill/>
          <a:ln w="9525">
            <a:noFill/>
            <a:miter lim="800000"/>
            <a:headEnd/>
            <a:tailEnd/>
          </a:ln>
        </p:spPr>
        <p:txBody>
          <a:bodyPr/>
          <a:lstStyle/>
          <a:p>
            <a:pPr algn="ctr">
              <a:spcBef>
                <a:spcPct val="20000"/>
              </a:spcBef>
            </a:pPr>
            <a:r>
              <a:rPr lang="en-US" sz="2800" b="1">
                <a:solidFill>
                  <a:schemeClr val="accent2"/>
                </a:solidFill>
              </a:rPr>
              <a:t>Một chuyên gia máy xúc</a:t>
            </a:r>
          </a:p>
        </p:txBody>
      </p:sp>
      <p:sp>
        <p:nvSpPr>
          <p:cNvPr id="7174" name="Text Box 6"/>
          <p:cNvSpPr txBox="1">
            <a:spLocks noChangeArrowheads="1"/>
          </p:cNvSpPr>
          <p:nvPr/>
        </p:nvSpPr>
        <p:spPr bwMode="auto">
          <a:xfrm>
            <a:off x="593725" y="2463800"/>
            <a:ext cx="8397875" cy="946150"/>
          </a:xfrm>
          <a:prstGeom prst="rect">
            <a:avLst/>
          </a:prstGeom>
          <a:noFill/>
          <a:ln w="9525">
            <a:noFill/>
            <a:miter lim="800000"/>
            <a:headEnd/>
            <a:tailEnd/>
          </a:ln>
        </p:spPr>
        <p:txBody>
          <a:bodyPr>
            <a:spAutoFit/>
          </a:bodyPr>
          <a:lstStyle/>
          <a:p>
            <a:pPr algn="just"/>
            <a:r>
              <a:rPr lang="en-US" u="sng"/>
              <a:t>Bài tập 3/47</a:t>
            </a:r>
            <a:r>
              <a:rPr lang="en-US"/>
              <a:t>: </a:t>
            </a:r>
            <a:r>
              <a:rPr lang="en-US" sz="2600" i="1"/>
              <a:t>Tìm tiếng có chứa </a:t>
            </a:r>
            <a:r>
              <a:rPr lang="en-US" sz="2600" b="1" i="1"/>
              <a:t>uô, ua</a:t>
            </a:r>
            <a:r>
              <a:rPr lang="en-US" sz="2600" i="1"/>
              <a:t> thích hợp với mỗi chỗ trống trong các thành ngữ dưới đây:</a:t>
            </a:r>
          </a:p>
        </p:txBody>
      </p:sp>
      <p:sp>
        <p:nvSpPr>
          <p:cNvPr id="7184" name="Text Box 16"/>
          <p:cNvSpPr txBox="1">
            <a:spLocks noChangeArrowheads="1"/>
          </p:cNvSpPr>
          <p:nvPr/>
        </p:nvSpPr>
        <p:spPr bwMode="auto">
          <a:xfrm>
            <a:off x="1431925" y="3683000"/>
            <a:ext cx="4797425" cy="549275"/>
          </a:xfrm>
          <a:prstGeom prst="rect">
            <a:avLst/>
          </a:prstGeom>
          <a:noFill/>
          <a:ln w="9525">
            <a:noFill/>
            <a:miter lim="800000"/>
            <a:headEnd/>
            <a:tailEnd/>
          </a:ln>
        </p:spPr>
        <p:txBody>
          <a:bodyPr wrap="none">
            <a:spAutoFit/>
          </a:bodyPr>
          <a:lstStyle/>
          <a:p>
            <a:r>
              <a:rPr lang="en-US"/>
              <a:t>- …………. người như một.</a:t>
            </a:r>
          </a:p>
        </p:txBody>
      </p:sp>
      <p:sp>
        <p:nvSpPr>
          <p:cNvPr id="7185" name="Text Box 17"/>
          <p:cNvSpPr txBox="1">
            <a:spLocks noChangeArrowheads="1"/>
          </p:cNvSpPr>
          <p:nvPr/>
        </p:nvSpPr>
        <p:spPr bwMode="auto">
          <a:xfrm>
            <a:off x="1447800" y="4464050"/>
            <a:ext cx="4059238" cy="549275"/>
          </a:xfrm>
          <a:prstGeom prst="rect">
            <a:avLst/>
          </a:prstGeom>
          <a:noFill/>
          <a:ln w="9525">
            <a:noFill/>
            <a:miter lim="800000"/>
            <a:headEnd/>
            <a:tailEnd/>
          </a:ln>
        </p:spPr>
        <p:txBody>
          <a:bodyPr wrap="none">
            <a:spAutoFit/>
          </a:bodyPr>
          <a:lstStyle/>
          <a:p>
            <a:r>
              <a:rPr lang="en-US"/>
              <a:t>- Chậm như …………..</a:t>
            </a:r>
          </a:p>
        </p:txBody>
      </p:sp>
      <p:sp>
        <p:nvSpPr>
          <p:cNvPr id="7186" name="Text Box 18"/>
          <p:cNvSpPr txBox="1">
            <a:spLocks noChangeArrowheads="1"/>
          </p:cNvSpPr>
          <p:nvPr/>
        </p:nvSpPr>
        <p:spPr bwMode="auto">
          <a:xfrm>
            <a:off x="1447800" y="5241925"/>
            <a:ext cx="4057650" cy="549275"/>
          </a:xfrm>
          <a:prstGeom prst="rect">
            <a:avLst/>
          </a:prstGeom>
          <a:noFill/>
          <a:ln w="9525">
            <a:noFill/>
            <a:miter lim="800000"/>
            <a:headEnd/>
            <a:tailEnd/>
          </a:ln>
        </p:spPr>
        <p:txBody>
          <a:bodyPr wrap="none">
            <a:spAutoFit/>
          </a:bodyPr>
          <a:lstStyle/>
          <a:p>
            <a:r>
              <a:rPr lang="en-US"/>
              <a:t>- Ngang như ………….</a:t>
            </a:r>
          </a:p>
        </p:txBody>
      </p:sp>
      <p:sp>
        <p:nvSpPr>
          <p:cNvPr id="7187" name="Text Box 19"/>
          <p:cNvSpPr txBox="1">
            <a:spLocks noChangeArrowheads="1"/>
          </p:cNvSpPr>
          <p:nvPr/>
        </p:nvSpPr>
        <p:spPr bwMode="auto">
          <a:xfrm>
            <a:off x="1447800" y="6003925"/>
            <a:ext cx="4608513" cy="549275"/>
          </a:xfrm>
          <a:prstGeom prst="rect">
            <a:avLst/>
          </a:prstGeom>
          <a:noFill/>
          <a:ln w="9525">
            <a:noFill/>
            <a:miter lim="800000"/>
            <a:headEnd/>
            <a:tailEnd/>
          </a:ln>
        </p:spPr>
        <p:txBody>
          <a:bodyPr wrap="none">
            <a:spAutoFit/>
          </a:bodyPr>
          <a:lstStyle/>
          <a:p>
            <a:r>
              <a:rPr lang="en-US"/>
              <a:t>- Cày sâu ………….. bẫm.</a:t>
            </a:r>
          </a:p>
        </p:txBody>
      </p:sp>
      <p:sp>
        <p:nvSpPr>
          <p:cNvPr id="7188" name="Text Box 20"/>
          <p:cNvSpPr txBox="1">
            <a:spLocks noChangeArrowheads="1"/>
          </p:cNvSpPr>
          <p:nvPr/>
        </p:nvSpPr>
        <p:spPr bwMode="auto">
          <a:xfrm>
            <a:off x="2133600" y="3641725"/>
            <a:ext cx="1135063" cy="549275"/>
          </a:xfrm>
          <a:prstGeom prst="rect">
            <a:avLst/>
          </a:prstGeom>
          <a:noFill/>
          <a:ln w="9525">
            <a:noFill/>
            <a:miter lim="800000"/>
            <a:headEnd/>
            <a:tailEnd/>
          </a:ln>
        </p:spPr>
        <p:txBody>
          <a:bodyPr wrap="none">
            <a:spAutoFit/>
          </a:bodyPr>
          <a:lstStyle/>
          <a:p>
            <a:r>
              <a:rPr lang="en-US" u="sng">
                <a:solidFill>
                  <a:srgbClr val="FF0000"/>
                </a:solidFill>
              </a:rPr>
              <a:t>Muôn</a:t>
            </a:r>
          </a:p>
        </p:txBody>
      </p:sp>
      <p:sp>
        <p:nvSpPr>
          <p:cNvPr id="7189" name="Text Box 21"/>
          <p:cNvSpPr txBox="1">
            <a:spLocks noChangeArrowheads="1"/>
          </p:cNvSpPr>
          <p:nvPr/>
        </p:nvSpPr>
        <p:spPr bwMode="auto">
          <a:xfrm>
            <a:off x="3995738" y="4403725"/>
            <a:ext cx="733425" cy="549275"/>
          </a:xfrm>
          <a:prstGeom prst="rect">
            <a:avLst/>
          </a:prstGeom>
          <a:noFill/>
          <a:ln w="9525">
            <a:noFill/>
            <a:miter lim="800000"/>
            <a:headEnd/>
            <a:tailEnd/>
          </a:ln>
        </p:spPr>
        <p:txBody>
          <a:bodyPr wrap="none">
            <a:spAutoFit/>
          </a:bodyPr>
          <a:lstStyle/>
          <a:p>
            <a:r>
              <a:rPr lang="en-US" u="sng">
                <a:solidFill>
                  <a:srgbClr val="FF0000"/>
                </a:solidFill>
              </a:rPr>
              <a:t>rùa</a:t>
            </a:r>
          </a:p>
        </p:txBody>
      </p:sp>
      <p:sp>
        <p:nvSpPr>
          <p:cNvPr id="7190" name="Text Box 22"/>
          <p:cNvSpPr txBox="1">
            <a:spLocks noChangeArrowheads="1"/>
          </p:cNvSpPr>
          <p:nvPr/>
        </p:nvSpPr>
        <p:spPr bwMode="auto">
          <a:xfrm>
            <a:off x="4038600" y="5241925"/>
            <a:ext cx="796925" cy="549275"/>
          </a:xfrm>
          <a:prstGeom prst="rect">
            <a:avLst/>
          </a:prstGeom>
          <a:noFill/>
          <a:ln w="9525">
            <a:noFill/>
            <a:miter lim="800000"/>
            <a:headEnd/>
            <a:tailEnd/>
          </a:ln>
        </p:spPr>
        <p:txBody>
          <a:bodyPr wrap="none">
            <a:spAutoFit/>
          </a:bodyPr>
          <a:lstStyle/>
          <a:p>
            <a:r>
              <a:rPr lang="en-US" u="sng">
                <a:solidFill>
                  <a:srgbClr val="FF0000"/>
                </a:solidFill>
              </a:rPr>
              <a:t>cua</a:t>
            </a:r>
          </a:p>
        </p:txBody>
      </p:sp>
      <p:sp>
        <p:nvSpPr>
          <p:cNvPr id="7191" name="Text Box 23"/>
          <p:cNvSpPr txBox="1">
            <a:spLocks noChangeArrowheads="1"/>
          </p:cNvSpPr>
          <p:nvPr/>
        </p:nvSpPr>
        <p:spPr bwMode="auto">
          <a:xfrm>
            <a:off x="3657600" y="5988050"/>
            <a:ext cx="987425" cy="549275"/>
          </a:xfrm>
          <a:prstGeom prst="rect">
            <a:avLst/>
          </a:prstGeom>
          <a:noFill/>
          <a:ln w="9525">
            <a:noFill/>
            <a:miter lim="800000"/>
            <a:headEnd/>
            <a:tailEnd/>
          </a:ln>
        </p:spPr>
        <p:txBody>
          <a:bodyPr wrap="none">
            <a:spAutoFit/>
          </a:bodyPr>
          <a:lstStyle/>
          <a:p>
            <a:r>
              <a:rPr lang="en-US" u="sng">
                <a:solidFill>
                  <a:srgbClr val="FF0000"/>
                </a:solidFill>
              </a:rPr>
              <a:t>cuốc</a:t>
            </a:r>
          </a:p>
        </p:txBody>
      </p:sp>
      <p:sp>
        <p:nvSpPr>
          <p:cNvPr id="17421" name="Rectangle 24"/>
          <p:cNvSpPr>
            <a:spLocks noChangeArrowheads="1"/>
          </p:cNvSpPr>
          <p:nvPr/>
        </p:nvSpPr>
        <p:spPr bwMode="auto">
          <a:xfrm>
            <a:off x="1143000" y="1447800"/>
            <a:ext cx="7086600" cy="457200"/>
          </a:xfrm>
          <a:prstGeom prst="rect">
            <a:avLst/>
          </a:prstGeom>
          <a:noFill/>
          <a:ln w="9525">
            <a:noFill/>
            <a:miter lim="800000"/>
            <a:headEnd/>
            <a:tailEnd/>
          </a:ln>
        </p:spPr>
        <p:txBody>
          <a:bodyPr/>
          <a:lstStyle/>
          <a:p>
            <a:pPr algn="ctr">
              <a:spcBef>
                <a:spcPct val="20000"/>
              </a:spcBef>
            </a:pPr>
            <a:r>
              <a:rPr lang="en-US" sz="2000"/>
              <a:t>(Từ Qua khung cửa kính … đến những nét giản dị thân mật)</a:t>
            </a:r>
          </a:p>
        </p:txBody>
      </p:sp>
      <p:sp>
        <p:nvSpPr>
          <p:cNvPr id="17422" name="Text Box 25"/>
          <p:cNvSpPr txBox="1">
            <a:spLocks noChangeArrowheads="1"/>
          </p:cNvSpPr>
          <p:nvPr/>
        </p:nvSpPr>
        <p:spPr bwMode="auto">
          <a:xfrm>
            <a:off x="822325" y="1717675"/>
            <a:ext cx="2176463" cy="549275"/>
          </a:xfrm>
          <a:prstGeom prst="rect">
            <a:avLst/>
          </a:prstGeom>
          <a:noFill/>
          <a:ln w="9525">
            <a:noFill/>
            <a:miter lim="800000"/>
            <a:headEnd/>
            <a:tailEnd/>
          </a:ln>
        </p:spPr>
        <p:txBody>
          <a:bodyPr wrap="none">
            <a:spAutoFit/>
          </a:bodyPr>
          <a:lstStyle/>
          <a:p>
            <a:r>
              <a:rPr lang="en-US"/>
              <a:t>3. </a:t>
            </a:r>
            <a:r>
              <a:rPr lang="en-US" u="sng"/>
              <a:t>BÀI TẬP</a:t>
            </a:r>
            <a:r>
              <a:rPr lang="en-US"/>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withEffect">
                                  <p:stCondLst>
                                    <p:cond delay="0"/>
                                  </p:stCondLst>
                                  <p:iterate type="lt">
                                    <p:tmPct val="50000"/>
                                  </p:iterate>
                                  <p:childTnLst>
                                    <p:set>
                                      <p:cBhvr>
                                        <p:cTn id="6" dur="1" fill="hold">
                                          <p:stCondLst>
                                            <p:cond delay="0"/>
                                          </p:stCondLst>
                                        </p:cTn>
                                        <p:tgtEl>
                                          <p:spTgt spid="7174"/>
                                        </p:tgtEl>
                                        <p:attrNameLst>
                                          <p:attrName>style.visibility</p:attrName>
                                        </p:attrNameLst>
                                      </p:cBhvr>
                                      <p:to>
                                        <p:strVal val="visible"/>
                                      </p:to>
                                    </p:set>
                                    <p:anim calcmode="discrete" valueType="clr">
                                      <p:cBhvr override="childStyle">
                                        <p:cTn id="7" dur="80"/>
                                        <p:tgtEl>
                                          <p:spTgt spid="717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174"/>
                                        </p:tgtEl>
                                        <p:attrNameLst>
                                          <p:attrName>fillcolor</p:attrName>
                                        </p:attrNameLst>
                                      </p:cBhvr>
                                      <p:tavLst>
                                        <p:tav tm="0">
                                          <p:val>
                                            <p:clrVal>
                                              <a:schemeClr val="accent2"/>
                                            </p:clrVal>
                                          </p:val>
                                        </p:tav>
                                        <p:tav tm="50000">
                                          <p:val>
                                            <p:clrVal>
                                              <a:schemeClr val="hlink"/>
                                            </p:clrVal>
                                          </p:val>
                                        </p:tav>
                                      </p:tavLst>
                                    </p:anim>
                                    <p:set>
                                      <p:cBhvr>
                                        <p:cTn id="9" dur="80"/>
                                        <p:tgtEl>
                                          <p:spTgt spid="7174"/>
                                        </p:tgtEl>
                                        <p:attrNameLst>
                                          <p:attrName>fill.type</p:attrName>
                                        </p:attrNameLst>
                                      </p:cBhvr>
                                      <p:to>
                                        <p:strVal val="solid"/>
                                      </p:to>
                                    </p:set>
                                  </p:childTnLst>
                                </p:cTn>
                              </p:par>
                            </p:childTnLst>
                          </p:cTn>
                        </p:par>
                        <p:par>
                          <p:cTn id="10" fill="hold" nodeType="afterGroup">
                            <p:stCondLst>
                              <p:cond delay="3080"/>
                            </p:stCondLst>
                            <p:childTnLst>
                              <p:par>
                                <p:cTn id="11" presetID="5" presetClass="entr" presetSubtype="10" fill="hold" grpId="0" nodeType="afterEffect">
                                  <p:stCondLst>
                                    <p:cond delay="0"/>
                                  </p:stCondLst>
                                  <p:childTnLst>
                                    <p:set>
                                      <p:cBhvr>
                                        <p:cTn id="12" dur="1" fill="hold">
                                          <p:stCondLst>
                                            <p:cond delay="0"/>
                                          </p:stCondLst>
                                        </p:cTn>
                                        <p:tgtEl>
                                          <p:spTgt spid="7184"/>
                                        </p:tgtEl>
                                        <p:attrNameLst>
                                          <p:attrName>style.visibility</p:attrName>
                                        </p:attrNameLst>
                                      </p:cBhvr>
                                      <p:to>
                                        <p:strVal val="visible"/>
                                      </p:to>
                                    </p:set>
                                    <p:animEffect transition="in" filter="checkerboard(across)">
                                      <p:cBhvr>
                                        <p:cTn id="13" dur="500"/>
                                        <p:tgtEl>
                                          <p:spTgt spid="7184"/>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7185"/>
                                        </p:tgtEl>
                                        <p:attrNameLst>
                                          <p:attrName>style.visibility</p:attrName>
                                        </p:attrNameLst>
                                      </p:cBhvr>
                                      <p:to>
                                        <p:strVal val="visible"/>
                                      </p:to>
                                    </p:set>
                                    <p:animEffect transition="in" filter="checkerboard(across)">
                                      <p:cBhvr>
                                        <p:cTn id="16" dur="500"/>
                                        <p:tgtEl>
                                          <p:spTgt spid="7185"/>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7186"/>
                                        </p:tgtEl>
                                        <p:attrNameLst>
                                          <p:attrName>style.visibility</p:attrName>
                                        </p:attrNameLst>
                                      </p:cBhvr>
                                      <p:to>
                                        <p:strVal val="visible"/>
                                      </p:to>
                                    </p:set>
                                    <p:animEffect transition="in" filter="checkerboard(across)">
                                      <p:cBhvr>
                                        <p:cTn id="19" dur="500"/>
                                        <p:tgtEl>
                                          <p:spTgt spid="7186"/>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7187"/>
                                        </p:tgtEl>
                                        <p:attrNameLst>
                                          <p:attrName>style.visibility</p:attrName>
                                        </p:attrNameLst>
                                      </p:cBhvr>
                                      <p:to>
                                        <p:strVal val="visible"/>
                                      </p:to>
                                    </p:set>
                                    <p:animEffect transition="in" filter="checkerboard(across)">
                                      <p:cBhvr>
                                        <p:cTn id="22" dur="500"/>
                                        <p:tgtEl>
                                          <p:spTgt spid="718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7" presetClass="entr" presetSubtype="0" fill="hold" grpId="0" nodeType="clickEffect">
                                  <p:stCondLst>
                                    <p:cond delay="0"/>
                                  </p:stCondLst>
                                  <p:iterate type="lt">
                                    <p:tmPct val="50000"/>
                                  </p:iterate>
                                  <p:childTnLst>
                                    <p:set>
                                      <p:cBhvr>
                                        <p:cTn id="26" dur="1" fill="hold">
                                          <p:stCondLst>
                                            <p:cond delay="0"/>
                                          </p:stCondLst>
                                        </p:cTn>
                                        <p:tgtEl>
                                          <p:spTgt spid="7188"/>
                                        </p:tgtEl>
                                        <p:attrNameLst>
                                          <p:attrName>style.visibility</p:attrName>
                                        </p:attrNameLst>
                                      </p:cBhvr>
                                      <p:to>
                                        <p:strVal val="visible"/>
                                      </p:to>
                                    </p:set>
                                    <p:anim calcmode="discrete" valueType="clr">
                                      <p:cBhvr override="childStyle">
                                        <p:cTn id="27" dur="500"/>
                                        <p:tgtEl>
                                          <p:spTgt spid="7188"/>
                                        </p:tgtEl>
                                        <p:attrNameLst>
                                          <p:attrName>style.color</p:attrName>
                                        </p:attrNameLst>
                                      </p:cBhvr>
                                      <p:tavLst>
                                        <p:tav tm="0">
                                          <p:val>
                                            <p:clrVal>
                                              <a:schemeClr val="accent2"/>
                                            </p:clrVal>
                                          </p:val>
                                        </p:tav>
                                        <p:tav tm="50000">
                                          <p:val>
                                            <p:clrVal>
                                              <a:schemeClr val="hlink"/>
                                            </p:clrVal>
                                          </p:val>
                                        </p:tav>
                                      </p:tavLst>
                                    </p:anim>
                                    <p:anim calcmode="discrete" valueType="clr">
                                      <p:cBhvr>
                                        <p:cTn id="28" dur="500"/>
                                        <p:tgtEl>
                                          <p:spTgt spid="7188"/>
                                        </p:tgtEl>
                                        <p:attrNameLst>
                                          <p:attrName>fillcolor</p:attrName>
                                        </p:attrNameLst>
                                      </p:cBhvr>
                                      <p:tavLst>
                                        <p:tav tm="0">
                                          <p:val>
                                            <p:clrVal>
                                              <a:schemeClr val="accent2"/>
                                            </p:clrVal>
                                          </p:val>
                                        </p:tav>
                                        <p:tav tm="50000">
                                          <p:val>
                                            <p:clrVal>
                                              <a:schemeClr val="hlink"/>
                                            </p:clrVal>
                                          </p:val>
                                        </p:tav>
                                      </p:tavLst>
                                    </p:anim>
                                    <p:set>
                                      <p:cBhvr>
                                        <p:cTn id="29" dur="500"/>
                                        <p:tgtEl>
                                          <p:spTgt spid="7188"/>
                                        </p:tgtEl>
                                        <p:attrNameLst>
                                          <p:attrName>fill.type</p:attrName>
                                        </p:attrNameLst>
                                      </p:cBhvr>
                                      <p:to>
                                        <p:strVal val="solid"/>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27" presetClass="entr" presetSubtype="0" fill="hold" grpId="0" nodeType="clickEffect">
                                  <p:stCondLst>
                                    <p:cond delay="0"/>
                                  </p:stCondLst>
                                  <p:iterate type="lt">
                                    <p:tmPct val="50000"/>
                                  </p:iterate>
                                  <p:childTnLst>
                                    <p:set>
                                      <p:cBhvr>
                                        <p:cTn id="33" dur="1" fill="hold">
                                          <p:stCondLst>
                                            <p:cond delay="0"/>
                                          </p:stCondLst>
                                        </p:cTn>
                                        <p:tgtEl>
                                          <p:spTgt spid="7189"/>
                                        </p:tgtEl>
                                        <p:attrNameLst>
                                          <p:attrName>style.visibility</p:attrName>
                                        </p:attrNameLst>
                                      </p:cBhvr>
                                      <p:to>
                                        <p:strVal val="visible"/>
                                      </p:to>
                                    </p:set>
                                    <p:anim calcmode="discrete" valueType="clr">
                                      <p:cBhvr override="childStyle">
                                        <p:cTn id="34" dur="500"/>
                                        <p:tgtEl>
                                          <p:spTgt spid="7189"/>
                                        </p:tgtEl>
                                        <p:attrNameLst>
                                          <p:attrName>style.color</p:attrName>
                                        </p:attrNameLst>
                                      </p:cBhvr>
                                      <p:tavLst>
                                        <p:tav tm="0">
                                          <p:val>
                                            <p:clrVal>
                                              <a:schemeClr val="accent2"/>
                                            </p:clrVal>
                                          </p:val>
                                        </p:tav>
                                        <p:tav tm="50000">
                                          <p:val>
                                            <p:clrVal>
                                              <a:schemeClr val="hlink"/>
                                            </p:clrVal>
                                          </p:val>
                                        </p:tav>
                                      </p:tavLst>
                                    </p:anim>
                                    <p:anim calcmode="discrete" valueType="clr">
                                      <p:cBhvr>
                                        <p:cTn id="35" dur="500"/>
                                        <p:tgtEl>
                                          <p:spTgt spid="7189"/>
                                        </p:tgtEl>
                                        <p:attrNameLst>
                                          <p:attrName>fillcolor</p:attrName>
                                        </p:attrNameLst>
                                      </p:cBhvr>
                                      <p:tavLst>
                                        <p:tav tm="0">
                                          <p:val>
                                            <p:clrVal>
                                              <a:schemeClr val="accent2"/>
                                            </p:clrVal>
                                          </p:val>
                                        </p:tav>
                                        <p:tav tm="50000">
                                          <p:val>
                                            <p:clrVal>
                                              <a:schemeClr val="hlink"/>
                                            </p:clrVal>
                                          </p:val>
                                        </p:tav>
                                      </p:tavLst>
                                    </p:anim>
                                    <p:set>
                                      <p:cBhvr>
                                        <p:cTn id="36" dur="500"/>
                                        <p:tgtEl>
                                          <p:spTgt spid="7189"/>
                                        </p:tgtEl>
                                        <p:attrNameLst>
                                          <p:attrName>fill.type</p:attrName>
                                        </p:attrNameLst>
                                      </p:cBhvr>
                                      <p:to>
                                        <p:strVal val="solid"/>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27" presetClass="entr" presetSubtype="0" fill="hold" grpId="0" nodeType="clickEffect">
                                  <p:stCondLst>
                                    <p:cond delay="0"/>
                                  </p:stCondLst>
                                  <p:iterate type="lt">
                                    <p:tmPct val="50000"/>
                                  </p:iterate>
                                  <p:childTnLst>
                                    <p:set>
                                      <p:cBhvr>
                                        <p:cTn id="40" dur="1" fill="hold">
                                          <p:stCondLst>
                                            <p:cond delay="0"/>
                                          </p:stCondLst>
                                        </p:cTn>
                                        <p:tgtEl>
                                          <p:spTgt spid="7190"/>
                                        </p:tgtEl>
                                        <p:attrNameLst>
                                          <p:attrName>style.visibility</p:attrName>
                                        </p:attrNameLst>
                                      </p:cBhvr>
                                      <p:to>
                                        <p:strVal val="visible"/>
                                      </p:to>
                                    </p:set>
                                    <p:anim calcmode="discrete" valueType="clr">
                                      <p:cBhvr override="childStyle">
                                        <p:cTn id="41" dur="500"/>
                                        <p:tgtEl>
                                          <p:spTgt spid="7190"/>
                                        </p:tgtEl>
                                        <p:attrNameLst>
                                          <p:attrName>style.color</p:attrName>
                                        </p:attrNameLst>
                                      </p:cBhvr>
                                      <p:tavLst>
                                        <p:tav tm="0">
                                          <p:val>
                                            <p:clrVal>
                                              <a:schemeClr val="accent2"/>
                                            </p:clrVal>
                                          </p:val>
                                        </p:tav>
                                        <p:tav tm="50000">
                                          <p:val>
                                            <p:clrVal>
                                              <a:schemeClr val="hlink"/>
                                            </p:clrVal>
                                          </p:val>
                                        </p:tav>
                                      </p:tavLst>
                                    </p:anim>
                                    <p:anim calcmode="discrete" valueType="clr">
                                      <p:cBhvr>
                                        <p:cTn id="42" dur="500"/>
                                        <p:tgtEl>
                                          <p:spTgt spid="7190"/>
                                        </p:tgtEl>
                                        <p:attrNameLst>
                                          <p:attrName>fillcolor</p:attrName>
                                        </p:attrNameLst>
                                      </p:cBhvr>
                                      <p:tavLst>
                                        <p:tav tm="0">
                                          <p:val>
                                            <p:clrVal>
                                              <a:schemeClr val="accent2"/>
                                            </p:clrVal>
                                          </p:val>
                                        </p:tav>
                                        <p:tav tm="50000">
                                          <p:val>
                                            <p:clrVal>
                                              <a:schemeClr val="hlink"/>
                                            </p:clrVal>
                                          </p:val>
                                        </p:tav>
                                      </p:tavLst>
                                    </p:anim>
                                    <p:set>
                                      <p:cBhvr>
                                        <p:cTn id="43" dur="500"/>
                                        <p:tgtEl>
                                          <p:spTgt spid="7190"/>
                                        </p:tgtEl>
                                        <p:attrNameLst>
                                          <p:attrName>fill.type</p:attrName>
                                        </p:attrNameLst>
                                      </p:cBhvr>
                                      <p:to>
                                        <p:strVal val="solid"/>
                                      </p:to>
                                    </p:set>
                                  </p:childTnLst>
                                </p:cTn>
                              </p:par>
                            </p:childTnLst>
                          </p:cTn>
                        </p:par>
                      </p:childTnLst>
                    </p:cTn>
                  </p:par>
                  <p:par>
                    <p:cTn id="44" fill="hold" nodeType="clickPar">
                      <p:stCondLst>
                        <p:cond delay="indefinite"/>
                      </p:stCondLst>
                      <p:childTnLst>
                        <p:par>
                          <p:cTn id="45" fill="hold" nodeType="withGroup">
                            <p:stCondLst>
                              <p:cond delay="0"/>
                            </p:stCondLst>
                            <p:childTnLst>
                              <p:par>
                                <p:cTn id="46" presetID="27" presetClass="entr" presetSubtype="0" fill="hold" grpId="0" nodeType="clickEffect">
                                  <p:stCondLst>
                                    <p:cond delay="0"/>
                                  </p:stCondLst>
                                  <p:iterate type="lt">
                                    <p:tmPct val="50000"/>
                                  </p:iterate>
                                  <p:childTnLst>
                                    <p:set>
                                      <p:cBhvr>
                                        <p:cTn id="47" dur="1" fill="hold">
                                          <p:stCondLst>
                                            <p:cond delay="0"/>
                                          </p:stCondLst>
                                        </p:cTn>
                                        <p:tgtEl>
                                          <p:spTgt spid="7191"/>
                                        </p:tgtEl>
                                        <p:attrNameLst>
                                          <p:attrName>style.visibility</p:attrName>
                                        </p:attrNameLst>
                                      </p:cBhvr>
                                      <p:to>
                                        <p:strVal val="visible"/>
                                      </p:to>
                                    </p:set>
                                    <p:anim calcmode="discrete" valueType="clr">
                                      <p:cBhvr override="childStyle">
                                        <p:cTn id="48" dur="500"/>
                                        <p:tgtEl>
                                          <p:spTgt spid="7191"/>
                                        </p:tgtEl>
                                        <p:attrNameLst>
                                          <p:attrName>style.color</p:attrName>
                                        </p:attrNameLst>
                                      </p:cBhvr>
                                      <p:tavLst>
                                        <p:tav tm="0">
                                          <p:val>
                                            <p:clrVal>
                                              <a:schemeClr val="accent2"/>
                                            </p:clrVal>
                                          </p:val>
                                        </p:tav>
                                        <p:tav tm="50000">
                                          <p:val>
                                            <p:clrVal>
                                              <a:schemeClr val="hlink"/>
                                            </p:clrVal>
                                          </p:val>
                                        </p:tav>
                                      </p:tavLst>
                                    </p:anim>
                                    <p:anim calcmode="discrete" valueType="clr">
                                      <p:cBhvr>
                                        <p:cTn id="49" dur="500"/>
                                        <p:tgtEl>
                                          <p:spTgt spid="7191"/>
                                        </p:tgtEl>
                                        <p:attrNameLst>
                                          <p:attrName>fillcolor</p:attrName>
                                        </p:attrNameLst>
                                      </p:cBhvr>
                                      <p:tavLst>
                                        <p:tav tm="0">
                                          <p:val>
                                            <p:clrVal>
                                              <a:schemeClr val="accent2"/>
                                            </p:clrVal>
                                          </p:val>
                                        </p:tav>
                                        <p:tav tm="50000">
                                          <p:val>
                                            <p:clrVal>
                                              <a:schemeClr val="hlink"/>
                                            </p:clrVal>
                                          </p:val>
                                        </p:tav>
                                      </p:tavLst>
                                    </p:anim>
                                    <p:set>
                                      <p:cBhvr>
                                        <p:cTn id="50" dur="500"/>
                                        <p:tgtEl>
                                          <p:spTgt spid="719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4" grpId="0"/>
      <p:bldP spid="7184" grpId="0"/>
      <p:bldP spid="7185" grpId="0"/>
      <p:bldP spid="7186" grpId="0"/>
      <p:bldP spid="7187" grpId="0"/>
      <p:bldP spid="7188" grpId="0"/>
      <p:bldP spid="7189" grpId="0"/>
      <p:bldP spid="7190" grpId="0"/>
      <p:bldP spid="719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ChangeArrowheads="1"/>
          </p:cNvSpPr>
          <p:nvPr/>
        </p:nvSpPr>
        <p:spPr bwMode="auto">
          <a:xfrm>
            <a:off x="3048000" y="533400"/>
            <a:ext cx="4191000" cy="457200"/>
          </a:xfrm>
          <a:prstGeom prst="rect">
            <a:avLst/>
          </a:prstGeom>
          <a:noFill/>
          <a:ln w="9525">
            <a:noFill/>
            <a:miter lim="800000"/>
            <a:headEnd/>
            <a:tailEnd/>
          </a:ln>
        </p:spPr>
        <p:txBody>
          <a:bodyPr/>
          <a:lstStyle/>
          <a:p>
            <a:pPr algn="ctr">
              <a:spcBef>
                <a:spcPct val="20000"/>
              </a:spcBef>
            </a:pPr>
            <a:r>
              <a:rPr lang="en-US" sz="2400" b="1" u="sng"/>
              <a:t>CHÍNH TẢ</a:t>
            </a:r>
            <a:r>
              <a:rPr lang="en-US" sz="2400"/>
              <a:t> (Nghe – viết)</a:t>
            </a:r>
          </a:p>
        </p:txBody>
      </p:sp>
      <p:sp>
        <p:nvSpPr>
          <p:cNvPr id="18435" name="Rectangle 4"/>
          <p:cNvSpPr>
            <a:spLocks noChangeArrowheads="1"/>
          </p:cNvSpPr>
          <p:nvPr/>
        </p:nvSpPr>
        <p:spPr bwMode="auto">
          <a:xfrm>
            <a:off x="2286000" y="914400"/>
            <a:ext cx="4419600" cy="457200"/>
          </a:xfrm>
          <a:prstGeom prst="rect">
            <a:avLst/>
          </a:prstGeom>
          <a:noFill/>
          <a:ln w="9525">
            <a:noFill/>
            <a:miter lim="800000"/>
            <a:headEnd/>
            <a:tailEnd/>
          </a:ln>
        </p:spPr>
        <p:txBody>
          <a:bodyPr/>
          <a:lstStyle/>
          <a:p>
            <a:pPr algn="ctr">
              <a:spcBef>
                <a:spcPct val="20000"/>
              </a:spcBef>
            </a:pPr>
            <a:r>
              <a:rPr lang="en-US" sz="2800" b="1">
                <a:solidFill>
                  <a:schemeClr val="accent2"/>
                </a:solidFill>
              </a:rPr>
              <a:t>Một chuyên gia máy xúc</a:t>
            </a:r>
          </a:p>
        </p:txBody>
      </p:sp>
      <p:sp>
        <p:nvSpPr>
          <p:cNvPr id="18436" name="Rectangle 5"/>
          <p:cNvSpPr>
            <a:spLocks noChangeArrowheads="1"/>
          </p:cNvSpPr>
          <p:nvPr/>
        </p:nvSpPr>
        <p:spPr bwMode="auto">
          <a:xfrm>
            <a:off x="1143000" y="1447800"/>
            <a:ext cx="7086600" cy="457200"/>
          </a:xfrm>
          <a:prstGeom prst="rect">
            <a:avLst/>
          </a:prstGeom>
          <a:noFill/>
          <a:ln w="9525">
            <a:noFill/>
            <a:miter lim="800000"/>
            <a:headEnd/>
            <a:tailEnd/>
          </a:ln>
        </p:spPr>
        <p:txBody>
          <a:bodyPr/>
          <a:lstStyle/>
          <a:p>
            <a:pPr algn="ctr">
              <a:spcBef>
                <a:spcPct val="20000"/>
              </a:spcBef>
            </a:pPr>
            <a:r>
              <a:rPr lang="en-US" sz="2000"/>
              <a:t>(Từ Qua khung cửa kính … đến những nét giản dị thân mật)</a:t>
            </a:r>
          </a:p>
        </p:txBody>
      </p:sp>
      <p:sp>
        <p:nvSpPr>
          <p:cNvPr id="6150" name="Text Box 6"/>
          <p:cNvSpPr txBox="1">
            <a:spLocks noChangeArrowheads="1"/>
          </p:cNvSpPr>
          <p:nvPr/>
        </p:nvSpPr>
        <p:spPr bwMode="auto">
          <a:xfrm>
            <a:off x="914400" y="2087563"/>
            <a:ext cx="4495800" cy="579437"/>
          </a:xfrm>
          <a:prstGeom prst="rect">
            <a:avLst/>
          </a:prstGeom>
          <a:noFill/>
          <a:ln w="9525">
            <a:noFill/>
            <a:miter lim="800000"/>
            <a:headEnd/>
            <a:tailEnd/>
          </a:ln>
        </p:spPr>
        <p:txBody>
          <a:bodyPr>
            <a:spAutoFit/>
          </a:bodyPr>
          <a:lstStyle/>
          <a:p>
            <a:pPr algn="just"/>
            <a:r>
              <a:rPr lang="en-US" sz="3200"/>
              <a:t>4. </a:t>
            </a:r>
            <a:r>
              <a:rPr lang="en-US" sz="3200" b="1" u="sng"/>
              <a:t>CỦNG CỐ, DẶN DÒ</a:t>
            </a:r>
            <a:r>
              <a:rPr lang="en-US" sz="3200"/>
              <a:t>:</a:t>
            </a:r>
            <a:endParaRPr lang="en-US" sz="3200" i="1"/>
          </a:p>
        </p:txBody>
      </p:sp>
      <p:sp>
        <p:nvSpPr>
          <p:cNvPr id="6160" name="Text Box 16"/>
          <p:cNvSpPr txBox="1">
            <a:spLocks noChangeArrowheads="1"/>
          </p:cNvSpPr>
          <p:nvPr/>
        </p:nvSpPr>
        <p:spPr bwMode="auto">
          <a:xfrm>
            <a:off x="457200" y="2667000"/>
            <a:ext cx="8397875" cy="1006475"/>
          </a:xfrm>
          <a:prstGeom prst="rect">
            <a:avLst/>
          </a:prstGeom>
          <a:noFill/>
          <a:ln w="9525">
            <a:noFill/>
            <a:miter lim="800000"/>
            <a:headEnd/>
            <a:tailEnd/>
          </a:ln>
        </p:spPr>
        <p:txBody>
          <a:bodyPr>
            <a:spAutoFit/>
          </a:bodyPr>
          <a:lstStyle/>
          <a:p>
            <a:pPr algn="just"/>
            <a:r>
              <a:rPr lang="en-US"/>
              <a:t>Em hãy nhắc lại quy tắc đánh dấu thanh ở các tiếng có chứa nguyên âm đôi </a:t>
            </a:r>
            <a:r>
              <a:rPr lang="en-US">
                <a:solidFill>
                  <a:srgbClr val="FF0000"/>
                </a:solidFill>
              </a:rPr>
              <a:t>uô</a:t>
            </a:r>
            <a:r>
              <a:rPr lang="en-US"/>
              <a:t>/</a:t>
            </a:r>
            <a:r>
              <a:rPr lang="en-US">
                <a:solidFill>
                  <a:srgbClr val="FF0000"/>
                </a:solidFill>
              </a:rPr>
              <a:t>ua</a:t>
            </a:r>
            <a:r>
              <a:rPr lang="en-US"/>
              <a:t>.</a:t>
            </a:r>
            <a:endParaRPr lang="en-US" sz="2600" i="1"/>
          </a:p>
        </p:txBody>
      </p:sp>
      <p:sp>
        <p:nvSpPr>
          <p:cNvPr id="6161" name="Text Box 17"/>
          <p:cNvSpPr txBox="1">
            <a:spLocks noChangeArrowheads="1"/>
          </p:cNvSpPr>
          <p:nvPr/>
        </p:nvSpPr>
        <p:spPr bwMode="auto">
          <a:xfrm>
            <a:off x="457200" y="3733800"/>
            <a:ext cx="8397875" cy="549275"/>
          </a:xfrm>
          <a:prstGeom prst="rect">
            <a:avLst/>
          </a:prstGeom>
          <a:noFill/>
          <a:ln w="9525">
            <a:noFill/>
            <a:miter lim="800000"/>
            <a:headEnd/>
            <a:tailEnd/>
          </a:ln>
        </p:spPr>
        <p:txBody>
          <a:bodyPr>
            <a:spAutoFit/>
          </a:bodyPr>
          <a:lstStyle/>
          <a:p>
            <a:pPr algn="just"/>
            <a:r>
              <a:rPr lang="en-US"/>
              <a:t>Chuẩn bị bài : Chính tả (Nhớ - viết)</a:t>
            </a:r>
            <a:endParaRPr lang="en-US" sz="2600" i="1"/>
          </a:p>
        </p:txBody>
      </p:sp>
      <p:sp>
        <p:nvSpPr>
          <p:cNvPr id="6162" name="Text Box 18"/>
          <p:cNvSpPr txBox="1">
            <a:spLocks noChangeArrowheads="1"/>
          </p:cNvSpPr>
          <p:nvPr/>
        </p:nvSpPr>
        <p:spPr bwMode="auto">
          <a:xfrm>
            <a:off x="2133600" y="4343400"/>
            <a:ext cx="3657600" cy="549275"/>
          </a:xfrm>
          <a:prstGeom prst="rect">
            <a:avLst/>
          </a:prstGeom>
          <a:noFill/>
          <a:ln w="9525">
            <a:noFill/>
            <a:miter lim="800000"/>
            <a:headEnd/>
            <a:tailEnd/>
          </a:ln>
        </p:spPr>
        <p:txBody>
          <a:bodyPr>
            <a:spAutoFit/>
          </a:bodyPr>
          <a:lstStyle/>
          <a:p>
            <a:pPr algn="just"/>
            <a:r>
              <a:rPr lang="en-US"/>
              <a:t>Ê-mi-li, con…</a:t>
            </a:r>
            <a:endParaRPr lang="en-US" sz="2600" i="1"/>
          </a:p>
        </p:txBody>
      </p:sp>
      <p:sp>
        <p:nvSpPr>
          <p:cNvPr id="6163" name="Text Box 19"/>
          <p:cNvSpPr txBox="1">
            <a:spLocks noChangeArrowheads="1"/>
          </p:cNvSpPr>
          <p:nvPr/>
        </p:nvSpPr>
        <p:spPr bwMode="auto">
          <a:xfrm>
            <a:off x="1600200" y="4800600"/>
            <a:ext cx="5410200" cy="488950"/>
          </a:xfrm>
          <a:prstGeom prst="rect">
            <a:avLst/>
          </a:prstGeom>
          <a:noFill/>
          <a:ln w="9525">
            <a:noFill/>
            <a:miter lim="800000"/>
            <a:headEnd/>
            <a:tailEnd/>
          </a:ln>
        </p:spPr>
        <p:txBody>
          <a:bodyPr>
            <a:spAutoFit/>
          </a:bodyPr>
          <a:lstStyle/>
          <a:p>
            <a:pPr algn="just"/>
            <a:r>
              <a:rPr lang="en-US" sz="2600"/>
              <a:t>(Từ Ê-mi-li con ôi! … đến hết)</a:t>
            </a:r>
            <a:endParaRPr lang="en-US" sz="2200" i="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withEffect">
                                  <p:stCondLst>
                                    <p:cond delay="0"/>
                                  </p:stCondLst>
                                  <p:iterate type="lt">
                                    <p:tmPct val="50000"/>
                                  </p:iterate>
                                  <p:childTnLst>
                                    <p:set>
                                      <p:cBhvr>
                                        <p:cTn id="6" dur="1" fill="hold">
                                          <p:stCondLst>
                                            <p:cond delay="0"/>
                                          </p:stCondLst>
                                        </p:cTn>
                                        <p:tgtEl>
                                          <p:spTgt spid="6150"/>
                                        </p:tgtEl>
                                        <p:attrNameLst>
                                          <p:attrName>style.visibility</p:attrName>
                                        </p:attrNameLst>
                                      </p:cBhvr>
                                      <p:to>
                                        <p:strVal val="visible"/>
                                      </p:to>
                                    </p:set>
                                    <p:anim calcmode="discrete" valueType="clr">
                                      <p:cBhvr override="childStyle">
                                        <p:cTn id="7" dur="80"/>
                                        <p:tgtEl>
                                          <p:spTgt spid="6150"/>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6150"/>
                                        </p:tgtEl>
                                        <p:attrNameLst>
                                          <p:attrName>fillcolor</p:attrName>
                                        </p:attrNameLst>
                                      </p:cBhvr>
                                      <p:tavLst>
                                        <p:tav tm="0">
                                          <p:val>
                                            <p:clrVal>
                                              <a:schemeClr val="accent2"/>
                                            </p:clrVal>
                                          </p:val>
                                        </p:tav>
                                        <p:tav tm="50000">
                                          <p:val>
                                            <p:clrVal>
                                              <a:schemeClr val="hlink"/>
                                            </p:clrVal>
                                          </p:val>
                                        </p:tav>
                                      </p:tavLst>
                                    </p:anim>
                                    <p:set>
                                      <p:cBhvr>
                                        <p:cTn id="9" dur="80"/>
                                        <p:tgtEl>
                                          <p:spTgt spid="6150"/>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6160"/>
                                        </p:tgtEl>
                                        <p:attrNameLst>
                                          <p:attrName>style.visibility</p:attrName>
                                        </p:attrNameLst>
                                      </p:cBhvr>
                                      <p:to>
                                        <p:strVal val="visible"/>
                                      </p:to>
                                    </p:set>
                                    <p:anim calcmode="discrete" valueType="clr">
                                      <p:cBhvr override="childStyle">
                                        <p:cTn id="14" dur="80"/>
                                        <p:tgtEl>
                                          <p:spTgt spid="6160"/>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6160"/>
                                        </p:tgtEl>
                                        <p:attrNameLst>
                                          <p:attrName>fillcolor</p:attrName>
                                        </p:attrNameLst>
                                      </p:cBhvr>
                                      <p:tavLst>
                                        <p:tav tm="0">
                                          <p:val>
                                            <p:clrVal>
                                              <a:schemeClr val="accent2"/>
                                            </p:clrVal>
                                          </p:val>
                                        </p:tav>
                                        <p:tav tm="50000">
                                          <p:val>
                                            <p:clrVal>
                                              <a:schemeClr val="hlink"/>
                                            </p:clrVal>
                                          </p:val>
                                        </p:tav>
                                      </p:tavLst>
                                    </p:anim>
                                    <p:set>
                                      <p:cBhvr>
                                        <p:cTn id="16" dur="80"/>
                                        <p:tgtEl>
                                          <p:spTgt spid="6160"/>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6161"/>
                                        </p:tgtEl>
                                        <p:attrNameLst>
                                          <p:attrName>style.visibility</p:attrName>
                                        </p:attrNameLst>
                                      </p:cBhvr>
                                      <p:to>
                                        <p:strVal val="visible"/>
                                      </p:to>
                                    </p:set>
                                    <p:anim calcmode="discrete" valueType="clr">
                                      <p:cBhvr override="childStyle">
                                        <p:cTn id="21" dur="80"/>
                                        <p:tgtEl>
                                          <p:spTgt spid="6161"/>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6161"/>
                                        </p:tgtEl>
                                        <p:attrNameLst>
                                          <p:attrName>fillcolor</p:attrName>
                                        </p:attrNameLst>
                                      </p:cBhvr>
                                      <p:tavLst>
                                        <p:tav tm="0">
                                          <p:val>
                                            <p:clrVal>
                                              <a:schemeClr val="accent2"/>
                                            </p:clrVal>
                                          </p:val>
                                        </p:tav>
                                        <p:tav tm="50000">
                                          <p:val>
                                            <p:clrVal>
                                              <a:schemeClr val="hlink"/>
                                            </p:clrVal>
                                          </p:val>
                                        </p:tav>
                                      </p:tavLst>
                                    </p:anim>
                                    <p:set>
                                      <p:cBhvr>
                                        <p:cTn id="23" dur="80"/>
                                        <p:tgtEl>
                                          <p:spTgt spid="6161"/>
                                        </p:tgtEl>
                                        <p:attrNameLst>
                                          <p:attrName>fill.type</p:attrName>
                                        </p:attrNameLst>
                                      </p:cBhvr>
                                      <p:to>
                                        <p:strVal val="solid"/>
                                      </p:to>
                                    </p:set>
                                  </p:childTnLst>
                                </p:cTn>
                              </p:par>
                            </p:childTnLst>
                          </p:cTn>
                        </p:par>
                        <p:par>
                          <p:cTn id="24" fill="hold" nodeType="afterGroup">
                            <p:stCondLst>
                              <p:cond delay="1160"/>
                            </p:stCondLst>
                            <p:childTnLst>
                              <p:par>
                                <p:cTn id="25" presetID="27" presetClass="entr" presetSubtype="0" fill="hold" grpId="0" nodeType="afterEffect">
                                  <p:stCondLst>
                                    <p:cond delay="0"/>
                                  </p:stCondLst>
                                  <p:iterate type="lt">
                                    <p:tmPct val="50000"/>
                                  </p:iterate>
                                  <p:childTnLst>
                                    <p:set>
                                      <p:cBhvr>
                                        <p:cTn id="26" dur="1" fill="hold">
                                          <p:stCondLst>
                                            <p:cond delay="0"/>
                                          </p:stCondLst>
                                        </p:cTn>
                                        <p:tgtEl>
                                          <p:spTgt spid="6162"/>
                                        </p:tgtEl>
                                        <p:attrNameLst>
                                          <p:attrName>style.visibility</p:attrName>
                                        </p:attrNameLst>
                                      </p:cBhvr>
                                      <p:to>
                                        <p:strVal val="visible"/>
                                      </p:to>
                                    </p:set>
                                    <p:anim calcmode="discrete" valueType="clr">
                                      <p:cBhvr override="childStyle">
                                        <p:cTn id="27" dur="80"/>
                                        <p:tgtEl>
                                          <p:spTgt spid="6162"/>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6162"/>
                                        </p:tgtEl>
                                        <p:attrNameLst>
                                          <p:attrName>fillcolor</p:attrName>
                                        </p:attrNameLst>
                                      </p:cBhvr>
                                      <p:tavLst>
                                        <p:tav tm="0">
                                          <p:val>
                                            <p:clrVal>
                                              <a:schemeClr val="accent2"/>
                                            </p:clrVal>
                                          </p:val>
                                        </p:tav>
                                        <p:tav tm="50000">
                                          <p:val>
                                            <p:clrVal>
                                              <a:schemeClr val="hlink"/>
                                            </p:clrVal>
                                          </p:val>
                                        </p:tav>
                                      </p:tavLst>
                                    </p:anim>
                                    <p:set>
                                      <p:cBhvr>
                                        <p:cTn id="29" dur="80"/>
                                        <p:tgtEl>
                                          <p:spTgt spid="6162"/>
                                        </p:tgtEl>
                                        <p:attrNameLst>
                                          <p:attrName>fill.type</p:attrName>
                                        </p:attrNameLst>
                                      </p:cBhvr>
                                      <p:to>
                                        <p:strVal val="solid"/>
                                      </p:to>
                                    </p:set>
                                  </p:childTnLst>
                                </p:cTn>
                              </p:par>
                            </p:childTnLst>
                          </p:cTn>
                        </p:par>
                        <p:par>
                          <p:cTn id="30" fill="hold" nodeType="afterGroup">
                            <p:stCondLst>
                              <p:cond delay="1680"/>
                            </p:stCondLst>
                            <p:childTnLst>
                              <p:par>
                                <p:cTn id="31" presetID="27" presetClass="entr" presetSubtype="0" fill="hold" grpId="0" nodeType="afterEffect">
                                  <p:stCondLst>
                                    <p:cond delay="0"/>
                                  </p:stCondLst>
                                  <p:iterate type="lt">
                                    <p:tmPct val="50000"/>
                                  </p:iterate>
                                  <p:childTnLst>
                                    <p:set>
                                      <p:cBhvr>
                                        <p:cTn id="32" dur="1" fill="hold">
                                          <p:stCondLst>
                                            <p:cond delay="0"/>
                                          </p:stCondLst>
                                        </p:cTn>
                                        <p:tgtEl>
                                          <p:spTgt spid="6163"/>
                                        </p:tgtEl>
                                        <p:attrNameLst>
                                          <p:attrName>style.visibility</p:attrName>
                                        </p:attrNameLst>
                                      </p:cBhvr>
                                      <p:to>
                                        <p:strVal val="visible"/>
                                      </p:to>
                                    </p:set>
                                    <p:anim calcmode="discrete" valueType="clr">
                                      <p:cBhvr override="childStyle">
                                        <p:cTn id="33" dur="80"/>
                                        <p:tgtEl>
                                          <p:spTgt spid="6163"/>
                                        </p:tgtEl>
                                        <p:attrNameLst>
                                          <p:attrName>style.color</p:attrName>
                                        </p:attrNameLst>
                                      </p:cBhvr>
                                      <p:tavLst>
                                        <p:tav tm="0">
                                          <p:val>
                                            <p:clrVal>
                                              <a:schemeClr val="accent2"/>
                                            </p:clrVal>
                                          </p:val>
                                        </p:tav>
                                        <p:tav tm="50000">
                                          <p:val>
                                            <p:clrVal>
                                              <a:schemeClr val="hlink"/>
                                            </p:clrVal>
                                          </p:val>
                                        </p:tav>
                                      </p:tavLst>
                                    </p:anim>
                                    <p:anim calcmode="discrete" valueType="clr">
                                      <p:cBhvr>
                                        <p:cTn id="34" dur="80"/>
                                        <p:tgtEl>
                                          <p:spTgt spid="6163"/>
                                        </p:tgtEl>
                                        <p:attrNameLst>
                                          <p:attrName>fillcolor</p:attrName>
                                        </p:attrNameLst>
                                      </p:cBhvr>
                                      <p:tavLst>
                                        <p:tav tm="0">
                                          <p:val>
                                            <p:clrVal>
                                              <a:schemeClr val="accent2"/>
                                            </p:clrVal>
                                          </p:val>
                                        </p:tav>
                                        <p:tav tm="50000">
                                          <p:val>
                                            <p:clrVal>
                                              <a:schemeClr val="hlink"/>
                                            </p:clrVal>
                                          </p:val>
                                        </p:tav>
                                      </p:tavLst>
                                    </p:anim>
                                    <p:set>
                                      <p:cBhvr>
                                        <p:cTn id="35" dur="80"/>
                                        <p:tgtEl>
                                          <p:spTgt spid="616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0" grpId="0"/>
      <p:bldP spid="6160" grpId="0"/>
      <p:bldP spid="6161" grpId="0"/>
      <p:bldP spid="6162" grpId="0"/>
      <p:bldP spid="6163" grpId="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Trek</Template>
  <TotalTime>264</TotalTime>
  <Words>724</Words>
  <Application>Microsoft Office PowerPoint</Application>
  <PresentationFormat>On-screen Show (4:3)</PresentationFormat>
  <Paragraphs>63</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Franklin Gothic Medium</vt:lpstr>
      <vt:lpstr>Franklin Gothic Book</vt:lpstr>
      <vt:lpstr>Wingdings 2</vt:lpstr>
      <vt:lpstr>Calibri</vt:lpstr>
      <vt:lpstr>Trek</vt:lpstr>
      <vt:lpstr>Slide 1</vt:lpstr>
      <vt:lpstr>Slide 2</vt:lpstr>
      <vt:lpstr>Slide 3</vt:lpstr>
      <vt:lpstr>Slide 4</vt:lpstr>
      <vt:lpstr>Slide 5</vt:lpstr>
      <vt:lpstr>Slide 6</vt:lpstr>
      <vt:lpstr>Slide 7</vt:lpstr>
      <vt:lpstr>Slide 8</vt:lpstr>
      <vt:lpstr>Slide 9</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Hoang Viet</dc:creator>
  <cp:lastModifiedBy>CSTeam</cp:lastModifiedBy>
  <cp:revision>13</cp:revision>
  <dcterms:created xsi:type="dcterms:W3CDTF">2008-09-20T06:25:55Z</dcterms:created>
  <dcterms:modified xsi:type="dcterms:W3CDTF">2016-06-30T02:55:34Z</dcterms:modified>
</cp:coreProperties>
</file>