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9" r:id="rId3"/>
    <p:sldId id="274" r:id="rId4"/>
    <p:sldId id="256" r:id="rId5"/>
    <p:sldId id="258" r:id="rId6"/>
    <p:sldId id="259" r:id="rId7"/>
    <p:sldId id="260" r:id="rId8"/>
    <p:sldId id="277" r:id="rId9"/>
    <p:sldId id="261" r:id="rId10"/>
    <p:sldId id="262" r:id="rId11"/>
    <p:sldId id="263" r:id="rId12"/>
    <p:sldId id="257" r:id="rId13"/>
    <p:sldId id="278" r:id="rId14"/>
    <p:sldId id="264" r:id="rId15"/>
    <p:sldId id="280" r:id="rId16"/>
    <p:sldId id="267" r:id="rId17"/>
    <p:sldId id="266" r:id="rId18"/>
    <p:sldId id="268" r:id="rId19"/>
    <p:sldId id="269" r:id="rId20"/>
    <p:sldId id="270" r:id="rId21"/>
    <p:sldId id="272" r:id="rId22"/>
    <p:sldId id="275" r:id="rId23"/>
    <p:sldId id="276" r:id="rId24"/>
    <p:sldId id="27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7A9"/>
    <a:srgbClr val="CE0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6" autoAdjust="0"/>
    <p:restoredTop sz="89698" autoAdjust="0"/>
  </p:normalViewPr>
  <p:slideViewPr>
    <p:cSldViewPr snapToGrid="0" showGuides="1">
      <p:cViewPr>
        <p:scale>
          <a:sx n="41" d="100"/>
          <a:sy n="41" d="100"/>
        </p:scale>
        <p:origin x="-24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F5E73-3E83-4961-9165-4150A850F422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D4A82-E036-4C69-8A4E-A4CF7E93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41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9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1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9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2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1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75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20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95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24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79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4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8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7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8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5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65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81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1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4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8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6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93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7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4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29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4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7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4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2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1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C04BE9-1C1A-406A-A60C-D9793E33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2FD59C-085A-4BC7-9D45-2D352A3B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01FFA4-F010-460B-84A9-5C5C5B10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FE5D82-250D-4335-8386-E5A4DA36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AB3FD1-7C3B-4D6D-A9E4-2A81BA5F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1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96A564-5162-40BA-9FD8-5980AD8A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77D0BB-FEB2-40A4-8F35-43C138294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D15E641-E280-43E5-A630-EDB99BA7F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607B72-C9D0-40CD-8DBD-8C442D4C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4E2455-D633-4DBD-97C1-E5152973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FE01F0-79A4-463C-8FFA-556F6B41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5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DC7E8-CBCE-4889-B62B-608C1D4C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5E0081-EBFE-42BF-8342-08E956F56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C18041-DE07-4694-86E0-9BCA2BA3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CBE0CE-DCBE-4AAA-8354-62ABBA08B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FDFA22-9BEC-487A-A5BE-23D88DEFA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67F63E-663D-456B-8656-E548C6EA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6F15BA-D1E6-43E9-92CD-C4580982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3BDAF-3023-4EA5-A944-86AD5627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8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6AFCE-461B-424C-9A5A-E30AAF8E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481C87-EBBB-456D-B7CE-1EFE8C0F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3053FD-3864-49F3-9206-3C4DDACB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131BDA-EC77-4577-AD8C-457E4EC7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57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0EFF0E7-D4EE-4012-A33C-D42CDDF2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659A1D-33E6-472B-A14E-4740F3B4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194472-9524-4462-8D9F-8476D2B4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44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022E43-9BC1-48E8-9AB3-0CBDAB0D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3CC5D0-E29A-4151-AE4D-EFA74920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CFDA7A-88C4-485E-8A5F-67BEA54C9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0482FF-4BFA-4694-9678-7D5105D7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390AF6-A330-4991-9113-60CF7BC0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84D39D-C331-48DC-934C-B90B7A3C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6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820ABB-8EE7-483A-B86F-9E85C996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0E4633-1D45-4DF9-BF49-5FF2B8D49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3B5078-2729-4E3F-8690-B5709EC4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7526E7-0D44-4C49-B9A3-1A42291B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997E06-01EB-4FBB-A17C-5DCE6F3E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9922DB-519C-4501-B546-4FD6279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48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6BD497-4DCA-4503-83D2-EA4504D8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07CD03-486A-4F16-8F41-11CAEEA1F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90D6A1-6367-4FB6-8F2B-09854F9C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0C1CF-75E3-4352-8E7A-FCD81380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3DA86E-C4A7-46CA-9ED3-EACA8174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78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2DDFD1-D8AD-4AAE-955E-382BF4FA8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1CF60C-804D-436D-8A09-E4835AE34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4E2BF4-7D63-44E5-957B-41FA84F9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DA76ED-B0B3-4B78-8090-30854037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D3116D-BF83-41DB-866F-6F01CB0F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5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0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EFDB13-9CFB-44C1-B631-FFA5CAFC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A62995-C3A8-4CFD-9E39-810B376EF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B925D-5488-45AC-97A4-2E42F95AF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11CF1D-5C57-4230-B39A-E5D08FE08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49358-4824-44BF-99F0-24FE82515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3" r:id="rId3"/>
    <p:sldLayoutId id="2147483650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6" r:id="rId12"/>
    <p:sldLayoutId id="2147483695" r:id="rId13"/>
    <p:sldLayoutId id="2147483694" r:id="rId14"/>
    <p:sldLayoutId id="2147483693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4" r:id="rId23"/>
    <p:sldLayoutId id="2147483683" r:id="rId24"/>
    <p:sldLayoutId id="2147483682" r:id="rId25"/>
    <p:sldLayoutId id="2147483681" r:id="rId26"/>
    <p:sldLayoutId id="2147483680" r:id="rId27"/>
    <p:sldLayoutId id="2147483679" r:id="rId28"/>
    <p:sldLayoutId id="2147483678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71" r:id="rId36"/>
    <p:sldLayoutId id="2147483670" r:id="rId37"/>
    <p:sldLayoutId id="2147483669" r:id="rId38"/>
    <p:sldLayoutId id="2147483668" r:id="rId39"/>
    <p:sldLayoutId id="2147483667" r:id="rId40"/>
    <p:sldLayoutId id="2147483666" r:id="rId41"/>
    <p:sldLayoutId id="2147483665" r:id="rId42"/>
    <p:sldLayoutId id="2147483664" r:id="rId43"/>
    <p:sldLayoutId id="2147483662" r:id="rId44"/>
    <p:sldLayoutId id="2147483661" r:id="rId45"/>
    <p:sldLayoutId id="2147483660" r:id="rId46"/>
    <p:sldLayoutId id="2147483651" r:id="rId47"/>
    <p:sldLayoutId id="2147483652" r:id="rId48"/>
    <p:sldLayoutId id="2147483653" r:id="rId49"/>
    <p:sldLayoutId id="2147483654" r:id="rId50"/>
    <p:sldLayoutId id="2147483655" r:id="rId51"/>
    <p:sldLayoutId id="2147483656" r:id="rId52"/>
    <p:sldLayoutId id="2147483657" r:id="rId53"/>
    <p:sldLayoutId id="2147483658" r:id="rId54"/>
    <p:sldLayoutId id="2147483659" r:id="rId5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10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B16EF82F-9F50-4F93-9386-12D09EB09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385D98AC-41D3-4CF4-84E1-B57C0B5C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5758" y="772886"/>
            <a:ext cx="10000316" cy="438136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19035EE-1710-445D-93AE-773E4F524D6E}"/>
              </a:ext>
            </a:extLst>
          </p:cNvPr>
          <p:cNvSpPr/>
          <p:nvPr/>
        </p:nvSpPr>
        <p:spPr>
          <a:xfrm>
            <a:off x="4119716" y="1396181"/>
            <a:ext cx="4139381" cy="884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quarelle" panose="02040603050506020204" pitchFamily="18" charset="0"/>
              </a:rPr>
              <a:t>Luyện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từ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và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câu</a:t>
            </a:r>
            <a:endParaRPr lang="en-US" sz="4400" b="1" dirty="0">
              <a:latin typeface="UTM Aquarell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C9A6966-47C5-44C3-9D4B-FC048A560320}"/>
              </a:ext>
            </a:extLst>
          </p:cNvPr>
          <p:cNvSpPr/>
          <p:nvPr/>
        </p:nvSpPr>
        <p:spPr>
          <a:xfrm>
            <a:off x="2805880" y="2403987"/>
            <a:ext cx="6580239" cy="1587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Nối</a:t>
            </a:r>
            <a:r>
              <a:rPr lang="en-US" sz="60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các</a:t>
            </a:r>
            <a:r>
              <a:rPr lang="en-US" sz="60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vế</a:t>
            </a:r>
            <a:r>
              <a:rPr lang="en-US" sz="60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câu</a:t>
            </a:r>
            <a:r>
              <a:rPr lang="en-US" sz="60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ghép</a:t>
            </a:r>
            <a:r>
              <a:rPr lang="en-US" sz="60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bằng</a:t>
            </a:r>
            <a:r>
              <a:rPr lang="en-US" sz="60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quan</a:t>
            </a:r>
            <a:r>
              <a:rPr lang="en-US" sz="60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hệ</a:t>
            </a:r>
            <a:r>
              <a:rPr lang="en-US" sz="60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từ</a:t>
            </a:r>
            <a:endParaRPr lang="en-US" sz="60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EC0C21-2610-49C3-AEBF-A1D008006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EA6DB2-6624-40D7-A88E-CD24F0A8C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0152" y="3254828"/>
            <a:ext cx="3271848" cy="36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77A082-815D-4670-8710-CF5AEE2A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2" y="-4912"/>
            <a:ext cx="12192000" cy="6862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89E0B2-D71B-45FD-A768-92BF6DBC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222019"/>
            <a:ext cx="11101778" cy="66359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A3F36B-A82F-4E69-85BF-FEC08247F262}"/>
              </a:ext>
            </a:extLst>
          </p:cNvPr>
          <p:cNvSpPr/>
          <p:nvPr/>
        </p:nvSpPr>
        <p:spPr>
          <a:xfrm>
            <a:off x="545930" y="23203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98F2C1D-F5DB-4A45-8319-FF130564894A}"/>
              </a:ext>
            </a:extLst>
          </p:cNvPr>
          <p:cNvSpPr/>
          <p:nvPr/>
        </p:nvSpPr>
        <p:spPr>
          <a:xfrm>
            <a:off x="556339" y="988051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34FD552-6782-45EE-A393-821DDC22CB87}"/>
              </a:ext>
            </a:extLst>
          </p:cNvPr>
          <p:cNvSpPr/>
          <p:nvPr/>
        </p:nvSpPr>
        <p:spPr>
          <a:xfrm>
            <a:off x="1863452" y="2258657"/>
            <a:ext cx="7708491" cy="5507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D658759-F70D-4072-B47C-A7CCDD047592}"/>
              </a:ext>
            </a:extLst>
          </p:cNvPr>
          <p:cNvSpPr/>
          <p:nvPr/>
        </p:nvSpPr>
        <p:spPr>
          <a:xfrm>
            <a:off x="1212924" y="2896047"/>
            <a:ext cx="10940629" cy="516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298EA4B-9E3E-4090-91FE-D79DEB887D47}"/>
              </a:ext>
            </a:extLst>
          </p:cNvPr>
          <p:cNvSpPr/>
          <p:nvPr/>
        </p:nvSpPr>
        <p:spPr>
          <a:xfrm>
            <a:off x="1850360" y="3974112"/>
            <a:ext cx="9665110" cy="7573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B6A0F70-C54B-4B93-8C95-002890BE875B}"/>
              </a:ext>
            </a:extLst>
          </p:cNvPr>
          <p:cNvSpPr/>
          <p:nvPr/>
        </p:nvSpPr>
        <p:spPr>
          <a:xfrm>
            <a:off x="1199832" y="4974309"/>
            <a:ext cx="10953721" cy="13223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&amp;"/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67FC51E-BA38-4997-8F1C-9DAB8D9BD627}"/>
              </a:ext>
            </a:extLst>
          </p:cNvPr>
          <p:cNvCxnSpPr/>
          <p:nvPr/>
        </p:nvCxnSpPr>
        <p:spPr>
          <a:xfrm>
            <a:off x="5441795" y="3345867"/>
            <a:ext cx="847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CF8CB93-D389-4661-8627-E3D103B452E4}"/>
              </a:ext>
            </a:extLst>
          </p:cNvPr>
          <p:cNvCxnSpPr>
            <a:cxnSpLocks/>
          </p:cNvCxnSpPr>
          <p:nvPr/>
        </p:nvCxnSpPr>
        <p:spPr>
          <a:xfrm>
            <a:off x="1556075" y="5819417"/>
            <a:ext cx="294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9A0538E-AEEF-403A-A154-4FBDD4568F2F}"/>
              </a:ext>
            </a:extLst>
          </p:cNvPr>
          <p:cNvCxnSpPr>
            <a:cxnSpLocks/>
          </p:cNvCxnSpPr>
          <p:nvPr/>
        </p:nvCxnSpPr>
        <p:spPr>
          <a:xfrm>
            <a:off x="3964741" y="5785964"/>
            <a:ext cx="583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B27DCA5-8791-46EF-865A-10AC55A748DE}"/>
              </a:ext>
            </a:extLst>
          </p:cNvPr>
          <p:cNvCxnSpPr>
            <a:cxnSpLocks/>
          </p:cNvCxnSpPr>
          <p:nvPr/>
        </p:nvCxnSpPr>
        <p:spPr>
          <a:xfrm>
            <a:off x="1556075" y="6376978"/>
            <a:ext cx="6839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1BE1B85-F261-47C8-BD35-80158E430CD3}"/>
              </a:ext>
            </a:extLst>
          </p:cNvPr>
          <p:cNvCxnSpPr>
            <a:cxnSpLocks/>
          </p:cNvCxnSpPr>
          <p:nvPr/>
        </p:nvCxnSpPr>
        <p:spPr>
          <a:xfrm>
            <a:off x="5570514" y="6377480"/>
            <a:ext cx="527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C463B7-25E0-4B7D-B06C-7093CEC2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" y="12089"/>
            <a:ext cx="12192000" cy="686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6235A6-520D-4B83-A4FA-A11FB884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359765"/>
            <a:ext cx="11101778" cy="59960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0FEBFAD-4C6E-437A-B429-310D3DCA15DB}"/>
              </a:ext>
            </a:extLst>
          </p:cNvPr>
          <p:cNvSpPr/>
          <p:nvPr/>
        </p:nvSpPr>
        <p:spPr>
          <a:xfrm>
            <a:off x="556467" y="868010"/>
            <a:ext cx="11095334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II.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nhớ</a:t>
            </a:r>
            <a:endParaRPr lang="en-US" sz="5400" u="sng" dirty="0">
              <a:solidFill>
                <a:srgbClr val="7030A0"/>
              </a:solidFill>
              <a:latin typeface="UTM Azuki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89E13C-7676-432C-B09D-0F970EFA5393}"/>
              </a:ext>
            </a:extLst>
          </p:cNvPr>
          <p:cNvSpPr/>
          <p:nvPr/>
        </p:nvSpPr>
        <p:spPr>
          <a:xfrm>
            <a:off x="865243" y="1932884"/>
            <a:ext cx="10451690" cy="3274141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8922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647541-3428-45F0-915E-34D00F9A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DA6494-6A09-4937-9C44-68A00A54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E42F26-11C6-4710-A761-83174AF97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09A151A7-6867-423A-A8B3-91704E3884A3}"/>
              </a:ext>
            </a:extLst>
          </p:cNvPr>
          <p:cNvSpPr/>
          <p:nvPr/>
        </p:nvSpPr>
        <p:spPr>
          <a:xfrm>
            <a:off x="1170037" y="188078"/>
            <a:ext cx="3982063" cy="2089711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46306F2E-4C5A-499C-A041-088519C75695}"/>
              </a:ext>
            </a:extLst>
          </p:cNvPr>
          <p:cNvSpPr/>
          <p:nvPr/>
        </p:nvSpPr>
        <p:spPr>
          <a:xfrm flipH="1">
            <a:off x="6640740" y="-5"/>
            <a:ext cx="5053783" cy="27966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51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Luyện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tập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38E09-CC31-4E73-9241-E938A36F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C18B8B-0BBA-46A8-8239-8B778F46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5" y="45601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A2707BB-D1B8-4CDD-9FB3-640F5A9B060C}"/>
              </a:ext>
            </a:extLst>
          </p:cNvPr>
          <p:cNvSpPr/>
          <p:nvPr/>
        </p:nvSpPr>
        <p:spPr>
          <a:xfrm>
            <a:off x="665645" y="45601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2699F97-0786-4944-9DED-DEF2D2C7DFDA}"/>
              </a:ext>
            </a:extLst>
          </p:cNvPr>
          <p:cNvSpPr/>
          <p:nvPr/>
        </p:nvSpPr>
        <p:spPr>
          <a:xfrm>
            <a:off x="1662252" y="1032402"/>
            <a:ext cx="10101470" cy="152122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9E6F63F-3224-4871-99AC-C575D58B285B}"/>
              </a:ext>
            </a:extLst>
          </p:cNvPr>
          <p:cNvSpPr/>
          <p:nvPr/>
        </p:nvSpPr>
        <p:spPr>
          <a:xfrm>
            <a:off x="549963" y="2498497"/>
            <a:ext cx="1121746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CE1192A-8E05-446E-ADEE-479E5E3E141F}"/>
              </a:ext>
            </a:extLst>
          </p:cNvPr>
          <p:cNvSpPr/>
          <p:nvPr/>
        </p:nvSpPr>
        <p:spPr>
          <a:xfrm>
            <a:off x="671648" y="3982062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A99A3BD-896F-49AA-BB7C-A1897CCF99A5}"/>
              </a:ext>
            </a:extLst>
          </p:cNvPr>
          <p:cNvSpPr/>
          <p:nvPr/>
        </p:nvSpPr>
        <p:spPr>
          <a:xfrm>
            <a:off x="675349" y="5248351"/>
            <a:ext cx="11092074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AC39C30-B8F1-4B4A-8F63-8423C93049C1}"/>
              </a:ext>
            </a:extLst>
          </p:cNvPr>
          <p:cNvCxnSpPr>
            <a:cxnSpLocks/>
          </p:cNvCxnSpPr>
          <p:nvPr/>
        </p:nvCxnSpPr>
        <p:spPr>
          <a:xfrm>
            <a:off x="5887874" y="1504745"/>
            <a:ext cx="2832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2F1BF79-9527-41D8-8B30-13BF2D3A6D87}"/>
              </a:ext>
            </a:extLst>
          </p:cNvPr>
          <p:cNvCxnSpPr>
            <a:cxnSpLocks/>
          </p:cNvCxnSpPr>
          <p:nvPr/>
        </p:nvCxnSpPr>
        <p:spPr>
          <a:xfrm>
            <a:off x="9107479" y="1515896"/>
            <a:ext cx="1887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84EA6C9-B62C-47F4-826D-D6810880FD28}"/>
              </a:ext>
            </a:extLst>
          </p:cNvPr>
          <p:cNvCxnSpPr>
            <a:cxnSpLocks/>
          </p:cNvCxnSpPr>
          <p:nvPr/>
        </p:nvCxnSpPr>
        <p:spPr>
          <a:xfrm>
            <a:off x="1807140" y="1996925"/>
            <a:ext cx="180585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116212C-95E4-4588-BFD1-EC727EBC9824}"/>
              </a:ext>
            </a:extLst>
          </p:cNvPr>
          <p:cNvCxnSpPr>
            <a:cxnSpLocks/>
          </p:cNvCxnSpPr>
          <p:nvPr/>
        </p:nvCxnSpPr>
        <p:spPr>
          <a:xfrm>
            <a:off x="3878949" y="1996925"/>
            <a:ext cx="24728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27BD0E-8337-42BC-AF79-CBCE996A9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313" l="10000" r="90000">
                        <a14:foregroundMark x1="51094" y1="90313" x2="51094" y2="90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163" y="1042560"/>
            <a:ext cx="1052977" cy="10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47AEDB-6897-46A1-9433-4EFD713D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A92D9E-614B-407F-9833-30BAB86D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156117"/>
            <a:ext cx="11853747" cy="65593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093B593-0C3B-44E9-8A75-28D893BAE1A6}"/>
              </a:ext>
            </a:extLst>
          </p:cNvPr>
          <p:cNvSpPr/>
          <p:nvPr/>
        </p:nvSpPr>
        <p:spPr>
          <a:xfrm>
            <a:off x="167268" y="156117"/>
            <a:ext cx="11853746" cy="17748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xmlns="" id="{71F25D3A-56FE-4304-A503-9487A9F1FD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0334" y="262065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AC5C4D8-CA58-422E-979F-0FE54B53089E}"/>
              </a:ext>
            </a:extLst>
          </p:cNvPr>
          <p:cNvSpPr/>
          <p:nvPr/>
        </p:nvSpPr>
        <p:spPr>
          <a:xfrm>
            <a:off x="693487" y="165832"/>
            <a:ext cx="1737479" cy="6995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B1CE8C5-1EEB-481B-84CA-18830723CFDB}"/>
              </a:ext>
            </a:extLst>
          </p:cNvPr>
          <p:cNvSpPr/>
          <p:nvPr/>
        </p:nvSpPr>
        <p:spPr>
          <a:xfrm>
            <a:off x="303193" y="919743"/>
            <a:ext cx="1447547" cy="6337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xmlns="" id="{0EBAD763-935A-48C4-A56F-AEE8B82B2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6549" y="668465"/>
            <a:ext cx="277258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4D48CA-1799-43F9-9AAE-499EFAACD9F8}"/>
              </a:ext>
            </a:extLst>
          </p:cNvPr>
          <p:cNvSpPr/>
          <p:nvPr/>
        </p:nvSpPr>
        <p:spPr>
          <a:xfrm>
            <a:off x="2546549" y="62366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xmlns="" id="{4F82F8B4-5856-416F-ACB1-68DD957D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043" y="1395802"/>
            <a:ext cx="4594304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9E80057-6169-4691-919D-BD0DCE088DF9}"/>
              </a:ext>
            </a:extLst>
          </p:cNvPr>
          <p:cNvSpPr/>
          <p:nvPr/>
        </p:nvSpPr>
        <p:spPr>
          <a:xfrm>
            <a:off x="2448234" y="139580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129528F-0164-4C1D-9AC4-2FE3F0C860EE}"/>
              </a:ext>
            </a:extLst>
          </p:cNvPr>
          <p:cNvSpPr/>
          <p:nvPr/>
        </p:nvSpPr>
        <p:spPr>
          <a:xfrm>
            <a:off x="167268" y="2658298"/>
            <a:ext cx="11853746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xmlns="" id="{94B7A074-632D-4BE5-B4EE-EC7E480EC2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0480" y="266944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90838BB-C5F9-4C8E-8E14-DDB24B951537}"/>
              </a:ext>
            </a:extLst>
          </p:cNvPr>
          <p:cNvSpPr/>
          <p:nvPr/>
        </p:nvSpPr>
        <p:spPr>
          <a:xfrm>
            <a:off x="682336" y="2635995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xmlns="" id="{71B17EE6-3B18-4EAC-B63F-74CF5E616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7426" y="3109497"/>
            <a:ext cx="247556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554FCD9-FAEF-4F48-A65D-C0DCB26C6DC5}"/>
              </a:ext>
            </a:extLst>
          </p:cNvPr>
          <p:cNvSpPr/>
          <p:nvPr/>
        </p:nvSpPr>
        <p:spPr>
          <a:xfrm>
            <a:off x="909881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xmlns="" id="{D83BF281-C99D-4910-B015-BD3E550D0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302" y="3113813"/>
            <a:ext cx="253504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1B2A3D6-C603-479B-AA96-F016FF741552}"/>
              </a:ext>
            </a:extLst>
          </p:cNvPr>
          <p:cNvSpPr/>
          <p:nvPr/>
        </p:nvSpPr>
        <p:spPr>
          <a:xfrm>
            <a:off x="3710480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4298A4AD-96F8-4DE2-9E27-04D4842C9444}"/>
              </a:ext>
            </a:extLst>
          </p:cNvPr>
          <p:cNvSpPr/>
          <p:nvPr/>
        </p:nvSpPr>
        <p:spPr>
          <a:xfrm>
            <a:off x="167267" y="4622819"/>
            <a:ext cx="11853745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11">
            <a:extLst>
              <a:ext uri="{FF2B5EF4-FFF2-40B4-BE49-F238E27FC236}">
                <a16:creationId xmlns:a16="http://schemas.microsoft.com/office/drawing/2014/main" xmlns="" id="{B8510F29-89E6-46E7-9AC9-7CA187DAB4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5456" y="4564228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6E84523-6110-4E23-B0C4-5BE2A107F2FA}"/>
              </a:ext>
            </a:extLst>
          </p:cNvPr>
          <p:cNvSpPr/>
          <p:nvPr/>
        </p:nvSpPr>
        <p:spPr>
          <a:xfrm>
            <a:off x="2863646" y="4480252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xmlns="" id="{4F3ADF65-BAD5-4240-B904-4EAADD9B0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9143" y="4941355"/>
            <a:ext cx="660659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54FDE29-CCF2-4FC5-A80D-F075BDD35F7A}"/>
              </a:ext>
            </a:extLst>
          </p:cNvPr>
          <p:cNvSpPr/>
          <p:nvPr/>
        </p:nvSpPr>
        <p:spPr>
          <a:xfrm>
            <a:off x="4986154" y="4978684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xmlns="" id="{60FB0DC5-3CFF-49B5-95FA-0B032ACF3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26" y="4942072"/>
            <a:ext cx="1993013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11F520B-5A11-44BF-BFF0-2B9E059BC0A2}"/>
              </a:ext>
            </a:extLst>
          </p:cNvPr>
          <p:cNvSpPr/>
          <p:nvPr/>
        </p:nvSpPr>
        <p:spPr>
          <a:xfrm>
            <a:off x="167264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0" name="Line 11">
            <a:extLst>
              <a:ext uri="{FF2B5EF4-FFF2-40B4-BE49-F238E27FC236}">
                <a16:creationId xmlns:a16="http://schemas.microsoft.com/office/drawing/2014/main" xmlns="" id="{1DC5BA54-6F77-47C0-AC01-BB8B17BC1E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419" y="5523884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BE9B05E7-5C7F-4ACE-8AA7-BEDB82877FC9}"/>
              </a:ext>
            </a:extLst>
          </p:cNvPr>
          <p:cNvSpPr/>
          <p:nvPr/>
        </p:nvSpPr>
        <p:spPr>
          <a:xfrm>
            <a:off x="1026966" y="5462198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ine 15">
            <a:extLst>
              <a:ext uri="{FF2B5EF4-FFF2-40B4-BE49-F238E27FC236}">
                <a16:creationId xmlns:a16="http://schemas.microsoft.com/office/drawing/2014/main" xmlns="" id="{BA98C70A-34B1-41E1-AFFD-4D6F40F61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438" y="5891922"/>
            <a:ext cx="296220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BE3EDFC-AAC8-46E1-B715-4E1637728A1A}"/>
              </a:ext>
            </a:extLst>
          </p:cNvPr>
          <p:cNvSpPr/>
          <p:nvPr/>
        </p:nvSpPr>
        <p:spPr>
          <a:xfrm>
            <a:off x="1377596" y="5939070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xmlns="" id="{3B2679EF-8A35-45EE-BDC7-8F81CEF94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9914" y="4954287"/>
            <a:ext cx="166153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B079789-96F6-40B0-917F-E22F781E3873}"/>
              </a:ext>
            </a:extLst>
          </p:cNvPr>
          <p:cNvSpPr/>
          <p:nvPr/>
        </p:nvSpPr>
        <p:spPr>
          <a:xfrm>
            <a:off x="9485899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xmlns="" id="{094F7921-B62E-4D5B-BD3D-B64FB10F0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193" y="5916197"/>
            <a:ext cx="606688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4" grpId="0" animBg="1"/>
      <p:bldP spid="16" grpId="0"/>
      <p:bldP spid="18" grpId="0" animBg="1"/>
      <p:bldP spid="21" grpId="0" animBg="1"/>
      <p:bldP spid="23" grpId="0"/>
      <p:bldP spid="25" grpId="0" animBg="1"/>
      <p:bldP spid="28" grpId="0" animBg="1"/>
      <p:bldP spid="33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3054F2-313B-4432-9865-401E801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5A0EC5-EB9E-49A9-BFEC-C14B2834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912A48A-3CDE-407D-8CEA-AFC67392F87F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787BB2D-5A98-4538-9B90-08788BA4B236}"/>
              </a:ext>
            </a:extLst>
          </p:cNvPr>
          <p:cNvSpPr/>
          <p:nvPr/>
        </p:nvSpPr>
        <p:spPr>
          <a:xfrm>
            <a:off x="1903764" y="1033120"/>
            <a:ext cx="9844122" cy="14544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2FC949C-02A7-4195-87D5-970553EFCA61}"/>
              </a:ext>
            </a:extLst>
          </p:cNvPr>
          <p:cNvCxnSpPr/>
          <p:nvPr/>
        </p:nvCxnSpPr>
        <p:spPr>
          <a:xfrm>
            <a:off x="6278976" y="1973646"/>
            <a:ext cx="2182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55A2583-49AF-4078-9FA4-32F8BF657FD9}"/>
              </a:ext>
            </a:extLst>
          </p:cNvPr>
          <p:cNvSpPr/>
          <p:nvPr/>
        </p:nvSpPr>
        <p:spPr>
          <a:xfrm>
            <a:off x="667947" y="2855085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B070FEF-8D31-433F-AD8F-E25706B68B19}"/>
              </a:ext>
            </a:extLst>
          </p:cNvPr>
          <p:cNvSpPr/>
          <p:nvPr/>
        </p:nvSpPr>
        <p:spPr>
          <a:xfrm>
            <a:off x="677651" y="4718089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B670DE-81FC-460B-B430-67EB3CF8F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651" y="992081"/>
            <a:ext cx="1226113" cy="13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FC0034-EE97-4F82-8210-D518C479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D76C9B-6287-4671-BE26-2CB6FC8E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5B1EAC4-C80F-4C00-AE24-3A603E9308F3}"/>
              </a:ext>
            </a:extLst>
          </p:cNvPr>
          <p:cNvSpPr/>
          <p:nvPr/>
        </p:nvSpPr>
        <p:spPr>
          <a:xfrm>
            <a:off x="655813" y="387190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FE5C6A2-8ACA-46D5-91DA-7543E449B363}"/>
              </a:ext>
            </a:extLst>
          </p:cNvPr>
          <p:cNvSpPr/>
          <p:nvPr/>
        </p:nvSpPr>
        <p:spPr>
          <a:xfrm>
            <a:off x="677651" y="1699587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B4D42C2-B063-40F1-9ABB-5A9A20DA9439}"/>
              </a:ext>
            </a:extLst>
          </p:cNvPr>
          <p:cNvSpPr/>
          <p:nvPr/>
        </p:nvSpPr>
        <p:spPr>
          <a:xfrm>
            <a:off x="667947" y="3368861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E4D4682-9083-4704-9A4A-15657C594E62}"/>
              </a:ext>
            </a:extLst>
          </p:cNvPr>
          <p:cNvSpPr/>
          <p:nvPr/>
        </p:nvSpPr>
        <p:spPr>
          <a:xfrm>
            <a:off x="677651" y="5025390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đổ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mồ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lúa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gạo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đắt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hiếm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656E41-728F-4A20-9A35-663A0C10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3D44BD-7BC4-433A-A3BB-A13CCF75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98DDC76-AC48-404C-BDFE-490B17C6062A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A09F506-98B5-4A16-ADC3-EC000B572DDA}"/>
              </a:ext>
            </a:extLst>
          </p:cNvPr>
          <p:cNvSpPr/>
          <p:nvPr/>
        </p:nvSpPr>
        <p:spPr>
          <a:xfrm>
            <a:off x="1940311" y="1033121"/>
            <a:ext cx="9807575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FDE6BB2-D930-4253-A0CA-1C726C25E9B6}"/>
              </a:ext>
            </a:extLst>
          </p:cNvPr>
          <p:cNvCxnSpPr>
            <a:cxnSpLocks/>
          </p:cNvCxnSpPr>
          <p:nvPr/>
        </p:nvCxnSpPr>
        <p:spPr>
          <a:xfrm>
            <a:off x="3244632" y="1504224"/>
            <a:ext cx="2851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F02CF96-8F40-4566-8020-02437A20633F}"/>
              </a:ext>
            </a:extLst>
          </p:cNvPr>
          <p:cNvCxnSpPr/>
          <p:nvPr/>
        </p:nvCxnSpPr>
        <p:spPr>
          <a:xfrm>
            <a:off x="9337767" y="1504224"/>
            <a:ext cx="1484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5C619F6-B2F9-40B8-8543-5EC2926D73C8}"/>
              </a:ext>
            </a:extLst>
          </p:cNvPr>
          <p:cNvCxnSpPr/>
          <p:nvPr/>
        </p:nvCxnSpPr>
        <p:spPr>
          <a:xfrm>
            <a:off x="4588426" y="1977954"/>
            <a:ext cx="1563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9866AE4-1917-41EA-8EC9-BBDE11107EF0}"/>
              </a:ext>
            </a:extLst>
          </p:cNvPr>
          <p:cNvSpPr/>
          <p:nvPr/>
        </p:nvSpPr>
        <p:spPr>
          <a:xfrm>
            <a:off x="5333457" y="2224024"/>
            <a:ext cx="1741389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C894714-2C36-4872-ADD4-7A91E9096BE0}"/>
              </a:ext>
            </a:extLst>
          </p:cNvPr>
          <p:cNvSpPr/>
          <p:nvPr/>
        </p:nvSpPr>
        <p:spPr>
          <a:xfrm>
            <a:off x="678429" y="2904247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97DCC91-C2B5-4132-8495-5283E408787D}"/>
              </a:ext>
            </a:extLst>
          </p:cNvPr>
          <p:cNvSpPr/>
          <p:nvPr/>
        </p:nvSpPr>
        <p:spPr>
          <a:xfrm>
            <a:off x="664182" y="4208821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9E9F1FB-6FD5-4E6E-A5DC-31A5FE2D363C}"/>
              </a:ext>
            </a:extLst>
          </p:cNvPr>
          <p:cNvSpPr/>
          <p:nvPr/>
        </p:nvSpPr>
        <p:spPr>
          <a:xfrm>
            <a:off x="1622321" y="3185412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31B128-9699-4230-B9CE-095423A3B863}"/>
              </a:ext>
            </a:extLst>
          </p:cNvPr>
          <p:cNvSpPr/>
          <p:nvPr/>
        </p:nvSpPr>
        <p:spPr>
          <a:xfrm>
            <a:off x="1622321" y="4510927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7F2170B-2E97-4903-8050-9C85A0F033BC}"/>
              </a:ext>
            </a:extLst>
          </p:cNvPr>
          <p:cNvSpPr/>
          <p:nvPr/>
        </p:nvSpPr>
        <p:spPr>
          <a:xfrm>
            <a:off x="1621362" y="316055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0C8853F-A661-4732-8619-25BA6B8B5915}"/>
              </a:ext>
            </a:extLst>
          </p:cNvPr>
          <p:cNvSpPr/>
          <p:nvPr/>
        </p:nvSpPr>
        <p:spPr>
          <a:xfrm>
            <a:off x="1621362" y="448998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E36B41-7D38-405B-95DB-C2367FEC1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7320" y="905192"/>
            <a:ext cx="1259295" cy="13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04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2"/>
      <p:bldP spid="20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8B3B09-C33A-44AC-A74D-50CB38E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053FE3-582D-4945-ADF7-AEC3C08C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5F24BC3-F57E-4F7D-9228-38040DEE9AAD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5990669-9BC6-4874-9DC5-8E2424795163}"/>
              </a:ext>
            </a:extLst>
          </p:cNvPr>
          <p:cNvSpPr/>
          <p:nvPr/>
        </p:nvSpPr>
        <p:spPr>
          <a:xfrm>
            <a:off x="1683833" y="1033121"/>
            <a:ext cx="10064053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D9A93D1-852B-4481-9642-89347CE4D784}"/>
              </a:ext>
            </a:extLst>
          </p:cNvPr>
          <p:cNvCxnSpPr>
            <a:cxnSpLocks/>
          </p:cNvCxnSpPr>
          <p:nvPr/>
        </p:nvCxnSpPr>
        <p:spPr>
          <a:xfrm>
            <a:off x="2955073" y="1494264"/>
            <a:ext cx="925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0665B7E-1C74-4AA0-B4DF-18CC10229604}"/>
              </a:ext>
            </a:extLst>
          </p:cNvPr>
          <p:cNvCxnSpPr>
            <a:cxnSpLocks/>
          </p:cNvCxnSpPr>
          <p:nvPr/>
        </p:nvCxnSpPr>
        <p:spPr>
          <a:xfrm>
            <a:off x="7435943" y="1516566"/>
            <a:ext cx="2878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CDBD0C5-3411-4EC8-A10C-3BA3CD234CEE}"/>
              </a:ext>
            </a:extLst>
          </p:cNvPr>
          <p:cNvCxnSpPr>
            <a:cxnSpLocks/>
          </p:cNvCxnSpPr>
          <p:nvPr/>
        </p:nvCxnSpPr>
        <p:spPr>
          <a:xfrm>
            <a:off x="2843561" y="2008181"/>
            <a:ext cx="59510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1BF69E3-ED31-414C-A276-6AD856C9102A}"/>
              </a:ext>
            </a:extLst>
          </p:cNvPr>
          <p:cNvSpPr/>
          <p:nvPr/>
        </p:nvSpPr>
        <p:spPr>
          <a:xfrm>
            <a:off x="678429" y="2904247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2ADB784-2557-4412-8393-616832159E4A}"/>
              </a:ext>
            </a:extLst>
          </p:cNvPr>
          <p:cNvSpPr/>
          <p:nvPr/>
        </p:nvSpPr>
        <p:spPr>
          <a:xfrm>
            <a:off x="678429" y="388771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B4BD998-294C-42F1-B7C1-A98EDA0E6999}"/>
              </a:ext>
            </a:extLst>
          </p:cNvPr>
          <p:cNvSpPr/>
          <p:nvPr/>
        </p:nvSpPr>
        <p:spPr>
          <a:xfrm>
            <a:off x="678429" y="486826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3EC768B-D8EE-4803-BD7C-850EC494316D}"/>
              </a:ext>
            </a:extLst>
          </p:cNvPr>
          <p:cNvSpPr/>
          <p:nvPr/>
        </p:nvSpPr>
        <p:spPr>
          <a:xfrm>
            <a:off x="6383891" y="296528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C5C7A89-1AB5-489B-9A44-46C16A4DC7D9}"/>
              </a:ext>
            </a:extLst>
          </p:cNvPr>
          <p:cNvSpPr/>
          <p:nvPr/>
        </p:nvSpPr>
        <p:spPr>
          <a:xfrm>
            <a:off x="4230029" y="395698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9D1330C-FA7A-4229-8E9A-0EBBA57B8F8F}"/>
              </a:ext>
            </a:extLst>
          </p:cNvPr>
          <p:cNvSpPr/>
          <p:nvPr/>
        </p:nvSpPr>
        <p:spPr>
          <a:xfrm>
            <a:off x="1555414" y="492059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9327A1-62A1-4C6F-A198-E95E312A3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6" y="808509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811674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1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AA2738-CF2E-40CE-824E-5520AA9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30E5B7-3863-4586-9772-EF692067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8" y="78059"/>
            <a:ext cx="11721198" cy="65488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C5F2AEC-E5BD-40CB-96FE-E40D1CCAF162}"/>
              </a:ext>
            </a:extLst>
          </p:cNvPr>
          <p:cNvSpPr/>
          <p:nvPr/>
        </p:nvSpPr>
        <p:spPr>
          <a:xfrm>
            <a:off x="302048" y="671254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ấy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kém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mất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đua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6BE8E78-C35B-4A01-B204-CB1CA47C612B}"/>
              </a:ext>
            </a:extLst>
          </p:cNvPr>
          <p:cNvSpPr/>
          <p:nvPr/>
        </p:nvSpPr>
        <p:spPr>
          <a:xfrm>
            <a:off x="667281" y="103761"/>
            <a:ext cx="11079940" cy="6099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F0C7C9A-60D0-4655-AF61-225E3BFFAA4A}"/>
              </a:ext>
            </a:extLst>
          </p:cNvPr>
          <p:cNvSpPr/>
          <p:nvPr/>
        </p:nvSpPr>
        <p:spPr>
          <a:xfrm>
            <a:off x="667281" y="2020940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CEDAB25-1CC8-4676-AD01-A166DCC22FC4}"/>
              </a:ext>
            </a:extLst>
          </p:cNvPr>
          <p:cNvSpPr/>
          <p:nvPr/>
        </p:nvSpPr>
        <p:spPr>
          <a:xfrm>
            <a:off x="667281" y="3966711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829D5C-B583-40DD-B59B-F827B72FA371}"/>
              </a:ext>
            </a:extLst>
          </p:cNvPr>
          <p:cNvSpPr/>
          <p:nvPr/>
        </p:nvSpPr>
        <p:spPr>
          <a:xfrm>
            <a:off x="6372743" y="164797"/>
            <a:ext cx="1052052" cy="567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6EA8AAA-A011-4829-8387-838B18284689}"/>
              </a:ext>
            </a:extLst>
          </p:cNvPr>
          <p:cNvSpPr/>
          <p:nvPr/>
        </p:nvSpPr>
        <p:spPr>
          <a:xfrm>
            <a:off x="4218881" y="2090210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A23EC6-1C3A-4F44-99A0-462F38434EB7}"/>
              </a:ext>
            </a:extLst>
          </p:cNvPr>
          <p:cNvSpPr/>
          <p:nvPr/>
        </p:nvSpPr>
        <p:spPr>
          <a:xfrm>
            <a:off x="1544266" y="401904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F1B0613-E873-4806-BE3D-1607DDCD6579}"/>
              </a:ext>
            </a:extLst>
          </p:cNvPr>
          <p:cNvSpPr/>
          <p:nvPr/>
        </p:nvSpPr>
        <p:spPr>
          <a:xfrm>
            <a:off x="310968" y="2689695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hoàn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thời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đạt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cao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27B6452-A881-41EE-9D9B-3696B41D5E36}"/>
              </a:ext>
            </a:extLst>
          </p:cNvPr>
          <p:cNvSpPr/>
          <p:nvPr/>
        </p:nvSpPr>
        <p:spPr>
          <a:xfrm>
            <a:off x="310968" y="4849537"/>
            <a:ext cx="11721198" cy="14174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giáo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dạy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7D1ADB-9B2E-4257-AF9F-60BD0B32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151E10-494A-4CD8-A5FA-6F4CE21B6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84D635-F778-49DC-A8F8-FDB8CA68D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F1F8B0E0-E6A7-435B-AC56-A1C92D06FD31}"/>
              </a:ext>
            </a:extLst>
          </p:cNvPr>
          <p:cNvSpPr/>
          <p:nvPr/>
        </p:nvSpPr>
        <p:spPr>
          <a:xfrm>
            <a:off x="769433" y="-5"/>
            <a:ext cx="5218771" cy="324092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8B085E-4D9D-4F9F-B81B-B8851A917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795" y="102694"/>
            <a:ext cx="1048603" cy="105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AB1479-AEE6-4D90-9D60-B45E48300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4948" y="0"/>
            <a:ext cx="1226113" cy="1395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7977C5-A73A-4DB9-ACD0-A445BF3C56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39142" y="17071"/>
            <a:ext cx="1259295" cy="1360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CB0728-4CEC-49D0-8625-2A3CD737D1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6518" y="-161417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36BCA2-23DD-4DD8-ABF9-8BAAA4E75A74}"/>
              </a:ext>
            </a:extLst>
          </p:cNvPr>
          <p:cNvSpPr/>
          <p:nvPr/>
        </p:nvSpPr>
        <p:spPr>
          <a:xfrm>
            <a:off x="3276600" y="1199805"/>
            <a:ext cx="5177853" cy="1078551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tiêu</a:t>
            </a:r>
            <a:endParaRPr lang="en-US" sz="4000" dirty="0">
              <a:solidFill>
                <a:srgbClr val="FF0000"/>
              </a:solidFill>
              <a:latin typeface="#9Slide05 Brannboll Ny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9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98C162-3611-42C7-A1EA-E40C865B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DA1A4119-C6F2-4CD2-AA34-CB5A87D9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291444-FB41-4CFE-91CC-2152C1773134}"/>
              </a:ext>
            </a:extLst>
          </p:cNvPr>
          <p:cNvSpPr/>
          <p:nvPr/>
        </p:nvSpPr>
        <p:spPr>
          <a:xfrm>
            <a:off x="5732207" y="2084438"/>
            <a:ext cx="1907458" cy="599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DB7CB27-EFFA-42BA-A738-2F9701CBC8AD}"/>
              </a:ext>
            </a:extLst>
          </p:cNvPr>
          <p:cNvSpPr/>
          <p:nvPr/>
        </p:nvSpPr>
        <p:spPr>
          <a:xfrm>
            <a:off x="3190567" y="2787446"/>
            <a:ext cx="7251291" cy="5808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B305FC7-EDCB-45E3-B20F-022ABEFCE825}"/>
              </a:ext>
            </a:extLst>
          </p:cNvPr>
          <p:cNvSpPr/>
          <p:nvPr/>
        </p:nvSpPr>
        <p:spPr>
          <a:xfrm>
            <a:off x="3190566" y="3484094"/>
            <a:ext cx="7251291" cy="9207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(tr.38).</a:t>
            </a:r>
          </a:p>
        </p:txBody>
      </p:sp>
    </p:spTree>
    <p:extLst>
      <p:ext uri="{BB962C8B-B14F-4D97-AF65-F5344CB8AC3E}">
        <p14:creationId xmlns:p14="http://schemas.microsoft.com/office/powerpoint/2010/main" val="13223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97CC65-EBB6-4044-B143-DBFD9608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4" b="21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4F33B27F-73D9-4AE0-AACB-5519980E9663}"/>
              </a:ext>
            </a:extLst>
          </p:cNvPr>
          <p:cNvSpPr/>
          <p:nvPr/>
        </p:nvSpPr>
        <p:spPr>
          <a:xfrm>
            <a:off x="5776331" y="0"/>
            <a:ext cx="3802566" cy="2297151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535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Khởi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động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4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350FA1-A905-4861-8D52-992FA2BD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56"/>
            <a:ext cx="12196549" cy="6855443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F1BE1FB0-B057-45D2-9756-C56C241B78DD}"/>
              </a:ext>
            </a:extLst>
          </p:cNvPr>
          <p:cNvSpPr/>
          <p:nvPr/>
        </p:nvSpPr>
        <p:spPr>
          <a:xfrm>
            <a:off x="1295214" y="150335"/>
            <a:ext cx="3984709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46D0D122-8002-4FD5-9605-1E7FC9D8548A}"/>
              </a:ext>
            </a:extLst>
          </p:cNvPr>
          <p:cNvSpPr/>
          <p:nvPr/>
        </p:nvSpPr>
        <p:spPr>
          <a:xfrm flipH="1">
            <a:off x="6695767" y="273238"/>
            <a:ext cx="453266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Tin?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9D87D322-0BFF-4A2D-BB6F-0C4348AB4FB2}"/>
              </a:ext>
            </a:extLst>
          </p:cNvPr>
          <p:cNvSpPr/>
          <p:nvPr/>
        </p:nvSpPr>
        <p:spPr>
          <a:xfrm>
            <a:off x="1330951" y="150335"/>
            <a:ext cx="3913233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B2CE8974-1FDF-4C6E-A4DA-7D6816F442BF}"/>
              </a:ext>
            </a:extLst>
          </p:cNvPr>
          <p:cNvSpPr/>
          <p:nvPr/>
        </p:nvSpPr>
        <p:spPr>
          <a:xfrm flipH="1">
            <a:off x="6373575" y="150335"/>
            <a:ext cx="4854861" cy="224524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83DD29-863B-4ED7-B8AB-927323AE3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4" b="97731" l="7857" r="92500">
                        <a14:foregroundMark x1="52500" y1="13614" x2="52500" y2="13614"/>
                        <a14:foregroundMark x1="76071" y1="13614" x2="76071" y2="13614"/>
                        <a14:foregroundMark x1="70000" y1="11669" x2="70000" y2="11669"/>
                        <a14:foregroundMark x1="68214" y1="15883" x2="68214" y2="15883"/>
                        <a14:foregroundMark x1="33571" y1="8752" x2="60714" y2="11669"/>
                        <a14:foregroundMark x1="60714" y1="11669" x2="67857" y2="17018"/>
                        <a14:foregroundMark x1="46429" y1="5348" x2="46429" y2="5348"/>
                        <a14:foregroundMark x1="53571" y1="4862" x2="53571" y2="4862"/>
                        <a14:foregroundMark x1="93214" y1="24311" x2="93214" y2="24311"/>
                        <a14:foregroundMark x1="76071" y1="14749" x2="76071" y2="14749"/>
                        <a14:foregroundMark x1="79643" y1="14100" x2="79643" y2="14100"/>
                        <a14:foregroundMark x1="80000" y1="17666" x2="80000" y2="17666"/>
                        <a14:foregroundMark x1="82857" y1="17666" x2="82857" y2="17666"/>
                        <a14:foregroundMark x1="58571" y1="4862" x2="58571" y2="4862"/>
                        <a14:foregroundMark x1="40357" y1="4700" x2="40357" y2="4700"/>
                        <a14:foregroundMark x1="44643" y1="39708" x2="44643" y2="39708"/>
                        <a14:foregroundMark x1="63571" y1="35981" x2="63571" y2="35981"/>
                        <a14:foregroundMark x1="46429" y1="19287" x2="41429" y2="38088"/>
                        <a14:foregroundMark x1="41429" y1="38088" x2="41429" y2="38088"/>
                        <a14:foregroundMark x1="41429" y1="26094" x2="41429" y2="26094"/>
                        <a14:foregroundMark x1="39286" y1="22528" x2="39286" y2="22528"/>
                        <a14:foregroundMark x1="36786" y1="22528" x2="36786" y2="22528"/>
                        <a14:foregroundMark x1="33214" y1="23501" x2="31071" y2="26094"/>
                        <a14:foregroundMark x1="56429" y1="24797" x2="63571" y2="26418"/>
                        <a14:foregroundMark x1="64643" y1="28363" x2="61071" y2="24149"/>
                        <a14:foregroundMark x1="50714" y1="36953" x2="50714" y2="36953"/>
                        <a14:foregroundMark x1="47500" y1="34846" x2="55357" y2="34198"/>
                        <a14:foregroundMark x1="51786" y1="47326" x2="65000" y2="45219"/>
                        <a14:foregroundMark x1="32143" y1="41005" x2="46071" y2="46840"/>
                        <a14:foregroundMark x1="46071" y1="46840" x2="66071" y2="42139"/>
                        <a14:foregroundMark x1="28929" y1="41329" x2="37857" y2="45867"/>
                        <a14:foregroundMark x1="33929" y1="61426" x2="50357" y2="61102"/>
                        <a14:foregroundMark x1="35357" y1="63857" x2="53214" y2="62723"/>
                        <a14:foregroundMark x1="13214" y1="94327" x2="32500" y2="89951"/>
                        <a14:foregroundMark x1="32500" y1="89951" x2="33214" y2="89789"/>
                        <a14:foregroundMark x1="12143" y1="94327" x2="34286" y2="94489"/>
                        <a14:foregroundMark x1="7857" y1="97731" x2="7857" y2="97731"/>
                        <a14:foregroundMark x1="53929" y1="94327" x2="53929" y2="94327"/>
                        <a14:foregroundMark x1="36071" y1="32739" x2="36071" y2="32739"/>
                        <a14:foregroundMark x1="28214" y1="15073" x2="27500" y2="32415"/>
                        <a14:foregroundMark x1="62143" y1="39060" x2="70714" y2="25122"/>
                        <a14:foregroundMark x1="75714" y1="23501" x2="75714" y2="23501"/>
                        <a14:foregroundMark x1="38571" y1="24959" x2="38571" y2="24959"/>
                        <a14:foregroundMark x1="36786" y1="25446" x2="36786" y2="25446"/>
                        <a14:foregroundMark x1="36786" y1="26742" x2="36786" y2="26742"/>
                        <a14:foregroundMark x1="38214" y1="25608" x2="38214" y2="25608"/>
                        <a14:foregroundMark x1="33929" y1="25446" x2="33929" y2="25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935" y="1897255"/>
            <a:ext cx="2238065" cy="4931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8040F4-A0A4-4CAB-850F-AC62A70FE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721" y1="36111" x2="37721" y2="36111"/>
                        <a14:foregroundMark x1="54224" y1="31046" x2="54420" y2="31046"/>
                        <a14:foregroundMark x1="52652" y1="31536" x2="52652" y2="31536"/>
                        <a14:foregroundMark x1="40668" y1="88562" x2="40668" y2="88562"/>
                        <a14:foregroundMark x1="56582" y1="87582" x2="56582" y2="87582"/>
                        <a14:foregroundMark x1="51866" y1="85784" x2="51866" y2="85784"/>
                        <a14:foregroundMark x1="63851" y1="14542" x2="63851" y2="14542"/>
                        <a14:foregroundMark x1="63261" y1="18627" x2="63261" y2="18627"/>
                        <a14:foregroundMark x1="53438" y1="45261" x2="53438" y2="45261"/>
                        <a14:foregroundMark x1="36149" y1="33987" x2="36149" y2="339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5666" y="2123886"/>
            <a:ext cx="3913233" cy="47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707B42-6DB9-4985-9492-F8B055D0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B33C14-DE6B-46F4-832E-6A114134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606EB0AF-5BC0-4856-B11A-E6063D24E9EC}"/>
              </a:ext>
            </a:extLst>
          </p:cNvPr>
          <p:cNvSpPr/>
          <p:nvPr/>
        </p:nvSpPr>
        <p:spPr>
          <a:xfrm flipH="1">
            <a:off x="6951406" y="56066"/>
            <a:ext cx="4564332" cy="231621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26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02F1EC-60C9-4F7C-A546-61286AB7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DAB79C6-BD65-420B-8F34-57056D3854D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3BCF68C-34B8-42A5-9664-1D73BAE74FD7}"/>
              </a:ext>
            </a:extLst>
          </p:cNvPr>
          <p:cNvSpPr/>
          <p:nvPr/>
        </p:nvSpPr>
        <p:spPr>
          <a:xfrm>
            <a:off x="2317024" y="1780866"/>
            <a:ext cx="8434550" cy="7079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EE303E-0A3C-46FF-9AFD-999C1C041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5778" r="89778">
                        <a14:foregroundMark x1="5778" y1="37333" x2="5778" y2="37333"/>
                        <a14:foregroundMark x1="31556" y1="75111" x2="31556" y2="75111"/>
                        <a14:foregroundMark x1="72444" y1="56444" x2="72444" y2="56444"/>
                        <a14:foregroundMark x1="72889" y1="44889" x2="72889" y2="44889"/>
                        <a14:foregroundMark x1="71556" y1="34667" x2="71556" y2="34667"/>
                        <a14:foregroundMark x1="68444" y1="32444" x2="73333" y2="61333"/>
                        <a14:foregroundMark x1="68444" y1="82667" x2="68444" y2="82667"/>
                        <a14:foregroundMark x1="66667" y1="71111" x2="66667" y2="71111"/>
                        <a14:foregroundMark x1="72889" y1="79111" x2="72889" y2="7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207" y="1687867"/>
            <a:ext cx="800921" cy="800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33A280-5C5B-404D-9C48-D66DE4EA1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0000" l="10000" r="90000">
                        <a14:foregroundMark x1="23750" y1="19219" x2="23750" y2="19219"/>
                        <a14:foregroundMark x1="23438" y1="10156" x2="23438" y2="10156"/>
                        <a14:foregroundMark x1="74063" y1="18750" x2="74063" y2="18750"/>
                        <a14:foregroundMark x1="74844" y1="9375" x2="74844" y2="9375"/>
                        <a14:foregroundMark x1="55469" y1="48438" x2="55469" y2="48438"/>
                        <a14:foregroundMark x1="30625" y1="34531" x2="44063" y2="35781"/>
                        <a14:foregroundMark x1="44063" y1="35781" x2="64375" y2="46094"/>
                        <a14:foregroundMark x1="64375" y1="46094" x2="55625" y2="64531"/>
                        <a14:foregroundMark x1="55625" y1="64531" x2="37344" y2="53281"/>
                        <a14:foregroundMark x1="37344" y1="53281" x2="41875" y2="44063"/>
                        <a14:foregroundMark x1="41875" y1="44063" x2="45000" y2="44844"/>
                        <a14:foregroundMark x1="36406" y1="72188" x2="76875" y2="72188"/>
                        <a14:foregroundMark x1="34688" y1="83438" x2="66250" y2="83906"/>
                        <a14:foregroundMark x1="37188" y1="79375" x2="48438" y2="79375"/>
                        <a14:foregroundMark x1="48438" y1="79375" x2="65156" y2="7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09708" y="3374041"/>
            <a:ext cx="800921" cy="80092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A1AF941-9EF9-4378-8849-8587AE78722A}"/>
              </a:ext>
            </a:extLst>
          </p:cNvPr>
          <p:cNvSpPr/>
          <p:nvPr/>
        </p:nvSpPr>
        <p:spPr>
          <a:xfrm>
            <a:off x="2241347" y="2759178"/>
            <a:ext cx="8434550" cy="23794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5FD31A-A175-43EA-B12C-735A3B21C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0" b="90000" l="7889" r="90889">
                        <a14:foregroundMark x1="7889" y1="61400" x2="7889" y2="61400"/>
                        <a14:foregroundMark x1="63222" y1="9000" x2="63222" y2="9000"/>
                        <a14:foregroundMark x1="90889" y1="60800" x2="90889" y2="60800"/>
                        <a14:foregroundMark x1="88444" y1="53800" x2="88444" y2="53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912" y="2230292"/>
            <a:ext cx="6888201" cy="38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5DE325-D053-4500-986D-19F8319F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5CA6994B-DDBD-4578-89A1-027D2D20A65D}"/>
              </a:ext>
            </a:extLst>
          </p:cNvPr>
          <p:cNvSpPr/>
          <p:nvPr/>
        </p:nvSpPr>
        <p:spPr>
          <a:xfrm>
            <a:off x="973390" y="727826"/>
            <a:ext cx="408038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35A7EF-8A55-462E-8DC0-231E94023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3F4C09EC-E642-432F-8B3D-F9DB38F7E789}"/>
              </a:ext>
            </a:extLst>
          </p:cNvPr>
          <p:cNvSpPr/>
          <p:nvPr/>
        </p:nvSpPr>
        <p:spPr>
          <a:xfrm flipH="1">
            <a:off x="7285702" y="428418"/>
            <a:ext cx="3787584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E9F4AF-97A1-43E8-BD0F-A97A6729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9295" y="2427795"/>
            <a:ext cx="3913971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Khám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phá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95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5E936E-01A9-4931-81F0-FD3D1575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67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2CA9E7-1344-4EA0-9308-8D72A0EE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" y="267630"/>
            <a:ext cx="11100619" cy="63691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0EB6940-90BF-432F-BC0E-0022FA4B2812}"/>
              </a:ext>
            </a:extLst>
          </p:cNvPr>
          <p:cNvSpPr/>
          <p:nvPr/>
        </p:nvSpPr>
        <p:spPr>
          <a:xfrm>
            <a:off x="450997" y="274991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8FBF96F-E92A-437F-8516-B951702C171E}"/>
              </a:ext>
            </a:extLst>
          </p:cNvPr>
          <p:cNvSpPr/>
          <p:nvPr/>
        </p:nvSpPr>
        <p:spPr>
          <a:xfrm>
            <a:off x="443800" y="1016977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DCA6ADB-48AD-4F1B-B712-6A62F9E446A6}"/>
              </a:ext>
            </a:extLst>
          </p:cNvPr>
          <p:cNvCxnSpPr>
            <a:cxnSpLocks/>
          </p:cNvCxnSpPr>
          <p:nvPr/>
        </p:nvCxnSpPr>
        <p:spPr>
          <a:xfrm>
            <a:off x="1956020" y="1447562"/>
            <a:ext cx="53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0FE3059-BB5D-40C6-9113-4CBD5B7393AB}"/>
              </a:ext>
            </a:extLst>
          </p:cNvPr>
          <p:cNvCxnSpPr>
            <a:cxnSpLocks/>
          </p:cNvCxnSpPr>
          <p:nvPr/>
        </p:nvCxnSpPr>
        <p:spPr>
          <a:xfrm>
            <a:off x="4051723" y="1469864"/>
            <a:ext cx="1258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DAB63F3-8796-4BA9-81E1-B3E6633A60A3}"/>
              </a:ext>
            </a:extLst>
          </p:cNvPr>
          <p:cNvCxnSpPr>
            <a:cxnSpLocks/>
          </p:cNvCxnSpPr>
          <p:nvPr/>
        </p:nvCxnSpPr>
        <p:spPr>
          <a:xfrm>
            <a:off x="2163200" y="1935261"/>
            <a:ext cx="1691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241443-5F77-41FD-A0B4-EB545127FD03}"/>
              </a:ext>
            </a:extLst>
          </p:cNvPr>
          <p:cNvSpPr/>
          <p:nvPr/>
        </p:nvSpPr>
        <p:spPr>
          <a:xfrm>
            <a:off x="473299" y="2741362"/>
            <a:ext cx="11033077" cy="8874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F5B0FCF-1B0F-4A46-A963-C67A265DAB1E}"/>
              </a:ext>
            </a:extLst>
          </p:cNvPr>
          <p:cNvSpPr/>
          <p:nvPr/>
        </p:nvSpPr>
        <p:spPr>
          <a:xfrm>
            <a:off x="450997" y="4501447"/>
            <a:ext cx="11092074" cy="17480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xmlns="" id="{E7815F79-4950-45DC-82F7-139249A34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8529" y="286029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xmlns="" id="{35F05BF0-C38D-40DB-8347-6B160094FA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3670" y="4611773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xmlns="" id="{E9374DD6-F591-4DEF-86CE-76B6F1FF2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1787" y="3256867"/>
            <a:ext cx="330832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xmlns="" id="{358F29C7-247C-4311-AD13-74B7A1406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2331" y="3269207"/>
            <a:ext cx="5439247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B29DD71F-D870-4867-89A3-1B1E213F30AE}"/>
              </a:ext>
            </a:extLst>
          </p:cNvPr>
          <p:cNvSpPr/>
          <p:nvPr/>
        </p:nvSpPr>
        <p:spPr>
          <a:xfrm>
            <a:off x="1016873" y="2756873"/>
            <a:ext cx="501904" cy="5542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975B4A7B-FA55-420A-B81F-73339A3E6410}"/>
              </a:ext>
            </a:extLst>
          </p:cNvPr>
          <p:cNvSpPr/>
          <p:nvPr/>
        </p:nvSpPr>
        <p:spPr>
          <a:xfrm>
            <a:off x="5027685" y="2781748"/>
            <a:ext cx="684310" cy="6634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DC361DD4-9A31-44B0-92D3-0005362F6E6D}"/>
              </a:ext>
            </a:extLst>
          </p:cNvPr>
          <p:cNvSpPr/>
          <p:nvPr/>
        </p:nvSpPr>
        <p:spPr>
          <a:xfrm>
            <a:off x="4239726" y="4574807"/>
            <a:ext cx="395388" cy="4803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0">
            <a:extLst>
              <a:ext uri="{FF2B5EF4-FFF2-40B4-BE49-F238E27FC236}">
                <a16:creationId xmlns:a16="http://schemas.microsoft.com/office/drawing/2014/main" xmlns="" id="{5DD7EB64-A0F0-4466-816E-DD5D6DD23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050" y="5008640"/>
            <a:ext cx="306766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xmlns="" id="{0303AC66-EF9A-4154-91CA-ADA56C01F3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658" y="4999894"/>
            <a:ext cx="6722431" cy="133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23">
            <a:extLst>
              <a:ext uri="{FF2B5EF4-FFF2-40B4-BE49-F238E27FC236}">
                <a16:creationId xmlns:a16="http://schemas.microsoft.com/office/drawing/2014/main" xmlns="" id="{8D7785BB-BEFD-4968-A207-C54AB2056E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104" y="5922665"/>
            <a:ext cx="22494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FC6AEDE-68F9-46D7-8D88-733F44C4D9BE}"/>
              </a:ext>
            </a:extLst>
          </p:cNvPr>
          <p:cNvSpPr/>
          <p:nvPr/>
        </p:nvSpPr>
        <p:spPr>
          <a:xfrm>
            <a:off x="1627040" y="3247065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7A151A5-D5A2-4FF1-95A2-2D440E6529E3}"/>
              </a:ext>
            </a:extLst>
          </p:cNvPr>
          <p:cNvSpPr/>
          <p:nvPr/>
        </p:nvSpPr>
        <p:spPr>
          <a:xfrm>
            <a:off x="6837174" y="325793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028CDB7-9112-4870-957E-8890669E0DA5}"/>
              </a:ext>
            </a:extLst>
          </p:cNvPr>
          <p:cNvSpPr/>
          <p:nvPr/>
        </p:nvSpPr>
        <p:spPr>
          <a:xfrm>
            <a:off x="1082499" y="4997501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146F8A4-6640-4ECD-B99B-0E27571D464A}"/>
              </a:ext>
            </a:extLst>
          </p:cNvPr>
          <p:cNvSpPr/>
          <p:nvPr/>
        </p:nvSpPr>
        <p:spPr>
          <a:xfrm>
            <a:off x="6651353" y="499318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02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  <p:bldP spid="20" grpId="0"/>
      <p:bldP spid="30" grpId="0" animBg="1"/>
      <p:bldP spid="32" grpId="0" animBg="1"/>
      <p:bldP spid="33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52854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734</TotalTime>
  <Words>1467</Words>
  <Application>Microsoft Office PowerPoint</Application>
  <PresentationFormat>Custom</PresentationFormat>
  <Paragraphs>134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Ghoster: Lucky Star</cp:lastModifiedBy>
  <cp:revision>15</cp:revision>
  <dcterms:created xsi:type="dcterms:W3CDTF">2022-01-06T15:17:54Z</dcterms:created>
  <dcterms:modified xsi:type="dcterms:W3CDTF">2022-02-10T00:48:18Z</dcterms:modified>
</cp:coreProperties>
</file>