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ppt/tags/tag4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5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470" r:id="rId2"/>
    <p:sldId id="471" r:id="rId3"/>
    <p:sldId id="473" r:id="rId4"/>
    <p:sldId id="478" r:id="rId5"/>
    <p:sldId id="479" r:id="rId6"/>
    <p:sldId id="482" r:id="rId7"/>
    <p:sldId id="472" r:id="rId8"/>
    <p:sldId id="485" r:id="rId9"/>
    <p:sldId id="483" r:id="rId10"/>
    <p:sldId id="486" r:id="rId11"/>
    <p:sldId id="487" r:id="rId12"/>
    <p:sldId id="352" r:id="rId13"/>
    <p:sldId id="484" r:id="rId14"/>
  </p:sldIdLst>
  <p:sldSz cx="12190413" cy="6859588"/>
  <p:notesSz cx="6858000" cy="9144000"/>
  <p:custDataLst>
    <p:tags r:id="rId16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hần Mặc định" id="{1957CAE6-B87D-4D3E-ACFA-0E384E7286DC}">
          <p14:sldIdLst>
            <p14:sldId id="470"/>
          </p14:sldIdLst>
        </p14:section>
        <p14:section name="Tiết 1" id="{FBC02EA0-DF79-4F08-BB07-9058E4B5C966}">
          <p14:sldIdLst>
            <p14:sldId id="471"/>
            <p14:sldId id="473"/>
            <p14:sldId id="478"/>
            <p14:sldId id="479"/>
            <p14:sldId id="482"/>
            <p14:sldId id="472"/>
            <p14:sldId id="485"/>
            <p14:sldId id="483"/>
            <p14:sldId id="486"/>
            <p14:sldId id="487"/>
            <p14:sldId id="352"/>
            <p14:sldId id="484"/>
          </p14:sldIdLst>
        </p14:section>
        <p14:section name="Tiết 2" id="{AA08372D-51DF-4663-9A14-0BC2B43C8FF9}">
          <p14:sldIdLst/>
        </p14:section>
      </p14:sectionLst>
    </p:ext>
    <p:ext uri="{EFAFB233-063F-42B5-8137-9DF3F51BA10A}">
      <p15:sldGuideLst xmlns:p15="http://schemas.microsoft.com/office/powerpoint/2012/main" xmlns="">
        <p15:guide id="1" orient="horz" pos="2161">
          <p15:clr>
            <a:srgbClr val="A4A3A4"/>
          </p15:clr>
        </p15:guide>
        <p15:guide id="2" pos="386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4D2C2"/>
    <a:srgbClr val="B4E9E2"/>
    <a:srgbClr val="FFFF99"/>
    <a:srgbClr val="6DC1B5"/>
    <a:srgbClr val="EB9C52"/>
    <a:srgbClr val="65DDD2"/>
    <a:srgbClr val="F4D2A1"/>
    <a:srgbClr val="1A1A1A"/>
    <a:srgbClr val="41D3C2"/>
    <a:srgbClr val="63DBC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752" autoAdjust="0"/>
    <p:restoredTop sz="97778" autoAdjust="0"/>
  </p:normalViewPr>
  <p:slideViewPr>
    <p:cSldViewPr snapToGrid="0" showGuides="1">
      <p:cViewPr varScale="1">
        <p:scale>
          <a:sx n="88" d="100"/>
          <a:sy n="88" d="100"/>
        </p:scale>
        <p:origin x="-571" y="-77"/>
      </p:cViewPr>
      <p:guideLst>
        <p:guide orient="horz" pos="2161"/>
        <p:guide pos="386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90" d="100"/>
        <a:sy n="9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tags" Target="tags/tag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12C8C0-A3D3-487B-AECC-CB6663EAE28D}" type="datetimeFigureOut">
              <a:rPr lang="zh-CN" altLang="en-US" smtClean="0"/>
              <a:t>2020/8/18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7388" y="1143000"/>
            <a:ext cx="54832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49D3E0-124D-4DFF-AE99-4EA4CC201DB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17776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810328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50309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022391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496752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459932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607354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1225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088374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08837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3802" y="1122624"/>
            <a:ext cx="9142810" cy="2388153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3802" y="3602873"/>
            <a:ext cx="9142810" cy="165614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2020/8/18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36915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2020/8/18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3770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3764" y="365209"/>
            <a:ext cx="2628558" cy="5813184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092" y="365209"/>
            <a:ext cx="7733293" cy="5813184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2020/8/18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2723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5321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71125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2020/8/18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75678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743" y="1710135"/>
            <a:ext cx="10514231" cy="2853398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743" y="4590527"/>
            <a:ext cx="10514231" cy="1500534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2020/8/18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8261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091" y="1826048"/>
            <a:ext cx="5180926" cy="4352346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1396" y="1826048"/>
            <a:ext cx="5180926" cy="4352346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2020/8/18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8902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680" y="365211"/>
            <a:ext cx="10514231" cy="132587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679" y="1681553"/>
            <a:ext cx="5157116" cy="82410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679" y="2505656"/>
            <a:ext cx="5157116" cy="3685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1398" y="1681553"/>
            <a:ext cx="5182513" cy="82410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1398" y="2505656"/>
            <a:ext cx="5182513" cy="3685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2020/8/18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8712796" y="6430009"/>
            <a:ext cx="77513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精美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工作总结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www.1ppt.com/xiazai/zongjie/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工作计划：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www.1ppt.com/xiazai/jihua/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商务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www.1ppt.com/moban/shangwu/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个人简历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www.1ppt.com/xiazai/jianli/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毕业答辩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www.1ppt.com/xiazai/dabian/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工作汇报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www.1ppt.com/xiazai/huibao/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59191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2020/8/18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8750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2020/8/18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9858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679" y="457307"/>
            <a:ext cx="3931725" cy="160057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2514" y="987654"/>
            <a:ext cx="6171397" cy="487475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679" y="2057877"/>
            <a:ext cx="3931725" cy="38124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2020/8/18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8435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679" y="457307"/>
            <a:ext cx="3931725" cy="160057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2514" y="987654"/>
            <a:ext cx="6171397" cy="487475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679" y="2057877"/>
            <a:ext cx="3931725" cy="38124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2020/8/18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6505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092" y="365211"/>
            <a:ext cx="10514231" cy="132587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092" y="1826048"/>
            <a:ext cx="10514231" cy="4352346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092" y="6357823"/>
            <a:ext cx="2742843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4388EF-52D1-4258-9BE5-BCD010C7D4DE}" type="datetimeFigureOut">
              <a:rPr lang="zh-CN" altLang="en-US" smtClean="0"/>
              <a:t>2020/8/18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075" y="6357823"/>
            <a:ext cx="4114264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09480" y="6357823"/>
            <a:ext cx="2742843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34026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706" r:id="rId12"/>
    <p:sldLayoutId id="2147483705" r:id="rId13"/>
  </p:sldLayoutIdLst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4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5" Type="http://schemas.openxmlformats.org/officeDocument/2006/relationships/image" Target="../media/image2.jpg"/><Relationship Id="rId10" Type="http://schemas.openxmlformats.org/officeDocument/2006/relationships/image" Target="../media/image7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0.png"/><Relationship Id="rId4" Type="http://schemas.openxmlformats.org/officeDocument/2006/relationships/image" Target="../media/image39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9.jpg"/><Relationship Id="rId4" Type="http://schemas.openxmlformats.org/officeDocument/2006/relationships/image" Target="../media/image4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9.png"/><Relationship Id="rId5" Type="http://schemas.openxmlformats.org/officeDocument/2006/relationships/image" Target="../media/image44.png"/><Relationship Id="rId4" Type="http://schemas.openxmlformats.org/officeDocument/2006/relationships/image" Target="../media/image39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7" Type="http://schemas.openxmlformats.org/officeDocument/2006/relationships/image" Target="../media/image4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4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g"/><Relationship Id="rId9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G"/><Relationship Id="rId13" Type="http://schemas.openxmlformats.org/officeDocument/2006/relationships/image" Target="../media/image20.JPG"/><Relationship Id="rId18" Type="http://schemas.openxmlformats.org/officeDocument/2006/relationships/image" Target="../media/image25.JPG"/><Relationship Id="rId26" Type="http://schemas.openxmlformats.org/officeDocument/2006/relationships/image" Target="../media/image33.JPG"/><Relationship Id="rId3" Type="http://schemas.openxmlformats.org/officeDocument/2006/relationships/image" Target="../media/image10.png"/><Relationship Id="rId21" Type="http://schemas.openxmlformats.org/officeDocument/2006/relationships/image" Target="../media/image28.JPG"/><Relationship Id="rId7" Type="http://schemas.openxmlformats.org/officeDocument/2006/relationships/image" Target="../media/image14.JPG"/><Relationship Id="rId12" Type="http://schemas.openxmlformats.org/officeDocument/2006/relationships/image" Target="../media/image19.JPG"/><Relationship Id="rId17" Type="http://schemas.openxmlformats.org/officeDocument/2006/relationships/image" Target="../media/image24.JPG"/><Relationship Id="rId25" Type="http://schemas.openxmlformats.org/officeDocument/2006/relationships/image" Target="../media/image32.JP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3.JPG"/><Relationship Id="rId20" Type="http://schemas.openxmlformats.org/officeDocument/2006/relationships/image" Target="../media/image27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.JPG"/><Relationship Id="rId11" Type="http://schemas.openxmlformats.org/officeDocument/2006/relationships/image" Target="../media/image18.JPG"/><Relationship Id="rId24" Type="http://schemas.openxmlformats.org/officeDocument/2006/relationships/image" Target="../media/image31.JPG"/><Relationship Id="rId5" Type="http://schemas.openxmlformats.org/officeDocument/2006/relationships/image" Target="../media/image12.JPG"/><Relationship Id="rId15" Type="http://schemas.openxmlformats.org/officeDocument/2006/relationships/image" Target="../media/image22.JPG"/><Relationship Id="rId23" Type="http://schemas.openxmlformats.org/officeDocument/2006/relationships/image" Target="../media/image30.JPG"/><Relationship Id="rId10" Type="http://schemas.openxmlformats.org/officeDocument/2006/relationships/image" Target="../media/image17.JPG"/><Relationship Id="rId19" Type="http://schemas.openxmlformats.org/officeDocument/2006/relationships/image" Target="../media/image26.JPG"/><Relationship Id="rId4" Type="http://schemas.openxmlformats.org/officeDocument/2006/relationships/image" Target="../media/image11.png"/><Relationship Id="rId9" Type="http://schemas.openxmlformats.org/officeDocument/2006/relationships/image" Target="../media/image16.JPG"/><Relationship Id="rId14" Type="http://schemas.openxmlformats.org/officeDocument/2006/relationships/image" Target="../media/image21.JPG"/><Relationship Id="rId22" Type="http://schemas.openxmlformats.org/officeDocument/2006/relationships/image" Target="../media/image29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5.xml"/><Relationship Id="rId3" Type="http://schemas.microsoft.com/office/2007/relationships/media" Target="../media/media2.mp3"/><Relationship Id="rId7" Type="http://schemas.openxmlformats.org/officeDocument/2006/relationships/slideLayout" Target="../slideLayouts/slideLayout1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file:///C:\Users\Admin\Downloads\Ha&#768;nh%20trang%20so&#770;&#769;%20(2).mp3" TargetMode="External"/><Relationship Id="rId11" Type="http://schemas.openxmlformats.org/officeDocument/2006/relationships/image" Target="../media/image38.png"/><Relationship Id="rId5" Type="http://schemas.microsoft.com/office/2007/relationships/media" Target="file:///C:\Users\Admin\Downloads\Ha&#768;nh%20trang%20so&#770;&#769;%20(2).mp3" TargetMode="External"/><Relationship Id="rId10" Type="http://schemas.openxmlformats.org/officeDocument/2006/relationships/image" Target="../media/image34.jpg"/><Relationship Id="rId4" Type="http://schemas.openxmlformats.org/officeDocument/2006/relationships/audio" Target="../media/media2.mp3"/><Relationship Id="rId9" Type="http://schemas.openxmlformats.org/officeDocument/2006/relationships/image" Target="../media/image3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0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5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g"/><Relationship Id="rId9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42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41.png"/><Relationship Id="rId5" Type="http://schemas.openxmlformats.org/officeDocument/2006/relationships/image" Target="../media/image39.jpg"/><Relationship Id="rId10" Type="http://schemas.openxmlformats.org/officeDocument/2006/relationships/image" Target="../media/image38.png"/><Relationship Id="rId4" Type="http://schemas.openxmlformats.org/officeDocument/2006/relationships/image" Target="../media/image10.png"/><Relationship Id="rId9" Type="http://schemas.openxmlformats.org/officeDocument/2006/relationships/image" Target="../media/image4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3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4E7DFA10-70C6-4944-BB45-3A5BA07D6AB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40"/>
            <a:ext cx="12190413" cy="6857107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58EADE47-76EC-4FF1-8D4C-D2A3F91AB27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020195" y="4511820"/>
            <a:ext cx="3170218" cy="2435398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BE35B2B5-000D-4B6E-8BBF-5E39362126F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20195" y="-176501"/>
            <a:ext cx="3255929" cy="265615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BEBCD21F-6CBB-4108-9208-DE24762C91E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6093" y="3732431"/>
            <a:ext cx="2605158" cy="3236926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4315C9AF-FAF9-43CC-BE9D-226D142B165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82822">
            <a:off x="-249407" y="-14213"/>
            <a:ext cx="3596158" cy="2331575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xmlns="" id="{D5AA8534-6155-4A91-BC51-DECE939680A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92270" y="3295537"/>
            <a:ext cx="4742857" cy="4114286"/>
          </a:xfrm>
          <a:prstGeom prst="rect">
            <a:avLst/>
          </a:prstGeom>
        </p:spPr>
      </p:pic>
      <p:grpSp>
        <p:nvGrpSpPr>
          <p:cNvPr id="36" name="组合 35">
            <a:extLst>
              <a:ext uri="{FF2B5EF4-FFF2-40B4-BE49-F238E27FC236}">
                <a16:creationId xmlns:a16="http://schemas.microsoft.com/office/drawing/2014/main" xmlns="" id="{86A28F77-4173-4F4A-8EB6-6088C604432F}"/>
              </a:ext>
            </a:extLst>
          </p:cNvPr>
          <p:cNvGrpSpPr/>
          <p:nvPr/>
        </p:nvGrpSpPr>
        <p:grpSpPr>
          <a:xfrm>
            <a:off x="968974" y="1132375"/>
            <a:ext cx="10599917" cy="2576069"/>
            <a:chOff x="3232085" y="1219459"/>
            <a:chExt cx="6478099" cy="2576069"/>
          </a:xfrm>
        </p:grpSpPr>
        <p:grpSp>
          <p:nvGrpSpPr>
            <p:cNvPr id="20" name="组合 19">
              <a:extLst>
                <a:ext uri="{FF2B5EF4-FFF2-40B4-BE49-F238E27FC236}">
                  <a16:creationId xmlns:a16="http://schemas.microsoft.com/office/drawing/2014/main" xmlns="" id="{3357A369-AD24-44F0-800B-34CF9636FD89}"/>
                </a:ext>
              </a:extLst>
            </p:cNvPr>
            <p:cNvGrpSpPr/>
            <p:nvPr/>
          </p:nvGrpSpPr>
          <p:grpSpPr>
            <a:xfrm>
              <a:off x="3232085" y="1621694"/>
              <a:ext cx="6478099" cy="2173834"/>
              <a:chOff x="3327335" y="1640744"/>
              <a:chExt cx="6478099" cy="2173834"/>
            </a:xfrm>
          </p:grpSpPr>
          <p:sp>
            <p:nvSpPr>
              <p:cNvPr id="21" name="18">
                <a:extLst>
                  <a:ext uri="{FF2B5EF4-FFF2-40B4-BE49-F238E27FC236}">
                    <a16:creationId xmlns:a16="http://schemas.microsoft.com/office/drawing/2014/main" xmlns="" id="{D2FA2529-9F26-461A-A62A-9DA8F1E8377D}"/>
                  </a:ext>
                </a:extLst>
              </p:cNvPr>
              <p:cNvSpPr>
                <a:spLocks noChangeArrowheads="1"/>
              </p:cNvSpPr>
              <p:nvPr>
                <p:custDataLst>
                  <p:tags r:id="rId1"/>
                </p:custDataLst>
              </p:nvPr>
            </p:nvSpPr>
            <p:spPr bwMode="auto">
              <a:xfrm>
                <a:off x="3327335" y="2583472"/>
                <a:ext cx="6478099" cy="1231106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square" lIns="0" tIns="0" rIns="0" bIns="0">
                <a:spAutoFit/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zh-CN" sz="8000" dirty="0" err="1">
                    <a:solidFill>
                      <a:schemeClr val="accent6">
                        <a:lumMod val="50000"/>
                      </a:schemeClr>
                    </a:solidFill>
                    <a:latin typeface="Arial-Rounded" panose="020B0500000000000000" pitchFamily="34" charset="-93"/>
                    <a:ea typeface="Arial-Rounded" panose="020B0500000000000000" pitchFamily="34" charset="-93"/>
                    <a:cs typeface="Arial-Rounded" panose="020B0500000000000000" pitchFamily="34" charset="-93"/>
                  </a:rPr>
                  <a:t>Ôn</a:t>
                </a:r>
                <a:r>
                  <a:rPr lang="en-US" altLang="zh-CN" sz="8000" dirty="0">
                    <a:solidFill>
                      <a:schemeClr val="accent6">
                        <a:lumMod val="50000"/>
                      </a:schemeClr>
                    </a:solidFill>
                    <a:latin typeface="Arial-Rounded" panose="020B0500000000000000" pitchFamily="34" charset="-93"/>
                    <a:ea typeface="Arial-Rounded" panose="020B0500000000000000" pitchFamily="34" charset="-93"/>
                    <a:cs typeface="Arial-Rounded" panose="020B0500000000000000" pitchFamily="34" charset="-93"/>
                  </a:rPr>
                  <a:t> </a:t>
                </a:r>
                <a:r>
                  <a:rPr lang="en-US" altLang="zh-CN" sz="8000" dirty="0" err="1">
                    <a:solidFill>
                      <a:schemeClr val="accent6">
                        <a:lumMod val="50000"/>
                      </a:schemeClr>
                    </a:solidFill>
                    <a:latin typeface="Arial-Rounded" panose="020B0500000000000000" pitchFamily="34" charset="-93"/>
                    <a:ea typeface="Arial-Rounded" panose="020B0500000000000000" pitchFamily="34" charset="-93"/>
                    <a:cs typeface="Arial-Rounded" panose="020B0500000000000000" pitchFamily="34" charset="-93"/>
                  </a:rPr>
                  <a:t>tập</a:t>
                </a:r>
                <a:r>
                  <a:rPr lang="en-US" altLang="zh-CN" sz="8000" dirty="0">
                    <a:solidFill>
                      <a:schemeClr val="accent6">
                        <a:lumMod val="50000"/>
                      </a:schemeClr>
                    </a:solidFill>
                    <a:latin typeface="Arial-Rounded" panose="020B0500000000000000" pitchFamily="34" charset="-93"/>
                    <a:ea typeface="Arial-Rounded" panose="020B0500000000000000" pitchFamily="34" charset="-93"/>
                    <a:cs typeface="Arial-Rounded" panose="020B0500000000000000" pitchFamily="34" charset="-93"/>
                  </a:rPr>
                  <a:t> </a:t>
                </a:r>
                <a:r>
                  <a:rPr lang="en-US" altLang="zh-CN" sz="8000" dirty="0" err="1">
                    <a:solidFill>
                      <a:schemeClr val="accent6">
                        <a:lumMod val="50000"/>
                      </a:schemeClr>
                    </a:solidFill>
                    <a:latin typeface="Arial-Rounded" panose="020B0500000000000000" pitchFamily="34" charset="-93"/>
                    <a:ea typeface="Arial-Rounded" panose="020B0500000000000000" pitchFamily="34" charset="-93"/>
                    <a:cs typeface="Arial-Rounded" panose="020B0500000000000000" pitchFamily="34" charset="-93"/>
                  </a:rPr>
                  <a:t>và</a:t>
                </a:r>
                <a:r>
                  <a:rPr lang="en-US" altLang="zh-CN" sz="8000" dirty="0">
                    <a:solidFill>
                      <a:schemeClr val="accent6">
                        <a:lumMod val="50000"/>
                      </a:schemeClr>
                    </a:solidFill>
                    <a:latin typeface="Arial-Rounded" panose="020B0500000000000000" pitchFamily="34" charset="-93"/>
                    <a:ea typeface="Arial-Rounded" panose="020B0500000000000000" pitchFamily="34" charset="-93"/>
                    <a:cs typeface="Arial-Rounded" panose="020B0500000000000000" pitchFamily="34" charset="-93"/>
                  </a:rPr>
                  <a:t> </a:t>
                </a:r>
                <a:r>
                  <a:rPr lang="en-US" altLang="zh-CN" sz="8000" dirty="0" err="1">
                    <a:solidFill>
                      <a:schemeClr val="accent6">
                        <a:lumMod val="50000"/>
                      </a:schemeClr>
                    </a:solidFill>
                    <a:latin typeface="Arial-Rounded" panose="020B0500000000000000" pitchFamily="34" charset="-93"/>
                    <a:ea typeface="Arial-Rounded" panose="020B0500000000000000" pitchFamily="34" charset="-93"/>
                    <a:cs typeface="Arial-Rounded" panose="020B0500000000000000" pitchFamily="34" charset="-93"/>
                  </a:rPr>
                  <a:t>kể</a:t>
                </a:r>
                <a:r>
                  <a:rPr lang="en-US" altLang="zh-CN" sz="8000" dirty="0">
                    <a:solidFill>
                      <a:schemeClr val="accent6">
                        <a:lumMod val="50000"/>
                      </a:schemeClr>
                    </a:solidFill>
                    <a:latin typeface="Arial-Rounded" panose="020B0500000000000000" pitchFamily="34" charset="-93"/>
                    <a:ea typeface="Arial-Rounded" panose="020B0500000000000000" pitchFamily="34" charset="-93"/>
                    <a:cs typeface="Arial-Rounded" panose="020B0500000000000000" pitchFamily="34" charset="-93"/>
                  </a:rPr>
                  <a:t> </a:t>
                </a:r>
                <a:r>
                  <a:rPr lang="en-US" altLang="zh-CN" sz="8000" dirty="0" err="1">
                    <a:solidFill>
                      <a:schemeClr val="accent6">
                        <a:lumMod val="50000"/>
                      </a:schemeClr>
                    </a:solidFill>
                    <a:latin typeface="Arial-Rounded" panose="020B0500000000000000" pitchFamily="34" charset="-93"/>
                    <a:ea typeface="Arial-Rounded" panose="020B0500000000000000" pitchFamily="34" charset="-93"/>
                    <a:cs typeface="Arial-Rounded" panose="020B0500000000000000" pitchFamily="34" charset="-93"/>
                  </a:rPr>
                  <a:t>chuyện</a:t>
                </a:r>
                <a:endParaRPr lang="en-US" altLang="zh-CN" sz="8000" dirty="0">
                  <a:solidFill>
                    <a:schemeClr val="accent6">
                      <a:lumMod val="50000"/>
                    </a:schemeClr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endParaRPr>
              </a:p>
            </p:txBody>
          </p:sp>
          <p:sp>
            <p:nvSpPr>
              <p:cNvPr id="22" name="18">
                <a:extLst>
                  <a:ext uri="{FF2B5EF4-FFF2-40B4-BE49-F238E27FC236}">
                    <a16:creationId xmlns:a16="http://schemas.microsoft.com/office/drawing/2014/main" xmlns="" id="{9DEFEACE-0683-44B7-9A14-3DA92A317873}"/>
                  </a:ext>
                </a:extLst>
              </p:cNvPr>
              <p:cNvSpPr>
                <a:spLocks noChangeArrowheads="1"/>
              </p:cNvSpPr>
              <p:nvPr>
                <p:custDataLst>
                  <p:tags r:id="rId2"/>
                </p:custDataLst>
              </p:nvPr>
            </p:nvSpPr>
            <p:spPr bwMode="auto">
              <a:xfrm>
                <a:off x="4050092" y="1640744"/>
                <a:ext cx="4602606" cy="92333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square" lIns="0" tIns="0" rIns="0" bIns="0">
                <a:spAutoFit/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zh-CN" sz="6000" spc="300" dirty="0" err="1">
                    <a:solidFill>
                      <a:srgbClr val="00B050"/>
                    </a:solidFill>
                    <a:latin typeface="Arial-Rounded" panose="020B0500000000000000" pitchFamily="34" charset="-93"/>
                    <a:ea typeface="Arial-Rounded" panose="020B0500000000000000" pitchFamily="34" charset="-93"/>
                    <a:cs typeface="Arial-Rounded" panose="020B0500000000000000" pitchFamily="34" charset="-93"/>
                  </a:rPr>
                  <a:t>Bài</a:t>
                </a:r>
                <a:r>
                  <a:rPr lang="en-US" altLang="zh-CN" sz="6000" spc="300" dirty="0">
                    <a:solidFill>
                      <a:srgbClr val="00B050"/>
                    </a:solidFill>
                    <a:latin typeface="Arial-Rounded" panose="020B0500000000000000" pitchFamily="34" charset="-93"/>
                    <a:ea typeface="Arial-Rounded" panose="020B0500000000000000" pitchFamily="34" charset="-93"/>
                    <a:cs typeface="Arial-Rounded" panose="020B0500000000000000" pitchFamily="34" charset="-93"/>
                  </a:rPr>
                  <a:t> </a:t>
                </a:r>
                <a:r>
                  <a:rPr lang="en-US" altLang="zh-CN" sz="6000" spc="300" dirty="0" smtClean="0">
                    <a:solidFill>
                      <a:srgbClr val="00B050"/>
                    </a:solidFill>
                    <a:latin typeface="Arial-Rounded" panose="020B0500000000000000" pitchFamily="34" charset="-93"/>
                    <a:ea typeface="Arial-Rounded" panose="020B0500000000000000" pitchFamily="34" charset="-93"/>
                    <a:cs typeface="Arial-Rounded" panose="020B0500000000000000" pitchFamily="34" charset="-93"/>
                  </a:rPr>
                  <a:t>80</a:t>
                </a:r>
                <a:endParaRPr lang="en-US" altLang="zh-CN" sz="6000" spc="300" dirty="0">
                  <a:solidFill>
                    <a:srgbClr val="00B05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endParaRPr>
              </a:p>
            </p:txBody>
          </p:sp>
        </p:grpSp>
        <p:pic>
          <p:nvPicPr>
            <p:cNvPr id="35" name="图片 34">
              <a:extLst>
                <a:ext uri="{FF2B5EF4-FFF2-40B4-BE49-F238E27FC236}">
                  <a16:creationId xmlns:a16="http://schemas.microsoft.com/office/drawing/2014/main" xmlns="" id="{42E1DD1B-5A3D-42B3-97B3-65F110F08B0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054579">
              <a:off x="6980076" y="1219459"/>
              <a:ext cx="1042370" cy="94971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62424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000"/>
    </mc:Choice>
    <mc:Fallback xmlns="">
      <p:transition advTm="3000"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125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8" fill="hold" nodeType="withEffect" p14:presetBounceEnd="46667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6667">
                                          <p:cBhvr additive="base">
                                            <p:cTn id="10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6667">
                                          <p:cBhvr additive="base">
                                            <p:cTn id="11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3" presetID="2" presetClass="entr" presetSubtype="6" fill="hold" nodeType="afterEffect" p14:presetBounceEnd="46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6667">
                                          <p:cBhvr additive="base">
                                            <p:cTn id="15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6667">
                                          <p:cBhvr additive="base">
                                            <p:cTn id="16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2" fill="hold" nodeType="withEffect" p14:presetBounceEnd="46667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6667">
                                          <p:cBhvr additive="base">
                                            <p:cTn id="19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6667">
                                          <p:cBhvr additive="base">
                                            <p:cTn id="20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 p14:presetBounceEnd="46667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6667">
                                          <p:cBhvr additive="base">
                                            <p:cTn id="23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6667">
                                          <p:cBhvr additive="base">
                                            <p:cTn id="24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1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0" dur="1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1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10"/>
                                </p:stCondLst>
                                <p:childTnLst>
                                  <p:par>
                                    <p:cTn id="33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510"/>
                                </p:stCondLst>
                                <p:childTnLst>
                                  <p:par>
                                    <p:cTn id="37" presetID="59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23193E-6 -0.00023 C 1.23193E-6 -0.03517 0.02891 -0.13631 0.05391 -0.14279 C 0.07892 -0.14927 0.1228 -0.07428 0.15002 -0.03911 C 0.17684 -0.00416 0.18114 0.06758 0.21617 0.06758 C 0.24964 0.06758 0.42818 -0.01805 0.42818 -0.05299 " pathEditMode="relative" rAng="0" ptsTypes="AAAAA">
                                          <p:cBhvr>
                                            <p:cTn id="38" dur="2000" spd="-100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1409" y="-3772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125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8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3" presetID="2" presetClass="entr" presetSubtype="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2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1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0" dur="1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1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10"/>
                                </p:stCondLst>
                                <p:childTnLst>
                                  <p:par>
                                    <p:cTn id="33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510"/>
                                </p:stCondLst>
                                <p:childTnLst>
                                  <p:par>
                                    <p:cTn id="37" presetID="59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23193E-6 -0.00023 C 1.23193E-6 -0.03517 0.02891 -0.13631 0.05391 -0.14279 C 0.07892 -0.14927 0.1228 -0.07428 0.15002 -0.03911 C 0.17684 -0.00416 0.18114 0.06758 0.21617 0.06758 C 0.24964 0.06758 0.42818 -0.01805 0.42818 -0.05299 " pathEditMode="relative" rAng="0" ptsTypes="AAAAA">
                                          <p:cBhvr>
                                            <p:cTn id="38" dur="2000" spd="-100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1409" y="-3772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5121" y="141962"/>
            <a:ext cx="7902923" cy="4385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984" y="4767365"/>
            <a:ext cx="9940413" cy="1497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Hình ảnh 4">
            <a:extLst>
              <a:ext uri="{FF2B5EF4-FFF2-40B4-BE49-F238E27FC236}">
                <a16:creationId xmlns:a16="http://schemas.microsoft.com/office/drawing/2014/main" xmlns="" id="{73C7703C-330C-4112-9422-8637CFA6A66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21" t="19163" r="68274" b="75209"/>
          <a:stretch/>
        </p:blipFill>
        <p:spPr>
          <a:xfrm>
            <a:off x="0" y="0"/>
            <a:ext cx="2639961" cy="12197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xmlns="" id="{4B91D39C-EC93-4870-AC18-09E70B2E7B2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91059" y="75131"/>
            <a:ext cx="1512581" cy="1328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4769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4">
            <a:extLst>
              <a:ext uri="{FF2B5EF4-FFF2-40B4-BE49-F238E27FC236}">
                <a16:creationId xmlns:a16="http://schemas.microsoft.com/office/drawing/2014/main" xmlns="" id="{4B91D39C-EC93-4870-AC18-09E70B2E7B2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21189" y="146151"/>
            <a:ext cx="1036058" cy="910292"/>
          </a:xfrm>
          <a:prstGeom prst="rect">
            <a:avLst/>
          </a:prstGeom>
        </p:spPr>
      </p:pic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4235" y="270008"/>
            <a:ext cx="9007544" cy="48035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565" y="5020275"/>
            <a:ext cx="9608278" cy="14368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Hình ảnh 4">
            <a:extLst>
              <a:ext uri="{FF2B5EF4-FFF2-40B4-BE49-F238E27FC236}">
                <a16:creationId xmlns:a16="http://schemas.microsoft.com/office/drawing/2014/main" xmlns="" id="{73C7703C-330C-4112-9422-8637CFA6A66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21" t="19163" r="68274" b="75209"/>
          <a:stretch/>
        </p:blipFill>
        <p:spPr>
          <a:xfrm>
            <a:off x="57706" y="0"/>
            <a:ext cx="1677880" cy="7752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58757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2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4B91D39C-EC93-4870-AC18-09E70B2E7B2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84028" y="195400"/>
            <a:ext cx="1169955" cy="1014900"/>
          </a:xfrm>
          <a:prstGeom prst="rect">
            <a:avLst/>
          </a:prstGeom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xmlns="" id="{73C7703C-330C-4112-9422-8637CFA6A66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21" t="19163" r="68274" b="75209"/>
          <a:stretch/>
        </p:blipFill>
        <p:spPr>
          <a:xfrm>
            <a:off x="1" y="57377"/>
            <a:ext cx="2533070" cy="7771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3071" y="279319"/>
            <a:ext cx="7835759" cy="48035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3071" y="5202601"/>
            <a:ext cx="9531682" cy="15248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13290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4">
            <a:extLst>
              <a:ext uri="{FF2B5EF4-FFF2-40B4-BE49-F238E27FC236}">
                <a16:creationId xmlns:a16="http://schemas.microsoft.com/office/drawing/2014/main" xmlns="" id="{4B91D39C-EC93-4870-AC18-09E70B2E7B2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93825" y="0"/>
            <a:ext cx="1169955" cy="1014900"/>
          </a:xfrm>
          <a:prstGeom prst="rect">
            <a:avLst/>
          </a:prstGeom>
        </p:spPr>
      </p:pic>
      <p:pic>
        <p:nvPicPr>
          <p:cNvPr id="3" name="Hình ảnh 4">
            <a:extLst>
              <a:ext uri="{FF2B5EF4-FFF2-40B4-BE49-F238E27FC236}">
                <a16:creationId xmlns:a16="http://schemas.microsoft.com/office/drawing/2014/main" xmlns="" id="{73C7703C-330C-4112-9422-8637CFA6A66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21" t="19163" r="68274" b="75209"/>
          <a:stretch/>
        </p:blipFill>
        <p:spPr>
          <a:xfrm>
            <a:off x="-195309" y="-123993"/>
            <a:ext cx="3308111" cy="10149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464" y="890907"/>
            <a:ext cx="4690669" cy="2806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4279" y="890907"/>
            <a:ext cx="5219138" cy="2806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463" y="4037240"/>
            <a:ext cx="4690669" cy="24612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1203" y="3980628"/>
            <a:ext cx="4976905" cy="25178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44351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791920B4-238B-485A-8232-33FDF5A04B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40"/>
            <a:ext cx="12190413" cy="6857107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B80E7CE0-B765-437A-A2E9-9C4B8CDE0A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020195" y="4511820"/>
            <a:ext cx="3170218" cy="2435398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746DBA0C-2699-4B9A-9341-CBD7A34F261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20195" y="-176501"/>
            <a:ext cx="3255929" cy="2656152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2DE79D2B-2D3E-464B-9B58-06B840E58B9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6093" y="3732431"/>
            <a:ext cx="2605158" cy="3236926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7945A691-C125-4C19-B668-FC1D51D1490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82822">
            <a:off x="-249407" y="-14213"/>
            <a:ext cx="3596158" cy="2331575"/>
          </a:xfrm>
          <a:prstGeom prst="rect">
            <a:avLst/>
          </a:prstGeom>
        </p:spPr>
      </p:pic>
      <p:sp>
        <p:nvSpPr>
          <p:cNvPr id="16" name="MH_Number_1">
            <a:extLst>
              <a:ext uri="{FF2B5EF4-FFF2-40B4-BE49-F238E27FC236}">
                <a16:creationId xmlns:a16="http://schemas.microsoft.com/office/drawing/2014/main" xmlns="" id="{7D500CB4-F45F-415F-A44D-A636FB126A65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2191099" y="2128126"/>
            <a:ext cx="2331191" cy="2210974"/>
          </a:xfrm>
          <a:prstGeom prst="ellipse">
            <a:avLst/>
          </a:prstGeom>
          <a:solidFill>
            <a:srgbClr val="6DC1B5"/>
          </a:solidFill>
          <a:ln w="28575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eaLnBrk="1" hangingPunct="1">
              <a:defRPr/>
            </a:pPr>
            <a:r>
              <a:rPr lang="en-US" altLang="zh-CN" sz="4400" noProof="1">
                <a:solidFill>
                  <a:schemeClr val="bg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Arial" panose="020B0604020202020204" pitchFamily="34" charset="0"/>
              </a:rPr>
              <a:t>Bài </a:t>
            </a:r>
            <a:r>
              <a:rPr lang="en-US" altLang="zh-CN" sz="4400" noProof="1" smtClean="0">
                <a:solidFill>
                  <a:schemeClr val="bg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Arial" panose="020B0604020202020204" pitchFamily="34" charset="0"/>
              </a:rPr>
              <a:t>80</a:t>
            </a:r>
            <a:endParaRPr lang="en-US" altLang="zh-CN" sz="1400" b="1" noProof="1">
              <a:solidFill>
                <a:schemeClr val="bg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Arial" panose="020B0604020202020204" pitchFamily="34" charset="0"/>
            </a:endParaRPr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xmlns="" id="{7FB76703-A69C-4217-82AE-C3C5A6AE32DC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24088" y="1151574"/>
            <a:ext cx="1667222" cy="1446264"/>
          </a:xfrm>
          <a:prstGeom prst="rect">
            <a:avLst/>
          </a:prstGeom>
        </p:spPr>
      </p:pic>
      <p:sp>
        <p:nvSpPr>
          <p:cNvPr id="19" name="矩形 18">
            <a:extLst>
              <a:ext uri="{FF2B5EF4-FFF2-40B4-BE49-F238E27FC236}">
                <a16:creationId xmlns:a16="http://schemas.microsoft.com/office/drawing/2014/main" xmlns="" id="{1FAF570B-F619-4A69-AE6D-945E148F86B5}"/>
              </a:ext>
            </a:extLst>
          </p:cNvPr>
          <p:cNvSpPr/>
          <p:nvPr/>
        </p:nvSpPr>
        <p:spPr>
          <a:xfrm>
            <a:off x="4480272" y="2731629"/>
            <a:ext cx="3865562" cy="1107996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algn="ctr" eaLnBrk="1" hangingPunct="1">
              <a:defRPr/>
            </a:pPr>
            <a:r>
              <a:rPr lang="en-US" altLang="zh-CN" sz="7200" b="1" noProof="1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Arial" panose="020B0604020202020204" pitchFamily="34" charset="0"/>
              </a:rPr>
              <a:t>Tiết 1</a:t>
            </a:r>
            <a:endParaRPr lang="zh-CN" altLang="en-US" sz="7200" b="1" noProof="1">
              <a:solidFill>
                <a:schemeClr val="accent6">
                  <a:lumMod val="50000"/>
                </a:schemeClr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Arial" panose="020B0604020202020204" pitchFamily="34" charset="0"/>
            </a:endParaRPr>
          </a:p>
        </p:txBody>
      </p:sp>
      <p:grpSp>
        <p:nvGrpSpPr>
          <p:cNvPr id="21" name="组合 20">
            <a:extLst>
              <a:ext uri="{FF2B5EF4-FFF2-40B4-BE49-F238E27FC236}">
                <a16:creationId xmlns:a16="http://schemas.microsoft.com/office/drawing/2014/main" xmlns="" id="{386D35B2-30E6-4813-B3A9-7868074A11D5}"/>
              </a:ext>
            </a:extLst>
          </p:cNvPr>
          <p:cNvGrpSpPr/>
          <p:nvPr/>
        </p:nvGrpSpPr>
        <p:grpSpPr>
          <a:xfrm>
            <a:off x="4979521" y="2469225"/>
            <a:ext cx="4288638" cy="1620900"/>
            <a:chOff x="2802618" y="3142289"/>
            <a:chExt cx="6578600" cy="1012684"/>
          </a:xfrm>
        </p:grpSpPr>
        <p:cxnSp>
          <p:nvCxnSpPr>
            <p:cNvPr id="22" name="直接连接符 21">
              <a:extLst>
                <a:ext uri="{FF2B5EF4-FFF2-40B4-BE49-F238E27FC236}">
                  <a16:creationId xmlns:a16="http://schemas.microsoft.com/office/drawing/2014/main" xmlns="" id="{733672C6-74C4-42B9-9F23-6D29C224ED59}"/>
                </a:ext>
              </a:extLst>
            </p:cNvPr>
            <p:cNvCxnSpPr/>
            <p:nvPr/>
          </p:nvCxnSpPr>
          <p:spPr>
            <a:xfrm>
              <a:off x="2802618" y="3142289"/>
              <a:ext cx="6578600" cy="0"/>
            </a:xfrm>
            <a:prstGeom prst="line">
              <a:avLst/>
            </a:prstGeom>
            <a:ln>
              <a:solidFill>
                <a:srgbClr val="6DC1B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直接连接符 22">
              <a:extLst>
                <a:ext uri="{FF2B5EF4-FFF2-40B4-BE49-F238E27FC236}">
                  <a16:creationId xmlns:a16="http://schemas.microsoft.com/office/drawing/2014/main" xmlns="" id="{844239F3-6613-42A2-9C8F-37BB9CBF1175}"/>
                </a:ext>
              </a:extLst>
            </p:cNvPr>
            <p:cNvCxnSpPr/>
            <p:nvPr/>
          </p:nvCxnSpPr>
          <p:spPr>
            <a:xfrm>
              <a:off x="2802618" y="4154973"/>
              <a:ext cx="6578600" cy="0"/>
            </a:xfrm>
            <a:prstGeom prst="line">
              <a:avLst/>
            </a:prstGeom>
            <a:ln>
              <a:solidFill>
                <a:srgbClr val="6DC1B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804804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75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8" fill="hold" nodeType="withEffect" p14:presetBounceEnd="46667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6667">
                                          <p:cBhvr additive="base">
                                            <p:cTn id="10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6667">
                                          <p:cBhvr additive="base">
                                            <p:cTn id="11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3" presetID="2" presetClass="entr" presetSubtype="6" fill="hold" nodeType="afterEffect" p14:presetBounceEnd="46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6667">
                                          <p:cBhvr additive="base">
                                            <p:cTn id="15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6667">
                                          <p:cBhvr additive="base">
                                            <p:cTn id="16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2" fill="hold" nodeType="withEffect" p14:presetBounceEnd="46667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6667">
                                          <p:cBhvr additive="base">
                                            <p:cTn id="19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6667">
                                          <p:cBhvr additive="base">
                                            <p:cTn id="20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 p14:presetBounceEnd="46667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6667">
                                          <p:cBhvr additive="base">
                                            <p:cTn id="23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6667">
                                          <p:cBhvr additive="base">
                                            <p:cTn id="24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2750"/>
                                </p:stCondLst>
                                <p:childTnLst>
                                  <p:par>
                                    <p:cTn id="26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3250"/>
                                </p:stCondLst>
                                <p:childTnLst>
                                  <p:par>
                                    <p:cTn id="32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10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5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4250"/>
                                </p:stCondLst>
                                <p:childTnLst>
                                  <p:par>
                                    <p:cTn id="38" presetID="16" presetClass="entr" presetSubtype="2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0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1" fill="hold">
                                <p:stCondLst>
                                  <p:cond delay="4750"/>
                                </p:stCondLst>
                                <p:childTnLst>
                                  <p:par>
                                    <p:cTn id="42" presetID="23" presetClass="entr" presetSubtype="3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4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 animBg="1"/>
          <p:bldP spid="1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75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8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3" presetID="2" presetClass="entr" presetSubtype="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2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2750"/>
                                </p:stCondLst>
                                <p:childTnLst>
                                  <p:par>
                                    <p:cTn id="26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3250"/>
                                </p:stCondLst>
                                <p:childTnLst>
                                  <p:par>
                                    <p:cTn id="32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10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5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4250"/>
                                </p:stCondLst>
                                <p:childTnLst>
                                  <p:par>
                                    <p:cTn id="38" presetID="16" presetClass="entr" presetSubtype="2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0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1" fill="hold">
                                <p:stCondLst>
                                  <p:cond delay="4750"/>
                                </p:stCondLst>
                                <p:childTnLst>
                                  <p:par>
                                    <p:cTn id="42" presetID="23" presetClass="entr" presetSubtype="3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4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 animBg="1"/>
          <p:bldP spid="19" grpId="0"/>
        </p:bld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4B91D39C-EC93-4870-AC18-09E70B2E7B2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35478" y="-46865"/>
            <a:ext cx="1469106" cy="1186552"/>
          </a:xfrm>
          <a:prstGeom prst="rect">
            <a:avLst/>
          </a:prstGeo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6865"/>
            <a:ext cx="1683026" cy="1014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929" y="1352701"/>
            <a:ext cx="1424940" cy="107442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0971" y="1376788"/>
            <a:ext cx="1402080" cy="103632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1843" y="1410932"/>
            <a:ext cx="1394460" cy="98298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0270" y="5386204"/>
            <a:ext cx="1440180" cy="102108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2355" y="4064015"/>
            <a:ext cx="1371600" cy="103632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0306" y="2722199"/>
            <a:ext cx="1424940" cy="10287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3352" y="1383181"/>
            <a:ext cx="1379220" cy="101346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6321" y="5352168"/>
            <a:ext cx="1409700" cy="96774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2620" y="4078804"/>
            <a:ext cx="1379220" cy="9906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6097" y="1405969"/>
            <a:ext cx="1348740" cy="99822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2355" y="5352168"/>
            <a:ext cx="1402080" cy="108204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5478" y="1348786"/>
            <a:ext cx="1371600" cy="102108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0272" y="2737439"/>
            <a:ext cx="1417320" cy="99822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2505" y="5386204"/>
            <a:ext cx="1386840" cy="99822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2370" y="4074223"/>
            <a:ext cx="1409700" cy="9906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0272" y="1371751"/>
            <a:ext cx="1348740" cy="104394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6321" y="4081771"/>
            <a:ext cx="1363980" cy="102108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2801" y="2706959"/>
            <a:ext cx="1394460" cy="99822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6097" y="2762232"/>
            <a:ext cx="1417320" cy="98298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7661" y="2775539"/>
            <a:ext cx="1417320" cy="97536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1843" y="2792009"/>
            <a:ext cx="1386840" cy="96012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929" y="2737439"/>
            <a:ext cx="1371600" cy="1013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88661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3000"/>
    </mc:Choice>
    <mc:Fallback>
      <p:transition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4" fill="hold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4" fill="hold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4" fill="hold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4" fill="hold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2" presetClass="entr" presetSubtype="4" fill="hold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7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4" fill="hold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 descr="Ảnh có chứa văn bản&#10;&#10;Mô tả được tạo tự động">
            <a:extLst>
              <a:ext uri="{FF2B5EF4-FFF2-40B4-BE49-F238E27FC236}">
                <a16:creationId xmlns:a16="http://schemas.microsoft.com/office/drawing/2014/main" xmlns="" id="{33586684-7318-45CE-91D2-F5B552C8265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58" t="15982" r="76887" b="78155"/>
          <a:stretch/>
        </p:blipFill>
        <p:spPr>
          <a:xfrm>
            <a:off x="3776870" y="1736036"/>
            <a:ext cx="1819641" cy="8216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738" y="394252"/>
            <a:ext cx="11675165" cy="61622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6316"/>
            <a:ext cx="2121408" cy="10024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图片 14">
            <a:extLst>
              <a:ext uri="{FF2B5EF4-FFF2-40B4-BE49-F238E27FC236}">
                <a16:creationId xmlns:a16="http://schemas.microsoft.com/office/drawing/2014/main" xmlns="" id="{4B91D39C-EC93-4870-AC18-09E70B2E7B26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477877">
            <a:off x="12102746" y="-199024"/>
            <a:ext cx="1469106" cy="1186552"/>
          </a:xfrm>
          <a:prstGeom prst="rect">
            <a:avLst/>
          </a:prstGeom>
        </p:spPr>
      </p:pic>
      <p:pic>
        <p:nvPicPr>
          <p:cNvPr id="23" name="图片 14">
            <a:extLst>
              <a:ext uri="{FF2B5EF4-FFF2-40B4-BE49-F238E27FC236}">
                <a16:creationId xmlns:a16="http://schemas.microsoft.com/office/drawing/2014/main" xmlns="" id="{4B91D39C-EC93-4870-AC18-09E70B2E7B26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477877">
            <a:off x="13657436" y="-264362"/>
            <a:ext cx="1469106" cy="1186552"/>
          </a:xfrm>
          <a:prstGeom prst="rect">
            <a:avLst/>
          </a:prstGeom>
        </p:spPr>
      </p:pic>
      <p:pic>
        <p:nvPicPr>
          <p:cNvPr id="24" name="图片 14">
            <a:extLst>
              <a:ext uri="{FF2B5EF4-FFF2-40B4-BE49-F238E27FC236}">
                <a16:creationId xmlns:a16="http://schemas.microsoft.com/office/drawing/2014/main" xmlns="" id="{4B91D39C-EC93-4870-AC18-09E70B2E7B26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263731">
            <a:off x="12102747" y="1236589"/>
            <a:ext cx="1469106" cy="1186552"/>
          </a:xfrm>
          <a:prstGeom prst="rect">
            <a:avLst/>
          </a:prstGeom>
        </p:spPr>
      </p:pic>
      <p:pic>
        <p:nvPicPr>
          <p:cNvPr id="25" name="图片 14">
            <a:extLst>
              <a:ext uri="{FF2B5EF4-FFF2-40B4-BE49-F238E27FC236}">
                <a16:creationId xmlns:a16="http://schemas.microsoft.com/office/drawing/2014/main" xmlns="" id="{4B91D39C-EC93-4870-AC18-09E70B2E7B26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477877">
            <a:off x="13740522" y="710607"/>
            <a:ext cx="1469106" cy="1186552"/>
          </a:xfrm>
          <a:prstGeom prst="rect">
            <a:avLst/>
          </a:prstGeom>
        </p:spPr>
      </p:pic>
      <p:pic>
        <p:nvPicPr>
          <p:cNvPr id="26" name="图片 14">
            <a:extLst>
              <a:ext uri="{FF2B5EF4-FFF2-40B4-BE49-F238E27FC236}">
                <a16:creationId xmlns:a16="http://schemas.microsoft.com/office/drawing/2014/main" xmlns="" id="{4B91D39C-EC93-4870-AC18-09E70B2E7B26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477877">
            <a:off x="12451073" y="4156845"/>
            <a:ext cx="1469106" cy="1186552"/>
          </a:xfrm>
          <a:prstGeom prst="rect">
            <a:avLst/>
          </a:prstGeom>
        </p:spPr>
      </p:pic>
      <p:pic>
        <p:nvPicPr>
          <p:cNvPr id="27" name="图片 14">
            <a:extLst>
              <a:ext uri="{FF2B5EF4-FFF2-40B4-BE49-F238E27FC236}">
                <a16:creationId xmlns:a16="http://schemas.microsoft.com/office/drawing/2014/main" xmlns="" id="{4B91D39C-EC93-4870-AC18-09E70B2E7B26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354141">
            <a:off x="14370417" y="4156845"/>
            <a:ext cx="1469106" cy="1186552"/>
          </a:xfrm>
          <a:prstGeom prst="rect">
            <a:avLst/>
          </a:prstGeom>
        </p:spPr>
      </p:pic>
      <p:pic>
        <p:nvPicPr>
          <p:cNvPr id="28" name="图片 14">
            <a:extLst>
              <a:ext uri="{FF2B5EF4-FFF2-40B4-BE49-F238E27FC236}">
                <a16:creationId xmlns:a16="http://schemas.microsoft.com/office/drawing/2014/main" xmlns="" id="{4B91D39C-EC93-4870-AC18-09E70B2E7B26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477877">
            <a:off x="14048799" y="2972965"/>
            <a:ext cx="1469106" cy="1186552"/>
          </a:xfrm>
          <a:prstGeom prst="rect">
            <a:avLst/>
          </a:prstGeom>
        </p:spPr>
      </p:pic>
      <p:pic>
        <p:nvPicPr>
          <p:cNvPr id="29" name="图片 14">
            <a:extLst>
              <a:ext uri="{FF2B5EF4-FFF2-40B4-BE49-F238E27FC236}">
                <a16:creationId xmlns:a16="http://schemas.microsoft.com/office/drawing/2014/main" xmlns="" id="{4B91D39C-EC93-4870-AC18-09E70B2E7B26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477877">
            <a:off x="12550655" y="3247875"/>
            <a:ext cx="1469106" cy="1186552"/>
          </a:xfrm>
          <a:prstGeom prst="rect">
            <a:avLst/>
          </a:prstGeom>
        </p:spPr>
      </p:pic>
      <p:pic>
        <p:nvPicPr>
          <p:cNvPr id="30" name="图片 14">
            <a:extLst>
              <a:ext uri="{FF2B5EF4-FFF2-40B4-BE49-F238E27FC236}">
                <a16:creationId xmlns:a16="http://schemas.microsoft.com/office/drawing/2014/main" xmlns="" id="{4B91D39C-EC93-4870-AC18-09E70B2E7B26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477877">
            <a:off x="13740521" y="1964394"/>
            <a:ext cx="1469106" cy="1186552"/>
          </a:xfrm>
          <a:prstGeom prst="rect">
            <a:avLst/>
          </a:prstGeom>
        </p:spPr>
      </p:pic>
      <p:pic>
        <p:nvPicPr>
          <p:cNvPr id="31" name="图片 14">
            <a:extLst>
              <a:ext uri="{FF2B5EF4-FFF2-40B4-BE49-F238E27FC236}">
                <a16:creationId xmlns:a16="http://schemas.microsoft.com/office/drawing/2014/main" xmlns="" id="{4B91D39C-EC93-4870-AC18-09E70B2E7B26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477877">
            <a:off x="12140541" y="2178040"/>
            <a:ext cx="1469106" cy="1186552"/>
          </a:xfrm>
          <a:prstGeom prst="rect">
            <a:avLst/>
          </a:prstGeom>
        </p:spPr>
      </p:pic>
      <p:pic>
        <p:nvPicPr>
          <p:cNvPr id="32" name="图片 14">
            <a:extLst>
              <a:ext uri="{FF2B5EF4-FFF2-40B4-BE49-F238E27FC236}">
                <a16:creationId xmlns:a16="http://schemas.microsoft.com/office/drawing/2014/main" xmlns="" id="{4B91D39C-EC93-4870-AC18-09E70B2E7B26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04736">
            <a:off x="15276414" y="3673653"/>
            <a:ext cx="1469106" cy="1186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8490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49818E-6 2.59259E-6 L -0.67608 0.6231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811" y="311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49818E-6 3.33333E-6 L -0.79464 -0.09398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732" y="-46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24258E-6 3.33333E-6 L -0.46928 0.10347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464" y="5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55128E-6 3.7037E-6 L -0.50833 0.25532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416" y="127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4935E-7 4.81481E-6 L -0.59058 -0.09399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529" y="-46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55128E-6 3.33333E-6 L -0.93844 0.11412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929" y="56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nodeType="click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6257E-6 -3.7037E-6 L -0.59826 0.05533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919" y="27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8168E-6 2.59259E-6 L -0.31637 -0.04074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825" y="-20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nodeType="click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7678E-6 -2.59259E-6 L -0.13938 0.06852 " pathEditMode="relative" rAng="0" ptsTypes="AA">
                                      <p:cBhvr>
                                        <p:cTn id="70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76" y="34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xit" presetSubtype="0" fill="hold" nodeType="click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64966E-6 -2.59259E-6 L -0.33577 -0.36342 " pathEditMode="relative" rAng="0" ptsTypes="AA">
                                      <p:cBhvr>
                                        <p:cTn id="78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788" y="-181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xit" presetSubtype="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3514E-6 -2.22222E-6 L -0.62819 0.10324 " pathEditMode="relative" rAng="0" ptsTypes="AA">
                                      <p:cBhvr>
                                        <p:cTn id="86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416" y="5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. doc 1">
            <a:hlinkClick r:id="" action="ppaction://media"/>
            <a:extLst>
              <a:ext uri="{FF2B5EF4-FFF2-40B4-BE49-F238E27FC236}">
                <a16:creationId xmlns:a16="http://schemas.microsoft.com/office/drawing/2014/main" xmlns="" id="{4E6962BD-5D05-4AA3-A1C5-9F8C1E238E1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035473" y="-987992"/>
            <a:ext cx="609600" cy="609600"/>
          </a:xfrm>
          <a:prstGeom prst="rect">
            <a:avLst/>
          </a:prstGeom>
        </p:spPr>
      </p:pic>
      <p:pic>
        <p:nvPicPr>
          <p:cNvPr id="5" name="1. doc 2">
            <a:hlinkClick r:id="" action="ppaction://media"/>
            <a:extLst>
              <a:ext uri="{FF2B5EF4-FFF2-40B4-BE49-F238E27FC236}">
                <a16:creationId xmlns:a16="http://schemas.microsoft.com/office/drawing/2014/main" xmlns="" id="{22B7DAFE-A68F-44A5-B804-894357A3338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499880" y="7255933"/>
            <a:ext cx="609600" cy="6096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-129391"/>
            <a:ext cx="12190413" cy="7865533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Hình ảnh 3" descr="Ảnh có chứa văn bản&#10;&#10;Mô tả được tạo tự động">
            <a:extLst>
              <a:ext uri="{FF2B5EF4-FFF2-40B4-BE49-F238E27FC236}">
                <a16:creationId xmlns:a16="http://schemas.microsoft.com/office/drawing/2014/main" xmlns="" id="{33586684-7318-45CE-91D2-F5B552C82650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58" t="15982" r="76887" b="78155"/>
          <a:stretch/>
        </p:blipFill>
        <p:spPr>
          <a:xfrm>
            <a:off x="88672" y="-132522"/>
            <a:ext cx="2251601" cy="13782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Box 8"/>
          <p:cNvSpPr txBox="1"/>
          <p:nvPr/>
        </p:nvSpPr>
        <p:spPr>
          <a:xfrm>
            <a:off x="129681" y="1388555"/>
            <a:ext cx="11931050" cy="442922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dirty="0" smtClean="0">
                <a:solidFill>
                  <a:schemeClr val="tx1"/>
                </a:solidFill>
              </a:rPr>
              <a:t>       </a:t>
            </a:r>
            <a:r>
              <a:rPr lang="en-US" sz="3200" dirty="0" err="1" smtClean="0">
                <a:solidFill>
                  <a:schemeClr val="tx1"/>
                </a:solidFill>
                <a:latin typeface=".VnAvant" pitchFamily="34" charset="0"/>
              </a:rPr>
              <a:t>Mçi</a:t>
            </a:r>
            <a:r>
              <a:rPr lang="en-US" sz="3200" dirty="0" smtClean="0">
                <a:solidFill>
                  <a:schemeClr val="tx1"/>
                </a:solidFill>
                <a:latin typeface=".VnAvant" pitchFamily="34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.VnAvant" pitchFamily="34" charset="0"/>
              </a:rPr>
              <a:t>lÇn</a:t>
            </a:r>
            <a:r>
              <a:rPr lang="en-US" sz="3200" dirty="0" smtClean="0">
                <a:solidFill>
                  <a:schemeClr val="tx1"/>
                </a:solidFill>
                <a:latin typeface=".VnAvant" pitchFamily="34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.VnAvant" pitchFamily="34" charset="0"/>
              </a:rPr>
              <a:t>vÒ</a:t>
            </a:r>
            <a:r>
              <a:rPr lang="en-US" sz="3200" dirty="0" smtClean="0">
                <a:solidFill>
                  <a:schemeClr val="tx1"/>
                </a:solidFill>
                <a:latin typeface=".VnAvant" pitchFamily="34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.VnAvant" pitchFamily="34" charset="0"/>
              </a:rPr>
              <a:t>qu</a:t>
            </a:r>
            <a:r>
              <a:rPr lang="en-US" sz="3200" dirty="0" smtClean="0">
                <a:solidFill>
                  <a:schemeClr val="tx1"/>
                </a:solidFill>
                <a:latin typeface=".VnAvant" pitchFamily="34" charset="0"/>
              </a:rPr>
              <a:t>ª, hµ l¹i ®­</a:t>
            </a:r>
            <a:r>
              <a:rPr lang="en-US" sz="2400" dirty="0" smtClean="0">
                <a:solidFill>
                  <a:schemeClr val="tx1"/>
                </a:solidFill>
                <a:latin typeface=".VnAvant" pitchFamily="34" charset="0"/>
              </a:rPr>
              <a:t>¦</a:t>
            </a:r>
            <a:r>
              <a:rPr lang="en-US" sz="3200" dirty="0" err="1" smtClean="0">
                <a:solidFill>
                  <a:schemeClr val="tx1"/>
                </a:solidFill>
                <a:latin typeface=".VnAvant" pitchFamily="34" charset="0"/>
              </a:rPr>
              <a:t>îc</a:t>
            </a:r>
            <a:r>
              <a:rPr lang="en-US" sz="3200" dirty="0">
                <a:solidFill>
                  <a:schemeClr val="tx1"/>
                </a:solidFill>
                <a:latin typeface=".VnAvant" pitchFamily="34" charset="0"/>
              </a:rPr>
              <a:t> </a:t>
            </a:r>
            <a:r>
              <a:rPr lang="en-US" sz="3200" dirty="0" smtClean="0">
                <a:solidFill>
                  <a:schemeClr val="tx1"/>
                </a:solidFill>
                <a:latin typeface=".VnAvant" pitchFamily="34" charset="0"/>
              </a:rPr>
              <a:t>bµ </a:t>
            </a:r>
            <a:r>
              <a:rPr lang="en-US" sz="3200" dirty="0" err="1" smtClean="0">
                <a:solidFill>
                  <a:schemeClr val="tx1"/>
                </a:solidFill>
                <a:latin typeface=".VnAvant" pitchFamily="34" charset="0"/>
              </a:rPr>
              <a:t>kÓ</a:t>
            </a:r>
            <a:r>
              <a:rPr lang="en-US" sz="3200" dirty="0" smtClean="0">
                <a:solidFill>
                  <a:schemeClr val="tx1"/>
                </a:solidFill>
                <a:latin typeface=".VnAvant" pitchFamily="34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.VnAvant" pitchFamily="34" charset="0"/>
              </a:rPr>
              <a:t>cho</a:t>
            </a:r>
            <a:r>
              <a:rPr lang="en-US" sz="3200" dirty="0" smtClean="0">
                <a:solidFill>
                  <a:schemeClr val="tx1"/>
                </a:solidFill>
                <a:latin typeface=".VnAvant" pitchFamily="34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.VnAvant" pitchFamily="34" charset="0"/>
              </a:rPr>
              <a:t>nghe</a:t>
            </a:r>
            <a:r>
              <a:rPr lang="en-US" sz="3200" dirty="0" smtClean="0">
                <a:solidFill>
                  <a:schemeClr val="tx1"/>
                </a:solidFill>
                <a:latin typeface=".VnAvant" pitchFamily="34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.VnAvant" pitchFamily="34" charset="0"/>
              </a:rPr>
              <a:t>nhiÒu</a:t>
            </a:r>
            <a:r>
              <a:rPr lang="en-US" sz="3200" dirty="0" smtClean="0">
                <a:solidFill>
                  <a:schemeClr val="tx1"/>
                </a:solidFill>
                <a:latin typeface=".VnAvant" pitchFamily="34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.VnAvant" pitchFamily="34" charset="0"/>
              </a:rPr>
              <a:t>c©u</a:t>
            </a:r>
            <a:r>
              <a:rPr lang="en-US" sz="3200" dirty="0" smtClean="0">
                <a:solidFill>
                  <a:schemeClr val="tx1"/>
                </a:solidFill>
                <a:latin typeface=".VnAvant" pitchFamily="34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.VnAvant" pitchFamily="34" charset="0"/>
              </a:rPr>
              <a:t>chuyÖn</a:t>
            </a:r>
            <a:r>
              <a:rPr lang="en-US" sz="3200" dirty="0" smtClean="0">
                <a:solidFill>
                  <a:schemeClr val="tx1"/>
                </a:solidFill>
                <a:latin typeface=".VnAvant" pitchFamily="34" charset="0"/>
              </a:rPr>
              <a:t> hay. </a:t>
            </a:r>
            <a:r>
              <a:rPr lang="en-US" sz="3200" dirty="0" err="1" smtClean="0">
                <a:solidFill>
                  <a:schemeClr val="tx1"/>
                </a:solidFill>
                <a:latin typeface=".VnAvant" pitchFamily="34" charset="0"/>
              </a:rPr>
              <a:t>Nµo</a:t>
            </a:r>
            <a:r>
              <a:rPr lang="en-US" sz="3200" dirty="0" smtClean="0">
                <a:solidFill>
                  <a:schemeClr val="tx1"/>
                </a:solidFill>
                <a:latin typeface=".VnAvant" pitchFamily="34" charset="0"/>
              </a:rPr>
              <a:t> lµ </a:t>
            </a:r>
            <a:r>
              <a:rPr lang="en-US" sz="3200" dirty="0" err="1" smtClean="0">
                <a:solidFill>
                  <a:schemeClr val="tx1"/>
                </a:solidFill>
                <a:latin typeface=".VnAvant" pitchFamily="34" charset="0"/>
              </a:rPr>
              <a:t>truyÒn</a:t>
            </a:r>
            <a:r>
              <a:rPr lang="en-US" sz="3200" dirty="0" smtClean="0">
                <a:solidFill>
                  <a:schemeClr val="tx1"/>
                </a:solidFill>
                <a:latin typeface=".VnAvant" pitchFamily="34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.VnAvant" pitchFamily="34" charset="0"/>
              </a:rPr>
              <a:t>thuyÕt</a:t>
            </a:r>
            <a:r>
              <a:rPr lang="en-US" sz="3200" dirty="0" smtClean="0">
                <a:solidFill>
                  <a:schemeClr val="tx1"/>
                </a:solidFill>
                <a:latin typeface=".VnAvant" pitchFamily="34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.VnAvant" pitchFamily="34" charset="0"/>
              </a:rPr>
              <a:t>vÒ</a:t>
            </a:r>
            <a:r>
              <a:rPr lang="en-US" sz="3200" dirty="0" smtClean="0">
                <a:solidFill>
                  <a:schemeClr val="tx1"/>
                </a:solidFill>
                <a:latin typeface=".VnAvant" pitchFamily="34" charset="0"/>
              </a:rPr>
              <a:t> L¹c Long </a:t>
            </a:r>
            <a:r>
              <a:rPr lang="en-US" sz="3200" dirty="0" err="1" smtClean="0">
                <a:solidFill>
                  <a:schemeClr val="tx1"/>
                </a:solidFill>
                <a:latin typeface=".VnAvant" pitchFamily="34" charset="0"/>
              </a:rPr>
              <a:t>Qu©n</a:t>
            </a:r>
            <a:r>
              <a:rPr lang="en-US" sz="3200" dirty="0" smtClean="0">
                <a:solidFill>
                  <a:schemeClr val="tx1"/>
                </a:solidFill>
                <a:latin typeface=".VnAvant" pitchFamily="34" charset="0"/>
              </a:rPr>
              <a:t>, </a:t>
            </a:r>
            <a:r>
              <a:rPr lang="en-US" sz="3200" dirty="0" err="1" smtClean="0">
                <a:solidFill>
                  <a:schemeClr val="tx1"/>
                </a:solidFill>
                <a:latin typeface=".VnAvant" pitchFamily="34" charset="0"/>
              </a:rPr>
              <a:t>truyÒn</a:t>
            </a:r>
            <a:r>
              <a:rPr lang="en-US" sz="3200" dirty="0" smtClean="0">
                <a:solidFill>
                  <a:schemeClr val="tx1"/>
                </a:solidFill>
                <a:latin typeface=".VnAvant" pitchFamily="34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.VnAvant" pitchFamily="34" charset="0"/>
              </a:rPr>
              <a:t>thuyÕt</a:t>
            </a:r>
            <a:r>
              <a:rPr lang="en-US" sz="3200" dirty="0" smtClean="0">
                <a:solidFill>
                  <a:schemeClr val="tx1"/>
                </a:solidFill>
                <a:latin typeface=".VnAvant" pitchFamily="34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.VnAvant" pitchFamily="34" charset="0"/>
              </a:rPr>
              <a:t>Th¸nh</a:t>
            </a:r>
            <a:r>
              <a:rPr lang="en-US" sz="3200" dirty="0" smtClean="0">
                <a:solidFill>
                  <a:schemeClr val="tx1"/>
                </a:solidFill>
                <a:latin typeface=".VnAvant" pitchFamily="34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.VnAvant" pitchFamily="34" charset="0"/>
              </a:rPr>
              <a:t>Giãng</a:t>
            </a:r>
            <a:r>
              <a:rPr lang="en-US" sz="3200" dirty="0" smtClean="0">
                <a:solidFill>
                  <a:schemeClr val="tx1"/>
                </a:solidFill>
                <a:latin typeface=".VnAvant" pitchFamily="34" charset="0"/>
              </a:rPr>
              <a:t>, </a:t>
            </a:r>
            <a:r>
              <a:rPr lang="en-US" sz="3200" dirty="0" err="1" smtClean="0">
                <a:solidFill>
                  <a:schemeClr val="tx1"/>
                </a:solidFill>
                <a:latin typeface=".VnAvant" pitchFamily="34" charset="0"/>
              </a:rPr>
              <a:t>truyÒn</a:t>
            </a:r>
            <a:r>
              <a:rPr lang="en-US" sz="3200" dirty="0" smtClean="0">
                <a:solidFill>
                  <a:schemeClr val="tx1"/>
                </a:solidFill>
                <a:latin typeface=".VnAvant" pitchFamily="34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.VnAvant" pitchFamily="34" charset="0"/>
              </a:rPr>
              <a:t>thuyÕt</a:t>
            </a:r>
            <a:r>
              <a:rPr lang="en-US" sz="3200" dirty="0" smtClean="0">
                <a:solidFill>
                  <a:schemeClr val="tx1"/>
                </a:solidFill>
                <a:latin typeface=".VnAvant" pitchFamily="34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.VnAvant" pitchFamily="34" charset="0"/>
              </a:rPr>
              <a:t>vÒ</a:t>
            </a:r>
            <a:r>
              <a:rPr lang="en-US" sz="3200" dirty="0" smtClean="0">
                <a:solidFill>
                  <a:schemeClr val="tx1"/>
                </a:solidFill>
                <a:latin typeface=".VnAvant" pitchFamily="34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.VnAvant" pitchFamily="34" charset="0"/>
              </a:rPr>
              <a:t>hå</a:t>
            </a:r>
            <a:r>
              <a:rPr lang="en-US" sz="3200" dirty="0" smtClean="0">
                <a:solidFill>
                  <a:schemeClr val="tx1"/>
                </a:solidFill>
                <a:latin typeface=".VnAvant" pitchFamily="34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.VnAvant" pitchFamily="34" charset="0"/>
              </a:rPr>
              <a:t>Hoµn</a:t>
            </a:r>
            <a:r>
              <a:rPr lang="en-US" sz="3200" dirty="0" smtClean="0">
                <a:solidFill>
                  <a:schemeClr val="tx1"/>
                </a:solidFill>
                <a:latin typeface=".VnAvant" pitchFamily="34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.VnAvant" pitchFamily="34" charset="0"/>
              </a:rPr>
              <a:t>KiÕm</a:t>
            </a:r>
            <a:r>
              <a:rPr lang="en-US" sz="3200" dirty="0" smtClean="0">
                <a:solidFill>
                  <a:schemeClr val="tx1"/>
                </a:solidFill>
                <a:latin typeface=".VnAvant" pitchFamily="34" charset="0"/>
              </a:rPr>
              <a:t>. </a:t>
            </a:r>
            <a:r>
              <a:rPr lang="en-US" sz="3200" dirty="0" err="1" smtClean="0">
                <a:solidFill>
                  <a:schemeClr val="tx1"/>
                </a:solidFill>
                <a:latin typeface=".VnAvant" pitchFamily="34" charset="0"/>
              </a:rPr>
              <a:t>Nµo</a:t>
            </a:r>
            <a:r>
              <a:rPr lang="en-US" sz="3200" dirty="0" smtClean="0">
                <a:solidFill>
                  <a:schemeClr val="tx1"/>
                </a:solidFill>
                <a:latin typeface=".VnAvant" pitchFamily="34" charset="0"/>
              </a:rPr>
              <a:t> lµ </a:t>
            </a:r>
            <a:r>
              <a:rPr lang="en-US" sz="3200" dirty="0" err="1" smtClean="0">
                <a:solidFill>
                  <a:schemeClr val="tx1"/>
                </a:solidFill>
                <a:latin typeface=".VnAvant" pitchFamily="34" charset="0"/>
              </a:rPr>
              <a:t>sù</a:t>
            </a:r>
            <a:r>
              <a:rPr lang="en-US" sz="3200" dirty="0" smtClean="0">
                <a:solidFill>
                  <a:schemeClr val="tx1"/>
                </a:solidFill>
                <a:latin typeface=".VnAvant" pitchFamily="34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.VnAvant" pitchFamily="34" charset="0"/>
              </a:rPr>
              <a:t>tÝch</a:t>
            </a:r>
            <a:r>
              <a:rPr lang="en-US" sz="3200" dirty="0" smtClean="0">
                <a:solidFill>
                  <a:schemeClr val="tx1"/>
                </a:solidFill>
                <a:latin typeface=".VnAvant" pitchFamily="34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.VnAvant" pitchFamily="34" charset="0"/>
              </a:rPr>
              <a:t>c©y</a:t>
            </a:r>
            <a:r>
              <a:rPr lang="en-US" sz="3200" dirty="0" smtClean="0">
                <a:solidFill>
                  <a:schemeClr val="tx1"/>
                </a:solidFill>
                <a:latin typeface=".VnAvant" pitchFamily="34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.VnAvant" pitchFamily="34" charset="0"/>
              </a:rPr>
              <a:t>quÊt</a:t>
            </a:r>
            <a:r>
              <a:rPr lang="en-US" sz="3200" dirty="0" smtClean="0">
                <a:solidFill>
                  <a:schemeClr val="tx1"/>
                </a:solidFill>
                <a:latin typeface=".VnAvant" pitchFamily="34" charset="0"/>
              </a:rPr>
              <a:t>, </a:t>
            </a:r>
            <a:r>
              <a:rPr lang="en-US" sz="3200" dirty="0" err="1" smtClean="0">
                <a:solidFill>
                  <a:schemeClr val="tx1"/>
                </a:solidFill>
                <a:latin typeface=".VnAvant" pitchFamily="34" charset="0"/>
              </a:rPr>
              <a:t>sù</a:t>
            </a:r>
            <a:r>
              <a:rPr lang="en-US" sz="3200" dirty="0" smtClean="0">
                <a:solidFill>
                  <a:schemeClr val="tx1"/>
                </a:solidFill>
                <a:latin typeface=".VnAvant" pitchFamily="34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.VnAvant" pitchFamily="34" charset="0"/>
              </a:rPr>
              <a:t>tÝch</a:t>
            </a:r>
            <a:r>
              <a:rPr lang="en-US" sz="3200" dirty="0" smtClean="0">
                <a:solidFill>
                  <a:schemeClr val="tx1"/>
                </a:solidFill>
                <a:latin typeface=".VnAvant" pitchFamily="34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.VnAvant" pitchFamily="34" charset="0"/>
              </a:rPr>
              <a:t>c©y</a:t>
            </a:r>
            <a:r>
              <a:rPr lang="en-US" sz="3200" dirty="0" smtClean="0">
                <a:solidFill>
                  <a:schemeClr val="tx1"/>
                </a:solidFill>
                <a:latin typeface=".VnAvant" pitchFamily="34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.VnAvant" pitchFamily="34" charset="0"/>
              </a:rPr>
              <a:t>xoµi</a:t>
            </a:r>
            <a:r>
              <a:rPr lang="en-US" sz="3200" dirty="0" smtClean="0">
                <a:solidFill>
                  <a:schemeClr val="tx1"/>
                </a:solidFill>
                <a:latin typeface=".VnAvant" pitchFamily="34" charset="0"/>
              </a:rPr>
              <a:t>,… </a:t>
            </a:r>
            <a:r>
              <a:rPr lang="en-US" sz="3200" dirty="0" err="1" smtClean="0">
                <a:solidFill>
                  <a:schemeClr val="tx1"/>
                </a:solidFill>
                <a:latin typeface=".VnAvant" pitchFamily="34" charset="0"/>
              </a:rPr>
              <a:t>Giäng</a:t>
            </a:r>
            <a:r>
              <a:rPr lang="en-US" sz="3200" dirty="0" smtClean="0">
                <a:solidFill>
                  <a:schemeClr val="tx1"/>
                </a:solidFill>
                <a:latin typeface=".VnAvant" pitchFamily="34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.VnAvant" pitchFamily="34" charset="0"/>
              </a:rPr>
              <a:t>kÓ</a:t>
            </a:r>
            <a:r>
              <a:rPr lang="en-US" sz="3200" dirty="0" smtClean="0">
                <a:solidFill>
                  <a:schemeClr val="tx1"/>
                </a:solidFill>
                <a:latin typeface=".VnAvant" pitchFamily="34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.VnAvant" pitchFamily="34" charset="0"/>
              </a:rPr>
              <a:t>cña</a:t>
            </a:r>
            <a:r>
              <a:rPr lang="en-US" sz="3200" dirty="0" smtClean="0">
                <a:solidFill>
                  <a:schemeClr val="tx1"/>
                </a:solidFill>
                <a:latin typeface=".VnAvant" pitchFamily="34" charset="0"/>
              </a:rPr>
              <a:t> bµ </a:t>
            </a:r>
            <a:r>
              <a:rPr lang="en-US" sz="3200" dirty="0" err="1" smtClean="0">
                <a:solidFill>
                  <a:schemeClr val="tx1"/>
                </a:solidFill>
                <a:latin typeface=".VnAvant" pitchFamily="34" charset="0"/>
              </a:rPr>
              <a:t>trÇm</a:t>
            </a:r>
            <a:r>
              <a:rPr lang="en-US" sz="3200" dirty="0" smtClean="0">
                <a:solidFill>
                  <a:schemeClr val="tx1"/>
                </a:solidFill>
                <a:latin typeface=".VnAvant" pitchFamily="34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.VnAvant" pitchFamily="34" charset="0"/>
              </a:rPr>
              <a:t>Êm</a:t>
            </a:r>
            <a:r>
              <a:rPr lang="en-US" sz="3200" dirty="0" smtClean="0">
                <a:solidFill>
                  <a:schemeClr val="tx1"/>
                </a:solidFill>
                <a:latin typeface=".VnAvant" pitchFamily="34" charset="0"/>
              </a:rPr>
              <a:t>, Hµ </a:t>
            </a:r>
            <a:r>
              <a:rPr lang="en-US" sz="3200" dirty="0" err="1" smtClean="0">
                <a:solidFill>
                  <a:schemeClr val="tx1"/>
                </a:solidFill>
                <a:latin typeface=".VnAvant" pitchFamily="34" charset="0"/>
              </a:rPr>
              <a:t>bÞ</a:t>
            </a:r>
            <a:r>
              <a:rPr lang="en-US" sz="3200" dirty="0" smtClean="0">
                <a:solidFill>
                  <a:schemeClr val="tx1"/>
                </a:solidFill>
                <a:latin typeface=".VnAvant" pitchFamily="34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.VnAvant" pitchFamily="34" charset="0"/>
              </a:rPr>
              <a:t>cuèn</a:t>
            </a:r>
            <a:r>
              <a:rPr lang="en-US" sz="3200" dirty="0" smtClean="0">
                <a:solidFill>
                  <a:schemeClr val="tx1"/>
                </a:solidFill>
                <a:latin typeface=".VnAvant" pitchFamily="34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.VnAvant" pitchFamily="34" charset="0"/>
              </a:rPr>
              <a:t>vµo</a:t>
            </a:r>
            <a:r>
              <a:rPr lang="en-US" sz="3200" dirty="0" smtClean="0">
                <a:solidFill>
                  <a:schemeClr val="tx1"/>
                </a:solidFill>
                <a:latin typeface=".VnAvant" pitchFamily="34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.VnAvant" pitchFamily="34" charset="0"/>
              </a:rPr>
              <a:t>c¸c</a:t>
            </a:r>
            <a:r>
              <a:rPr lang="en-US" sz="3200" dirty="0" smtClean="0">
                <a:solidFill>
                  <a:schemeClr val="tx1"/>
                </a:solidFill>
                <a:latin typeface=".VnAvant" pitchFamily="34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.VnAvant" pitchFamily="34" charset="0"/>
              </a:rPr>
              <a:t>c©u</a:t>
            </a:r>
            <a:r>
              <a:rPr lang="en-US" sz="3200" dirty="0" smtClean="0">
                <a:solidFill>
                  <a:schemeClr val="tx1"/>
                </a:solidFill>
                <a:latin typeface=".VnAvant" pitchFamily="34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.VnAvant" pitchFamily="34" charset="0"/>
              </a:rPr>
              <a:t>chuyÖn</a:t>
            </a:r>
            <a:r>
              <a:rPr lang="en-US" sz="3200" dirty="0" smtClean="0">
                <a:solidFill>
                  <a:schemeClr val="tx1"/>
                </a:solidFill>
                <a:latin typeface=".VnAvant" pitchFamily="34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.VnAvant" pitchFamily="34" charset="0"/>
              </a:rPr>
              <a:t>suèt</a:t>
            </a:r>
            <a:r>
              <a:rPr lang="en-US" sz="3200" dirty="0" smtClean="0">
                <a:solidFill>
                  <a:schemeClr val="tx1"/>
                </a:solidFill>
                <a:latin typeface=".VnAvant" pitchFamily="34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.VnAvant" pitchFamily="34" charset="0"/>
              </a:rPr>
              <a:t>tõ</a:t>
            </a:r>
            <a:r>
              <a:rPr lang="en-US" sz="3200" dirty="0" smtClean="0">
                <a:solidFill>
                  <a:schemeClr val="tx1"/>
                </a:solidFill>
                <a:latin typeface=".VnAvant" pitchFamily="34" charset="0"/>
              </a:rPr>
              <a:t> ®</a:t>
            </a:r>
            <a:r>
              <a:rPr lang="en-US" sz="3200" dirty="0" err="1" smtClean="0">
                <a:solidFill>
                  <a:schemeClr val="tx1"/>
                </a:solidFill>
                <a:latin typeface=".VnAvant" pitchFamily="34" charset="0"/>
              </a:rPr>
              <a:t>Çu</a:t>
            </a:r>
            <a:r>
              <a:rPr lang="en-US" sz="3200" dirty="0" smtClean="0">
                <a:solidFill>
                  <a:schemeClr val="tx1"/>
                </a:solidFill>
                <a:latin typeface=".VnAvant" pitchFamily="34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.VnAvant" pitchFamily="34" charset="0"/>
              </a:rPr>
              <a:t>cho</a:t>
            </a:r>
            <a:r>
              <a:rPr lang="en-US" sz="3200" dirty="0" smtClean="0">
                <a:solidFill>
                  <a:schemeClr val="tx1"/>
                </a:solidFill>
                <a:latin typeface=".VnAvant" pitchFamily="34" charset="0"/>
              </a:rPr>
              <a:t> ®</a:t>
            </a:r>
            <a:r>
              <a:rPr lang="en-US" sz="3200" dirty="0" err="1" smtClean="0">
                <a:solidFill>
                  <a:schemeClr val="tx1"/>
                </a:solidFill>
                <a:latin typeface=".VnAvant" pitchFamily="34" charset="0"/>
              </a:rPr>
              <a:t>Õn</a:t>
            </a:r>
            <a:r>
              <a:rPr lang="en-US" sz="3200" dirty="0" smtClean="0">
                <a:solidFill>
                  <a:schemeClr val="tx1"/>
                </a:solidFill>
                <a:latin typeface=".VnAvant" pitchFamily="34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.VnAvant" pitchFamily="34" charset="0"/>
              </a:rPr>
              <a:t>cuèi</a:t>
            </a:r>
            <a:r>
              <a:rPr lang="en-US" sz="3200" dirty="0" smtClean="0">
                <a:solidFill>
                  <a:schemeClr val="tx1"/>
                </a:solidFill>
                <a:latin typeface=".VnAvant" pitchFamily="34" charset="0"/>
              </a:rPr>
              <a:t>.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687097" y="556591"/>
            <a:ext cx="12683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14" name="Hành trang số (2)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link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748258" y="75649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1636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4589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xmlns="" id="{A60CBE52-981D-4B45-BF4E-FE8DDCDD5F5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74" t="6839" r="78191" b="88224"/>
          <a:stretch/>
        </p:blipFill>
        <p:spPr>
          <a:xfrm>
            <a:off x="-1" y="-201389"/>
            <a:ext cx="3021497" cy="14693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4B91D39C-EC93-4870-AC18-09E70B2E7B2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20458" y="57377"/>
            <a:ext cx="1169955" cy="10149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270" y="2014331"/>
            <a:ext cx="11974963" cy="121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85428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791920B4-238B-485A-8232-33FDF5A04B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0413" cy="6857107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B80E7CE0-B765-437A-A2E9-9C4B8CDE0A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020195" y="4511820"/>
            <a:ext cx="3170218" cy="2435398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746DBA0C-2699-4B9A-9341-CBD7A34F261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20195" y="-176501"/>
            <a:ext cx="3255929" cy="2656152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2DE79D2B-2D3E-464B-9B58-06B840E58B9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6093" y="3732431"/>
            <a:ext cx="2605158" cy="3236926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7945A691-C125-4C19-B668-FC1D51D1490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82822">
            <a:off x="-249407" y="-14213"/>
            <a:ext cx="3596158" cy="2331575"/>
          </a:xfrm>
          <a:prstGeom prst="rect">
            <a:avLst/>
          </a:prstGeom>
        </p:spPr>
      </p:pic>
      <p:sp>
        <p:nvSpPr>
          <p:cNvPr id="16" name="MH_Number_1">
            <a:extLst>
              <a:ext uri="{FF2B5EF4-FFF2-40B4-BE49-F238E27FC236}">
                <a16:creationId xmlns:a16="http://schemas.microsoft.com/office/drawing/2014/main" xmlns="" id="{7D500CB4-F45F-415F-A44D-A636FB126A65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2389517" y="2101996"/>
            <a:ext cx="2285920" cy="2220051"/>
          </a:xfrm>
          <a:prstGeom prst="ellipse">
            <a:avLst/>
          </a:prstGeom>
          <a:solidFill>
            <a:srgbClr val="6DC1B5"/>
          </a:solidFill>
          <a:ln w="28575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eaLnBrk="1" hangingPunct="1">
              <a:defRPr/>
            </a:pPr>
            <a:r>
              <a:rPr lang="en-US" altLang="zh-CN" sz="4400" noProof="1">
                <a:solidFill>
                  <a:schemeClr val="bg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Arial" panose="020B0604020202020204" pitchFamily="34" charset="0"/>
              </a:rPr>
              <a:t>Bài </a:t>
            </a:r>
            <a:r>
              <a:rPr lang="en-US" altLang="zh-CN" sz="4400" noProof="1" smtClean="0">
                <a:solidFill>
                  <a:schemeClr val="bg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Arial" panose="020B0604020202020204" pitchFamily="34" charset="0"/>
              </a:rPr>
              <a:t>80</a:t>
            </a:r>
            <a:endParaRPr lang="en-US" altLang="zh-CN" sz="1400" b="1" noProof="1">
              <a:solidFill>
                <a:schemeClr val="bg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Arial" panose="020B0604020202020204" pitchFamily="34" charset="0"/>
            </a:endParaRPr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xmlns="" id="{7FB76703-A69C-4217-82AE-C3C5A6AE32DC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04387" y="884947"/>
            <a:ext cx="1667222" cy="1446264"/>
          </a:xfrm>
          <a:prstGeom prst="rect">
            <a:avLst/>
          </a:prstGeom>
        </p:spPr>
      </p:pic>
      <p:sp>
        <p:nvSpPr>
          <p:cNvPr id="19" name="矩形 18">
            <a:extLst>
              <a:ext uri="{FF2B5EF4-FFF2-40B4-BE49-F238E27FC236}">
                <a16:creationId xmlns:a16="http://schemas.microsoft.com/office/drawing/2014/main" xmlns="" id="{1FAF570B-F619-4A69-AE6D-945E148F86B5}"/>
              </a:ext>
            </a:extLst>
          </p:cNvPr>
          <p:cNvSpPr/>
          <p:nvPr/>
        </p:nvSpPr>
        <p:spPr>
          <a:xfrm>
            <a:off x="4864585" y="2731629"/>
            <a:ext cx="3865562" cy="1107996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algn="ctr" eaLnBrk="1" hangingPunct="1">
              <a:defRPr/>
            </a:pPr>
            <a:r>
              <a:rPr lang="en-US" altLang="zh-CN" sz="7200" b="1" noProof="1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Arial" panose="020B0604020202020204" pitchFamily="34" charset="0"/>
              </a:rPr>
              <a:t>Tiết 2</a:t>
            </a:r>
            <a:endParaRPr lang="zh-CN" altLang="en-US" sz="7200" b="1" noProof="1">
              <a:solidFill>
                <a:schemeClr val="accent6">
                  <a:lumMod val="50000"/>
                </a:schemeClr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Arial" panose="020B0604020202020204" pitchFamily="34" charset="0"/>
            </a:endParaRPr>
          </a:p>
        </p:txBody>
      </p:sp>
      <p:grpSp>
        <p:nvGrpSpPr>
          <p:cNvPr id="21" name="组合 20">
            <a:extLst>
              <a:ext uri="{FF2B5EF4-FFF2-40B4-BE49-F238E27FC236}">
                <a16:creationId xmlns:a16="http://schemas.microsoft.com/office/drawing/2014/main" xmlns="" id="{386D35B2-30E6-4813-B3A9-7868074A11D5}"/>
              </a:ext>
            </a:extLst>
          </p:cNvPr>
          <p:cNvGrpSpPr/>
          <p:nvPr/>
        </p:nvGrpSpPr>
        <p:grpSpPr>
          <a:xfrm>
            <a:off x="4979521" y="2460601"/>
            <a:ext cx="4288638" cy="1629526"/>
            <a:chOff x="2802618" y="3136900"/>
            <a:chExt cx="6578600" cy="1018073"/>
          </a:xfrm>
        </p:grpSpPr>
        <p:cxnSp>
          <p:nvCxnSpPr>
            <p:cNvPr id="22" name="直接连接符 21">
              <a:extLst>
                <a:ext uri="{FF2B5EF4-FFF2-40B4-BE49-F238E27FC236}">
                  <a16:creationId xmlns:a16="http://schemas.microsoft.com/office/drawing/2014/main" xmlns="" id="{733672C6-74C4-42B9-9F23-6D29C224ED59}"/>
                </a:ext>
              </a:extLst>
            </p:cNvPr>
            <p:cNvCxnSpPr/>
            <p:nvPr/>
          </p:nvCxnSpPr>
          <p:spPr>
            <a:xfrm>
              <a:off x="2802618" y="3136900"/>
              <a:ext cx="6578600" cy="0"/>
            </a:xfrm>
            <a:prstGeom prst="line">
              <a:avLst/>
            </a:prstGeom>
            <a:ln>
              <a:solidFill>
                <a:srgbClr val="6DC1B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直接连接符 22">
              <a:extLst>
                <a:ext uri="{FF2B5EF4-FFF2-40B4-BE49-F238E27FC236}">
                  <a16:creationId xmlns:a16="http://schemas.microsoft.com/office/drawing/2014/main" xmlns="" id="{844239F3-6613-42A2-9C8F-37BB9CBF1175}"/>
                </a:ext>
              </a:extLst>
            </p:cNvPr>
            <p:cNvCxnSpPr/>
            <p:nvPr/>
          </p:nvCxnSpPr>
          <p:spPr>
            <a:xfrm>
              <a:off x="2802618" y="4154973"/>
              <a:ext cx="6578600" cy="0"/>
            </a:xfrm>
            <a:prstGeom prst="line">
              <a:avLst/>
            </a:prstGeom>
            <a:ln>
              <a:solidFill>
                <a:srgbClr val="6DC1B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711918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75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8" fill="hold" nodeType="withEffect" p14:presetBounceEnd="46667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6667">
                                          <p:cBhvr additive="base">
                                            <p:cTn id="10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6667">
                                          <p:cBhvr additive="base">
                                            <p:cTn id="11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3" presetID="2" presetClass="entr" presetSubtype="6" fill="hold" nodeType="afterEffect" p14:presetBounceEnd="46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6667">
                                          <p:cBhvr additive="base">
                                            <p:cTn id="15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6667">
                                          <p:cBhvr additive="base">
                                            <p:cTn id="16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2" fill="hold" nodeType="withEffect" p14:presetBounceEnd="46667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6667">
                                          <p:cBhvr additive="base">
                                            <p:cTn id="19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6667">
                                          <p:cBhvr additive="base">
                                            <p:cTn id="20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 p14:presetBounceEnd="46667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6667">
                                          <p:cBhvr additive="base">
                                            <p:cTn id="23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6667">
                                          <p:cBhvr additive="base">
                                            <p:cTn id="24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2750"/>
                                </p:stCondLst>
                                <p:childTnLst>
                                  <p:par>
                                    <p:cTn id="26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3250"/>
                                </p:stCondLst>
                                <p:childTnLst>
                                  <p:par>
                                    <p:cTn id="32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10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5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4250"/>
                                </p:stCondLst>
                                <p:childTnLst>
                                  <p:par>
                                    <p:cTn id="38" presetID="16" presetClass="entr" presetSubtype="2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0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1" fill="hold">
                                <p:stCondLst>
                                  <p:cond delay="4750"/>
                                </p:stCondLst>
                                <p:childTnLst>
                                  <p:par>
                                    <p:cTn id="42" presetID="23" presetClass="entr" presetSubtype="3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4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 animBg="1"/>
          <p:bldP spid="1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75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8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3" presetID="2" presetClass="entr" presetSubtype="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2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2750"/>
                                </p:stCondLst>
                                <p:childTnLst>
                                  <p:par>
                                    <p:cTn id="26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3250"/>
                                </p:stCondLst>
                                <p:childTnLst>
                                  <p:par>
                                    <p:cTn id="32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10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5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4250"/>
                                </p:stCondLst>
                                <p:childTnLst>
                                  <p:par>
                                    <p:cTn id="38" presetID="16" presetClass="entr" presetSubtype="2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0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1" fill="hold">
                                <p:stCondLst>
                                  <p:cond delay="4750"/>
                                </p:stCondLst>
                                <p:childTnLst>
                                  <p:par>
                                    <p:cTn id="42" presetID="23" presetClass="entr" presetSubtype="3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4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 animBg="1"/>
          <p:bldP spid="19" grpId="0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4">
            <a:extLst>
              <a:ext uri="{FF2B5EF4-FFF2-40B4-BE49-F238E27FC236}">
                <a16:creationId xmlns:a16="http://schemas.microsoft.com/office/drawing/2014/main" xmlns="" id="{4B91D39C-EC93-4870-AC18-09E70B2E7B2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93825" y="0"/>
            <a:ext cx="1169955" cy="1014900"/>
          </a:xfrm>
          <a:prstGeom prst="rect">
            <a:avLst/>
          </a:prstGeom>
        </p:spPr>
      </p:pic>
      <p:pic>
        <p:nvPicPr>
          <p:cNvPr id="3" name="Hình ảnh 4">
            <a:extLst>
              <a:ext uri="{FF2B5EF4-FFF2-40B4-BE49-F238E27FC236}">
                <a16:creationId xmlns:a16="http://schemas.microsoft.com/office/drawing/2014/main" xmlns="" id="{73C7703C-330C-4112-9422-8637CFA6A66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21" t="19163" r="68274" b="75209"/>
          <a:stretch/>
        </p:blipFill>
        <p:spPr>
          <a:xfrm>
            <a:off x="-195309" y="-123993"/>
            <a:ext cx="3308111" cy="10149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464" y="890907"/>
            <a:ext cx="4690669" cy="2806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4279" y="890907"/>
            <a:ext cx="5219138" cy="2806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463" y="4037240"/>
            <a:ext cx="4690669" cy="24612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1203" y="3980628"/>
            <a:ext cx="4976905" cy="25178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Hành trang số (3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976044" y="5980699"/>
            <a:ext cx="609600" cy="609600"/>
          </a:xfrm>
          <a:prstGeom prst="rect">
            <a:avLst/>
          </a:prstGeom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463" y="890907"/>
            <a:ext cx="4690669" cy="2806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4278" y="890907"/>
            <a:ext cx="5219138" cy="2806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463" y="4008934"/>
            <a:ext cx="4690669" cy="24612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463" y="862601"/>
            <a:ext cx="4690669" cy="2806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4278" y="862601"/>
            <a:ext cx="5219138" cy="2806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1203" y="3952322"/>
            <a:ext cx="4976905" cy="25178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463" y="3980628"/>
            <a:ext cx="4690669" cy="24612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463" y="834295"/>
            <a:ext cx="4690669" cy="2806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4278" y="834295"/>
            <a:ext cx="5219138" cy="2806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7089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1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4B91D39C-EC93-4870-AC18-09E70B2E7B2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82523" y="65683"/>
            <a:ext cx="1512581" cy="1328971"/>
          </a:xfrm>
          <a:prstGeom prst="rect">
            <a:avLst/>
          </a:prstGeom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xmlns="" id="{73C7703C-330C-4112-9422-8637CFA6A66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21" t="19163" r="68274" b="75209"/>
          <a:stretch/>
        </p:blipFill>
        <p:spPr>
          <a:xfrm>
            <a:off x="-67299" y="-159798"/>
            <a:ext cx="2639961" cy="12197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9411" y="384509"/>
            <a:ext cx="7136628" cy="45924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219" y="4976944"/>
            <a:ext cx="9940413" cy="14911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52829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LTRA_SCORM_TRACKING_SLIDES" val="1"/>
  <p:tag name="GENSWF_OUTPUT_FILE_NAME" val="33"/>
  <p:tag name="ISPRING_PRESENTATION_TITLE" val="卡通儿童教育PPT模板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NUMBER"/>
  <p:tag name="ID" val="553512"/>
  <p:tag name="MH_ORDER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NUMBER"/>
  <p:tag name="ID" val="553512"/>
  <p:tag name="MH_ORDER" val="1"/>
</p:tagLst>
</file>

<file path=ppt/theme/theme1.xml><?xml version="1.0" encoding="utf-8"?>
<a:theme xmlns:a="http://schemas.openxmlformats.org/drawingml/2006/main" name="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5718</TotalTime>
  <Words>99</Words>
  <Application>Microsoft Office PowerPoint</Application>
  <PresentationFormat>Custom</PresentationFormat>
  <Paragraphs>16</Paragraphs>
  <Slides>13</Slides>
  <Notes>9</Notes>
  <HiddenSlides>0</HiddenSlides>
  <MMClips>4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第一PPT，www.1ppt.com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cp:lastModifiedBy>admin</cp:lastModifiedBy>
  <cp:revision>3306</cp:revision>
  <dcterms:created xsi:type="dcterms:W3CDTF">2015-12-01T09:06:39Z</dcterms:created>
  <dcterms:modified xsi:type="dcterms:W3CDTF">2020-08-18T10:27:01Z</dcterms:modified>
</cp:coreProperties>
</file>