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256" r:id="rId3"/>
    <p:sldId id="258" r:id="rId4"/>
    <p:sldId id="269" r:id="rId5"/>
    <p:sldId id="270" r:id="rId6"/>
    <p:sldId id="272" r:id="rId7"/>
    <p:sldId id="273" r:id="rId8"/>
    <p:sldId id="282" r:id="rId9"/>
    <p:sldId id="281" r:id="rId10"/>
    <p:sldId id="277" r:id="rId11"/>
    <p:sldId id="278" r:id="rId12"/>
    <p:sldId id="279" r:id="rId13"/>
    <p:sldId id="263" r:id="rId14"/>
    <p:sldId id="280" r:id="rId15"/>
    <p:sldId id="275" r:id="rId16"/>
    <p:sldId id="267" r:id="rId17"/>
    <p:sldId id="276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69"/>
            <p14:sldId id="270"/>
            <p14:sldId id="272"/>
            <p14:sldId id="273"/>
            <p14:sldId id="282"/>
            <p14:sldId id="281"/>
            <p14:sldId id="277"/>
            <p14:sldId id="278"/>
            <p14:sldId id="279"/>
          </p14:sldIdLst>
        </p14:section>
        <p14:section name="Tiết 2" id="{296681D4-24D5-4E6B-BA02-9A1D8E4D5F1E}">
          <p14:sldIdLst>
            <p14:sldId id="263"/>
            <p14:sldId id="280"/>
            <p14:sldId id="275"/>
            <p14:sldId id="267"/>
            <p14:sldId id="2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24" autoAdjust="0"/>
    <p:restoredTop sz="94660" autoAdjust="0"/>
  </p:normalViewPr>
  <p:slideViewPr>
    <p:cSldViewPr snapToGrid="0" showGuides="1">
      <p:cViewPr varScale="1">
        <p:scale>
          <a:sx n="98" d="100"/>
          <a:sy n="98" d="100"/>
        </p:scale>
        <p:origin x="762" y="84"/>
      </p:cViewPr>
      <p:guideLst>
        <p:guide orient="horz" pos="159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xmlns="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xmlns="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xmlns="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xmlns="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xmlns="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CF9D4B5-10AC-4C38-9FAB-BBB08175024F}"/>
              </a:ext>
            </a:extLst>
          </p:cNvPr>
          <p:cNvSpPr txBox="1"/>
          <p:nvPr/>
        </p:nvSpPr>
        <p:spPr>
          <a:xfrm>
            <a:off x="1651007" y="1535476"/>
            <a:ext cx="5600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r>
              <a:rPr lang="en-US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vi-VN" altLang="zh-CN" sz="800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zh-CN" altLang="en-US" sz="8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vi-VN" altLang="zh-CN" sz="1600" b="1" spc="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Lê </a:t>
            </a:r>
            <a:r>
              <a:rPr lang="en-US" altLang="zh-CN" sz="1600" b="1" spc="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Thanh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Loan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vi-VN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79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0846" y="1681513"/>
            <a:ext cx="2747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88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8800" b="1" dirty="0" err="1" smtClean="0">
                <a:solidFill>
                  <a:srgbClr val="0070C0"/>
                </a:solidFill>
                <a:latin typeface="HP001 4 hàng" pitchFamily="34" charset="0"/>
              </a:rPr>
              <a:t>ǘn</a:t>
            </a:r>
            <a:endParaRPr lang="el-GR" sz="88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6810" y="1638300"/>
            <a:ext cx="2636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9600" b="1" dirty="0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>
                <a:solidFill>
                  <a:srgbClr val="0070C0"/>
                </a:solidFill>
                <a:latin typeface="HP001 4 hàng" pitchFamily="34" charset="0"/>
              </a:rPr>
              <a:t>ǘ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t</a:t>
            </a:r>
            <a:endParaRPr lang="el-GR" sz="9600" b="1" dirty="0">
              <a:solidFill>
                <a:srgbClr val="0070C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9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9875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4984" y="1634371"/>
            <a:ext cx="612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l-GR" sz="9600" b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Ϊ</a:t>
            </a:r>
            <a:r>
              <a:rPr lang="en-US" sz="9600" b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Ǉhu</a:t>
            </a:r>
            <a:r>
              <a:rPr lang="el-GR" sz="9600" b="1" dirty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ền</a:t>
            </a:r>
            <a:r>
              <a:rPr lang="en-US" sz="96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847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60350"/>
            <a:ext cx="8145463" cy="462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626870"/>
            <a:ext cx="7115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Ǉru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ền</a:t>
            </a:r>
            <a:r>
              <a:rPr lang="en-US" sz="9600" b="1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Ǉh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Ď</a:t>
            </a:r>
            <a:r>
              <a:rPr lang="el-GR" sz="9600" b="1" dirty="0" smtClean="0">
                <a:solidFill>
                  <a:srgbClr val="0070C0"/>
                </a:solidFill>
                <a:latin typeface="HP001 4 hàng" pitchFamily="34" charset="0"/>
              </a:rPr>
              <a:t>Ώ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itchFamily="34" charset="0"/>
              </a:rPr>
              <a:t>Ğ</a:t>
            </a:r>
            <a:r>
              <a:rPr lang="en-US" sz="9600" b="1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</a:t>
            </a:r>
            <a:endParaRPr lang="en-US" sz="9600" b="1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265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7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8" y="443230"/>
            <a:ext cx="4360862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3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800097" y="4896852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90" y="195312"/>
            <a:ext cx="5686424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5410" y="335280"/>
            <a:ext cx="548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1204" y="724664"/>
            <a:ext cx="601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7" name="Ha`nh trang so^´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650" y="4309526"/>
            <a:ext cx="487363" cy="48736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30040" y="34671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07118" y="3771900"/>
            <a:ext cx="522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63538"/>
            <a:ext cx="6477000" cy="458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xmlns="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1076325" y="707616"/>
            <a:ext cx="7096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r>
              <a:rPr lang="en-US" sz="36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B0FE6C76-354A-46C4-B9D3-9617447A57CF}"/>
              </a:ext>
            </a:extLst>
          </p:cNvPr>
          <p:cNvSpPr txBox="1"/>
          <p:nvPr/>
        </p:nvSpPr>
        <p:spPr>
          <a:xfrm>
            <a:off x="990601" y="3221197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2247900" y="1832941"/>
            <a:ext cx="1390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:a16="http://schemas.microsoft.com/office/drawing/2014/main" xmlns="" id="{6F8FC25F-868B-44D1-BEE6-9C3193D44EA6}"/>
              </a:ext>
            </a:extLst>
          </p:cNvPr>
          <p:cNvSpPr txBox="1"/>
          <p:nvPr/>
        </p:nvSpPr>
        <p:spPr>
          <a:xfrm>
            <a:off x="5391150" y="1832940"/>
            <a:ext cx="124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uyêt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87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26" y="665019"/>
            <a:ext cx="7837715" cy="347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6301" y="4209803"/>
            <a:ext cx="535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mtClean="0"/>
              <a:t>          </a:t>
            </a:r>
            <a:r>
              <a:rPr lang="vi-VN" sz="3200" smtClean="0"/>
              <a:t>Bà kể chuyện hay tuyệt.</a:t>
            </a:r>
            <a:endParaRPr lang="en-US" sz="3200"/>
          </a:p>
        </p:txBody>
      </p:sp>
      <p:sp>
        <p:nvSpPr>
          <p:cNvPr id="8" name="TextBox 7"/>
          <p:cNvSpPr txBox="1"/>
          <p:nvPr/>
        </p:nvSpPr>
        <p:spPr>
          <a:xfrm>
            <a:off x="4079170" y="4203865"/>
            <a:ext cx="13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u</a:t>
            </a:r>
            <a:r>
              <a:rPr lang="vi-VN" sz="3200" smtClean="0">
                <a:solidFill>
                  <a:srgbClr val="FF0000"/>
                </a:solidFill>
              </a:rPr>
              <a:t>yện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1301" y="4213760"/>
            <a:ext cx="1347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srgbClr val="FF0000"/>
                </a:solidFill>
              </a:rPr>
              <a:t>uyệt</a:t>
            </a:r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10540" y="548640"/>
            <a:ext cx="5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Hành trang sô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30275" y="12147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8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727" y="3047998"/>
            <a:ext cx="7284038" cy="181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508760" y="3758565"/>
            <a:ext cx="828675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164821" y="3790950"/>
            <a:ext cx="770661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334000" y="3758565"/>
            <a:ext cx="785367" cy="3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178040" y="3832860"/>
            <a:ext cx="771525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348740" y="4486275"/>
            <a:ext cx="673417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64947" y="4438650"/>
            <a:ext cx="686664" cy="19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102150" y="4486275"/>
            <a:ext cx="70670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56120" y="4530090"/>
            <a:ext cx="640080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10231" y="523158"/>
            <a:ext cx="1598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>
                <a:solidFill>
                  <a:srgbClr val="FF0000"/>
                </a:solidFill>
              </a:rPr>
              <a:t>uyên</a:t>
            </a:r>
            <a:endParaRPr lang="en-US" sz="540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5984" y="527861"/>
            <a:ext cx="1459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uyêt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288566"/>
              </p:ext>
            </p:extLst>
          </p:nvPr>
        </p:nvGraphicFramePr>
        <p:xfrm>
          <a:off x="2669158" y="1455553"/>
          <a:ext cx="3175764" cy="1521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82"/>
                <a:gridCol w="1587882"/>
              </a:tblGrid>
              <a:tr h="76085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</a:tr>
              <a:tr h="760853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37281" y="1359751"/>
            <a:ext cx="122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ch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69011" y="1344511"/>
            <a:ext cx="1828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</a:rPr>
              <a:t>uyên</a:t>
            </a:r>
            <a:endParaRPr lang="en-US" sz="5400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2757" y="2152231"/>
            <a:ext cx="2837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/>
              <a:t>ch</a:t>
            </a:r>
            <a:r>
              <a:rPr lang="en-US" sz="5400" dirty="0" err="1" smtClean="0">
                <a:solidFill>
                  <a:srgbClr val="FF0000"/>
                </a:solidFill>
              </a:rPr>
              <a:t>uyện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1066800"/>
            <a:ext cx="2466975" cy="186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989470"/>
            <a:ext cx="2609851" cy="195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6" y="1066800"/>
            <a:ext cx="2524124" cy="187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4" y="3275013"/>
            <a:ext cx="2372246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3275013"/>
            <a:ext cx="2409826" cy="63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200400"/>
            <a:ext cx="22764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2133600" y="3848100"/>
            <a:ext cx="81915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05551" y="3829050"/>
            <a:ext cx="81915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81900" y="3829050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19675" y="3838575"/>
            <a:ext cx="619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72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494734"/>
            <a:ext cx="7470653" cy="43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xmlns="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962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708D6FB-2AD7-4B7C-B9CF-FCDA35B3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83846" r="66332" b="10644"/>
          <a:stretch/>
        </p:blipFill>
        <p:spPr>
          <a:xfrm>
            <a:off x="479759" y="442161"/>
            <a:ext cx="2383757" cy="71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909" y="1170272"/>
            <a:ext cx="7235349" cy="249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3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618490"/>
            <a:ext cx="2693352" cy="684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24" y="1242058"/>
            <a:ext cx="5636736" cy="28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9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69" y="648970"/>
            <a:ext cx="3241992" cy="7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69" y="1409700"/>
            <a:ext cx="5040631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6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948</TotalTime>
  <Words>66</Words>
  <Application>Microsoft Office PowerPoint</Application>
  <PresentationFormat>On-screen Show (16:9)</PresentationFormat>
  <Paragraphs>25</Paragraphs>
  <Slides>17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Arial-Rounded</vt:lpstr>
      <vt:lpstr>Calibri</vt:lpstr>
      <vt:lpstr>Calibri Light</vt:lpstr>
      <vt:lpstr>DFPWaWaW5-GB5</vt:lpstr>
      <vt:lpstr>HP001 4 hàng</vt:lpstr>
      <vt:lpstr>Times New Roman</vt:lpstr>
      <vt:lpstr>幼圆</vt:lpstr>
      <vt:lpstr>等线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413</cp:revision>
  <dcterms:created xsi:type="dcterms:W3CDTF">2017-07-29T07:38:32Z</dcterms:created>
  <dcterms:modified xsi:type="dcterms:W3CDTF">2021-01-03T15:11:22Z</dcterms:modified>
</cp:coreProperties>
</file>