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72" r:id="rId9"/>
    <p:sldId id="266" r:id="rId10"/>
    <p:sldId id="267" r:id="rId11"/>
    <p:sldId id="268" r:id="rId12"/>
    <p:sldId id="269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9C04"/>
    <a:srgbClr val="18029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6D3F8-30B2-4ECC-AFCB-59EA9BD05896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4DC-C913-4BFD-8345-AE2C1B93D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3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74DC-C913-4BFD-8345-AE2C1B93DE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8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9" y="62662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&#273;o&#803;c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nh&#226;&#803;n%20bi&#234;&#769;t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1945179"/>
            <a:ext cx="271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77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2962817"/>
            <a:ext cx="5286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8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8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80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4643446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20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Loan</a:t>
            </a:r>
            <a:endParaRPr lang="en-US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1030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5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14716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ỚP 1\77.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4"/>
            <a:ext cx="9144000" cy="4357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479391"/>
            <a:ext cx="871543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36000"/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nghỉ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thoải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đùa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thì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thầm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xoài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lúc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lỉu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dây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bò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đất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nô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giỡn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bông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ve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khoe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sắc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2700" dirty="0"/>
          </a:p>
        </p:txBody>
      </p:sp>
      <p:pic>
        <p:nvPicPr>
          <p:cNvPr id="8" name="77-đọ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714480" y="142852"/>
            <a:ext cx="571504" cy="5715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214678" y="491403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6362" y="5329690"/>
            <a:ext cx="50006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2910" y="574315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4120" y="6101440"/>
            <a:ext cx="35719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57788" y="6102538"/>
            <a:ext cx="357190" cy="158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85728"/>
            <a:ext cx="9144000" cy="6500834"/>
            <a:chOff x="0" y="357190"/>
            <a:chExt cx="9154718" cy="6500834"/>
          </a:xfrm>
        </p:grpSpPr>
        <p:pic>
          <p:nvPicPr>
            <p:cNvPr id="1026" name="Picture 2" descr="C:\Users\Admin\Desktop\LỚP 1\77.15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57190"/>
              <a:ext cx="9154718" cy="6500834"/>
            </a:xfrm>
            <a:prstGeom prst="rect">
              <a:avLst/>
            </a:prstGeom>
            <a:noFill/>
          </p:spPr>
        </p:pic>
        <p:sp>
          <p:nvSpPr>
            <p:cNvPr id="5" name="Oval 4"/>
            <p:cNvSpPr/>
            <p:nvPr/>
          </p:nvSpPr>
          <p:spPr>
            <a:xfrm>
              <a:off x="7887382" y="5943398"/>
              <a:ext cx="857256" cy="78579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0034" y="500042"/>
            <a:ext cx="8072494" cy="59293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285852" y="1568223"/>
            <a:ext cx="694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3600" dirty="0" smtClean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3600" dirty="0" smtClean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85852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en-US" sz="4400" b="1" dirty="0"/>
          </a:p>
        </p:txBody>
      </p:sp>
      <p:sp>
        <p:nvSpPr>
          <p:cNvPr id="7" name="Oval 6"/>
          <p:cNvSpPr/>
          <p:nvPr/>
        </p:nvSpPr>
        <p:spPr>
          <a:xfrm>
            <a:off x="3714744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en-US" sz="4400" b="1" dirty="0"/>
          </a:p>
        </p:txBody>
      </p:sp>
      <p:sp>
        <p:nvSpPr>
          <p:cNvPr id="8" name="Oval 7"/>
          <p:cNvSpPr/>
          <p:nvPr/>
        </p:nvSpPr>
        <p:spPr>
          <a:xfrm>
            <a:off x="6072198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en-US" sz="4400" b="1" dirty="0"/>
          </a:p>
        </p:txBody>
      </p:sp>
      <p:sp>
        <p:nvSpPr>
          <p:cNvPr id="9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42976" y="4640057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18029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 1</a:t>
            </a:r>
            <a:endParaRPr lang="vi-VN" sz="8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-93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86388"/>
            <a:ext cx="9144000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Admin\Desktop\LỚP 1\bài 77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5429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2" y="571501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Quê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lũy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xum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xuê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r>
              <a:rPr lang="en-US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7" name="77-nhận biế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214290"/>
            <a:ext cx="785818" cy="500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9154" y="5715016"/>
            <a:ext cx="928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2540" y="5715016"/>
            <a:ext cx="642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640" y="5715016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720" y="142852"/>
            <a:ext cx="8501122" cy="6572296"/>
          </a:xfrm>
          <a:prstGeom prst="roundRect">
            <a:avLst/>
          </a:prstGeom>
          <a:solidFill>
            <a:srgbClr val="00B050">
              <a:alpha val="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43108" y="1268522"/>
            <a:ext cx="1143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23" y="100414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6248" y="1268522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7950" y="1273886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00364" y="2228622"/>
            <a:ext cx="3571900" cy="1771882"/>
            <a:chOff x="2827156" y="2571744"/>
            <a:chExt cx="3571900" cy="1771882"/>
          </a:xfrm>
        </p:grpSpPr>
        <p:grpSp>
          <p:nvGrpSpPr>
            <p:cNvPr id="17" name="Group 16"/>
            <p:cNvGrpSpPr/>
            <p:nvPr/>
          </p:nvGrpSpPr>
          <p:grpSpPr>
            <a:xfrm>
              <a:off x="2827156" y="2571744"/>
              <a:ext cx="3571900" cy="1771882"/>
              <a:chOff x="2827156" y="2571744"/>
              <a:chExt cx="3571900" cy="177188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27156" y="2571744"/>
                <a:ext cx="178595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42340" y="2571744"/>
                <a:ext cx="1756716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oai</a:t>
                </a:r>
                <a:endParaRPr lang="vi-VN" sz="5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27156" y="3468637"/>
                <a:ext cx="357190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ngoại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442094" y="3481852"/>
              <a:ext cx="14287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oai</a:t>
              </a:r>
              <a:endParaRPr lang="vi-V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57290" y="419530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908" y="5048046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3742" y="5851202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huy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1934" y="4197480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ngoái</a:t>
            </a:r>
            <a:endParaRPr lang="vi-VN" sz="49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3552" y="505021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1934" y="5853374"/>
            <a:ext cx="12425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lũy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  <a:p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87004" y="4195308"/>
            <a:ext cx="20002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endParaRPr lang="vi-VN" sz="49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3702" y="5048046"/>
            <a:ext cx="1143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072" y="5851202"/>
            <a:ext cx="16430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thủy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186410" y="490106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57356" y="5716114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57356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71820" y="4899964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43438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342520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529094" y="4871828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00892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358082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000240"/>
            <a:ext cx="2786082" cy="2143140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071678"/>
            <a:ext cx="2681157" cy="200026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357430"/>
            <a:ext cx="2286016" cy="171451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285720" y="4430120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sọ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214414" y="508614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43240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vạn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744110" y="5086142"/>
            <a:ext cx="642942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72198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7872216" y="5086142"/>
            <a:ext cx="500066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ỚP 1\77.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71438" y="0"/>
            <a:ext cx="1500166" cy="78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2071702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71414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  <p:pic>
        <p:nvPicPr>
          <p:cNvPr id="6150" name="Picture 6" descr="C:\Users\Admin\Desktop\LỚP 1\chữ oai viết thườ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857232"/>
            <a:ext cx="6143668" cy="48689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785786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785786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51" name="Picture 7" descr="C:\Users\Admin\Desktop\LỚP 1\chữ uê viết thườ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985820"/>
            <a:ext cx="6000792" cy="4800610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>
            <a:off x="2214546" y="5857892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2143108" y="6357958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52" name="Picture 8" descr="C:\Users\Admin\Desktop\LỚP 1\chữ uy viết thườn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1023263"/>
            <a:ext cx="5929354" cy="4593528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3428992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3428992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bang c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6" y="1261007"/>
            <a:ext cx="9072562" cy="5265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7450" y="1595078"/>
            <a:ext cx="18573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3334" y="3913445"/>
            <a:ext cx="3429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khoai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0930" y="1611165"/>
            <a:ext cx="15716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uê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7136" y="3911249"/>
            <a:ext cx="24604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tuế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934" y="3914998"/>
            <a:ext cx="33575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thủy</a:t>
            </a:r>
            <a:endParaRPr lang="vi-VN" sz="11400" dirty="0" smtClean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pPr algn="ctr"/>
            <a:endParaRPr lang="en-US" sz="1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Admin\Desktop\LỚP 1\77.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291"/>
            <a:ext cx="2568336" cy="10001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24882" y="1598195"/>
            <a:ext cx="17859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uy</a:t>
            </a:r>
            <a:endParaRPr lang="en-US" sz="11400" dirty="0" smtClean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153</Words>
  <Application>Microsoft Office PowerPoint</Application>
  <PresentationFormat>On-screen Show (4:3)</PresentationFormat>
  <Paragraphs>47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HP001 4 hàng</vt:lpstr>
      <vt:lpstr>HP001 4H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61</cp:revision>
  <dcterms:created xsi:type="dcterms:W3CDTF">2020-08-18T01:23:07Z</dcterms:created>
  <dcterms:modified xsi:type="dcterms:W3CDTF">2021-01-03T15:10:22Z</dcterms:modified>
</cp:coreProperties>
</file>