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91" r:id="rId5"/>
    <p:sldId id="283" r:id="rId6"/>
    <p:sldId id="292" r:id="rId7"/>
    <p:sldId id="293" r:id="rId8"/>
    <p:sldId id="284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98" d="100"/>
          <a:sy n="98" d="100"/>
        </p:scale>
        <p:origin x="51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03/01/2021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2021/1/3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0794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Loan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Tìm kết quả phép tính ghi ở mỗi </a:t>
            </a:r>
            <a:r>
              <a:rPr lang="en-US" sz="3200" b="1" dirty="0" err="1" smtClean="0"/>
              <a:t>toa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tàu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390</Words>
  <Application>Microsoft Office PowerPoint</Application>
  <PresentationFormat>On-screen Show (16:9)</PresentationFormat>
  <Paragraphs>97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宋体</vt:lpstr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120</cp:revision>
  <dcterms:created xsi:type="dcterms:W3CDTF">2017-01-10T13:46:13Z</dcterms:created>
  <dcterms:modified xsi:type="dcterms:W3CDTF">2021-01-03T15:12:12Z</dcterms:modified>
</cp:coreProperties>
</file>