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3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2471" y="838200"/>
            <a:ext cx="541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9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17118" y="2514600"/>
            <a:ext cx="9601199" cy="200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17</a:t>
            </a:r>
          </a:p>
          <a:p>
            <a:pPr algn="ctr"/>
            <a:endParaRPr lang="en-US" sz="105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vi 10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2" y="0"/>
            <a:ext cx="9084128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55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716974"/>
            <a:ext cx="5562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1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1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18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9" t="22063" r="60958" b="66032"/>
          <a:stretch/>
        </p:blipFill>
        <p:spPr>
          <a:xfrm>
            <a:off x="21473" y="152400"/>
            <a:ext cx="91548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31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9" t="11429" r="4769" b="49682"/>
          <a:stretch/>
        </p:blipFill>
        <p:spPr>
          <a:xfrm>
            <a:off x="-8351" y="0"/>
            <a:ext cx="9144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343400" y="990600"/>
            <a:ext cx="609600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629400" y="3086100"/>
            <a:ext cx="609600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</a:t>
            </a:r>
            <a:endParaRPr lang="en-US" sz="36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867400" y="5867400"/>
            <a:ext cx="609600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6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667000" y="5867400"/>
            <a:ext cx="609600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73502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8" t="53809" r="4542" b="20000"/>
          <a:stretch/>
        </p:blipFill>
        <p:spPr>
          <a:xfrm>
            <a:off x="0" y="0"/>
            <a:ext cx="9144000" cy="3657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556" y="3722280"/>
            <a:ext cx="8196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a)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theo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tự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đến</a:t>
            </a:r>
            <a:r>
              <a:rPr lang="en-US" sz="32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lớn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</a:t>
            </a:r>
            <a:endParaRPr lang="en-US" sz="3200" b="1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556" y="5240140"/>
            <a:ext cx="8143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lớn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nhất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             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nhất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</a:t>
            </a:r>
            <a:endParaRPr lang="en-US" sz="3200" b="1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556" y="6037346"/>
            <a:ext cx="788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vừa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lớn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hơn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5,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vừa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hơn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8 </a:t>
            </a:r>
            <a:r>
              <a:rPr lang="en-US" sz="32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32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</a:t>
            </a:r>
            <a:endParaRPr lang="en-US" sz="3200" b="1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27121" y="4306307"/>
            <a:ext cx="19812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5, 6, 7, 8</a:t>
            </a:r>
            <a:endParaRPr lang="en-US" sz="3600" b="1" dirty="0">
              <a:solidFill>
                <a:srgbClr val="FFFF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27121" y="5178584"/>
            <a:ext cx="782694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8</a:t>
            </a:r>
            <a:endParaRPr lang="en-US" sz="4000" b="1" dirty="0">
              <a:solidFill>
                <a:srgbClr val="FFFF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73297" y="5131447"/>
            <a:ext cx="636404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5</a:t>
            </a:r>
            <a:endParaRPr lang="en-US" sz="4000" b="1" dirty="0">
              <a:solidFill>
                <a:srgbClr val="FFFF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43800" y="5953164"/>
            <a:ext cx="1295399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6, 7</a:t>
            </a:r>
            <a:endParaRPr lang="en-US" sz="4000" b="1" dirty="0">
              <a:solidFill>
                <a:srgbClr val="FFFF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47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" t="8413" r="8340" b="58889"/>
          <a:stretch/>
        </p:blipFill>
        <p:spPr>
          <a:xfrm>
            <a:off x="0" y="0"/>
            <a:ext cx="9144000" cy="525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5606140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Rùa</a:t>
            </a: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nâu</a:t>
            </a: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xếp</a:t>
            </a: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</a:t>
            </a: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  <a:endParaRPr lang="en-US" sz="4800" b="1" dirty="0">
              <a:solidFill>
                <a:schemeClr val="accent5">
                  <a:lumMod val="50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0800" y="5369004"/>
            <a:ext cx="304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tư</a:t>
            </a:r>
            <a:r>
              <a:rPr lang="en-US" sz="66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(4)</a:t>
            </a:r>
            <a:endParaRPr lang="en-US" sz="66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03" y="2352674"/>
            <a:ext cx="8760419" cy="29051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62" t="63863" r="10000" b="8824"/>
          <a:stretch/>
        </p:blipFill>
        <p:spPr bwMode="auto">
          <a:xfrm>
            <a:off x="6580414" y="3826105"/>
            <a:ext cx="1649186" cy="1139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0" t="46069" r="70596" b="34895"/>
          <a:stretch/>
        </p:blipFill>
        <p:spPr bwMode="auto">
          <a:xfrm>
            <a:off x="351222" y="2368332"/>
            <a:ext cx="1556657" cy="100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8" t="44693" r="54762" b="34555"/>
          <a:stretch/>
        </p:blipFill>
        <p:spPr bwMode="auto">
          <a:xfrm>
            <a:off x="1909967" y="2378044"/>
            <a:ext cx="1480457" cy="100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05" t="44413" r="38690" b="34275"/>
          <a:stretch/>
        </p:blipFill>
        <p:spPr bwMode="auto">
          <a:xfrm>
            <a:off x="3390424" y="2362200"/>
            <a:ext cx="1545773" cy="100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val 10"/>
          <p:cNvSpPr/>
          <p:nvPr/>
        </p:nvSpPr>
        <p:spPr>
          <a:xfrm>
            <a:off x="6248400" y="2362200"/>
            <a:ext cx="1801586" cy="1203356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24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30342E-6 L 0.28524 0.002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53" y="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97687E-6 L 0.31979 0.0048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90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7.21554E-7 L -0.46805 -0.2185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03" y="-109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4" t="44285" r="7208" b="14445"/>
          <a:stretch/>
        </p:blipFill>
        <p:spPr>
          <a:xfrm>
            <a:off x="0" y="0"/>
            <a:ext cx="9144000" cy="51611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5148589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Chuồng</a:t>
            </a:r>
            <a:r>
              <a:rPr lang="en-US" sz="36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A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6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  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36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thỏ</a:t>
            </a:r>
            <a:endParaRPr lang="en-US" sz="3600" b="1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23789" y="6007349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Chuồng</a:t>
            </a:r>
            <a:r>
              <a:rPr lang="en-US" sz="36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B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600" b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  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36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thỏ</a:t>
            </a:r>
            <a:endParaRPr lang="en-US" sz="3600" b="1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35358" y="5137107"/>
            <a:ext cx="609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?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029200" y="5105400"/>
            <a:ext cx="8382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</a:rPr>
              <a:t> 2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57800" y="5904611"/>
            <a:ext cx="609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?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181600" y="5782270"/>
            <a:ext cx="8382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4893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8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90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95</Words>
  <Application>Microsoft Office PowerPoint</Application>
  <PresentationFormat>On-screen Show (4:3)</PresentationFormat>
  <Paragraphs>24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Arial-Rounded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sic</dc:creator>
  <cp:lastModifiedBy>Ngoc Yen</cp:lastModifiedBy>
  <cp:revision>31</cp:revision>
  <dcterms:created xsi:type="dcterms:W3CDTF">2006-08-16T00:00:00Z</dcterms:created>
  <dcterms:modified xsi:type="dcterms:W3CDTF">2020-09-13T08:09:47Z</dcterms:modified>
</cp:coreProperties>
</file>