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" y="-36605"/>
            <a:ext cx="9203749" cy="68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86200" y="124640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86200" y="228600"/>
            <a:ext cx="566058" cy="4572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0" y="51054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20886" y="4136571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31772" y="3733798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53544" y="22098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5315" y="176346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4128" r="4357" b="56666"/>
          <a:stretch/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43968" r="5260" b="36508"/>
          <a:stretch/>
        </p:blipFill>
        <p:spPr>
          <a:xfrm>
            <a:off x="0" y="3886200"/>
            <a:ext cx="9144000" cy="1894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306786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743" y="5304065"/>
            <a:ext cx="1371600" cy="3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886" y="5257800"/>
            <a:ext cx="1371600" cy="32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77044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Con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lượng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92631" cy="12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73175" r="6164" b="6667"/>
          <a:stretch/>
        </p:blipFill>
        <p:spPr>
          <a:xfrm>
            <a:off x="5441" y="0"/>
            <a:ext cx="914944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396" y="23295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0" y="4724400"/>
            <a:ext cx="593271" cy="12464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88677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4724400"/>
            <a:ext cx="593271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3528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46917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=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42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31</cp:revision>
  <dcterms:created xsi:type="dcterms:W3CDTF">2006-08-16T00:00:00Z</dcterms:created>
  <dcterms:modified xsi:type="dcterms:W3CDTF">2020-09-13T08:09:14Z</dcterms:modified>
</cp:coreProperties>
</file>