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91" d="100"/>
          <a:sy n="91" d="100"/>
        </p:scale>
        <p:origin x="-276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26/04/2021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2021/4/26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3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xmlns="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xmlns="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xmlns="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216</Words>
  <Application>Microsoft Office PowerPoint</Application>
  <PresentationFormat>On-screen Show (16:9)</PresentationFormat>
  <Paragraphs>45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38</cp:revision>
  <dcterms:created xsi:type="dcterms:W3CDTF">2017-01-10T13:46:13Z</dcterms:created>
  <dcterms:modified xsi:type="dcterms:W3CDTF">2021-04-26T05:18:26Z</dcterms:modified>
</cp:coreProperties>
</file>