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68" r:id="rId7"/>
    <p:sldId id="269" r:id="rId8"/>
    <p:sldId id="275" r:id="rId9"/>
    <p:sldId id="276" r:id="rId10"/>
    <p:sldId id="277" r:id="rId11"/>
    <p:sldId id="278" r:id="rId12"/>
    <p:sldId id="281" r:id="rId13"/>
    <p:sldId id="279" r:id="rId14"/>
    <p:sldId id="282" r:id="rId15"/>
    <p:sldId id="283" r:id="rId16"/>
    <p:sldId id="259" r:id="rId17"/>
    <p:sldId id="270" r:id="rId18"/>
    <p:sldId id="271" r:id="rId19"/>
    <p:sldId id="272" r:id="rId20"/>
    <p:sldId id="284" r:id="rId21"/>
    <p:sldId id="28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D3B"/>
    <a:srgbClr val="B2E3FC"/>
    <a:srgbClr val="F2CECB"/>
    <a:srgbClr val="F4D8D6"/>
    <a:srgbClr val="F6B843"/>
    <a:srgbClr val="F2D6C6"/>
    <a:srgbClr val="F4D3E1"/>
    <a:srgbClr val="DFEFDB"/>
    <a:srgbClr val="CFE6C6"/>
    <a:srgbClr val="FDE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20.wdp"/><Relationship Id="rId5" Type="http://schemas.microsoft.com/office/2007/relationships/hdphoto" Target="../media/hdphoto16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4.wdp"/><Relationship Id="rId3" Type="http://schemas.microsoft.com/office/2007/relationships/hdphoto" Target="../media/hdphoto22.wdp"/><Relationship Id="rId7" Type="http://schemas.microsoft.com/office/2007/relationships/hdphoto" Target="../media/hdphoto12.wdp"/><Relationship Id="rId12" Type="http://schemas.openxmlformats.org/officeDocument/2006/relationships/image" Target="../media/image8.png"/><Relationship Id="rId17" Type="http://schemas.microsoft.com/office/2007/relationships/hdphoto" Target="../media/hdphoto26.wdp"/><Relationship Id="rId2" Type="http://schemas.openxmlformats.org/officeDocument/2006/relationships/image" Target="../media/image4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24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9.wdp"/><Relationship Id="rId18" Type="http://schemas.openxmlformats.org/officeDocument/2006/relationships/image" Target="../media/image1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9.png"/><Relationship Id="rId17" Type="http://schemas.microsoft.com/office/2007/relationships/hdphoto" Target="../media/hdphoto11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10" Type="http://schemas.openxmlformats.org/officeDocument/2006/relationships/image" Target="../media/image8.png"/><Relationship Id="rId19" Type="http://schemas.microsoft.com/office/2007/relationships/hdphoto" Target="../media/hdphoto12.wdp"/><Relationship Id="rId4" Type="http://schemas.openxmlformats.org/officeDocument/2006/relationships/image" Target="../media/image5.png"/><Relationship Id="rId9" Type="http://schemas.microsoft.com/office/2007/relationships/hdphoto" Target="../media/hdphoto7.wdp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909069" y="2114120"/>
            <a:ext cx="6373861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THÀNH PHẦN CỦA 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CỘNG, PHÉP TRỪ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7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24818"/>
              </p:ext>
            </p:extLst>
          </p:nvPr>
        </p:nvGraphicFramePr>
        <p:xfrm>
          <a:off x="907852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86 – 32 = 54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4173472" y="290451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86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4173472" y="389686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4173472" y="4944640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54</a:t>
            </a:r>
            <a:endParaRPr lang="en-VN" sz="3600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7">
            <a:extLst>
              <a:ext uri="{FF2B5EF4-FFF2-40B4-BE49-F238E27FC236}">
                <a16:creationId xmlns:a16="http://schemas.microsoft.com/office/drawing/2014/main" id="{40A9A5BD-3A74-144D-8ADB-DB0FC8900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173227"/>
              </p:ext>
            </p:extLst>
          </p:nvPr>
        </p:nvGraphicFramePr>
        <p:xfrm>
          <a:off x="6146180" y="1524281"/>
          <a:ext cx="4737652" cy="422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994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067703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</a:tblGrid>
              <a:tr h="1189947">
                <a:tc grid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>
                            <a:solidFill>
                              <a:schemeClr val="accent6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</a:rPr>
                        <a:t>47 –20 = 27</a:t>
                      </a:r>
                      <a:endParaRPr lang="en-VN" sz="4400" b="0" dirty="0">
                        <a:ln>
                          <a:solidFill>
                            <a:schemeClr val="accent6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E47C">
                        <a:alpha val="7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026499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8C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18985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EBF056BD-6B10-7149-9729-B41B05E48A40}"/>
              </a:ext>
            </a:extLst>
          </p:cNvPr>
          <p:cNvSpPr/>
          <p:nvPr/>
        </p:nvSpPr>
        <p:spPr>
          <a:xfrm>
            <a:off x="9368926" y="290451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D543FB-EC53-5541-B291-7B8E69406502}"/>
              </a:ext>
            </a:extLst>
          </p:cNvPr>
          <p:cNvSpPr/>
          <p:nvPr/>
        </p:nvSpPr>
        <p:spPr>
          <a:xfrm>
            <a:off x="9368926" y="3896865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52712F-33A2-6C4C-BBAA-7553BD53654C}"/>
              </a:ext>
            </a:extLst>
          </p:cNvPr>
          <p:cNvSpPr/>
          <p:nvPr/>
        </p:nvSpPr>
        <p:spPr>
          <a:xfrm>
            <a:off x="9368926" y="4944640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39689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 animBg="1"/>
          <p:bldP spid="88" grpId="0" animBg="1"/>
          <p:bldP spid="94" grpId="0" animBg="1"/>
          <p:bldP spid="95" grpId="0" animBg="1"/>
          <p:bldP spid="13" grpId="0" animBg="1"/>
          <p:bldP spid="14" grpId="0" animBg="1"/>
          <p:bldP spid="15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9D51DCF-4E12-FB43-BCEA-93967811632D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CC1581E-7352-9D4C-90F0-E57BE737FBD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B293EE-E412-C147-8960-7EA2FE25BBE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51E2A5B-4A9D-9A4F-B640-EEA1F315194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D4E45349-3B38-544B-844D-7018AFE48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093808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trừ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B843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59B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31D9915-B472-7E47-ADD0-69C556014EEE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23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2A0CA9-54AE-BB4C-9493-89ABDA733D6E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FC3BEA-FC13-3E46-AB08-E7B960EC7440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FEFDB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42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4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1617105" y="1480932"/>
            <a:ext cx="8957789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575669 w 8601953"/>
                            <a:gd name="connsiteY1" fmla="*/ 0 h 3650306"/>
                            <a:gd name="connsiteX2" fmla="*/ 1409397 w 8601953"/>
                            <a:gd name="connsiteY2" fmla="*/ 0 h 3650306"/>
                            <a:gd name="connsiteX3" fmla="*/ 2243125 w 8601953"/>
                            <a:gd name="connsiteY3" fmla="*/ 0 h 3650306"/>
                            <a:gd name="connsiteX4" fmla="*/ 2990833 w 8601953"/>
                            <a:gd name="connsiteY4" fmla="*/ 0 h 3650306"/>
                            <a:gd name="connsiteX5" fmla="*/ 3652522 w 8601953"/>
                            <a:gd name="connsiteY5" fmla="*/ 0 h 3650306"/>
                            <a:gd name="connsiteX6" fmla="*/ 4142171 w 8601953"/>
                            <a:gd name="connsiteY6" fmla="*/ 0 h 3650306"/>
                            <a:gd name="connsiteX7" fmla="*/ 4717840 w 8601953"/>
                            <a:gd name="connsiteY7" fmla="*/ 0 h 3650306"/>
                            <a:gd name="connsiteX8" fmla="*/ 5551568 w 8601953"/>
                            <a:gd name="connsiteY8" fmla="*/ 0 h 3650306"/>
                            <a:gd name="connsiteX9" fmla="*/ 6041218 w 8601953"/>
                            <a:gd name="connsiteY9" fmla="*/ 0 h 3650306"/>
                            <a:gd name="connsiteX10" fmla="*/ 6530867 w 8601953"/>
                            <a:gd name="connsiteY10" fmla="*/ 0 h 3650306"/>
                            <a:gd name="connsiteX11" fmla="*/ 7106537 w 8601953"/>
                            <a:gd name="connsiteY11" fmla="*/ 0 h 3650306"/>
                            <a:gd name="connsiteX12" fmla="*/ 7510167 w 8601953"/>
                            <a:gd name="connsiteY12" fmla="*/ 0 h 3650306"/>
                            <a:gd name="connsiteX13" fmla="*/ 8601953 w 8601953"/>
                            <a:gd name="connsiteY13" fmla="*/ 0 h 3650306"/>
                            <a:gd name="connsiteX14" fmla="*/ 8601953 w 8601953"/>
                            <a:gd name="connsiteY14" fmla="*/ 644887 h 3650306"/>
                            <a:gd name="connsiteX15" fmla="*/ 8601953 w 8601953"/>
                            <a:gd name="connsiteY15" fmla="*/ 1180266 h 3650306"/>
                            <a:gd name="connsiteX16" fmla="*/ 8601953 w 8601953"/>
                            <a:gd name="connsiteY16" fmla="*/ 1861656 h 3650306"/>
                            <a:gd name="connsiteX17" fmla="*/ 8601953 w 8601953"/>
                            <a:gd name="connsiteY17" fmla="*/ 2397034 h 3650306"/>
                            <a:gd name="connsiteX18" fmla="*/ 8601953 w 8601953"/>
                            <a:gd name="connsiteY18" fmla="*/ 2968916 h 3650306"/>
                            <a:gd name="connsiteX19" fmla="*/ 8601953 w 8601953"/>
                            <a:gd name="connsiteY19" fmla="*/ 3650306 h 3650306"/>
                            <a:gd name="connsiteX20" fmla="*/ 8026284 w 8601953"/>
                            <a:gd name="connsiteY20" fmla="*/ 3650306 h 3650306"/>
                            <a:gd name="connsiteX21" fmla="*/ 7192556 w 8601953"/>
                            <a:gd name="connsiteY21" fmla="*/ 3650306 h 3650306"/>
                            <a:gd name="connsiteX22" fmla="*/ 6702906 w 8601953"/>
                            <a:gd name="connsiteY22" fmla="*/ 3650306 h 3650306"/>
                            <a:gd name="connsiteX23" fmla="*/ 6213257 w 8601953"/>
                            <a:gd name="connsiteY23" fmla="*/ 3650306 h 3650306"/>
                            <a:gd name="connsiteX24" fmla="*/ 5551568 w 8601953"/>
                            <a:gd name="connsiteY24" fmla="*/ 3650306 h 3650306"/>
                            <a:gd name="connsiteX25" fmla="*/ 4889879 w 8601953"/>
                            <a:gd name="connsiteY25" fmla="*/ 3650306 h 3650306"/>
                            <a:gd name="connsiteX26" fmla="*/ 4056152 w 8601953"/>
                            <a:gd name="connsiteY26" fmla="*/ 3650306 h 3650306"/>
                            <a:gd name="connsiteX27" fmla="*/ 3480483 w 8601953"/>
                            <a:gd name="connsiteY27" fmla="*/ 3650306 h 3650306"/>
                            <a:gd name="connsiteX28" fmla="*/ 2904813 w 8601953"/>
                            <a:gd name="connsiteY28" fmla="*/ 3650306 h 3650306"/>
                            <a:gd name="connsiteX29" fmla="*/ 2071086 w 8601953"/>
                            <a:gd name="connsiteY29" fmla="*/ 3650306 h 3650306"/>
                            <a:gd name="connsiteX30" fmla="*/ 1495416 w 8601953"/>
                            <a:gd name="connsiteY30" fmla="*/ 3650306 h 3650306"/>
                            <a:gd name="connsiteX31" fmla="*/ 661689 w 8601953"/>
                            <a:gd name="connsiteY31" fmla="*/ 3650306 h 3650306"/>
                            <a:gd name="connsiteX32" fmla="*/ 0 w 8601953"/>
                            <a:gd name="connsiteY32" fmla="*/ 3650306 h 3650306"/>
                            <a:gd name="connsiteX33" fmla="*/ 0 w 8601953"/>
                            <a:gd name="connsiteY33" fmla="*/ 3078425 h 3650306"/>
                            <a:gd name="connsiteX34" fmla="*/ 0 w 8601953"/>
                            <a:gd name="connsiteY34" fmla="*/ 2397034 h 3650306"/>
                            <a:gd name="connsiteX35" fmla="*/ 0 w 8601953"/>
                            <a:gd name="connsiteY35" fmla="*/ 1825153 h 3650306"/>
                            <a:gd name="connsiteX36" fmla="*/ 0 w 8601953"/>
                            <a:gd name="connsiteY36" fmla="*/ 1180266 h 3650306"/>
                            <a:gd name="connsiteX37" fmla="*/ 0 w 8601953"/>
                            <a:gd name="connsiteY37" fmla="*/ 535378 h 3650306"/>
                            <a:gd name="connsiteX38" fmla="*/ 0 w 8601953"/>
                            <a:gd name="connsiteY38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156733" y="-5868"/>
                                <a:pt x="326100" y="-18283"/>
                                <a:pt x="575669" y="0"/>
                              </a:cubicBezTo>
                              <a:cubicBezTo>
                                <a:pt x="825238" y="18283"/>
                                <a:pt x="1156070" y="28607"/>
                                <a:pt x="1409397" y="0"/>
                              </a:cubicBezTo>
                              <a:cubicBezTo>
                                <a:pt x="1662724" y="-28607"/>
                                <a:pt x="1875306" y="-38916"/>
                                <a:pt x="2243125" y="0"/>
                              </a:cubicBezTo>
                              <a:cubicBezTo>
                                <a:pt x="2610944" y="38916"/>
                                <a:pt x="2797078" y="-27127"/>
                                <a:pt x="2990833" y="0"/>
                              </a:cubicBezTo>
                              <a:cubicBezTo>
                                <a:pt x="3184588" y="27127"/>
                                <a:pt x="3469135" y="30791"/>
                                <a:pt x="3652522" y="0"/>
                              </a:cubicBezTo>
                              <a:cubicBezTo>
                                <a:pt x="3835909" y="-30791"/>
                                <a:pt x="3967111" y="10935"/>
                                <a:pt x="4142171" y="0"/>
                              </a:cubicBezTo>
                              <a:cubicBezTo>
                                <a:pt x="4317231" y="-10935"/>
                                <a:pt x="4480210" y="-5346"/>
                                <a:pt x="4717840" y="0"/>
                              </a:cubicBezTo>
                              <a:cubicBezTo>
                                <a:pt x="4955470" y="5346"/>
                                <a:pt x="5280671" y="-720"/>
                                <a:pt x="5551568" y="0"/>
                              </a:cubicBezTo>
                              <a:cubicBezTo>
                                <a:pt x="5822465" y="720"/>
                                <a:pt x="5859739" y="22439"/>
                                <a:pt x="6041218" y="0"/>
                              </a:cubicBezTo>
                              <a:cubicBezTo>
                                <a:pt x="6222697" y="-22439"/>
                                <a:pt x="6400764" y="4884"/>
                                <a:pt x="6530867" y="0"/>
                              </a:cubicBezTo>
                              <a:cubicBezTo>
                                <a:pt x="6660970" y="-4884"/>
                                <a:pt x="6906842" y="-8970"/>
                                <a:pt x="7106537" y="0"/>
                              </a:cubicBezTo>
                              <a:cubicBezTo>
                                <a:pt x="7306232" y="8970"/>
                                <a:pt x="7395511" y="-8609"/>
                                <a:pt x="7510167" y="0"/>
                              </a:cubicBezTo>
                              <a:cubicBezTo>
                                <a:pt x="7624823" y="8609"/>
                                <a:pt x="8201533" y="39950"/>
                                <a:pt x="8601953" y="0"/>
                              </a:cubicBezTo>
                              <a:cubicBezTo>
                                <a:pt x="8588971" y="286260"/>
                                <a:pt x="8607225" y="480374"/>
                                <a:pt x="8601953" y="644887"/>
                              </a:cubicBezTo>
                              <a:cubicBezTo>
                                <a:pt x="8596681" y="809400"/>
                                <a:pt x="8621989" y="1047443"/>
                                <a:pt x="8601953" y="1180266"/>
                              </a:cubicBezTo>
                              <a:cubicBezTo>
                                <a:pt x="8581917" y="1313089"/>
                                <a:pt x="8628041" y="1654710"/>
                                <a:pt x="8601953" y="1861656"/>
                              </a:cubicBezTo>
                              <a:cubicBezTo>
                                <a:pt x="8575866" y="2068602"/>
                                <a:pt x="8579721" y="2236305"/>
                                <a:pt x="8601953" y="2397034"/>
                              </a:cubicBezTo>
                              <a:cubicBezTo>
                                <a:pt x="8624185" y="2557763"/>
                                <a:pt x="8595518" y="2729534"/>
                                <a:pt x="8601953" y="2968916"/>
                              </a:cubicBezTo>
                              <a:cubicBezTo>
                                <a:pt x="8608388" y="3208298"/>
                                <a:pt x="8594531" y="3420203"/>
                                <a:pt x="8601953" y="3650306"/>
                              </a:cubicBezTo>
                              <a:cubicBezTo>
                                <a:pt x="8329790" y="3670771"/>
                                <a:pt x="8246833" y="3665446"/>
                                <a:pt x="8026284" y="3650306"/>
                              </a:cubicBezTo>
                              <a:cubicBezTo>
                                <a:pt x="7805735" y="3635166"/>
                                <a:pt x="7472412" y="3642384"/>
                                <a:pt x="7192556" y="3650306"/>
                              </a:cubicBezTo>
                              <a:cubicBezTo>
                                <a:pt x="6912700" y="3658228"/>
                                <a:pt x="6865837" y="3629127"/>
                                <a:pt x="6702906" y="3650306"/>
                              </a:cubicBezTo>
                              <a:cubicBezTo>
                                <a:pt x="6539975" y="3671486"/>
                                <a:pt x="6334274" y="3638534"/>
                                <a:pt x="6213257" y="3650306"/>
                              </a:cubicBezTo>
                              <a:cubicBezTo>
                                <a:pt x="6092240" y="3662078"/>
                                <a:pt x="5828981" y="3679121"/>
                                <a:pt x="5551568" y="3650306"/>
                              </a:cubicBezTo>
                              <a:cubicBezTo>
                                <a:pt x="5274155" y="3621491"/>
                                <a:pt x="5185817" y="3657340"/>
                                <a:pt x="4889879" y="3650306"/>
                              </a:cubicBezTo>
                              <a:cubicBezTo>
                                <a:pt x="4593941" y="3643272"/>
                                <a:pt x="4375381" y="3612699"/>
                                <a:pt x="4056152" y="3650306"/>
                              </a:cubicBezTo>
                              <a:cubicBezTo>
                                <a:pt x="3736923" y="3687913"/>
                                <a:pt x="3600619" y="3631766"/>
                                <a:pt x="3480483" y="3650306"/>
                              </a:cubicBezTo>
                              <a:cubicBezTo>
                                <a:pt x="3360347" y="3668846"/>
                                <a:pt x="3136195" y="3646678"/>
                                <a:pt x="2904813" y="3650306"/>
                              </a:cubicBezTo>
                              <a:cubicBezTo>
                                <a:pt x="2673431" y="3653935"/>
                                <a:pt x="2241227" y="3624848"/>
                                <a:pt x="2071086" y="3650306"/>
                              </a:cubicBezTo>
                              <a:cubicBezTo>
                                <a:pt x="1900945" y="3675764"/>
                                <a:pt x="1780915" y="3624842"/>
                                <a:pt x="1495416" y="3650306"/>
                              </a:cubicBezTo>
                              <a:cubicBezTo>
                                <a:pt x="1209917" y="3675771"/>
                                <a:pt x="835926" y="3640857"/>
                                <a:pt x="661689" y="3650306"/>
                              </a:cubicBezTo>
                              <a:cubicBezTo>
                                <a:pt x="487452" y="3659755"/>
                                <a:pt x="186522" y="3649152"/>
                                <a:pt x="0" y="3650306"/>
                              </a:cubicBezTo>
                              <a:cubicBezTo>
                                <a:pt x="-27459" y="3479789"/>
                                <a:pt x="25128" y="3313691"/>
                                <a:pt x="0" y="3078425"/>
                              </a:cubicBezTo>
                              <a:cubicBezTo>
                                <a:pt x="-25128" y="2843159"/>
                                <a:pt x="-25120" y="2691125"/>
                                <a:pt x="0" y="2397034"/>
                              </a:cubicBezTo>
                              <a:cubicBezTo>
                                <a:pt x="25120" y="2102943"/>
                                <a:pt x="-7502" y="2105869"/>
                                <a:pt x="0" y="1825153"/>
                              </a:cubicBezTo>
                              <a:cubicBezTo>
                                <a:pt x="7502" y="1544437"/>
                                <a:pt x="18033" y="1317778"/>
                                <a:pt x="0" y="1180266"/>
                              </a:cubicBezTo>
                              <a:cubicBezTo>
                                <a:pt x="-18033" y="1042754"/>
                                <a:pt x="-12134" y="843020"/>
                                <a:pt x="0" y="535378"/>
                              </a:cubicBezTo>
                              <a:cubicBezTo>
                                <a:pt x="12134" y="227736"/>
                                <a:pt x="-5259" y="150331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68741" y="-31311"/>
                                <a:pt x="496136" y="1138"/>
                                <a:pt x="833728" y="0"/>
                              </a:cubicBezTo>
                              <a:cubicBezTo>
                                <a:pt x="1171320" y="-1138"/>
                                <a:pt x="1048188" y="-17155"/>
                                <a:pt x="1237358" y="0"/>
                              </a:cubicBezTo>
                              <a:cubicBezTo>
                                <a:pt x="1426528" y="17155"/>
                                <a:pt x="1634684" y="-19967"/>
                                <a:pt x="1813027" y="0"/>
                              </a:cubicBezTo>
                              <a:cubicBezTo>
                                <a:pt x="1991370" y="19967"/>
                                <a:pt x="2118572" y="-1393"/>
                                <a:pt x="2302677" y="0"/>
                              </a:cubicBezTo>
                              <a:cubicBezTo>
                                <a:pt x="2486782" y="1393"/>
                                <a:pt x="2681453" y="-28"/>
                                <a:pt x="2792326" y="0"/>
                              </a:cubicBezTo>
                              <a:cubicBezTo>
                                <a:pt x="2903199" y="28"/>
                                <a:pt x="3259753" y="-10710"/>
                                <a:pt x="3540035" y="0"/>
                              </a:cubicBezTo>
                              <a:cubicBezTo>
                                <a:pt x="3820317" y="10710"/>
                                <a:pt x="3913660" y="4659"/>
                                <a:pt x="4029684" y="0"/>
                              </a:cubicBezTo>
                              <a:cubicBezTo>
                                <a:pt x="4145708" y="-4659"/>
                                <a:pt x="4267611" y="-7937"/>
                                <a:pt x="4433314" y="0"/>
                              </a:cubicBezTo>
                              <a:cubicBezTo>
                                <a:pt x="4599017" y="7937"/>
                                <a:pt x="4902639" y="14016"/>
                                <a:pt x="5095003" y="0"/>
                              </a:cubicBezTo>
                              <a:cubicBezTo>
                                <a:pt x="5287367" y="-14016"/>
                                <a:pt x="5555773" y="-12814"/>
                                <a:pt x="5928731" y="0"/>
                              </a:cubicBezTo>
                              <a:cubicBezTo>
                                <a:pt x="6301689" y="12814"/>
                                <a:pt x="6307212" y="-13745"/>
                                <a:pt x="6504400" y="0"/>
                              </a:cubicBezTo>
                              <a:cubicBezTo>
                                <a:pt x="6701588" y="13745"/>
                                <a:pt x="6900638" y="-27587"/>
                                <a:pt x="7166089" y="0"/>
                              </a:cubicBezTo>
                              <a:cubicBezTo>
                                <a:pt x="7431540" y="27587"/>
                                <a:pt x="7613901" y="2748"/>
                                <a:pt x="7741758" y="0"/>
                              </a:cubicBezTo>
                              <a:cubicBezTo>
                                <a:pt x="7869615" y="-2748"/>
                                <a:pt x="8245801" y="27669"/>
                                <a:pt x="8601953" y="0"/>
                              </a:cubicBezTo>
                              <a:cubicBezTo>
                                <a:pt x="8616962" y="277035"/>
                                <a:pt x="8629984" y="400438"/>
                                <a:pt x="8601953" y="644887"/>
                              </a:cubicBezTo>
                              <a:cubicBezTo>
                                <a:pt x="8573922" y="889336"/>
                                <a:pt x="8594503" y="913030"/>
                                <a:pt x="8601953" y="1143763"/>
                              </a:cubicBezTo>
                              <a:cubicBezTo>
                                <a:pt x="8609403" y="1374496"/>
                                <a:pt x="8588137" y="1503631"/>
                                <a:pt x="8601953" y="1715644"/>
                              </a:cubicBezTo>
                              <a:cubicBezTo>
                                <a:pt x="8615769" y="1927657"/>
                                <a:pt x="8624661" y="2056037"/>
                                <a:pt x="8601953" y="2251022"/>
                              </a:cubicBezTo>
                              <a:cubicBezTo>
                                <a:pt x="8579245" y="2446007"/>
                                <a:pt x="8602259" y="2601996"/>
                                <a:pt x="8601953" y="2932412"/>
                              </a:cubicBezTo>
                              <a:cubicBezTo>
                                <a:pt x="8601648" y="3262828"/>
                                <a:pt x="8571424" y="3439244"/>
                                <a:pt x="8601953" y="3650306"/>
                              </a:cubicBezTo>
                              <a:cubicBezTo>
                                <a:pt x="8191092" y="3658849"/>
                                <a:pt x="7992223" y="3609492"/>
                                <a:pt x="7768225" y="3650306"/>
                              </a:cubicBezTo>
                              <a:cubicBezTo>
                                <a:pt x="7544227" y="3691120"/>
                                <a:pt x="7272840" y="3643397"/>
                                <a:pt x="7106537" y="3650306"/>
                              </a:cubicBezTo>
                              <a:cubicBezTo>
                                <a:pt x="6940234" y="3657215"/>
                                <a:pt x="6721845" y="3643104"/>
                                <a:pt x="6358828" y="3650306"/>
                              </a:cubicBezTo>
                              <a:cubicBezTo>
                                <a:pt x="5995811" y="3657508"/>
                                <a:pt x="6117164" y="3633126"/>
                                <a:pt x="5955198" y="3650306"/>
                              </a:cubicBezTo>
                              <a:cubicBezTo>
                                <a:pt x="5793232" y="3667487"/>
                                <a:pt x="5684325" y="3630784"/>
                                <a:pt x="5465549" y="3650306"/>
                              </a:cubicBezTo>
                              <a:cubicBezTo>
                                <a:pt x="5246773" y="3669828"/>
                                <a:pt x="5084763" y="3664050"/>
                                <a:pt x="4889879" y="3650306"/>
                              </a:cubicBezTo>
                              <a:cubicBezTo>
                                <a:pt x="4694995" y="3636563"/>
                                <a:pt x="4514256" y="3652970"/>
                                <a:pt x="4400230" y="3650306"/>
                              </a:cubicBezTo>
                              <a:cubicBezTo>
                                <a:pt x="4286204" y="3647642"/>
                                <a:pt x="4127000" y="3647535"/>
                                <a:pt x="3996600" y="3650306"/>
                              </a:cubicBezTo>
                              <a:cubicBezTo>
                                <a:pt x="3866200" y="3653078"/>
                                <a:pt x="3427239" y="3617027"/>
                                <a:pt x="3162872" y="3650306"/>
                              </a:cubicBezTo>
                              <a:cubicBezTo>
                                <a:pt x="2898505" y="3683585"/>
                                <a:pt x="2919951" y="3632666"/>
                                <a:pt x="2759242" y="3650306"/>
                              </a:cubicBezTo>
                              <a:cubicBezTo>
                                <a:pt x="2598533" y="3667947"/>
                                <a:pt x="2423129" y="3651483"/>
                                <a:pt x="2269592" y="3650306"/>
                              </a:cubicBezTo>
                              <a:cubicBezTo>
                                <a:pt x="2116055" y="3649130"/>
                                <a:pt x="1846573" y="3629763"/>
                                <a:pt x="1521884" y="3650306"/>
                              </a:cubicBezTo>
                              <a:cubicBezTo>
                                <a:pt x="1197195" y="3670849"/>
                                <a:pt x="1243406" y="3652862"/>
                                <a:pt x="1118254" y="3650306"/>
                              </a:cubicBezTo>
                              <a:cubicBezTo>
                                <a:pt x="993102" y="3647751"/>
                                <a:pt x="518065" y="3602899"/>
                                <a:pt x="0" y="3650306"/>
                              </a:cubicBezTo>
                              <a:cubicBezTo>
                                <a:pt x="18777" y="3460275"/>
                                <a:pt x="5905" y="3325376"/>
                                <a:pt x="0" y="3151431"/>
                              </a:cubicBezTo>
                              <a:cubicBezTo>
                                <a:pt x="-5905" y="2977487"/>
                                <a:pt x="-6373" y="2815576"/>
                                <a:pt x="0" y="2506543"/>
                              </a:cubicBezTo>
                              <a:cubicBezTo>
                                <a:pt x="6373" y="2197510"/>
                                <a:pt x="-25389" y="2043315"/>
                                <a:pt x="0" y="1825153"/>
                              </a:cubicBezTo>
                              <a:cubicBezTo>
                                <a:pt x="25389" y="1606991"/>
                                <a:pt x="23562" y="1505079"/>
                                <a:pt x="0" y="1326278"/>
                              </a:cubicBezTo>
                              <a:cubicBezTo>
                                <a:pt x="-23562" y="1147477"/>
                                <a:pt x="-12862" y="952900"/>
                                <a:pt x="0" y="754397"/>
                              </a:cubicBezTo>
                              <a:cubicBezTo>
                                <a:pt x="12862" y="555894"/>
                                <a:pt x="-7080" y="213348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8601953"/>
                            <a:gd name="connsiteY0" fmla="*/ 0 h 3650306"/>
                            <a:gd name="connsiteX1" fmla="*/ 8601953 w 8601953"/>
                            <a:gd name="connsiteY1" fmla="*/ 0 h 3650306"/>
                            <a:gd name="connsiteX2" fmla="*/ 8601953 w 8601953"/>
                            <a:gd name="connsiteY2" fmla="*/ 3650306 h 3650306"/>
                            <a:gd name="connsiteX3" fmla="*/ 0 w 8601953"/>
                            <a:gd name="connsiteY3" fmla="*/ 3650306 h 3650306"/>
                            <a:gd name="connsiteX4" fmla="*/ 0 w 8601953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8601953" h="3650306" fill="none" extrusionOk="0">
                              <a:moveTo>
                                <a:pt x="0" y="0"/>
                              </a:moveTo>
                              <a:cubicBezTo>
                                <a:pt x="2122232" y="106216"/>
                                <a:pt x="5580352" y="-142119"/>
                                <a:pt x="8601953" y="0"/>
                              </a:cubicBezTo>
                              <a:cubicBezTo>
                                <a:pt x="8601442" y="1813123"/>
                                <a:pt x="8601183" y="2771284"/>
                                <a:pt x="8601953" y="3650306"/>
                              </a:cubicBezTo>
                              <a:cubicBezTo>
                                <a:pt x="4746086" y="3621078"/>
                                <a:pt x="257730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8601953" h="3650306" stroke="0" extrusionOk="0">
                              <a:moveTo>
                                <a:pt x="0" y="0"/>
                              </a:moveTo>
                              <a:cubicBezTo>
                                <a:pt x="2592206" y="-71603"/>
                                <a:pt x="4319308" y="126493"/>
                                <a:pt x="8601953" y="0"/>
                              </a:cubicBezTo>
                              <a:cubicBezTo>
                                <a:pt x="8512763" y="1130472"/>
                                <a:pt x="8757737" y="2576448"/>
                                <a:pt x="8601953" y="3650306"/>
                              </a:cubicBezTo>
                              <a:cubicBezTo>
                                <a:pt x="6973996" y="3695150"/>
                                <a:pt x="389056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314772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 Số bị trừ là 68, số trừ là 25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307300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86151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650016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5356850" y="2494757"/>
            <a:ext cx="8130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68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4919920" y="2907995"/>
            <a:ext cx="3722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/>
              <a:t>-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5369224" y="3273407"/>
            <a:ext cx="1061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/>
              <a:t>25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5023458" y="405061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5677972" y="406885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5344740" y="4063547"/>
            <a:ext cx="498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F1425F0-09B5-264B-B973-DEB14B3479C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F9CA06C3-E7CA-8F43-82DC-CFA59A68E295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DF01DFD-0B07-7D4E-9B6F-5E57F0AE9D0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CCFCA9C-6F7F-8D4B-ADAB-B562DE8B2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4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9" grpId="0"/>
      <p:bldP spid="100" grpId="0"/>
      <p:bldP spid="7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B4C3D-61F2-F240-AFED-9C7E34365C9D}"/>
              </a:ext>
            </a:extLst>
          </p:cNvPr>
          <p:cNvSpPr/>
          <p:nvPr/>
        </p:nvSpPr>
        <p:spPr>
          <a:xfrm>
            <a:off x="747552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VN" sz="2800" dirty="0"/>
              <a:t>Số bị trừ là 49, số trừ là 16</a:t>
            </a:r>
            <a:endParaRPr lang="en-VN" sz="1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F89F2-E877-9C43-A92B-6E679211027F}"/>
              </a:ext>
            </a:extLst>
          </p:cNvPr>
          <p:cNvGrpSpPr/>
          <p:nvPr/>
        </p:nvGrpSpPr>
        <p:grpSpPr>
          <a:xfrm>
            <a:off x="2262123" y="2147215"/>
            <a:ext cx="1467795" cy="1470086"/>
            <a:chOff x="1155435" y="2301436"/>
            <a:chExt cx="1614574" cy="116464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7A112D1-5EF9-2344-B9F3-88B79861F68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DBD4E75-43CC-6345-8AB3-2F67811A1E7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8A0F39D-94CF-9E4C-928A-93E2BA16CD8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CC503-740A-B647-B320-0040DF486B22}"/>
              </a:ext>
            </a:extLst>
          </p:cNvPr>
          <p:cNvSpPr/>
          <p:nvPr/>
        </p:nvSpPr>
        <p:spPr>
          <a:xfrm>
            <a:off x="2618025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49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FF001-D2BF-104B-9E63-14F8DB912BAF}"/>
              </a:ext>
            </a:extLst>
          </p:cNvPr>
          <p:cNvSpPr/>
          <p:nvPr/>
        </p:nvSpPr>
        <p:spPr>
          <a:xfrm>
            <a:off x="2305706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D96EF7-403F-564E-906C-06BA08200D32}"/>
              </a:ext>
            </a:extLst>
          </p:cNvPr>
          <p:cNvSpPr/>
          <p:nvPr/>
        </p:nvSpPr>
        <p:spPr>
          <a:xfrm>
            <a:off x="2600755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16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053DD5-3873-4844-9125-B79D49742578}"/>
              </a:ext>
            </a:extLst>
          </p:cNvPr>
          <p:cNvCxnSpPr/>
          <p:nvPr/>
        </p:nvCxnSpPr>
        <p:spPr>
          <a:xfrm>
            <a:off x="2462621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1B74894-84C8-A347-8391-D4FDF82FAAE6}"/>
              </a:ext>
            </a:extLst>
          </p:cNvPr>
          <p:cNvSpPr/>
          <p:nvPr/>
        </p:nvSpPr>
        <p:spPr>
          <a:xfrm>
            <a:off x="2874506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2E1328A-F671-E94B-B462-F062C15B5CBB}"/>
              </a:ext>
            </a:extLst>
          </p:cNvPr>
          <p:cNvSpPr/>
          <p:nvPr/>
        </p:nvSpPr>
        <p:spPr>
          <a:xfrm>
            <a:off x="2618025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B0AE2B8-BCAA-2A4B-942A-92915B3D760C}"/>
              </a:ext>
            </a:extLst>
          </p:cNvPr>
          <p:cNvSpPr/>
          <p:nvPr/>
        </p:nvSpPr>
        <p:spPr>
          <a:xfrm>
            <a:off x="6408013" y="1201779"/>
            <a:ext cx="4881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VN" sz="2800" dirty="0"/>
              <a:t>Số bị trừ là 85, số trừ là 52</a:t>
            </a:r>
            <a:endParaRPr lang="en-VN" sz="14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D7F4C0-4042-8B47-B1A2-85EF96914AB7}"/>
              </a:ext>
            </a:extLst>
          </p:cNvPr>
          <p:cNvGrpSpPr/>
          <p:nvPr/>
        </p:nvGrpSpPr>
        <p:grpSpPr>
          <a:xfrm>
            <a:off x="7922584" y="2147215"/>
            <a:ext cx="1467795" cy="1470086"/>
            <a:chOff x="1155435" y="2301436"/>
            <a:chExt cx="1614574" cy="116464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28AB0E6-EB0D-BF48-9423-F953AB424839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A54D6C-0798-E84F-AA06-34EEF455161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BDEE03E-9356-4C42-AC6A-4AFA07054E37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0D5EF6E-FCBA-5F4F-91C3-57B46FD03ABB}"/>
              </a:ext>
            </a:extLst>
          </p:cNvPr>
          <p:cNvSpPr/>
          <p:nvPr/>
        </p:nvSpPr>
        <p:spPr>
          <a:xfrm>
            <a:off x="8278486" y="165908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85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41990E-266B-A943-9E5F-27AA754291CC}"/>
              </a:ext>
            </a:extLst>
          </p:cNvPr>
          <p:cNvSpPr/>
          <p:nvPr/>
        </p:nvSpPr>
        <p:spPr>
          <a:xfrm>
            <a:off x="7966167" y="202711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348610A-B74D-8D44-8754-23B0E6D096BC}"/>
              </a:ext>
            </a:extLst>
          </p:cNvPr>
          <p:cNvSpPr/>
          <p:nvPr/>
        </p:nvSpPr>
        <p:spPr>
          <a:xfrm>
            <a:off x="8261216" y="237522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52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96C503-1FDF-2045-96DB-386FB1BF12B9}"/>
              </a:ext>
            </a:extLst>
          </p:cNvPr>
          <p:cNvCxnSpPr/>
          <p:nvPr/>
        </p:nvCxnSpPr>
        <p:spPr>
          <a:xfrm>
            <a:off x="8123082" y="303268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854B5D7-1ED4-F640-BA7F-EE9900265E0F}"/>
              </a:ext>
            </a:extLst>
          </p:cNvPr>
          <p:cNvSpPr/>
          <p:nvPr/>
        </p:nvSpPr>
        <p:spPr>
          <a:xfrm>
            <a:off x="8534967" y="312819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90349B-D253-6F49-B0CC-574BA3DB96E5}"/>
              </a:ext>
            </a:extLst>
          </p:cNvPr>
          <p:cNvSpPr/>
          <p:nvPr/>
        </p:nvSpPr>
        <p:spPr>
          <a:xfrm>
            <a:off x="8278486" y="312779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B0A484-EE77-3D4A-9BCA-8DC716B1DFBA}"/>
              </a:ext>
            </a:extLst>
          </p:cNvPr>
          <p:cNvSpPr/>
          <p:nvPr/>
        </p:nvSpPr>
        <p:spPr>
          <a:xfrm>
            <a:off x="3661854" y="3869229"/>
            <a:ext cx="486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VN" sz="2800" dirty="0"/>
              <a:t>Số bị trừ là 76, số trừ là 34</a:t>
            </a:r>
            <a:endParaRPr lang="en-VN" sz="1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1581951-8C08-6B46-B88E-D1D0CAD987C4}"/>
              </a:ext>
            </a:extLst>
          </p:cNvPr>
          <p:cNvGrpSpPr/>
          <p:nvPr/>
        </p:nvGrpSpPr>
        <p:grpSpPr>
          <a:xfrm>
            <a:off x="5176425" y="4814665"/>
            <a:ext cx="1467795" cy="1470086"/>
            <a:chOff x="1155435" y="2301436"/>
            <a:chExt cx="1614574" cy="1164642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D1B588E-18F0-E14A-958F-5DA31A245FF2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EB52EC2-11F5-2144-A652-639A2DB240C1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951A017-3C21-E24C-93E1-7F6F0A81DF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C19E3DED-096E-254B-AC40-9526CC1DA2B4}"/>
              </a:ext>
            </a:extLst>
          </p:cNvPr>
          <p:cNvSpPr/>
          <p:nvPr/>
        </p:nvSpPr>
        <p:spPr>
          <a:xfrm>
            <a:off x="5532327" y="432653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76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3753091-35EE-3948-856A-5D6F72768FED}"/>
              </a:ext>
            </a:extLst>
          </p:cNvPr>
          <p:cNvSpPr/>
          <p:nvPr/>
        </p:nvSpPr>
        <p:spPr>
          <a:xfrm>
            <a:off x="5220008" y="4694567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/>
              <a:t>-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E81F421-5A37-C64D-81D5-8DD9790373EF}"/>
              </a:ext>
            </a:extLst>
          </p:cNvPr>
          <p:cNvSpPr/>
          <p:nvPr/>
        </p:nvSpPr>
        <p:spPr>
          <a:xfrm>
            <a:off x="5515057" y="5042676"/>
            <a:ext cx="1061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/>
              <a:t>34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874CF18-D005-7148-B1F7-0D319BD503F0}"/>
              </a:ext>
            </a:extLst>
          </p:cNvPr>
          <p:cNvCxnSpPr/>
          <p:nvPr/>
        </p:nvCxnSpPr>
        <p:spPr>
          <a:xfrm>
            <a:off x="5376923" y="5700139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8D907E30-3F0D-9348-A59F-44EB1AB48D89}"/>
              </a:ext>
            </a:extLst>
          </p:cNvPr>
          <p:cNvSpPr/>
          <p:nvPr/>
        </p:nvSpPr>
        <p:spPr>
          <a:xfrm>
            <a:off x="5788808" y="579564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159565-B356-E441-8A65-1C45984BC636}"/>
              </a:ext>
            </a:extLst>
          </p:cNvPr>
          <p:cNvSpPr/>
          <p:nvPr/>
        </p:nvSpPr>
        <p:spPr>
          <a:xfrm>
            <a:off x="5532327" y="579524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E5E32-BBC8-3A46-8661-941065B82C6C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hiệu, biết: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0DBBAEE-8EBF-EE46-811C-3F6F81451394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0D1DB16-A7CD-F246-90B6-927A5A7F019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6C5AB62-D455-724B-8E27-14D0C9ECE77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8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  <p:bldP spid="21" grpId="0"/>
      <p:bldP spid="22" grpId="0"/>
      <p:bldP spid="35" grpId="0"/>
      <p:bldP spid="40" grpId="0"/>
      <p:bldP spid="41" grpId="0"/>
      <p:bldP spid="42" grpId="0"/>
      <p:bldP spid="44" grpId="0"/>
      <p:bldP spid="45" grpId="0"/>
      <p:bldP spid="46" grpId="0"/>
      <p:bldP spid="51" grpId="0"/>
      <p:bldP spid="52" grpId="0"/>
      <p:bldP spid="53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9B345E-D07D-5E4A-B86F-B646873ED38F}"/>
              </a:ext>
            </a:extLst>
          </p:cNvPr>
          <p:cNvSpPr txBox="1"/>
          <p:nvPr/>
        </p:nvSpPr>
        <p:spPr>
          <a:xfrm>
            <a:off x="1481392" y="678368"/>
            <a:ext cx="9687003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,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rời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bến</a:t>
            </a:r>
            <a:r>
              <a:rPr lang="en-US" sz="2800" dirty="0"/>
              <a:t> </a:t>
            </a:r>
            <a:r>
              <a:rPr lang="en-US" sz="2800" dirty="0" err="1"/>
              <a:t>xe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ô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? </a:t>
            </a:r>
            <a:endParaRPr lang="en-VN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6F5480-8276-B349-B7A8-EF6539B31461}"/>
              </a:ext>
            </a:extLst>
          </p:cNvPr>
          <p:cNvGrpSpPr/>
          <p:nvPr/>
        </p:nvGrpSpPr>
        <p:grpSpPr>
          <a:xfrm>
            <a:off x="761050" y="556607"/>
            <a:ext cx="605826" cy="830997"/>
            <a:chOff x="3174278" y="246837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355FC89-601A-654F-8900-29822CF10A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5FE451-5CD1-124B-A7B8-C9AB90CDACF2}"/>
                </a:ext>
              </a:extLst>
            </p:cNvPr>
            <p:cNvSpPr txBox="1"/>
            <p:nvPr/>
          </p:nvSpPr>
          <p:spPr>
            <a:xfrm>
              <a:off x="3218979" y="246837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541608-7B56-CD48-82D4-8BCCEBED3587}"/>
              </a:ext>
            </a:extLst>
          </p:cNvPr>
          <p:cNvGrpSpPr/>
          <p:nvPr/>
        </p:nvGrpSpPr>
        <p:grpSpPr>
          <a:xfrm>
            <a:off x="3362000" y="2228671"/>
            <a:ext cx="5467999" cy="1200329"/>
            <a:chOff x="2881820" y="1869132"/>
            <a:chExt cx="5467999" cy="120032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99D1AB56-F16A-FC4B-96B4-F6D26E4DB575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3DBAD0C-7D3F-2244-BD21-1BBBB06FCB00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DD3DAD-F04B-8C41-B4CB-7B5A84193EF9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D8779FF-80F1-2947-8735-63F368B87E9D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42B932EE-A66C-704E-B3C2-4A9F0CA5C050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E05694-FBBF-DF41-A6FD-387C78DC6503}"/>
              </a:ext>
            </a:extLst>
          </p:cNvPr>
          <p:cNvGrpSpPr/>
          <p:nvPr/>
        </p:nvGrpSpPr>
        <p:grpSpPr>
          <a:xfrm>
            <a:off x="3362000" y="3834525"/>
            <a:ext cx="4728748" cy="964665"/>
            <a:chOff x="1532353" y="3306207"/>
            <a:chExt cx="4728748" cy="964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C04B5-8DF8-CF46-8977-0A6C30911D3F}"/>
                </a:ext>
              </a:extLst>
            </p:cNvPr>
            <p:cNvSpPr txBox="1"/>
            <p:nvPr/>
          </p:nvSpPr>
          <p:spPr>
            <a:xfrm>
              <a:off x="1532353" y="3474005"/>
              <a:ext cx="47287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Bến</a:t>
              </a:r>
              <a:r>
                <a:rPr lang="en-US" sz="2800" dirty="0"/>
                <a:t> </a:t>
              </a:r>
              <a:r>
                <a:rPr lang="en-US" sz="2800" dirty="0" err="1"/>
                <a:t>xe</a:t>
              </a:r>
              <a:r>
                <a:rPr lang="en-US" sz="2800" dirty="0"/>
                <a:t> </a:t>
              </a:r>
              <a:r>
                <a:rPr lang="en-US" sz="2800" dirty="0" err="1"/>
                <a:t>còn</a:t>
              </a:r>
              <a:r>
                <a:rPr lang="en-US" sz="2800" dirty="0"/>
                <a:t> </a:t>
              </a:r>
              <a:r>
                <a:rPr lang="en-US" sz="2800" dirty="0" err="1"/>
                <a:t>lại</a:t>
              </a:r>
              <a:r>
                <a:rPr lang="en-US" sz="2800" dirty="0"/>
                <a:t>              </a:t>
              </a:r>
              <a:r>
                <a:rPr lang="en-US" sz="2800" dirty="0" err="1"/>
                <a:t>ô</a:t>
              </a:r>
              <a:r>
                <a:rPr lang="en-US" sz="2800" dirty="0"/>
                <a:t> </a:t>
              </a:r>
              <a:r>
                <a:rPr lang="en-US" sz="2800" dirty="0" err="1"/>
                <a:t>tô</a:t>
              </a:r>
              <a:r>
                <a:rPr lang="en-US" sz="2800" dirty="0"/>
                <a:t>.</a:t>
              </a:r>
              <a:endParaRPr lang="en-VN" sz="2800" dirty="0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0738DAB2-7AAC-744F-B49C-1F73E6197E9C}"/>
                </a:ext>
              </a:extLst>
            </p:cNvPr>
            <p:cNvSpPr/>
            <p:nvPr/>
          </p:nvSpPr>
          <p:spPr>
            <a:xfrm>
              <a:off x="4020874" y="3306207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9D46DED-C5E7-0342-8E23-2A2879423EF2}"/>
              </a:ext>
            </a:extLst>
          </p:cNvPr>
          <p:cNvSpPr/>
          <p:nvPr/>
        </p:nvSpPr>
        <p:spPr>
          <a:xfrm>
            <a:off x="3477213" y="2601513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501F1A-09B1-1C44-B424-E5C39C7289B3}"/>
              </a:ext>
            </a:extLst>
          </p:cNvPr>
          <p:cNvSpPr/>
          <p:nvPr/>
        </p:nvSpPr>
        <p:spPr>
          <a:xfrm>
            <a:off x="5854894" y="2581127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144BE1-40B5-7B4C-B518-25382549A04A}"/>
              </a:ext>
            </a:extLst>
          </p:cNvPr>
          <p:cNvSpPr/>
          <p:nvPr/>
        </p:nvSpPr>
        <p:spPr>
          <a:xfrm>
            <a:off x="7959450" y="258112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1578FE-F057-7F47-95C3-FCB51B828C29}"/>
              </a:ext>
            </a:extLst>
          </p:cNvPr>
          <p:cNvSpPr/>
          <p:nvPr/>
        </p:nvSpPr>
        <p:spPr>
          <a:xfrm>
            <a:off x="5931402" y="3962914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12</a:t>
            </a:r>
          </a:p>
        </p:txBody>
      </p:sp>
      <p:pic>
        <p:nvPicPr>
          <p:cNvPr id="1026" name="Picture 2" descr="Man Driving Car | Stock Animation | Car animation, Cute cartoon wallpapers,  Logo clipart">
            <a:extLst>
              <a:ext uri="{FF2B5EF4-FFF2-40B4-BE49-F238E27FC236}">
                <a16:creationId xmlns:a16="http://schemas.microsoft.com/office/drawing/2014/main" id="{271CC90D-C038-104C-87A2-95067F84D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14" y="4124027"/>
            <a:ext cx="2926986" cy="279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81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598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ristine Lösch | Dribbble">
            <a:extLst>
              <a:ext uri="{FF2B5EF4-FFF2-40B4-BE49-F238E27FC236}">
                <a16:creationId xmlns:a16="http://schemas.microsoft.com/office/drawing/2014/main" id="{5484FD4F-A055-0B48-B9D4-B4332E053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626" r="25187" b="299"/>
          <a:stretch/>
        </p:blipFill>
        <p:spPr bwMode="auto">
          <a:xfrm>
            <a:off x="884318" y="2736165"/>
            <a:ext cx="2857500" cy="372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89016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111527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75, 64, 87, 46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 </a:t>
            </a:r>
            <a:r>
              <a:rPr lang="en-VN" sz="2800" dirty="0"/>
              <a:t>:</a:t>
            </a: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05FAB6-3D08-6246-ACD7-B0D1DE509491}"/>
              </a:ext>
            </a:extLst>
          </p:cNvPr>
          <p:cNvGrpSpPr/>
          <p:nvPr/>
        </p:nvGrpSpPr>
        <p:grpSpPr>
          <a:xfrm>
            <a:off x="3181350" y="1828800"/>
            <a:ext cx="4762500" cy="1168400"/>
            <a:chOff x="3181350" y="1828800"/>
            <a:chExt cx="4762500" cy="116840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22FCF7D-A7C9-D742-AD2F-9D3712F59D5E}"/>
                </a:ext>
              </a:extLst>
            </p:cNvPr>
            <p:cNvSpPr/>
            <p:nvPr/>
          </p:nvSpPr>
          <p:spPr>
            <a:xfrm>
              <a:off x="3181350" y="1828800"/>
              <a:ext cx="4762500" cy="1168400"/>
            </a:xfrm>
            <a:prstGeom prst="roundRect">
              <a:avLst/>
            </a:prstGeom>
            <a:solidFill>
              <a:srgbClr val="F2CECB">
                <a:alpha val="75000"/>
              </a:srgbClr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F2E78FB-E8A8-7E4C-826E-EDB2A45FF6AF}"/>
                </a:ext>
              </a:extLst>
            </p:cNvPr>
            <p:cNvSpPr txBox="1"/>
            <p:nvPr/>
          </p:nvSpPr>
          <p:spPr>
            <a:xfrm>
              <a:off x="3419292" y="2089834"/>
              <a:ext cx="43023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600" dirty="0"/>
                <a:t>M:       75 = 70 + 5 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008D41D-91FC-7045-9FC0-EDBB7159730D}"/>
              </a:ext>
            </a:extLst>
          </p:cNvPr>
          <p:cNvSpPr txBox="1"/>
          <p:nvPr/>
        </p:nvSpPr>
        <p:spPr>
          <a:xfrm>
            <a:off x="4792144" y="310583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64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DC87D4-43EE-294E-A693-BF7862D7A81F}"/>
              </a:ext>
            </a:extLst>
          </p:cNvPr>
          <p:cNvSpPr txBox="1"/>
          <p:nvPr/>
        </p:nvSpPr>
        <p:spPr>
          <a:xfrm>
            <a:off x="5998644" y="310583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60 + 4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ECFB223-8E3B-5445-9C94-B7499A676075}"/>
              </a:ext>
            </a:extLst>
          </p:cNvPr>
          <p:cNvSpPr txBox="1"/>
          <p:nvPr/>
        </p:nvSpPr>
        <p:spPr>
          <a:xfrm>
            <a:off x="4792144" y="388034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87 =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F2ABAE-3CF9-634B-A396-682CE0261EBF}"/>
              </a:ext>
            </a:extLst>
          </p:cNvPr>
          <p:cNvSpPr txBox="1"/>
          <p:nvPr/>
        </p:nvSpPr>
        <p:spPr>
          <a:xfrm>
            <a:off x="5998644" y="3880343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80 + 7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577447-376C-FF41-AA3F-06A6420EB620}"/>
              </a:ext>
            </a:extLst>
          </p:cNvPr>
          <p:cNvSpPr txBox="1"/>
          <p:nvPr/>
        </p:nvSpPr>
        <p:spPr>
          <a:xfrm>
            <a:off x="4792144" y="4639105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46 =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883D0EE-A358-5B46-B044-EA7A85341EA3}"/>
              </a:ext>
            </a:extLst>
          </p:cNvPr>
          <p:cNvSpPr txBox="1"/>
          <p:nvPr/>
        </p:nvSpPr>
        <p:spPr>
          <a:xfrm>
            <a:off x="5998644" y="4639104"/>
            <a:ext cx="430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40 + 6</a:t>
            </a:r>
          </a:p>
        </p:txBody>
      </p:sp>
    </p:spTree>
    <p:extLst>
      <p:ext uri="{BB962C8B-B14F-4D97-AF65-F5344CB8AC3E}">
        <p14:creationId xmlns:p14="http://schemas.microsoft.com/office/powerpoint/2010/main" val="4024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9" grpId="0"/>
          <p:bldP spid="60" grpId="0"/>
          <p:bldP spid="61" grpId="0"/>
          <p:bldP spid="62" grpId="0"/>
          <p:bldP spid="63" grpId="0"/>
          <p:bldP spid="6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63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388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C3CC16-45ED-0A46-86B0-FAE1455491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86"/>
          <a:stretch/>
        </p:blipFill>
        <p:spPr>
          <a:xfrm>
            <a:off x="590088" y="2212376"/>
            <a:ext cx="5544012" cy="3655024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009695"/>
              </p:ext>
            </p:extLst>
          </p:nvPr>
        </p:nvGraphicFramePr>
        <p:xfrm>
          <a:off x="2216150" y="935498"/>
          <a:ext cx="7835900" cy="119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861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826013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</a:tblGrid>
              <a:tr h="605919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bị trừ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Đỏ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Vàng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>
                        <a:alpha val="7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Xanh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5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588291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ngôi sao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5207000" y="157908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48B0A-CF0D-3E48-BEA6-B81380BCFF00}"/>
              </a:ext>
            </a:extLst>
          </p:cNvPr>
          <p:cNvSpPr txBox="1"/>
          <p:nvPr/>
        </p:nvSpPr>
        <p:spPr>
          <a:xfrm>
            <a:off x="7098838" y="15917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B9ABD4-7856-504C-A684-B17B940BE165}"/>
              </a:ext>
            </a:extLst>
          </p:cNvPr>
          <p:cNvSpPr txBox="1"/>
          <p:nvPr/>
        </p:nvSpPr>
        <p:spPr>
          <a:xfrm>
            <a:off x="8816975" y="159178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42CBCC-8E3F-AC4B-9778-DC3D88AB2E82}"/>
              </a:ext>
            </a:extLst>
          </p:cNvPr>
          <p:cNvSpPr/>
          <p:nvPr/>
        </p:nvSpPr>
        <p:spPr>
          <a:xfrm>
            <a:off x="6354392" y="2566200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DB2140-4494-6542-96DB-BE3AD52E3CC8}"/>
              </a:ext>
            </a:extLst>
          </p:cNvPr>
          <p:cNvSpPr txBox="1"/>
          <p:nvPr/>
        </p:nvSpPr>
        <p:spPr>
          <a:xfrm>
            <a:off x="7483880" y="3603882"/>
            <a:ext cx="1977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11 + 8 = 19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AE4F3-9FC2-8340-B651-22D5C9B1D9EF}"/>
              </a:ext>
            </a:extLst>
          </p:cNvPr>
          <p:cNvSpPr/>
          <p:nvPr/>
        </p:nvSpPr>
        <p:spPr>
          <a:xfrm>
            <a:off x="6355371" y="4301984"/>
            <a:ext cx="4923208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CD92DC-E6DC-C442-AF19-4208979D487D}"/>
              </a:ext>
            </a:extLst>
          </p:cNvPr>
          <p:cNvSpPr txBox="1"/>
          <p:nvPr/>
        </p:nvSpPr>
        <p:spPr>
          <a:xfrm>
            <a:off x="7484859" y="5339666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10 - 8 = 2</a:t>
            </a:r>
          </a:p>
        </p:txBody>
      </p:sp>
    </p:spTree>
    <p:extLst>
      <p:ext uri="{BB962C8B-B14F-4D97-AF65-F5344CB8AC3E}">
        <p14:creationId xmlns:p14="http://schemas.microsoft.com/office/powerpoint/2010/main" val="38057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21" grpId="0"/>
      <p:bldP spid="22" grpId="0"/>
      <p:bldP spid="23" grpId="0"/>
      <p:bldP spid="24" grpId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A2B8FA35-2DB3-F345-9A05-8EF123A51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2" r="38176" b="55040"/>
          <a:stretch/>
        </p:blipFill>
        <p:spPr>
          <a:xfrm>
            <a:off x="5081909" y="2695624"/>
            <a:ext cx="1707523" cy="2008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C156F5A-DF8B-7642-B39D-A171922A0F16}"/>
              </a:ext>
            </a:extLst>
          </p:cNvPr>
          <p:cNvSpPr/>
          <p:nvPr/>
        </p:nvSpPr>
        <p:spPr>
          <a:xfrm>
            <a:off x="939343" y="1132101"/>
            <a:ext cx="10130514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07ABFCB-1D0E-2849-BACE-103805007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5" b="44942" l="61152" r="79342">
                        <a14:foregroundMark x1="62594" y1="31609" x2="64442" y2="25875"/>
                        <a14:foregroundMark x1="61243" y1="35798" x2="61601" y2="34688"/>
                        <a14:foregroundMark x1="64442" y1="25875" x2="70018" y2="24125"/>
                        <a14:foregroundMark x1="70018" y1="24125" x2="76143" y2="24708"/>
                        <a14:foregroundMark x1="76143" y1="24708" x2="65722" y2="23152"/>
                        <a14:foregroundMark x1="65722" y1="23152" x2="64717" y2="23346"/>
                        <a14:foregroundMark x1="64717" y1="23152" x2="71846" y2="31518"/>
                        <a14:foregroundMark x1="71846" y1="31128" x2="72303" y2="34630"/>
                        <a14:foregroundMark x1="72303" y1="34241" x2="69561" y2="34241"/>
                        <a14:foregroundMark x1="69561" y1="34047" x2="68921" y2="29961"/>
                        <a14:foregroundMark x1="69104" y1="29572" x2="72943" y2="35603"/>
                        <a14:foregroundMark x1="72943" y1="34047" x2="71298" y2="28405"/>
                        <a14:foregroundMark x1="71298" y1="28016" x2="73309" y2="30545"/>
                        <a14:foregroundMark x1="76965" y1="25875" x2="78062" y2="36576"/>
                        <a14:foregroundMark x1="78062" y1="36576" x2="76965" y2="40467"/>
                        <a14:foregroundMark x1="76965" y1="39883" x2="66362" y2="42996"/>
                        <a14:foregroundMark x1="66362" y1="42996" x2="66088" y2="42412"/>
                        <a14:foregroundMark x1="66088" y1="42023" x2="71846" y2="41634"/>
                        <a14:foregroundMark x1="72518" y1="41753" x2="74040" y2="42023"/>
                        <a14:foregroundMark x1="71846" y1="41634" x2="72044" y2="41669"/>
                        <a14:foregroundMark x1="74040" y1="41634" x2="74223" y2="42023"/>
                        <a14:foregroundMark x1="66088" y1="42996" x2="65722" y2="42023"/>
                        <a14:foregroundMark x1="77697" y1="34825" x2="79433" y2="35603"/>
                        <a14:foregroundMark x1="69653" y1="34630" x2="68556" y2="34825"/>
                        <a14:foregroundMark x1="65174" y1="23152" x2="70475" y2="24125"/>
                        <a14:foregroundMark x1="70475" y1="24125" x2="74497" y2="23152"/>
                        <a14:foregroundMark x1="74497" y1="22763" x2="65722" y2="23152"/>
                        <a14:foregroundMark x1="69653" y1="43969" x2="70567" y2="44553"/>
                        <a14:foregroundMark x1="74314" y1="44942" x2="74314" y2="44942"/>
                        <a14:foregroundMark x1="75229" y1="44747" x2="75229" y2="44747"/>
                        <a14:foregroundMark x1="61792" y1="34825" x2="61792" y2="34825"/>
                        <a14:foregroundMark x1="61792" y1="34630" x2="61609" y2="34630"/>
                        <a14:foregroundMark x1="61335" y1="34825" x2="61883" y2="34825"/>
                        <a14:foregroundMark x1="61883" y1="34630" x2="61700" y2="35409"/>
                        <a14:backgroundMark x1="60969" y1="44942" x2="66453" y2="47082"/>
                        <a14:backgroundMark x1="70095" y1="45836" x2="71572" y2="45331"/>
                        <a14:backgroundMark x1="66453" y1="47082" x2="68805" y2="46278"/>
                        <a14:backgroundMark x1="71572" y1="45331" x2="76782" y2="45720"/>
                        <a14:backgroundMark x1="76782" y1="45720" x2="72943" y2="44942"/>
                        <a14:backgroundMark x1="88391" y1="50195" x2="88391" y2="50195"/>
                        <a14:backgroundMark x1="71389" y1="44942" x2="73675" y2="45331"/>
                        <a14:backgroundMark x1="73309" y1="44942" x2="72761" y2="44553"/>
                        <a14:backgroundMark x1="72761" y1="44358" x2="71755" y2="44747"/>
                        <a14:backgroundMark x1="61609" y1="31907" x2="61719" y2="33540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80" r="20358" b="55040"/>
          <a:stretch/>
        </p:blipFill>
        <p:spPr>
          <a:xfrm>
            <a:off x="6789432" y="2695624"/>
            <a:ext cx="1707523" cy="200813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89D48D6-0229-C448-B88E-9D9BE8AFB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5" b="44163" l="79342" r="97898">
                        <a14:foregroundMark x1="79433" y1="35603" x2="79433" y2="35603"/>
                        <a14:foregroundMark x1="81170" y1="41440" x2="84735" y2="42023"/>
                        <a14:foregroundMark x1="86929" y1="44163" x2="86929" y2="44163"/>
                        <a14:foregroundMark x1="86929" y1="32490" x2="91133" y2="32685"/>
                        <a14:foregroundMark x1="91133" y1="32490" x2="86197" y2="30545"/>
                        <a14:foregroundMark x1="86197" y1="30545" x2="86289" y2="34241"/>
                        <a14:foregroundMark x1="86289" y1="34047" x2="91133" y2="34241"/>
                        <a14:foregroundMark x1="89762" y1="30934" x2="88940" y2="29377"/>
                        <a14:foregroundMark x1="88940" y1="28988" x2="90859" y2="29377"/>
                        <a14:foregroundMark x1="95155" y1="39300" x2="91956" y2="41634"/>
                        <a14:foregroundMark x1="91956" y1="41440" x2="87751" y2="41440"/>
                        <a14:foregroundMark x1="87203" y1="27237" x2="87294" y2="29961"/>
                        <a14:foregroundMark x1="95064" y1="32101" x2="95064" y2="32101"/>
                        <a14:foregroundMark x1="95338" y1="28016" x2="95338" y2="26459"/>
                        <a14:foregroundMark x1="95338" y1="26265" x2="95338" y2="37354"/>
                        <a14:foregroundMark x1="80622" y1="24903" x2="91042" y2="20623"/>
                        <a14:foregroundMark x1="91042" y1="20623" x2="94516" y2="25875"/>
                        <a14:foregroundMark x1="94516" y1="25681" x2="93601" y2="23346"/>
                        <a14:foregroundMark x1="91682" y1="22568" x2="82815" y2="23152"/>
                        <a14:foregroundMark x1="82815" y1="22763" x2="81353" y2="25875"/>
                        <a14:foregroundMark x1="93144" y1="22763" x2="94790" y2="26265"/>
                        <a14:foregroundMark x1="94790" y1="25875" x2="83547" y2="22568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41" b="55040"/>
          <a:stretch/>
        </p:blipFill>
        <p:spPr>
          <a:xfrm>
            <a:off x="8464297" y="2695624"/>
            <a:ext cx="1935419" cy="200813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92A6178-8F42-6F4F-9F36-9BF587CD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" r="73469" b="55039"/>
          <a:stretch/>
        </p:blipFill>
        <p:spPr>
          <a:xfrm>
            <a:off x="926013" y="2695626"/>
            <a:ext cx="2522357" cy="200813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447D88-B422-2949-8317-4E4E9C38F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4961" r="284" b="45838"/>
          <a:stretch/>
        </p:blipFill>
        <p:spPr>
          <a:xfrm>
            <a:off x="939343" y="4670024"/>
            <a:ext cx="9479176" cy="410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6BB3EA4-BE3C-BD48-8E01-01C800747A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75" b="44942" l="26143" r="44150">
                        <a14:foregroundMark x1="26234" y1="35603" x2="29159" y2="36187"/>
                        <a14:foregroundMark x1="27879" y1="41051" x2="31627" y2="45136"/>
                        <a14:foregroundMark x1="38391" y1="28405" x2="33272" y2="29183"/>
                        <a14:foregroundMark x1="33272" y1="29183" x2="33272" y2="29377"/>
                        <a14:foregroundMark x1="33272" y1="29377" x2="37660" y2="31128"/>
                        <a14:foregroundMark x1="37660" y1="30934" x2="34552" y2="36187"/>
                        <a14:foregroundMark x1="34278" y1="35798" x2="34278" y2="32685"/>
                        <a14:foregroundMark x1="29342" y1="23346" x2="34644" y2="23735"/>
                        <a14:foregroundMark x1="34644" y1="23735" x2="39854" y2="23152"/>
                        <a14:foregroundMark x1="39854" y1="23152" x2="42870" y2="29961"/>
                        <a14:foregroundMark x1="42870" y1="36187" x2="44150" y2="36187"/>
                        <a14:foregroundMark x1="29616" y1="22568" x2="40219" y2="23152"/>
                        <a14:foregroundMark x1="40219" y1="22763" x2="32815" y2="23735"/>
                        <a14:foregroundMark x1="32998" y1="23346" x2="38665" y2="23735"/>
                        <a14:foregroundMark x1="38665" y1="23735" x2="34004" y2="23346"/>
                        <a14:foregroundMark x1="32084" y1="22763" x2="37660" y2="22957"/>
                        <a14:foregroundMark x1="37660" y1="22957" x2="40585" y2="22179"/>
                        <a14:foregroundMark x1="38940" y1="21790" x2="32633" y2="23346"/>
                        <a14:foregroundMark x1="34278" y1="22568" x2="35009" y2="22568"/>
                        <a14:foregroundMark x1="27879" y1="25875" x2="33272" y2="26265"/>
                        <a14:foregroundMark x1="33272" y1="26265" x2="41133" y2="25681"/>
                      </a14:backgroundRemoval>
                    </a14:imgEffect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33" r="55505" b="55040"/>
          <a:stretch/>
        </p:blipFill>
        <p:spPr>
          <a:xfrm>
            <a:off x="3448370" y="2695624"/>
            <a:ext cx="1707523" cy="2008135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560DD13B-662F-0245-816D-EF383FC095D5}"/>
              </a:ext>
            </a:extLst>
          </p:cNvPr>
          <p:cNvSpPr txBox="1"/>
          <p:nvPr/>
        </p:nvSpPr>
        <p:spPr>
          <a:xfrm>
            <a:off x="10698661" y="5108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A13ABE92-24C4-AB4B-9270-EA286AD5A7E7}"/>
              </a:ext>
            </a:extLst>
          </p:cNvPr>
          <p:cNvSpPr/>
          <p:nvPr/>
        </p:nvSpPr>
        <p:spPr>
          <a:xfrm rot="10604500" flipH="1">
            <a:off x="4231885" y="4928633"/>
            <a:ext cx="3378958" cy="11769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98385" h="1327894">
                <a:moveTo>
                  <a:pt x="145422" y="1327894"/>
                </a:moveTo>
                <a:lnTo>
                  <a:pt x="265233" y="1061831"/>
                </a:lnTo>
                <a:lnTo>
                  <a:pt x="168235" y="1071326"/>
                </a:lnTo>
                <a:cubicBezTo>
                  <a:pt x="242124" y="640054"/>
                  <a:pt x="565699" y="282458"/>
                  <a:pt x="996508" y="136163"/>
                </a:cubicBezTo>
                <a:lnTo>
                  <a:pt x="1180024" y="88683"/>
                </a:lnTo>
                <a:cubicBezTo>
                  <a:pt x="1251474" y="82052"/>
                  <a:pt x="1305798" y="96216"/>
                  <a:pt x="1368685" y="99983"/>
                </a:cubicBezTo>
                <a:cubicBezTo>
                  <a:pt x="1808716" y="158520"/>
                  <a:pt x="2187424" y="434414"/>
                  <a:pt x="2349036" y="829230"/>
                </a:cubicBezTo>
                <a:lnTo>
                  <a:pt x="2264430" y="843601"/>
                </a:lnTo>
                <a:lnTo>
                  <a:pt x="2418414" y="1085927"/>
                </a:lnTo>
                <a:lnTo>
                  <a:pt x="2498385" y="800198"/>
                </a:lnTo>
                <a:lnTo>
                  <a:pt x="2432271" y="820523"/>
                </a:lnTo>
                <a:cubicBezTo>
                  <a:pt x="2241661" y="327203"/>
                  <a:pt x="1734307" y="4427"/>
                  <a:pt x="1248340" y="878"/>
                </a:cubicBezTo>
                <a:cubicBezTo>
                  <a:pt x="1205201" y="-3015"/>
                  <a:pt x="1154087" y="7308"/>
                  <a:pt x="1143179" y="6918"/>
                </a:cubicBezTo>
                <a:cubicBezTo>
                  <a:pt x="576590" y="109403"/>
                  <a:pt x="166067" y="544650"/>
                  <a:pt x="85094" y="1080897"/>
                </a:cubicBezTo>
                <a:lnTo>
                  <a:pt x="0" y="1088783"/>
                </a:lnTo>
                <a:lnTo>
                  <a:pt x="145422" y="1327894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7 C 0.0129 0.05857 0.02878 0.10741 0.05313 0.1581 C 0.0681 0.19329 0.10756 0.20695 0.13555 0.20695 C 0.16342 0.20579 0.20599 0.19028 0.22123 0.15509 C 0.24571 0.10417 0.25899 0.0588 0.27331 0.0007 " pathEditMode="fixed" rAng="0" ptsTypes="AAAAA">
                                      <p:cBhvr>
                                        <p:cTn id="4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1030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4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156 -1.85185E-6 L -0.07526 -0.05671 C -0.09023 -0.06852 -0.11406 -0.08472 -0.13802 -0.08472 C -0.16536 -0.08472 -0.18672 -0.06852 -0.20156 -0.05671 L -0.27448 -1.85185E-6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1" grpId="0" animBg="1"/>
      <p:bldP spid="9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692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0956D-A712-2540-8504-D44F9E9B07A6}"/>
              </a:ext>
            </a:extLst>
          </p:cNvPr>
          <p:cNvSpPr txBox="1"/>
          <p:nvPr/>
        </p:nvSpPr>
        <p:spPr>
          <a:xfrm>
            <a:off x="1363441" y="462371"/>
            <a:ext cx="4999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Trên mỗi toa tàu ghi một số: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7C55C-7701-AE4C-B1D5-911FBBA99A74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8F21CE0-122E-EB41-806A-00C161FD67B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45B24C-A16A-0543-ADC7-66976CE0825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C3E920-CE48-394C-B239-0B3D9B554E3E}"/>
              </a:ext>
            </a:extLst>
          </p:cNvPr>
          <p:cNvSpPr/>
          <p:nvPr/>
        </p:nvSpPr>
        <p:spPr>
          <a:xfrm>
            <a:off x="926013" y="1129545"/>
            <a:ext cx="9856926" cy="131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endParaRPr lang="en-VN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88B96-C523-DD40-925D-C65C2E8C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" y="2588859"/>
            <a:ext cx="10391525" cy="227314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643CFE-42D2-0540-93DF-C39560441301}"/>
              </a:ext>
            </a:extLst>
          </p:cNvPr>
          <p:cNvCxnSpPr/>
          <p:nvPr/>
        </p:nvCxnSpPr>
        <p:spPr>
          <a:xfrm>
            <a:off x="3626604" y="1787225"/>
            <a:ext cx="18907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9C3A0A-8F35-744D-9A74-228D6395381B}"/>
              </a:ext>
            </a:extLst>
          </p:cNvPr>
          <p:cNvCxnSpPr/>
          <p:nvPr/>
        </p:nvCxnSpPr>
        <p:spPr>
          <a:xfrm>
            <a:off x="5964264" y="1787225"/>
            <a:ext cx="1890793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9AE6E2C0-1A27-FA43-9DDE-19E7870449A1}"/>
              </a:ext>
            </a:extLst>
          </p:cNvPr>
          <p:cNvSpPr/>
          <p:nvPr/>
        </p:nvSpPr>
        <p:spPr>
          <a:xfrm>
            <a:off x="5331417" y="2743200"/>
            <a:ext cx="1735810" cy="17668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97ECD8-BB14-524A-9FA8-CD868601E2C5}"/>
              </a:ext>
            </a:extLst>
          </p:cNvPr>
          <p:cNvSpPr/>
          <p:nvPr/>
        </p:nvSpPr>
        <p:spPr>
          <a:xfrm>
            <a:off x="3469037" y="2743199"/>
            <a:ext cx="1735810" cy="176680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1E8E0A-F61F-EE45-9EAC-B1C87FBBC94B}"/>
              </a:ext>
            </a:extLst>
          </p:cNvPr>
          <p:cNvGrpSpPr/>
          <p:nvPr/>
        </p:nvGrpSpPr>
        <p:grpSpPr>
          <a:xfrm>
            <a:off x="3230264" y="4862005"/>
            <a:ext cx="5467999" cy="1200329"/>
            <a:chOff x="2881820" y="1869132"/>
            <a:chExt cx="5467999" cy="120032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FEA17D9-E968-FB47-9FFF-E82C6514F2D0}"/>
                </a:ext>
              </a:extLst>
            </p:cNvPr>
            <p:cNvSpPr/>
            <p:nvPr/>
          </p:nvSpPr>
          <p:spPr>
            <a:xfrm>
              <a:off x="2881820" y="2104796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5E68E4E-03BC-6D4C-A7C8-10B55861AEA1}"/>
                </a:ext>
              </a:extLst>
            </p:cNvPr>
            <p:cNvSpPr txBox="1"/>
            <p:nvPr/>
          </p:nvSpPr>
          <p:spPr>
            <a:xfrm>
              <a:off x="3915269" y="1869132"/>
              <a:ext cx="1171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7200" dirty="0"/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8A7A6-1867-AA4A-8EE7-321CA3D89B53}"/>
                </a:ext>
              </a:extLst>
            </p:cNvPr>
            <p:cNvSpPr txBox="1"/>
            <p:nvPr/>
          </p:nvSpPr>
          <p:spPr>
            <a:xfrm>
              <a:off x="6132587" y="2169156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37306EB-4076-A64A-AC9A-FEB79D129C75}"/>
                </a:ext>
              </a:extLst>
            </p:cNvPr>
            <p:cNvSpPr/>
            <p:nvPr/>
          </p:nvSpPr>
          <p:spPr>
            <a:xfrm>
              <a:off x="5129534" y="2071545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76E64CC-9313-A44D-83BA-CC6CA068D135}"/>
                </a:ext>
              </a:extLst>
            </p:cNvPr>
            <p:cNvSpPr/>
            <p:nvPr/>
          </p:nvSpPr>
          <p:spPr>
            <a:xfrm>
              <a:off x="7389456" y="2071543"/>
              <a:ext cx="960363" cy="96466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6787E-9777-624B-AF04-B437E985E97A}"/>
              </a:ext>
            </a:extLst>
          </p:cNvPr>
          <p:cNvSpPr/>
          <p:nvPr/>
        </p:nvSpPr>
        <p:spPr>
          <a:xfrm>
            <a:off x="3345477" y="5234847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41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009410-A25A-3942-95E9-07DB337D2737}"/>
              </a:ext>
            </a:extLst>
          </p:cNvPr>
          <p:cNvSpPr/>
          <p:nvPr/>
        </p:nvSpPr>
        <p:spPr>
          <a:xfrm>
            <a:off x="5580491" y="5214461"/>
            <a:ext cx="755335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D82C8F-1D1A-084B-81CB-85B41D200D72}"/>
              </a:ext>
            </a:extLst>
          </p:cNvPr>
          <p:cNvSpPr/>
          <p:nvPr/>
        </p:nvSpPr>
        <p:spPr>
          <a:xfrm>
            <a:off x="7846757" y="5214461"/>
            <a:ext cx="7172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ctr"/>
            <a:r>
              <a:rPr lang="en-VN" sz="4000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1682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3" y="445109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bị trừ, số trừ, hiệu,em hãy lập các phép trừ thích hợp.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F550A-9B5E-4843-9023-41EE29F69681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162780"/>
            <a:chExt cx="9743725" cy="285076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B75EB2D-0DB7-E142-A4D0-84B32206F8F4}"/>
                </a:ext>
              </a:extLst>
            </p:cNvPr>
            <p:cNvGrpSpPr/>
            <p:nvPr/>
          </p:nvGrpSpPr>
          <p:grpSpPr>
            <a:xfrm>
              <a:off x="1421244" y="1162780"/>
              <a:ext cx="9743725" cy="2850768"/>
              <a:chOff x="1421244" y="1259765"/>
              <a:chExt cx="9743725" cy="2850768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C7FCD540-841C-0940-91A0-A0C49375C20C}"/>
                  </a:ext>
                </a:extLst>
              </p:cNvPr>
              <p:cNvSpPr/>
              <p:nvPr/>
            </p:nvSpPr>
            <p:spPr>
              <a:xfrm>
                <a:off x="1421244" y="1274678"/>
                <a:ext cx="2853044" cy="809303"/>
              </a:xfrm>
              <a:prstGeom prst="roundRect">
                <a:avLst/>
              </a:prstGeom>
              <a:solidFill>
                <a:srgbClr val="6DCFF6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bị trừ</a:t>
                </a:r>
              </a:p>
            </p:txBody>
          </p:sp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B7E54B40-63F2-5648-811C-2F7C9AD33933}"/>
                  </a:ext>
                </a:extLst>
              </p:cNvPr>
              <p:cNvSpPr/>
              <p:nvPr/>
            </p:nvSpPr>
            <p:spPr>
              <a:xfrm>
                <a:off x="4733273" y="1259765"/>
                <a:ext cx="2853044" cy="809303"/>
              </a:xfrm>
              <a:prstGeom prst="roundRect">
                <a:avLst/>
              </a:prstGeom>
              <a:solidFill>
                <a:srgbClr val="FFE285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Số trừ</a:t>
                </a:r>
              </a:p>
            </p:txBody>
          </p:sp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F5FA6BC9-5030-BD43-9EC3-2734DCC8824C}"/>
                  </a:ext>
                </a:extLst>
              </p:cNvPr>
              <p:cNvSpPr/>
              <p:nvPr/>
            </p:nvSpPr>
            <p:spPr>
              <a:xfrm>
                <a:off x="8028069" y="1274678"/>
                <a:ext cx="2853044" cy="809303"/>
              </a:xfrm>
              <a:prstGeom prst="roundRect">
                <a:avLst/>
              </a:prstGeom>
              <a:solidFill>
                <a:srgbClr val="B7E47C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200" dirty="0">
                    <a:solidFill>
                      <a:schemeClr val="tx1"/>
                    </a:solidFill>
                  </a:rPr>
                  <a:t>Hiệu</a:t>
                </a:r>
              </a:p>
            </p:txBody>
          </p:sp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82C8427E-149E-734A-A28D-DEFF45D4E0A1}"/>
                  </a:ext>
                </a:extLst>
              </p:cNvPr>
              <p:cNvSpPr/>
              <p:nvPr/>
            </p:nvSpPr>
            <p:spPr>
              <a:xfrm>
                <a:off x="1421244" y="2229550"/>
                <a:ext cx="2853044" cy="1872869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673E3E7C-ECC3-0E49-B525-E27F5DF1FB0A}"/>
                  </a:ext>
                </a:extLst>
              </p:cNvPr>
              <p:cNvSpPr/>
              <p:nvPr/>
            </p:nvSpPr>
            <p:spPr>
              <a:xfrm>
                <a:off x="4733273" y="2229550"/>
                <a:ext cx="2853044" cy="1872869"/>
              </a:xfrm>
              <a:prstGeom prst="roundRect">
                <a:avLst/>
              </a:prstGeom>
              <a:solidFill>
                <a:srgbClr val="FDE59B">
                  <a:alpha val="70000"/>
                </a:srgbClr>
              </a:solidFill>
              <a:ln>
                <a:solidFill>
                  <a:srgbClr val="FDE59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48E08C3D-01FD-B94C-BB1C-4F8BD08B7178}"/>
                  </a:ext>
                </a:extLst>
              </p:cNvPr>
              <p:cNvSpPr/>
              <p:nvPr/>
            </p:nvSpPr>
            <p:spPr>
              <a:xfrm>
                <a:off x="8028069" y="2237664"/>
                <a:ext cx="2853044" cy="1872869"/>
              </a:xfrm>
              <a:prstGeom prst="roundRect">
                <a:avLst/>
              </a:prstGeom>
              <a:solidFill>
                <a:srgbClr val="CFE6C5">
                  <a:alpha val="89000"/>
                </a:srgbClr>
              </a:solidFill>
              <a:ln>
                <a:solidFill>
                  <a:srgbClr val="CFE6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0803003-A568-684F-A755-7032272562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346" b="89720" l="0" r="97357">
                            <a14:foregroundMark x1="5286" y1="68224" x2="0" y2="71963"/>
                            <a14:foregroundMark x1="59031" y1="85981" x2="96035" y2="60748"/>
                            <a14:foregroundMark x1="96035" y1="60748" x2="97357" y2="607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7" r="-1"/>
              <a:stretch/>
            </p:blipFill>
            <p:spPr>
              <a:xfrm>
                <a:off x="1561971" y="2447073"/>
                <a:ext cx="2718725" cy="1294924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0090A26C-355F-7044-9C77-1073B6BCC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600" b="89600" l="4622" r="89916">
                            <a14:foregroundMark x1="4622" y1="24800" x2="33193" y2="64000"/>
                            <a14:foregroundMark x1="33193" y1="64000" x2="34874" y2="67200"/>
                            <a14:foregroundMark x1="67647" y1="88800" x2="89496" y2="40800"/>
                            <a14:foregroundMark x1="89496" y1="40800" x2="89496" y2="408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3273" y="2424874"/>
                <a:ext cx="2853044" cy="1498447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9608689-CEEC-0D48-8F64-AB648222F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630" b="89630" l="4858" r="89879">
                            <a14:foregroundMark x1="4858" y1="28889" x2="4858" y2="28889"/>
                            <a14:foregroundMark x1="29960" y1="16296" x2="14170" y2="20741"/>
                            <a14:foregroundMark x1="14170" y1="20741" x2="12146" y2="22222"/>
                            <a14:foregroundMark x1="12146" y1="21481" x2="26316" y2="14074"/>
                            <a14:foregroundMark x1="26316" y1="12593" x2="37247" y2="34074"/>
                            <a14:foregroundMark x1="37247" y1="34074" x2="37247" y2="32593"/>
                            <a14:foregroundMark x1="37247" y1="31111" x2="42915" y2="57778"/>
                            <a14:foregroundMark x1="42915" y1="57778" x2="42915" y2="49630"/>
                            <a14:foregroundMark x1="65182" y1="58519" x2="72470" y2="51111"/>
                            <a14:foregroundMark x1="72470" y1="49630" x2="70040" y2="3259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069" y="2335875"/>
                <a:ext cx="3136900" cy="171450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1BA915-67A8-1346-9E64-2C58B0A14913}"/>
                </a:ext>
              </a:extLst>
            </p:cNvPr>
            <p:cNvSpPr txBox="1"/>
            <p:nvPr/>
          </p:nvSpPr>
          <p:spPr>
            <a:xfrm>
              <a:off x="1683023" y="2706926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A8C414-1192-F149-B45A-AE733DFBF1A3}"/>
                </a:ext>
              </a:extLst>
            </p:cNvPr>
            <p:cNvSpPr txBox="1"/>
            <p:nvPr/>
          </p:nvSpPr>
          <p:spPr>
            <a:xfrm>
              <a:off x="3211504" y="2767171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54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13A06FC-BE26-1141-97A6-5DA77F0BFBF3}"/>
                </a:ext>
              </a:extLst>
            </p:cNvPr>
            <p:cNvSpPr txBox="1"/>
            <p:nvPr/>
          </p:nvSpPr>
          <p:spPr>
            <a:xfrm>
              <a:off x="5151913" y="2527874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F27A1B-0B9E-5D4F-8E61-784AF7368269}"/>
                </a:ext>
              </a:extLst>
            </p:cNvPr>
            <p:cNvSpPr txBox="1"/>
            <p:nvPr/>
          </p:nvSpPr>
          <p:spPr>
            <a:xfrm>
              <a:off x="6365573" y="2851039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2FFD0B-79FB-7248-A5CE-980E9B7934EF}"/>
                </a:ext>
              </a:extLst>
            </p:cNvPr>
            <p:cNvSpPr txBox="1"/>
            <p:nvPr/>
          </p:nvSpPr>
          <p:spPr>
            <a:xfrm>
              <a:off x="8431211" y="2633101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15CAFE-E125-F046-8133-06BCCBFCF145}"/>
                </a:ext>
              </a:extLst>
            </p:cNvPr>
            <p:cNvSpPr txBox="1"/>
            <p:nvPr/>
          </p:nvSpPr>
          <p:spPr>
            <a:xfrm>
              <a:off x="9852854" y="302099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09F70-045C-ED43-BD23-7D3281555E4A}"/>
              </a:ext>
            </a:extLst>
          </p:cNvPr>
          <p:cNvGrpSpPr/>
          <p:nvPr/>
        </p:nvGrpSpPr>
        <p:grpSpPr>
          <a:xfrm>
            <a:off x="8021534" y="2228229"/>
            <a:ext cx="1516424" cy="1714500"/>
            <a:chOff x="8052472" y="4103645"/>
            <a:chExt cx="1516424" cy="171450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265F6AF-ADD3-2A4A-A60D-EC4913D36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59"/>
            <a:stretch/>
          </p:blipFill>
          <p:spPr>
            <a:xfrm>
              <a:off x="8052472" y="4103645"/>
              <a:ext cx="1516424" cy="17145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134179-F04E-5A4B-94FD-ECFDC2853CEE}"/>
                </a:ext>
              </a:extLst>
            </p:cNvPr>
            <p:cNvSpPr txBox="1"/>
            <p:nvPr/>
          </p:nvSpPr>
          <p:spPr>
            <a:xfrm>
              <a:off x="8470413" y="4503487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3A5154-580A-B346-A1CE-50A49681D3DA}"/>
              </a:ext>
            </a:extLst>
          </p:cNvPr>
          <p:cNvGrpSpPr/>
          <p:nvPr/>
        </p:nvGrpSpPr>
        <p:grpSpPr>
          <a:xfrm>
            <a:off x="6086886" y="2317228"/>
            <a:ext cx="1364570" cy="1507066"/>
            <a:chOff x="6133322" y="4192644"/>
            <a:chExt cx="1364570" cy="150706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17533AC-E04F-DA4D-932D-CAF82D9BA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09" r="4636"/>
            <a:stretch/>
          </p:blipFill>
          <p:spPr>
            <a:xfrm>
              <a:off x="6133322" y="4192644"/>
              <a:ext cx="1364570" cy="1507066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29FCC-0E71-CC40-A5CE-95BA9D91A61D}"/>
                </a:ext>
              </a:extLst>
            </p:cNvPr>
            <p:cNvSpPr txBox="1"/>
            <p:nvPr/>
          </p:nvSpPr>
          <p:spPr>
            <a:xfrm>
              <a:off x="6406448" y="4729135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E7CC90-6117-6B47-9F65-FB8C1D8CD0E0}"/>
              </a:ext>
            </a:extLst>
          </p:cNvPr>
          <p:cNvGrpSpPr/>
          <p:nvPr/>
        </p:nvGrpSpPr>
        <p:grpSpPr>
          <a:xfrm>
            <a:off x="1531033" y="2346229"/>
            <a:ext cx="1239862" cy="1281320"/>
            <a:chOff x="1561971" y="4221645"/>
            <a:chExt cx="1239862" cy="128132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4B12A6C-C2C9-A047-AEEB-0D36CF9E6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389"/>
            <a:stretch/>
          </p:blipFill>
          <p:spPr>
            <a:xfrm>
              <a:off x="1561971" y="4221645"/>
              <a:ext cx="1239862" cy="128132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895CC10-3C05-9A46-BEBF-8612F1DBA82B}"/>
                </a:ext>
              </a:extLst>
            </p:cNvPr>
            <p:cNvSpPr txBox="1"/>
            <p:nvPr/>
          </p:nvSpPr>
          <p:spPr>
            <a:xfrm>
              <a:off x="1693918" y="4582067"/>
              <a:ext cx="771908" cy="646331"/>
            </a:xfrm>
            <a:prstGeom prst="rect">
              <a:avLst/>
            </a:prstGeom>
            <a:solidFill>
              <a:srgbClr val="B2E3FC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45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B26905-3420-F24E-896D-C487412BC26B}"/>
              </a:ext>
            </a:extLst>
          </p:cNvPr>
          <p:cNvGrpSpPr/>
          <p:nvPr/>
        </p:nvGrpSpPr>
        <p:grpSpPr>
          <a:xfrm>
            <a:off x="2979129" y="4454075"/>
            <a:ext cx="3856014" cy="1794618"/>
            <a:chOff x="2979129" y="4454075"/>
            <a:chExt cx="3856014" cy="1794618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C739B17-5586-1D4C-838F-CD526E8D0AB6}"/>
                </a:ext>
              </a:extLst>
            </p:cNvPr>
            <p:cNvSpPr txBox="1"/>
            <p:nvPr/>
          </p:nvSpPr>
          <p:spPr>
            <a:xfrm>
              <a:off x="5663568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44A94E1-3D4E-E547-A087-119A343F086E}"/>
                </a:ext>
              </a:extLst>
            </p:cNvPr>
            <p:cNvSpPr txBox="1"/>
            <p:nvPr/>
          </p:nvSpPr>
          <p:spPr>
            <a:xfrm>
              <a:off x="2980675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0B58C2-994A-1244-9617-4D2EEC0A7DB9}"/>
                </a:ext>
              </a:extLst>
            </p:cNvPr>
            <p:cNvSpPr txBox="1"/>
            <p:nvPr/>
          </p:nvSpPr>
          <p:spPr>
            <a:xfrm>
              <a:off x="5663568" y="5479252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=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6A3EEA-749E-904D-94E3-2E78FA6F0488}"/>
                </a:ext>
              </a:extLst>
            </p:cNvPr>
            <p:cNvSpPr txBox="1"/>
            <p:nvPr/>
          </p:nvSpPr>
          <p:spPr>
            <a:xfrm>
              <a:off x="2979129" y="4454075"/>
              <a:ext cx="11715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-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5EC62E-E4C8-1647-8E95-1CD7116AD818}"/>
              </a:ext>
            </a:extLst>
          </p:cNvPr>
          <p:cNvGrpSpPr/>
          <p:nvPr/>
        </p:nvGrpSpPr>
        <p:grpSpPr>
          <a:xfrm>
            <a:off x="9511650" y="2243727"/>
            <a:ext cx="1516424" cy="1714500"/>
            <a:chOff x="9527090" y="4103645"/>
            <a:chExt cx="1516424" cy="17145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0CD0BA6-13C9-ED46-B5D0-4EA369735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r="4510"/>
            <a:stretch/>
          </p:blipFill>
          <p:spPr>
            <a:xfrm>
              <a:off x="9527090" y="4103645"/>
              <a:ext cx="1516424" cy="1714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D8B3B9-F3D1-C84C-94AD-5D1A0A1DAAE2}"/>
                </a:ext>
              </a:extLst>
            </p:cNvPr>
            <p:cNvSpPr txBox="1"/>
            <p:nvPr/>
          </p:nvSpPr>
          <p:spPr>
            <a:xfrm>
              <a:off x="9861060" y="4860389"/>
              <a:ext cx="771908" cy="646331"/>
            </a:xfrm>
            <a:prstGeom prst="rect">
              <a:avLst/>
            </a:prstGeom>
            <a:solidFill>
              <a:srgbClr val="F06D3B"/>
            </a:solidFill>
            <a:ln w="38100"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22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E03B75-07E7-8B4D-BE6C-EC6B8E2779E9}"/>
              </a:ext>
            </a:extLst>
          </p:cNvPr>
          <p:cNvGrpSpPr/>
          <p:nvPr/>
        </p:nvGrpSpPr>
        <p:grpSpPr>
          <a:xfrm>
            <a:off x="4714813" y="2308609"/>
            <a:ext cx="1364570" cy="1507066"/>
            <a:chOff x="4761249" y="4184025"/>
            <a:chExt cx="1364570" cy="150706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8356AE-177F-CA4C-8A24-092355E74A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  <a14:imgEffect>
                        <a14:sharpenSoften amoun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45"/>
            <a:stretch/>
          </p:blipFill>
          <p:spPr>
            <a:xfrm>
              <a:off x="4761249" y="4184025"/>
              <a:ext cx="1364570" cy="150706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839115A-465B-184F-9AAE-23245A3CA562}"/>
                </a:ext>
              </a:extLst>
            </p:cNvPr>
            <p:cNvSpPr txBox="1"/>
            <p:nvPr/>
          </p:nvSpPr>
          <p:spPr>
            <a:xfrm>
              <a:off x="5192788" y="4405970"/>
              <a:ext cx="771908" cy="646331"/>
            </a:xfrm>
            <a:prstGeom prst="rect">
              <a:avLst/>
            </a:prstGeom>
            <a:solidFill>
              <a:srgbClr val="FFFF00"/>
            </a:solidFill>
            <a:ln w="38100">
              <a:noFill/>
            </a:ln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b="1" dirty="0">
                  <a:ln w="12700">
                    <a:solidFill>
                      <a:schemeClr val="bg1"/>
                    </a:solidFill>
                  </a:ln>
                </a:rPr>
                <a:t>32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C3849D-20CF-814A-AF03-4E82F93021E4}"/>
              </a:ext>
            </a:extLst>
          </p:cNvPr>
          <p:cNvGrpSpPr/>
          <p:nvPr/>
        </p:nvGrpSpPr>
        <p:grpSpPr>
          <a:xfrm>
            <a:off x="2949737" y="2346229"/>
            <a:ext cx="1327997" cy="1276680"/>
            <a:chOff x="2980675" y="4221645"/>
            <a:chExt cx="1327997" cy="127668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C83585B-B835-7B4B-B625-81B4A65CA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  <a14:imgEffect>
                        <a14:sharpenSoften amoun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89"/>
            <a:stretch/>
          </p:blipFill>
          <p:spPr>
            <a:xfrm>
              <a:off x="3001148" y="4221645"/>
              <a:ext cx="1307524" cy="127668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D4EE869-E3A5-3440-B744-D1C7D128EB2C}"/>
                </a:ext>
              </a:extLst>
            </p:cNvPr>
            <p:cNvGrpSpPr/>
            <p:nvPr/>
          </p:nvGrpSpPr>
          <p:grpSpPr>
            <a:xfrm>
              <a:off x="2980675" y="4454075"/>
              <a:ext cx="1171575" cy="834568"/>
              <a:chOff x="2980675" y="4454075"/>
              <a:chExt cx="1171575" cy="83456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0758E1A-1B24-E74B-B232-BC0B1ACC1D9A}"/>
                  </a:ext>
                </a:extLst>
              </p:cNvPr>
              <p:cNvSpPr txBox="1"/>
              <p:nvPr/>
            </p:nvSpPr>
            <p:spPr>
              <a:xfrm>
                <a:off x="2980675" y="4454075"/>
                <a:ext cx="11715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4400" dirty="0"/>
                  <a:t>-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39CEFB6-8A6C-504B-8695-0B43C851AB27}"/>
                  </a:ext>
                </a:extLst>
              </p:cNvPr>
              <p:cNvSpPr txBox="1"/>
              <p:nvPr/>
            </p:nvSpPr>
            <p:spPr>
              <a:xfrm>
                <a:off x="3222399" y="4642312"/>
                <a:ext cx="771908" cy="646331"/>
              </a:xfrm>
              <a:prstGeom prst="rect">
                <a:avLst/>
              </a:prstGeom>
              <a:solidFill>
                <a:srgbClr val="B2E3FC"/>
              </a:solidFill>
              <a:ln w="38100">
                <a:noFill/>
              </a:ln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3600" b="1" dirty="0">
                    <a:ln w="12700">
                      <a:solidFill>
                        <a:schemeClr val="bg1"/>
                      </a:solidFill>
                    </a:ln>
                  </a:rPr>
                  <a:t>54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7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16641 0.219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11289 0.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1458 0.393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219 0.4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516 0.3784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8" y="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707041" y="466613"/>
            <a:ext cx="277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hạng, tổng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587484" y="26063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A6A6D-DC47-4246-A0C1-5323E913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7" t="6640"/>
          <a:stretch/>
        </p:blipFill>
        <p:spPr>
          <a:xfrm>
            <a:off x="1326238" y="1534766"/>
            <a:ext cx="5465137" cy="19275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Có tất cả bao nhiêu con cá?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7281146" y="2681907"/>
            <a:ext cx="3172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400" dirty="0"/>
              <a:t>6 + 3 = 9</a:t>
            </a:r>
          </a:p>
          <a:p>
            <a:r>
              <a:rPr lang="en-VN" sz="2400" dirty="0"/>
              <a:t>Có tất cả 9 con cá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92443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4229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8" y="3866016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688424" y="3972889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8" y="3879303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hạng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Tổng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44505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6 + 3 cũng gọi là tổng.</a:t>
            </a: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7" fill="hold">
                          <p:stCondLst>
                            <p:cond delay="indefinite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5331368" y="256535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991563" y="481644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587484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87" name="Table 7">
            <a:extLst>
              <a:ext uri="{FF2B5EF4-FFF2-40B4-BE49-F238E27FC236}">
                <a16:creationId xmlns:a16="http://schemas.microsoft.com/office/drawing/2014/main" id="{5A16902F-1C07-BE44-A0EB-E954B6397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2757"/>
              </p:ext>
            </p:extLst>
          </p:nvPr>
        </p:nvGraphicFramePr>
        <p:xfrm>
          <a:off x="1358348" y="1953771"/>
          <a:ext cx="8951843" cy="334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457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084869629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496326188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3763388343"/>
                    </a:ext>
                  </a:extLst>
                </a:gridCol>
                <a:gridCol w="1691816">
                  <a:extLst>
                    <a:ext uri="{9D8B030D-6E8A-4147-A177-3AD203B41FA5}">
                      <a16:colId xmlns:a16="http://schemas.microsoft.com/office/drawing/2014/main" val="2554407999"/>
                    </a:ext>
                  </a:extLst>
                </a:gridCol>
              </a:tblGrid>
              <a:tr h="118994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62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55327"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1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DF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001825"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Tổng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VN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4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</a:tbl>
          </a:graphicData>
        </a:graphic>
      </p:graphicFrame>
      <p:sp>
        <p:nvSpPr>
          <p:cNvPr id="88" name="Rectangle 87">
            <a:extLst>
              <a:ext uri="{FF2B5EF4-FFF2-40B4-BE49-F238E27FC236}">
                <a16:creationId xmlns:a16="http://schemas.microsoft.com/office/drawing/2014/main" id="{1BFDA5F1-4E85-FB4A-8669-873F9D912863}"/>
              </a:ext>
            </a:extLst>
          </p:cNvPr>
          <p:cNvSpPr/>
          <p:nvPr/>
        </p:nvSpPr>
        <p:spPr>
          <a:xfrm>
            <a:off x="5623452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D82FBA9-39D9-9248-AD3C-471DC7A77450}"/>
              </a:ext>
            </a:extLst>
          </p:cNvPr>
          <p:cNvSpPr/>
          <p:nvPr/>
        </p:nvSpPr>
        <p:spPr>
          <a:xfrm>
            <a:off x="7352861" y="4509368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185D63-3B62-2B43-9446-535681FA3FDA}"/>
              </a:ext>
            </a:extLst>
          </p:cNvPr>
          <p:cNvSpPr/>
          <p:nvPr/>
        </p:nvSpPr>
        <p:spPr>
          <a:xfrm>
            <a:off x="9082270" y="4509367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lvl="0" algn="ctr"/>
            <a:r>
              <a:rPr lang="en-VN" sz="3600" dirty="0">
                <a:solidFill>
                  <a:srgbClr val="FF0000"/>
                </a:solidFill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11" grpId="0" animBg="1"/>
          <p:bldP spid="88" grpId="0" animBg="1"/>
          <p:bldP spid="94" grpId="0" animBg="1"/>
          <p:bldP spid="9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816102" y="23705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476297" y="4621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Đặt tính rồi tính tổng, biết các số hạng là: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E33E9B5-3C86-E54F-A74C-C8CD7E665D9F}"/>
              </a:ext>
            </a:extLst>
          </p:cNvPr>
          <p:cNvGrpSpPr/>
          <p:nvPr/>
        </p:nvGrpSpPr>
        <p:grpSpPr>
          <a:xfrm>
            <a:off x="7761095" y="1480932"/>
            <a:ext cx="3458817" cy="3896135"/>
            <a:chOff x="7545942" y="1480932"/>
            <a:chExt cx="3458817" cy="389613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9B4B7AD-52AC-344B-88D4-2ABE84B0C3A4}"/>
                </a:ext>
              </a:extLst>
            </p:cNvPr>
            <p:cNvGrpSpPr/>
            <p:nvPr/>
          </p:nvGrpSpPr>
          <p:grpSpPr>
            <a:xfrm>
              <a:off x="7545942" y="1480932"/>
              <a:ext cx="3458817" cy="3896135"/>
              <a:chOff x="7545942" y="1480932"/>
              <a:chExt cx="3458817" cy="389613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E23A10D-5B40-D945-A0E5-BBFC3C735B2A}"/>
                  </a:ext>
                </a:extLst>
              </p:cNvPr>
              <p:cNvGrpSpPr/>
              <p:nvPr/>
            </p:nvGrpSpPr>
            <p:grpSpPr>
              <a:xfrm>
                <a:off x="7545942" y="1480932"/>
                <a:ext cx="3458817" cy="3896135"/>
                <a:chOff x="6944139" y="1152943"/>
                <a:chExt cx="3836504" cy="4515675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F5B6A79A-3FE6-7944-9DBA-4461032442C1}"/>
                    </a:ext>
                  </a:extLst>
                </p:cNvPr>
                <p:cNvSpPr/>
                <p:nvPr/>
              </p:nvSpPr>
              <p:spPr>
                <a:xfrm>
                  <a:off x="7096539" y="1437862"/>
                  <a:ext cx="3684104" cy="4230756"/>
                </a:xfrm>
                <a:prstGeom prst="rect">
                  <a:avLst/>
                </a:prstGeom>
                <a:solidFill>
                  <a:srgbClr val="EBF2DE">
                    <a:alpha val="88000"/>
                  </a:srgbClr>
                </a:solidFill>
                <a:ln>
                  <a:solidFill>
                    <a:srgbClr val="EBF2DE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564641 w 3321420"/>
                            <a:gd name="connsiteY1" fmla="*/ 0 h 3650306"/>
                            <a:gd name="connsiteX2" fmla="*/ 1129283 w 3321420"/>
                            <a:gd name="connsiteY2" fmla="*/ 0 h 3650306"/>
                            <a:gd name="connsiteX3" fmla="*/ 1793567 w 3321420"/>
                            <a:gd name="connsiteY3" fmla="*/ 0 h 3650306"/>
                            <a:gd name="connsiteX4" fmla="*/ 2358208 w 3321420"/>
                            <a:gd name="connsiteY4" fmla="*/ 0 h 3650306"/>
                            <a:gd name="connsiteX5" fmla="*/ 3321420 w 3321420"/>
                            <a:gd name="connsiteY5" fmla="*/ 0 h 3650306"/>
                            <a:gd name="connsiteX6" fmla="*/ 3321420 w 3321420"/>
                            <a:gd name="connsiteY6" fmla="*/ 535378 h 3650306"/>
                            <a:gd name="connsiteX7" fmla="*/ 3321420 w 3321420"/>
                            <a:gd name="connsiteY7" fmla="*/ 1070756 h 3650306"/>
                            <a:gd name="connsiteX8" fmla="*/ 3321420 w 3321420"/>
                            <a:gd name="connsiteY8" fmla="*/ 1715644 h 3650306"/>
                            <a:gd name="connsiteX9" fmla="*/ 3321420 w 3321420"/>
                            <a:gd name="connsiteY9" fmla="*/ 2214519 h 3650306"/>
                            <a:gd name="connsiteX10" fmla="*/ 3321420 w 3321420"/>
                            <a:gd name="connsiteY10" fmla="*/ 2822903 h 3650306"/>
                            <a:gd name="connsiteX11" fmla="*/ 3321420 w 3321420"/>
                            <a:gd name="connsiteY11" fmla="*/ 3650306 h 3650306"/>
                            <a:gd name="connsiteX12" fmla="*/ 2590708 w 3321420"/>
                            <a:gd name="connsiteY12" fmla="*/ 3650306 h 3650306"/>
                            <a:gd name="connsiteX13" fmla="*/ 1859995 w 3321420"/>
                            <a:gd name="connsiteY13" fmla="*/ 3650306 h 3650306"/>
                            <a:gd name="connsiteX14" fmla="*/ 1295354 w 3321420"/>
                            <a:gd name="connsiteY14" fmla="*/ 3650306 h 3650306"/>
                            <a:gd name="connsiteX15" fmla="*/ 664284 w 3321420"/>
                            <a:gd name="connsiteY15" fmla="*/ 3650306 h 3650306"/>
                            <a:gd name="connsiteX16" fmla="*/ 0 w 3321420"/>
                            <a:gd name="connsiteY16" fmla="*/ 3650306 h 3650306"/>
                            <a:gd name="connsiteX17" fmla="*/ 0 w 3321420"/>
                            <a:gd name="connsiteY17" fmla="*/ 3078425 h 3650306"/>
                            <a:gd name="connsiteX18" fmla="*/ 0 w 3321420"/>
                            <a:gd name="connsiteY18" fmla="*/ 2397034 h 3650306"/>
                            <a:gd name="connsiteX19" fmla="*/ 0 w 3321420"/>
                            <a:gd name="connsiteY19" fmla="*/ 1715644 h 3650306"/>
                            <a:gd name="connsiteX20" fmla="*/ 0 w 3321420"/>
                            <a:gd name="connsiteY20" fmla="*/ 1070756 h 3650306"/>
                            <a:gd name="connsiteX21" fmla="*/ 0 w 3321420"/>
                            <a:gd name="connsiteY21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193367" y="24616"/>
                                <a:pt x="401962" y="-16517"/>
                                <a:pt x="564641" y="0"/>
                              </a:cubicBezTo>
                              <a:cubicBezTo>
                                <a:pt x="727320" y="16517"/>
                                <a:pt x="955231" y="4311"/>
                                <a:pt x="1129283" y="0"/>
                              </a:cubicBezTo>
                              <a:cubicBezTo>
                                <a:pt x="1303335" y="-4311"/>
                                <a:pt x="1568445" y="-10374"/>
                                <a:pt x="1793567" y="0"/>
                              </a:cubicBezTo>
                              <a:cubicBezTo>
                                <a:pt x="2018689" y="10374"/>
                                <a:pt x="2107616" y="-2195"/>
                                <a:pt x="2358208" y="0"/>
                              </a:cubicBezTo>
                              <a:cubicBezTo>
                                <a:pt x="2608800" y="2195"/>
                                <a:pt x="3052899" y="-7359"/>
                                <a:pt x="3321420" y="0"/>
                              </a:cubicBezTo>
                              <a:cubicBezTo>
                                <a:pt x="3318523" y="178540"/>
                                <a:pt x="3344597" y="404183"/>
                                <a:pt x="3321420" y="535378"/>
                              </a:cubicBezTo>
                              <a:cubicBezTo>
                                <a:pt x="3298243" y="666573"/>
                                <a:pt x="3339035" y="808659"/>
                                <a:pt x="3321420" y="1070756"/>
                              </a:cubicBezTo>
                              <a:cubicBezTo>
                                <a:pt x="3303805" y="1332853"/>
                                <a:pt x="3337976" y="1446141"/>
                                <a:pt x="3321420" y="1715644"/>
                              </a:cubicBezTo>
                              <a:cubicBezTo>
                                <a:pt x="3304864" y="1985147"/>
                                <a:pt x="3309765" y="2014470"/>
                                <a:pt x="3321420" y="2214519"/>
                              </a:cubicBezTo>
                              <a:cubicBezTo>
                                <a:pt x="3333075" y="2414568"/>
                                <a:pt x="3294221" y="2657655"/>
                                <a:pt x="3321420" y="2822903"/>
                              </a:cubicBezTo>
                              <a:cubicBezTo>
                                <a:pt x="3348619" y="2988151"/>
                                <a:pt x="3300305" y="3391133"/>
                                <a:pt x="3321420" y="3650306"/>
                              </a:cubicBezTo>
                              <a:cubicBezTo>
                                <a:pt x="3026824" y="3664067"/>
                                <a:pt x="2868889" y="3652193"/>
                                <a:pt x="2590708" y="3650306"/>
                              </a:cubicBezTo>
                              <a:cubicBezTo>
                                <a:pt x="2312527" y="3648419"/>
                                <a:pt x="2221982" y="3679002"/>
                                <a:pt x="1859995" y="3650306"/>
                              </a:cubicBezTo>
                              <a:cubicBezTo>
                                <a:pt x="1498008" y="3621610"/>
                                <a:pt x="1512935" y="3657730"/>
                                <a:pt x="1295354" y="3650306"/>
                              </a:cubicBezTo>
                              <a:cubicBezTo>
                                <a:pt x="1077773" y="3642882"/>
                                <a:pt x="964826" y="3680083"/>
                                <a:pt x="664284" y="3650306"/>
                              </a:cubicBezTo>
                              <a:cubicBezTo>
                                <a:pt x="363742" y="3620530"/>
                                <a:pt x="326508" y="3656157"/>
                                <a:pt x="0" y="3650306"/>
                              </a:cubicBezTo>
                              <a:cubicBezTo>
                                <a:pt x="-14184" y="3530571"/>
                                <a:pt x="23790" y="3308327"/>
                                <a:pt x="0" y="3078425"/>
                              </a:cubicBezTo>
                              <a:cubicBezTo>
                                <a:pt x="-23790" y="2848523"/>
                                <a:pt x="1801" y="2674046"/>
                                <a:pt x="0" y="2397034"/>
                              </a:cubicBezTo>
                              <a:cubicBezTo>
                                <a:pt x="-1801" y="2120022"/>
                                <a:pt x="789" y="1899917"/>
                                <a:pt x="0" y="1715644"/>
                              </a:cubicBezTo>
                              <a:cubicBezTo>
                                <a:pt x="-789" y="1531371"/>
                                <a:pt x="2143" y="1286655"/>
                                <a:pt x="0" y="1070756"/>
                              </a:cubicBezTo>
                              <a:cubicBezTo>
                                <a:pt x="-2143" y="854857"/>
                                <a:pt x="30142" y="398951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340557" y="-22370"/>
                                <a:pt x="507679" y="22217"/>
                                <a:pt x="730712" y="0"/>
                              </a:cubicBezTo>
                              <a:cubicBezTo>
                                <a:pt x="953745" y="-22217"/>
                                <a:pt x="1057094" y="11048"/>
                                <a:pt x="1295354" y="0"/>
                              </a:cubicBezTo>
                              <a:cubicBezTo>
                                <a:pt x="1533614" y="-11048"/>
                                <a:pt x="1754531" y="194"/>
                                <a:pt x="1926424" y="0"/>
                              </a:cubicBezTo>
                              <a:cubicBezTo>
                                <a:pt x="2098317" y="-194"/>
                                <a:pt x="2247776" y="-14239"/>
                                <a:pt x="2524279" y="0"/>
                              </a:cubicBezTo>
                              <a:cubicBezTo>
                                <a:pt x="2800783" y="14239"/>
                                <a:pt x="2944064" y="3874"/>
                                <a:pt x="3321420" y="0"/>
                              </a:cubicBezTo>
                              <a:cubicBezTo>
                                <a:pt x="3297339" y="247784"/>
                                <a:pt x="3338682" y="410841"/>
                                <a:pt x="3321420" y="644887"/>
                              </a:cubicBezTo>
                              <a:cubicBezTo>
                                <a:pt x="3304158" y="878933"/>
                                <a:pt x="3346714" y="958676"/>
                                <a:pt x="3321420" y="1180266"/>
                              </a:cubicBezTo>
                              <a:cubicBezTo>
                                <a:pt x="3296126" y="1401856"/>
                                <a:pt x="3335609" y="1611093"/>
                                <a:pt x="3321420" y="1825153"/>
                              </a:cubicBezTo>
                              <a:cubicBezTo>
                                <a:pt x="3307231" y="2039213"/>
                                <a:pt x="3305669" y="2137349"/>
                                <a:pt x="3321420" y="2324028"/>
                              </a:cubicBezTo>
                              <a:cubicBezTo>
                                <a:pt x="3337171" y="2510707"/>
                                <a:pt x="3295879" y="2805078"/>
                                <a:pt x="3321420" y="2968916"/>
                              </a:cubicBezTo>
                              <a:cubicBezTo>
                                <a:pt x="3346961" y="3132754"/>
                                <a:pt x="3295190" y="3483522"/>
                                <a:pt x="3321420" y="3650306"/>
                              </a:cubicBezTo>
                              <a:cubicBezTo>
                                <a:pt x="3184653" y="3662182"/>
                                <a:pt x="2979174" y="3638212"/>
                                <a:pt x="2723564" y="3650306"/>
                              </a:cubicBezTo>
                              <a:cubicBezTo>
                                <a:pt x="2467954" y="3662400"/>
                                <a:pt x="2276661" y="3624148"/>
                                <a:pt x="2158923" y="3650306"/>
                              </a:cubicBezTo>
                              <a:cubicBezTo>
                                <a:pt x="2041185" y="3676464"/>
                                <a:pt x="1699746" y="3657154"/>
                                <a:pt x="1561067" y="3650306"/>
                              </a:cubicBezTo>
                              <a:cubicBezTo>
                                <a:pt x="1422388" y="3643458"/>
                                <a:pt x="1101194" y="3663957"/>
                                <a:pt x="830355" y="3650306"/>
                              </a:cubicBezTo>
                              <a:cubicBezTo>
                                <a:pt x="559516" y="3636655"/>
                                <a:pt x="366802" y="3679626"/>
                                <a:pt x="0" y="3650306"/>
                              </a:cubicBezTo>
                              <a:cubicBezTo>
                                <a:pt x="21421" y="3463778"/>
                                <a:pt x="-15145" y="3287657"/>
                                <a:pt x="0" y="3151431"/>
                              </a:cubicBezTo>
                              <a:cubicBezTo>
                                <a:pt x="15145" y="3015205"/>
                                <a:pt x="33595" y="2788788"/>
                                <a:pt x="0" y="2470040"/>
                              </a:cubicBezTo>
                              <a:cubicBezTo>
                                <a:pt x="-33595" y="2151292"/>
                                <a:pt x="-28483" y="1993087"/>
                                <a:pt x="0" y="1825153"/>
                              </a:cubicBezTo>
                              <a:cubicBezTo>
                                <a:pt x="28483" y="1657219"/>
                                <a:pt x="30155" y="1420939"/>
                                <a:pt x="0" y="1216769"/>
                              </a:cubicBezTo>
                              <a:cubicBezTo>
                                <a:pt x="-30155" y="1012599"/>
                                <a:pt x="-17436" y="853027"/>
                                <a:pt x="0" y="717894"/>
                              </a:cubicBezTo>
                              <a:cubicBezTo>
                                <a:pt x="17436" y="582762"/>
                                <a:pt x="10132" y="320032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367470C7-A469-954D-AE1B-F41E3D0BC7BA}"/>
                    </a:ext>
                  </a:extLst>
                </p:cNvPr>
                <p:cNvSpPr/>
                <p:nvPr/>
              </p:nvSpPr>
              <p:spPr>
                <a:xfrm>
                  <a:off x="6944139" y="1285462"/>
                  <a:ext cx="3684104" cy="4230756"/>
                </a:xfrm>
                <a:prstGeom prst="rect">
                  <a:avLst/>
                </a:prstGeom>
                <a:solidFill>
                  <a:srgbClr val="FADFCD"/>
                </a:solidFill>
                <a:ln>
                  <a:solidFill>
                    <a:schemeClr val="tx1"/>
                  </a:solidFill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321420"/>
                            <a:gd name="connsiteY0" fmla="*/ 0 h 3650306"/>
                            <a:gd name="connsiteX1" fmla="*/ 3321420 w 3321420"/>
                            <a:gd name="connsiteY1" fmla="*/ 0 h 3650306"/>
                            <a:gd name="connsiteX2" fmla="*/ 3321420 w 3321420"/>
                            <a:gd name="connsiteY2" fmla="*/ 3650306 h 3650306"/>
                            <a:gd name="connsiteX3" fmla="*/ 0 w 3321420"/>
                            <a:gd name="connsiteY3" fmla="*/ 3650306 h 3650306"/>
                            <a:gd name="connsiteX4" fmla="*/ 0 w 3321420"/>
                            <a:gd name="connsiteY4" fmla="*/ 0 h 365030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321420" h="3650306" fill="none" extrusionOk="0">
                              <a:moveTo>
                                <a:pt x="0" y="0"/>
                              </a:moveTo>
                              <a:cubicBezTo>
                                <a:pt x="453979" y="106216"/>
                                <a:pt x="1936865" y="-142119"/>
                                <a:pt x="3321420" y="0"/>
                              </a:cubicBezTo>
                              <a:cubicBezTo>
                                <a:pt x="3320909" y="1813123"/>
                                <a:pt x="3320650" y="2771284"/>
                                <a:pt x="3321420" y="3650306"/>
                              </a:cubicBezTo>
                              <a:cubicBezTo>
                                <a:pt x="2512743" y="3621078"/>
                                <a:pt x="700533" y="3634612"/>
                                <a:pt x="0" y="3650306"/>
                              </a:cubicBezTo>
                              <a:cubicBezTo>
                                <a:pt x="-56229" y="2884595"/>
                                <a:pt x="-65128" y="1337974"/>
                                <a:pt x="0" y="0"/>
                              </a:cubicBezTo>
                              <a:close/>
                            </a:path>
                            <a:path w="3321420" h="3650306" stroke="0" extrusionOk="0">
                              <a:moveTo>
                                <a:pt x="0" y="0"/>
                              </a:moveTo>
                              <a:cubicBezTo>
                                <a:pt x="891725" y="-71603"/>
                                <a:pt x="1977199" y="126493"/>
                                <a:pt x="3321420" y="0"/>
                              </a:cubicBezTo>
                              <a:cubicBezTo>
                                <a:pt x="3232230" y="1130472"/>
                                <a:pt x="3477204" y="2576448"/>
                                <a:pt x="3321420" y="3650306"/>
                              </a:cubicBezTo>
                              <a:cubicBezTo>
                                <a:pt x="1702779" y="3695150"/>
                                <a:pt x="547223" y="3493419"/>
                                <a:pt x="0" y="3650306"/>
                              </a:cubicBezTo>
                              <a:cubicBezTo>
                                <a:pt x="-31925" y="2871978"/>
                                <a:pt x="67210" y="157447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C0D4E9A-B829-9F41-961A-EA5AC79828F2}"/>
                    </a:ext>
                  </a:extLst>
                </p:cNvPr>
                <p:cNvSpPr/>
                <p:nvPr/>
              </p:nvSpPr>
              <p:spPr>
                <a:xfrm>
                  <a:off x="7447721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954A8F5A-0C39-264A-861F-6871C1CB6AD3}"/>
                    </a:ext>
                  </a:extLst>
                </p:cNvPr>
                <p:cNvSpPr/>
                <p:nvPr/>
              </p:nvSpPr>
              <p:spPr>
                <a:xfrm>
                  <a:off x="8169967" y="1205950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C3ED0A60-D338-BC4B-B87B-9C70D2C63954}"/>
                    </a:ext>
                  </a:extLst>
                </p:cNvPr>
                <p:cNvSpPr/>
                <p:nvPr/>
              </p:nvSpPr>
              <p:spPr>
                <a:xfrm>
                  <a:off x="8905463" y="1172819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146F2A48-2415-654E-813A-2D979F8CC5C4}"/>
                    </a:ext>
                  </a:extLst>
                </p:cNvPr>
                <p:cNvSpPr/>
                <p:nvPr/>
              </p:nvSpPr>
              <p:spPr>
                <a:xfrm>
                  <a:off x="9574697" y="1152943"/>
                  <a:ext cx="225287" cy="225287"/>
                </a:xfrm>
                <a:prstGeom prst="ellips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0" name="Oval 69">
                  <a:extLst>
                    <a:ext uri="{FF2B5EF4-FFF2-40B4-BE49-F238E27FC236}">
                      <a16:creationId xmlns:a16="http://schemas.microsoft.com/office/drawing/2014/main" id="{59609C0E-FF1C-0940-84D9-A46E50843361}"/>
                    </a:ext>
                  </a:extLst>
                </p:cNvPr>
                <p:cNvSpPr/>
                <p:nvPr/>
              </p:nvSpPr>
              <p:spPr>
                <a:xfrm>
                  <a:off x="7411581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7F259306-5E22-8144-8439-E9CD3EBC385F}"/>
                    </a:ext>
                  </a:extLst>
                </p:cNvPr>
                <p:cNvSpPr/>
                <p:nvPr/>
              </p:nvSpPr>
              <p:spPr>
                <a:xfrm>
                  <a:off x="8133827" y="1249322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C93D1EA1-9573-8C44-969B-77E3350051C3}"/>
                    </a:ext>
                  </a:extLst>
                </p:cNvPr>
                <p:cNvSpPr/>
                <p:nvPr/>
              </p:nvSpPr>
              <p:spPr>
                <a:xfrm>
                  <a:off x="8869323" y="1216191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22FEBC8B-A1A0-DC40-9E32-A4B20751EEC0}"/>
                    </a:ext>
                  </a:extLst>
                </p:cNvPr>
                <p:cNvSpPr/>
                <p:nvPr/>
              </p:nvSpPr>
              <p:spPr>
                <a:xfrm>
                  <a:off x="9538557" y="1196315"/>
                  <a:ext cx="204806" cy="20480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9479A983-73B1-3B43-9E14-CB805CB49F5A}"/>
                  </a:ext>
                </a:extLst>
              </p:cNvPr>
              <p:cNvSpPr txBox="1"/>
              <p:nvPr/>
            </p:nvSpPr>
            <p:spPr>
              <a:xfrm>
                <a:off x="7592824" y="1778216"/>
                <a:ext cx="10256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800" dirty="0"/>
                  <a:t>M:</a:t>
                </a:r>
              </a:p>
            </p:txBody>
          </p: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0378ED-B6E8-3740-85DE-271033A95502}"/>
                </a:ext>
              </a:extLst>
            </p:cNvPr>
            <p:cNvCxnSpPr/>
            <p:nvPr/>
          </p:nvCxnSpPr>
          <p:spPr>
            <a:xfrm>
              <a:off x="7962117" y="2726632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86564C7-D58D-CE4A-A3DD-964AF5C4B305}"/>
                </a:ext>
              </a:extLst>
            </p:cNvPr>
            <p:cNvCxnSpPr/>
            <p:nvPr/>
          </p:nvCxnSpPr>
          <p:spPr>
            <a:xfrm>
              <a:off x="7982705" y="3515137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5F8287-04E7-3447-B3ED-7B98DDA1713E}"/>
                </a:ext>
              </a:extLst>
            </p:cNvPr>
            <p:cNvCxnSpPr/>
            <p:nvPr/>
          </p:nvCxnSpPr>
          <p:spPr>
            <a:xfrm>
              <a:off x="7982705" y="4303641"/>
              <a:ext cx="2360006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B54F5EE-9479-5144-A2DA-5EB014D04ADE}"/>
              </a:ext>
            </a:extLst>
          </p:cNvPr>
          <p:cNvSpPr/>
          <p:nvPr/>
        </p:nvSpPr>
        <p:spPr>
          <a:xfrm>
            <a:off x="8900777" y="2099717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7218E1A-441E-F14A-B933-1509A9A6388F}"/>
              </a:ext>
            </a:extLst>
          </p:cNvPr>
          <p:cNvSpPr/>
          <p:nvPr/>
        </p:nvSpPr>
        <p:spPr>
          <a:xfrm>
            <a:off x="8463847" y="2512955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+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7831C06-9B66-B54F-858B-1FCE661BBA1F}"/>
              </a:ext>
            </a:extLst>
          </p:cNvPr>
          <p:cNvSpPr/>
          <p:nvPr/>
        </p:nvSpPr>
        <p:spPr>
          <a:xfrm>
            <a:off x="8913151" y="2878367"/>
            <a:ext cx="1061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/>
              <a:t>35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DCE35C4-877C-8F47-8728-7D434AC9D780}"/>
              </a:ext>
            </a:extLst>
          </p:cNvPr>
          <p:cNvCxnSpPr/>
          <p:nvPr/>
        </p:nvCxnSpPr>
        <p:spPr>
          <a:xfrm>
            <a:off x="8567385" y="3655576"/>
            <a:ext cx="141827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A929D4D5-A1CE-744B-AB94-F74859F931B4}"/>
              </a:ext>
            </a:extLst>
          </p:cNvPr>
          <p:cNvSpPr/>
          <p:nvPr/>
        </p:nvSpPr>
        <p:spPr>
          <a:xfrm>
            <a:off x="9221899" y="367381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106B4B5-6BD4-F34C-A63F-4FF6622AB5FB}"/>
              </a:ext>
            </a:extLst>
          </p:cNvPr>
          <p:cNvSpPr/>
          <p:nvPr/>
        </p:nvSpPr>
        <p:spPr>
          <a:xfrm>
            <a:off x="8888667" y="366850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6432672-01C3-5943-944B-313CF700D690}"/>
              </a:ext>
            </a:extLst>
          </p:cNvPr>
          <p:cNvSpPr/>
          <p:nvPr/>
        </p:nvSpPr>
        <p:spPr>
          <a:xfrm>
            <a:off x="737494" y="125913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42 và 35</a:t>
            </a:r>
            <a:endParaRPr lang="en-VN" sz="14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D9D7A1C6-9070-AD43-BC9C-34069AD1E607}"/>
              </a:ext>
            </a:extLst>
          </p:cNvPr>
          <p:cNvSpPr/>
          <p:nvPr/>
        </p:nvSpPr>
        <p:spPr>
          <a:xfrm>
            <a:off x="4786541" y="122069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60 và 17</a:t>
            </a:r>
            <a:endParaRPr lang="en-VN" sz="1400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740F48E-1638-FC40-8FB5-2656EFEA33F8}"/>
              </a:ext>
            </a:extLst>
          </p:cNvPr>
          <p:cNvSpPr/>
          <p:nvPr/>
        </p:nvSpPr>
        <p:spPr>
          <a:xfrm>
            <a:off x="747552" y="368945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81 và 16</a:t>
            </a:r>
            <a:endParaRPr lang="en-VN" sz="1400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DC7317A5-D1BA-BC42-89BE-32A38EE3684A}"/>
              </a:ext>
            </a:extLst>
          </p:cNvPr>
          <p:cNvSpPr/>
          <p:nvPr/>
        </p:nvSpPr>
        <p:spPr>
          <a:xfrm>
            <a:off x="4787562" y="3653562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24 và 52</a:t>
            </a:r>
            <a:endParaRPr lang="en-VN" sz="14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B38CA5-B73E-0346-90CB-936B035223D4}"/>
              </a:ext>
            </a:extLst>
          </p:cNvPr>
          <p:cNvGrpSpPr/>
          <p:nvPr/>
        </p:nvGrpSpPr>
        <p:grpSpPr>
          <a:xfrm>
            <a:off x="1102648" y="2147482"/>
            <a:ext cx="1467795" cy="1164642"/>
            <a:chOff x="1155435" y="2301436"/>
            <a:chExt cx="1614574" cy="1164642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8D202B1-3E64-CF44-A086-99790C9A093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5E1968B-D784-8145-B82F-5646353B9F79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7D81491-4EB5-F549-82E4-87A5545237AA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E54816F-5591-4949-AFE0-9CA1683641C0}"/>
              </a:ext>
            </a:extLst>
          </p:cNvPr>
          <p:cNvGrpSpPr/>
          <p:nvPr/>
        </p:nvGrpSpPr>
        <p:grpSpPr>
          <a:xfrm>
            <a:off x="5096354" y="2151755"/>
            <a:ext cx="1467795" cy="1164642"/>
            <a:chOff x="1155435" y="2301436"/>
            <a:chExt cx="1614574" cy="1164642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80A79EB-17D5-584C-9359-A412A37299A5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7FD7902-B235-1641-A39B-85A888BCEA56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CCED915-925C-D84A-A6F8-3314626B8BE0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6F8BEDA7-2D0E-9F4E-9432-367BD1414B02}"/>
              </a:ext>
            </a:extLst>
          </p:cNvPr>
          <p:cNvGrpSpPr/>
          <p:nvPr/>
        </p:nvGrpSpPr>
        <p:grpSpPr>
          <a:xfrm>
            <a:off x="1123726" y="4607931"/>
            <a:ext cx="1467795" cy="1164642"/>
            <a:chOff x="1155435" y="2301436"/>
            <a:chExt cx="1614574" cy="1164642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F046799-0206-F945-A4E8-430CE55105E4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6979AAE-0370-EC4C-9826-77F46C345430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966E7FE-9BF5-8A4A-AD71-635AC26A04C2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3169D79-044B-0F4C-9E2E-3C1C1F1D4B3B}"/>
              </a:ext>
            </a:extLst>
          </p:cNvPr>
          <p:cNvGrpSpPr/>
          <p:nvPr/>
        </p:nvGrpSpPr>
        <p:grpSpPr>
          <a:xfrm>
            <a:off x="5117432" y="4612204"/>
            <a:ext cx="1467795" cy="1164642"/>
            <a:chOff x="1155435" y="2301436"/>
            <a:chExt cx="1614574" cy="1164642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6B56A34-CE20-414F-BB5F-116E3A375A96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E593A1F-43DC-EA4C-B8BD-A103532810AB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A92004F-D558-9843-BE47-4A53B98D062B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B16B0EA-A570-3140-9485-7801AFC72A23}"/>
              </a:ext>
            </a:extLst>
          </p:cNvPr>
          <p:cNvGrpSpPr/>
          <p:nvPr/>
        </p:nvGrpSpPr>
        <p:grpSpPr>
          <a:xfrm>
            <a:off x="1193285" y="1766087"/>
            <a:ext cx="1362139" cy="1683033"/>
            <a:chOff x="1193285" y="1766087"/>
            <a:chExt cx="1362139" cy="168303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1237B1F-695D-684C-8F84-48CB0DE30620}"/>
                </a:ext>
              </a:extLst>
            </p:cNvPr>
            <p:cNvSpPr/>
            <p:nvPr/>
          </p:nvSpPr>
          <p:spPr>
            <a:xfrm>
              <a:off x="1509081" y="176608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42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CF5CC00-419D-CB4E-AB19-DFB974900D39}"/>
                </a:ext>
              </a:extLst>
            </p:cNvPr>
            <p:cNvSpPr/>
            <p:nvPr/>
          </p:nvSpPr>
          <p:spPr>
            <a:xfrm>
              <a:off x="1193285" y="2048122"/>
              <a:ext cx="3946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47666DD-C171-D04E-AC36-66981D923A39}"/>
                </a:ext>
              </a:extLst>
            </p:cNvPr>
            <p:cNvSpPr/>
            <p:nvPr/>
          </p:nvSpPr>
          <p:spPr>
            <a:xfrm>
              <a:off x="1494325" y="2330527"/>
              <a:ext cx="10610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 dirty="0"/>
                <a:t>35</a:t>
              </a: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935BECB5-1CA5-A742-A26F-E5EE9E521223}"/>
                </a:ext>
              </a:extLst>
            </p:cNvPr>
            <p:cNvCxnSpPr/>
            <p:nvPr/>
          </p:nvCxnSpPr>
          <p:spPr>
            <a:xfrm>
              <a:off x="1352662" y="2830299"/>
              <a:ext cx="880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853F5E9-4801-2547-A33D-C772901D56F4}"/>
                </a:ext>
              </a:extLst>
            </p:cNvPr>
            <p:cNvSpPr/>
            <p:nvPr/>
          </p:nvSpPr>
          <p:spPr>
            <a:xfrm>
              <a:off x="1712961" y="2925900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06BD874-8F85-4A49-A653-28F530237E2F}"/>
                </a:ext>
              </a:extLst>
            </p:cNvPr>
            <p:cNvSpPr/>
            <p:nvPr/>
          </p:nvSpPr>
          <p:spPr>
            <a:xfrm>
              <a:off x="1508066" y="292540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21B53F4D-5343-AD40-BC58-0B0322FB1B52}"/>
              </a:ext>
            </a:extLst>
          </p:cNvPr>
          <p:cNvSpPr/>
          <p:nvPr/>
        </p:nvSpPr>
        <p:spPr>
          <a:xfrm>
            <a:off x="5522126" y="177053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60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D35BEB0-5424-FD46-8713-D907D9B6324F}"/>
              </a:ext>
            </a:extLst>
          </p:cNvPr>
          <p:cNvSpPr/>
          <p:nvPr/>
        </p:nvSpPr>
        <p:spPr>
          <a:xfrm>
            <a:off x="5206330" y="205256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105E394-57BA-E24A-809C-DC8F0992C154}"/>
              </a:ext>
            </a:extLst>
          </p:cNvPr>
          <p:cNvSpPr/>
          <p:nvPr/>
        </p:nvSpPr>
        <p:spPr>
          <a:xfrm>
            <a:off x="5507370" y="233497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17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443629E-8164-684F-AE6F-5287BB9906B1}"/>
              </a:ext>
            </a:extLst>
          </p:cNvPr>
          <p:cNvCxnSpPr/>
          <p:nvPr/>
        </p:nvCxnSpPr>
        <p:spPr>
          <a:xfrm>
            <a:off x="5365707" y="283474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1D27A18C-371E-7846-9F30-AF2A1074B912}"/>
              </a:ext>
            </a:extLst>
          </p:cNvPr>
          <p:cNvSpPr/>
          <p:nvPr/>
        </p:nvSpPr>
        <p:spPr>
          <a:xfrm>
            <a:off x="5726006" y="293034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66B150-5415-CF4C-B351-89B34A7E1BB4}"/>
              </a:ext>
            </a:extLst>
          </p:cNvPr>
          <p:cNvSpPr/>
          <p:nvPr/>
        </p:nvSpPr>
        <p:spPr>
          <a:xfrm>
            <a:off x="5521111" y="292984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AFFBB52-27EA-5442-9974-7B8EE2FF7F6A}"/>
              </a:ext>
            </a:extLst>
          </p:cNvPr>
          <p:cNvSpPr/>
          <p:nvPr/>
        </p:nvSpPr>
        <p:spPr>
          <a:xfrm>
            <a:off x="1537907" y="4231811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81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A7480C-2B7E-C341-BFC6-12F3F0E4DB82}"/>
              </a:ext>
            </a:extLst>
          </p:cNvPr>
          <p:cNvSpPr/>
          <p:nvPr/>
        </p:nvSpPr>
        <p:spPr>
          <a:xfrm>
            <a:off x="1222111" y="4513846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C15FA4F-0CB8-194B-BD4E-44CBB23B96FA}"/>
              </a:ext>
            </a:extLst>
          </p:cNvPr>
          <p:cNvSpPr/>
          <p:nvPr/>
        </p:nvSpPr>
        <p:spPr>
          <a:xfrm>
            <a:off x="1523151" y="4796251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16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C0088-21FF-DF4F-87A0-A785ABE3929F}"/>
              </a:ext>
            </a:extLst>
          </p:cNvPr>
          <p:cNvCxnSpPr/>
          <p:nvPr/>
        </p:nvCxnSpPr>
        <p:spPr>
          <a:xfrm>
            <a:off x="1381488" y="5296023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>
            <a:extLst>
              <a:ext uri="{FF2B5EF4-FFF2-40B4-BE49-F238E27FC236}">
                <a16:creationId xmlns:a16="http://schemas.microsoft.com/office/drawing/2014/main" id="{84F34762-CFEC-F743-8EB6-383B96ECCC51}"/>
              </a:ext>
            </a:extLst>
          </p:cNvPr>
          <p:cNvSpPr/>
          <p:nvPr/>
        </p:nvSpPr>
        <p:spPr>
          <a:xfrm>
            <a:off x="1741787" y="5391624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6E8F398-BBFA-2648-B00B-6EDB84CB9677}"/>
              </a:ext>
            </a:extLst>
          </p:cNvPr>
          <p:cNvSpPr/>
          <p:nvPr/>
        </p:nvSpPr>
        <p:spPr>
          <a:xfrm>
            <a:off x="1536892" y="539112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DE2B535-B7D1-CD42-897C-3A2D7189BBB6}"/>
              </a:ext>
            </a:extLst>
          </p:cNvPr>
          <p:cNvSpPr/>
          <p:nvPr/>
        </p:nvSpPr>
        <p:spPr>
          <a:xfrm>
            <a:off x="5581858" y="4244665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24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E5CC65E-F004-C74D-94E1-E76296FDD188}"/>
              </a:ext>
            </a:extLst>
          </p:cNvPr>
          <p:cNvSpPr/>
          <p:nvPr/>
        </p:nvSpPr>
        <p:spPr>
          <a:xfrm>
            <a:off x="5266062" y="4526700"/>
            <a:ext cx="394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+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CF85A863-6D49-3B49-BC29-1BD6E950FBB1}"/>
              </a:ext>
            </a:extLst>
          </p:cNvPr>
          <p:cNvSpPr/>
          <p:nvPr/>
        </p:nvSpPr>
        <p:spPr>
          <a:xfrm>
            <a:off x="5567102" y="4809105"/>
            <a:ext cx="1061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52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088CB3D1-73DD-F044-9141-3950B6FA2F67}"/>
              </a:ext>
            </a:extLst>
          </p:cNvPr>
          <p:cNvCxnSpPr/>
          <p:nvPr/>
        </p:nvCxnSpPr>
        <p:spPr>
          <a:xfrm>
            <a:off x="5425439" y="5308877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665051-B1CD-9542-BE36-3193467FAE74}"/>
              </a:ext>
            </a:extLst>
          </p:cNvPr>
          <p:cNvSpPr/>
          <p:nvPr/>
        </p:nvSpPr>
        <p:spPr>
          <a:xfrm>
            <a:off x="5785738" y="5404478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F321BB3-AA12-3241-B842-A167DAD94802}"/>
              </a:ext>
            </a:extLst>
          </p:cNvPr>
          <p:cNvSpPr/>
          <p:nvPr/>
        </p:nvSpPr>
        <p:spPr>
          <a:xfrm>
            <a:off x="5580843" y="540398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5780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/>
      <p:bldP spid="96" grpId="0"/>
      <p:bldP spid="97" grpId="0"/>
      <p:bldP spid="99" grpId="0"/>
      <p:bldP spid="100" grpId="0"/>
      <p:bldP spid="101" grpId="0"/>
      <p:bldP spid="102" grpId="0"/>
      <p:bldP spid="103" grpId="0"/>
      <p:bldP spid="104" grpId="0"/>
      <p:bldP spid="126" grpId="0"/>
      <p:bldP spid="127" grpId="0"/>
      <p:bldP spid="128" grpId="0"/>
      <p:bldP spid="130" grpId="0"/>
      <p:bldP spid="131" grpId="0"/>
      <p:bldP spid="143" grpId="0"/>
      <p:bldP spid="144" grpId="0"/>
      <p:bldP spid="145" grpId="0"/>
      <p:bldP spid="147" grpId="0"/>
      <p:bldP spid="148" grpId="0"/>
      <p:bldP spid="149" grpId="0"/>
      <p:bldP spid="150" grpId="0"/>
      <p:bldP spid="151" grpId="0"/>
      <p:bldP spid="153" grpId="0"/>
      <p:bldP spid="1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8B75EB2D-0DB7-E142-A4D0-84B32206F8F4}"/>
              </a:ext>
            </a:extLst>
          </p:cNvPr>
          <p:cNvGrpSpPr/>
          <p:nvPr/>
        </p:nvGrpSpPr>
        <p:grpSpPr>
          <a:xfrm>
            <a:off x="1421244" y="1162780"/>
            <a:ext cx="9743725" cy="2850768"/>
            <a:chOff x="1421244" y="1259765"/>
            <a:chExt cx="9743725" cy="2850768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C7FCD540-841C-0940-91A0-A0C49375C20C}"/>
                </a:ext>
              </a:extLst>
            </p:cNvPr>
            <p:cNvSpPr/>
            <p:nvPr/>
          </p:nvSpPr>
          <p:spPr>
            <a:xfrm>
              <a:off x="1421244" y="1274678"/>
              <a:ext cx="2853044" cy="809303"/>
            </a:xfrm>
            <a:prstGeom prst="roundRect">
              <a:avLst/>
            </a:prstGeom>
            <a:solidFill>
              <a:srgbClr val="6DCFF6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B7E54B40-63F2-5648-811C-2F7C9AD33933}"/>
                </a:ext>
              </a:extLst>
            </p:cNvPr>
            <p:cNvSpPr/>
            <p:nvPr/>
          </p:nvSpPr>
          <p:spPr>
            <a:xfrm>
              <a:off x="4733273" y="1259765"/>
              <a:ext cx="2853044" cy="809303"/>
            </a:xfrm>
            <a:prstGeom prst="roundRect">
              <a:avLst/>
            </a:prstGeom>
            <a:solidFill>
              <a:srgbClr val="FFE285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Số hạng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F5FA6BC9-5030-BD43-9EC3-2734DCC8824C}"/>
                </a:ext>
              </a:extLst>
            </p:cNvPr>
            <p:cNvSpPr/>
            <p:nvPr/>
          </p:nvSpPr>
          <p:spPr>
            <a:xfrm>
              <a:off x="8028069" y="1274678"/>
              <a:ext cx="2853044" cy="809303"/>
            </a:xfrm>
            <a:prstGeom prst="roundRect">
              <a:avLst/>
            </a:prstGeom>
            <a:solidFill>
              <a:srgbClr val="B7E47C"/>
            </a:solidFill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Tổng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2C8427E-149E-734A-A28D-DEFF45D4E0A1}"/>
                </a:ext>
              </a:extLst>
            </p:cNvPr>
            <p:cNvSpPr/>
            <p:nvPr/>
          </p:nvSpPr>
          <p:spPr>
            <a:xfrm>
              <a:off x="1421244" y="2229550"/>
              <a:ext cx="2853044" cy="18728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73E3E7C-ECC3-0E49-B525-E27F5DF1FB0A}"/>
                </a:ext>
              </a:extLst>
            </p:cNvPr>
            <p:cNvSpPr/>
            <p:nvPr/>
          </p:nvSpPr>
          <p:spPr>
            <a:xfrm>
              <a:off x="4733273" y="2229550"/>
              <a:ext cx="2853044" cy="1872869"/>
            </a:xfrm>
            <a:prstGeom prst="roundRect">
              <a:avLst/>
            </a:prstGeom>
            <a:solidFill>
              <a:srgbClr val="FDE59B">
                <a:alpha val="70000"/>
              </a:srgbClr>
            </a:solidFill>
            <a:ln>
              <a:solidFill>
                <a:srgbClr val="FDE5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48E08C3D-01FD-B94C-BB1C-4F8BD08B7178}"/>
                </a:ext>
              </a:extLst>
            </p:cNvPr>
            <p:cNvSpPr/>
            <p:nvPr/>
          </p:nvSpPr>
          <p:spPr>
            <a:xfrm>
              <a:off x="8028069" y="2237664"/>
              <a:ext cx="2853044" cy="1872869"/>
            </a:xfrm>
            <a:prstGeom prst="roundRect">
              <a:avLst/>
            </a:prstGeom>
            <a:solidFill>
              <a:srgbClr val="CFE6C5">
                <a:alpha val="89000"/>
              </a:srgbClr>
            </a:solidFill>
            <a:ln>
              <a:solidFill>
                <a:srgbClr val="CFE6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0803003-A568-684F-A755-703227256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346" b="89720" l="0" r="97357">
                          <a14:foregroundMark x1="5286" y1="68224" x2="0" y2="71963"/>
                          <a14:foregroundMark x1="59031" y1="85981" x2="96035" y2="60748"/>
                          <a14:foregroundMark x1="96035" y1="60748" x2="97357" y2="607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r="-1"/>
            <a:stretch/>
          </p:blipFill>
          <p:spPr>
            <a:xfrm>
              <a:off x="1561971" y="2447073"/>
              <a:ext cx="2718725" cy="129492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090A26C-355F-7044-9C77-1073B6BCC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600" b="89600" l="4622" r="89916">
                          <a14:foregroundMark x1="4622" y1="24800" x2="33193" y2="64000"/>
                          <a14:foregroundMark x1="33193" y1="64000" x2="34874" y2="67200"/>
                          <a14:foregroundMark x1="67647" y1="88800" x2="89496" y2="40800"/>
                          <a14:foregroundMark x1="89496" y1="40800" x2="89496" y2="4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273" y="2424874"/>
              <a:ext cx="2853044" cy="1498447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9608689-CEEC-0D48-8F64-AB64822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30" b="89630" l="4858" r="89879">
                          <a14:foregroundMark x1="4858" y1="28889" x2="4858" y2="28889"/>
                          <a14:foregroundMark x1="29960" y1="16296" x2="14170" y2="20741"/>
                          <a14:foregroundMark x1="14170" y1="20741" x2="12146" y2="22222"/>
                          <a14:foregroundMark x1="12146" y1="21481" x2="26316" y2="14074"/>
                          <a14:foregroundMark x1="26316" y1="12593" x2="37247" y2="34074"/>
                          <a14:foregroundMark x1="37247" y1="34074" x2="37247" y2="32593"/>
                          <a14:foregroundMark x1="37247" y1="31111" x2="42915" y2="57778"/>
                          <a14:foregroundMark x1="42915" y1="57778" x2="42915" y2="49630"/>
                          <a14:foregroundMark x1="65182" y1="58519" x2="72470" y2="51111"/>
                          <a14:foregroundMark x1="72470" y1="49630" x2="70040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069" y="2335875"/>
              <a:ext cx="3136900" cy="1714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761050" y="2041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421244" y="445109"/>
            <a:ext cx="10009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Từ các số hạng và tổng,em hãy lập các phép cộng thích hợp.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C83585B-B835-7B4B-B625-81B4A65CAC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89"/>
          <a:stretch/>
        </p:blipFill>
        <p:spPr>
          <a:xfrm>
            <a:off x="2980675" y="2356890"/>
            <a:ext cx="1307524" cy="12766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B12A6C-C2C9-A047-AEEB-0D36CF9E6C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89720" l="0" r="97357">
                        <a14:foregroundMark x1="5286" y1="68224" x2="0" y2="71963"/>
                        <a14:foregroundMark x1="59031" y1="85981" x2="96035" y2="60748"/>
                        <a14:foregroundMark x1="96035" y1="60748" x2="97357" y2="60748"/>
                      </a14:backgroundRemoval>
                    </a14:imgEffect>
                    <a14:imgEffect>
                      <a14:sharpenSoften amoun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9"/>
          <a:stretch/>
        </p:blipFill>
        <p:spPr>
          <a:xfrm>
            <a:off x="1541498" y="2356890"/>
            <a:ext cx="1239862" cy="1281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8356AE-177F-CA4C-8A24-092355E74A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445"/>
          <a:stretch/>
        </p:blipFill>
        <p:spPr>
          <a:xfrm>
            <a:off x="4740776" y="2319270"/>
            <a:ext cx="1364570" cy="150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7533AC-E04F-DA4D-932D-CAF82D9BAA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0" b="89600" l="4622" r="89916">
                        <a14:foregroundMark x1="4622" y1="24800" x2="33193" y2="64000"/>
                        <a14:foregroundMark x1="33193" y1="64000" x2="34874" y2="67200"/>
                        <a14:foregroundMark x1="67647" y1="88800" x2="89496" y2="40800"/>
                        <a14:foregroundMark x1="89496" y1="40800" x2="89496" y2="40800"/>
                      </a14:backgroundRemoval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09" r="4636"/>
          <a:stretch/>
        </p:blipFill>
        <p:spPr>
          <a:xfrm>
            <a:off x="6112849" y="2327889"/>
            <a:ext cx="1364570" cy="15070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265F6AF-ADD3-2A4A-A60D-EC4913D36CB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59"/>
          <a:stretch/>
        </p:blipFill>
        <p:spPr>
          <a:xfrm>
            <a:off x="8031999" y="2238890"/>
            <a:ext cx="1516424" cy="1714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CD0BA6-13C9-ED46-B5D0-4EA369735B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30" b="89630" l="4858" r="89879">
                        <a14:foregroundMark x1="4858" y1="28889" x2="4858" y2="28889"/>
                        <a14:foregroundMark x1="29960" y1="16296" x2="14170" y2="20741"/>
                        <a14:foregroundMark x1="14170" y1="20741" x2="12146" y2="22222"/>
                        <a14:foregroundMark x1="12146" y1="21481" x2="26316" y2="14074"/>
                        <a14:foregroundMark x1="26316" y1="12593" x2="37247" y2="34074"/>
                        <a14:foregroundMark x1="37247" y1="34074" x2="37247" y2="32593"/>
                        <a14:foregroundMark x1="37247" y1="31111" x2="42915" y2="57778"/>
                        <a14:foregroundMark x1="42915" y1="57778" x2="42915" y2="49630"/>
                        <a14:foregroundMark x1="65182" y1="58519" x2="72470" y2="51111"/>
                        <a14:foregroundMark x1="72470" y1="49630" x2="70040" y2="32593"/>
                      </a14:backgroundRemoval>
                    </a14:imgEffect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9" r="4510"/>
          <a:stretch/>
        </p:blipFill>
        <p:spPr>
          <a:xfrm>
            <a:off x="9506617" y="2238890"/>
            <a:ext cx="1516424" cy="17145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0758E1A-1B24-E74B-B232-BC0B1ACC1D9A}"/>
              </a:ext>
            </a:extLst>
          </p:cNvPr>
          <p:cNvSpPr txBox="1"/>
          <p:nvPr/>
        </p:nvSpPr>
        <p:spPr>
          <a:xfrm>
            <a:off x="2980675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C739B17-5586-1D4C-838F-CD526E8D0AB6}"/>
              </a:ext>
            </a:extLst>
          </p:cNvPr>
          <p:cNvSpPr txBox="1"/>
          <p:nvPr/>
        </p:nvSpPr>
        <p:spPr>
          <a:xfrm>
            <a:off x="5663568" y="4454075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4A94E1-3D4E-E547-A087-119A343F086E}"/>
              </a:ext>
            </a:extLst>
          </p:cNvPr>
          <p:cNvSpPr txBox="1"/>
          <p:nvPr/>
        </p:nvSpPr>
        <p:spPr>
          <a:xfrm>
            <a:off x="2980675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0B58C2-994A-1244-9617-4D2EEC0A7DB9}"/>
              </a:ext>
            </a:extLst>
          </p:cNvPr>
          <p:cNvSpPr txBox="1"/>
          <p:nvPr/>
        </p:nvSpPr>
        <p:spPr>
          <a:xfrm>
            <a:off x="5663568" y="5479252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082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0.01823 0.256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16523 0.235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0703 0.261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-0.09128 0.4055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0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05273 0.4370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-0.22865 0.3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32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13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57247" y="12084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C0F931-482B-274C-AC72-6864C961D75D}"/>
              </a:ext>
            </a:extLst>
          </p:cNvPr>
          <p:cNvSpPr txBox="1"/>
          <p:nvPr/>
        </p:nvSpPr>
        <p:spPr>
          <a:xfrm>
            <a:off x="4191761" y="468179"/>
            <a:ext cx="3808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bị trừ, số trừ, hiệu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38F6D19-1DC5-A344-B56D-6D8F3BFDA999}"/>
              </a:ext>
            </a:extLst>
          </p:cNvPr>
          <p:cNvSpPr/>
          <p:nvPr/>
        </p:nvSpPr>
        <p:spPr>
          <a:xfrm>
            <a:off x="4131983" y="274094"/>
            <a:ext cx="3928034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38138FD-108B-BF45-9397-EFBF2C1B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7313">
            <a:off x="9671411" y="1715969"/>
            <a:ext cx="1707395" cy="2004750"/>
          </a:xfrm>
          <a:prstGeom prst="rect">
            <a:avLst/>
          </a:prstGeom>
        </p:spPr>
      </p:pic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25EA6013-7E67-034B-9D36-BB0351535865}"/>
              </a:ext>
            </a:extLst>
          </p:cNvPr>
          <p:cNvSpPr/>
          <p:nvPr/>
        </p:nvSpPr>
        <p:spPr>
          <a:xfrm>
            <a:off x="7807988" y="852604"/>
            <a:ext cx="2536546" cy="921898"/>
          </a:xfrm>
          <a:prstGeom prst="wedgeRoundRectCallout">
            <a:avLst>
              <a:gd name="adj1" fmla="val 38889"/>
              <a:gd name="adj2" fmla="val 7830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6E6917-7C48-2E46-AC41-8CDF7E90AC50}"/>
              </a:ext>
            </a:extLst>
          </p:cNvPr>
          <p:cNvSpPr/>
          <p:nvPr/>
        </p:nvSpPr>
        <p:spPr>
          <a:xfrm>
            <a:off x="7807988" y="898241"/>
            <a:ext cx="2536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400" dirty="0"/>
              <a:t>Còn lại bao nhiêu con chim?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F86E7-64FA-3D40-A5C6-3BC2B5E28142}"/>
              </a:ext>
            </a:extLst>
          </p:cNvPr>
          <p:cNvSpPr/>
          <p:nvPr/>
        </p:nvSpPr>
        <p:spPr>
          <a:xfrm>
            <a:off x="6688424" y="2705264"/>
            <a:ext cx="34505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N" sz="2500" dirty="0"/>
              <a:t>12 - 2 = 10</a:t>
            </a:r>
          </a:p>
          <a:p>
            <a:r>
              <a:rPr lang="en-VN" sz="2500" dirty="0"/>
              <a:t>Còn lại 10 con chim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49F5F3-A722-BF46-9F89-0D927E6D9D74}"/>
              </a:ext>
            </a:extLst>
          </p:cNvPr>
          <p:cNvSpPr/>
          <p:nvPr/>
        </p:nvSpPr>
        <p:spPr>
          <a:xfrm>
            <a:off x="1271588" y="3600754"/>
            <a:ext cx="9279506" cy="2773171"/>
          </a:xfrm>
          <a:prstGeom prst="roundRect">
            <a:avLst/>
          </a:prstGeom>
          <a:solidFill>
            <a:srgbClr val="FFE285">
              <a:alpha val="72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9B2C73-DE33-5941-BF82-FF69031650DC}"/>
              </a:ext>
            </a:extLst>
          </p:cNvPr>
          <p:cNvSpPr/>
          <p:nvPr/>
        </p:nvSpPr>
        <p:spPr>
          <a:xfrm>
            <a:off x="2363327" y="3866016"/>
            <a:ext cx="701518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E561D-F7FA-1645-A396-FC83B773FD40}"/>
              </a:ext>
            </a:extLst>
          </p:cNvPr>
          <p:cNvSpPr txBox="1"/>
          <p:nvPr/>
        </p:nvSpPr>
        <p:spPr>
          <a:xfrm>
            <a:off x="3739386" y="3391596"/>
            <a:ext cx="11715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800" dirty="0"/>
              <a:t>-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A9E1B99-BCD5-C84C-9992-6829CA85A03B}"/>
              </a:ext>
            </a:extLst>
          </p:cNvPr>
          <p:cNvSpPr/>
          <p:nvPr/>
        </p:nvSpPr>
        <p:spPr>
          <a:xfrm>
            <a:off x="5591317" y="3866016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0E8278-0C67-5E4D-8E5B-7A693B3240FC}"/>
              </a:ext>
            </a:extLst>
          </p:cNvPr>
          <p:cNvSpPr txBox="1"/>
          <p:nvPr/>
        </p:nvSpPr>
        <p:spPr>
          <a:xfrm>
            <a:off x="6795506" y="3873388"/>
            <a:ext cx="1171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/>
              <a:t>=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8023970-C700-F244-99FF-9A78C039F25C}"/>
              </a:ext>
            </a:extLst>
          </p:cNvPr>
          <p:cNvSpPr/>
          <p:nvPr/>
        </p:nvSpPr>
        <p:spPr>
          <a:xfrm>
            <a:off x="8515517" y="3879303"/>
            <a:ext cx="755335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600" dirty="0">
              <a:solidFill>
                <a:schemeClr val="tx1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3225007-6AA7-9243-A487-A6331DD16698}"/>
              </a:ext>
            </a:extLst>
          </p:cNvPr>
          <p:cNvSpPr/>
          <p:nvPr/>
        </p:nvSpPr>
        <p:spPr>
          <a:xfrm>
            <a:off x="1760019" y="469302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bị trừ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9E630E8-77CB-DF4B-9878-C4B0E60751C4}"/>
              </a:ext>
            </a:extLst>
          </p:cNvPr>
          <p:cNvSpPr/>
          <p:nvPr/>
        </p:nvSpPr>
        <p:spPr>
          <a:xfrm>
            <a:off x="4985309" y="4693028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Số trừ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039AA5FF-29E5-1D43-9134-AE7C018B507C}"/>
              </a:ext>
            </a:extLst>
          </p:cNvPr>
          <p:cNvSpPr/>
          <p:nvPr/>
        </p:nvSpPr>
        <p:spPr>
          <a:xfrm>
            <a:off x="8016046" y="468790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rgbClr val="FF0000"/>
                </a:solidFill>
              </a:rPr>
              <a:t>Hiệu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513D04D6-B31B-AC4A-88A4-E0A1A018BEED}"/>
              </a:ext>
            </a:extLst>
          </p:cNvPr>
          <p:cNvSpPr/>
          <p:nvPr/>
        </p:nvSpPr>
        <p:spPr>
          <a:xfrm rot="5400000">
            <a:off x="4075075" y="2959175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FD42E6-1AE5-F847-A74A-9778B727A543}"/>
              </a:ext>
            </a:extLst>
          </p:cNvPr>
          <p:cNvSpPr/>
          <p:nvPr/>
        </p:nvSpPr>
        <p:spPr>
          <a:xfrm>
            <a:off x="1796572" y="5730650"/>
            <a:ext cx="4994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2800" dirty="0"/>
              <a:t>12 - 2 cũng gọi là hiệu.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DBDBC-861E-7A43-829F-C2A70C62BF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5000"/>
                    </a14:imgEffect>
                    <a14:imgEffect>
                      <a14:brightnessContrast bright="3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25"/>
          <a:stretch/>
        </p:blipFill>
        <p:spPr>
          <a:xfrm>
            <a:off x="1343547" y="1491366"/>
            <a:ext cx="4891912" cy="1937634"/>
          </a:xfrm>
          <a:prstGeom prst="roundRect">
            <a:avLst>
              <a:gd name="adj" fmla="val 32606"/>
            </a:avLst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D228B1-818B-C44C-8539-8A93D5066093}"/>
              </a:ext>
            </a:extLst>
          </p:cNvPr>
          <p:cNvSpPr/>
          <p:nvPr/>
        </p:nvSpPr>
        <p:spPr>
          <a:xfrm>
            <a:off x="2306603" y="386781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VN" sz="4000" dirty="0"/>
              <a:t>12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FAED6F-04D3-1844-B11B-C740CA36FF7C}"/>
              </a:ext>
            </a:extLst>
          </p:cNvPr>
          <p:cNvSpPr/>
          <p:nvPr/>
        </p:nvSpPr>
        <p:spPr>
          <a:xfrm>
            <a:off x="8499503" y="3895283"/>
            <a:ext cx="7553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VN" sz="40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385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6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0" grpId="1"/>
          <p:bldP spid="21" grpId="0" animBg="1"/>
          <p:bldP spid="21" grpId="1" animBg="1"/>
          <p:bldP spid="26" grpId="0" animBg="1"/>
          <p:bldP spid="27" grpId="0"/>
          <p:bldP spid="28" grpId="0" build="p"/>
          <p:bldP spid="4" grpId="0" animBg="1"/>
          <p:bldP spid="30" grpId="0" animBg="1"/>
          <p:bldP spid="8" grpId="0"/>
          <p:bldP spid="32" grpId="0" animBg="1"/>
          <p:bldP spid="33" grpId="0"/>
          <p:bldP spid="34" grpId="0" animBg="1"/>
          <p:bldP spid="35" grpId="0" animBg="1"/>
          <p:bldP spid="37" grpId="0" animBg="1"/>
          <p:bldP spid="42" grpId="0" animBg="1"/>
          <p:bldP spid="9" grpId="0" animBg="1"/>
          <p:bldP spid="43" grpId="0"/>
          <p:bldP spid="11" grpId="0"/>
          <p:bldP spid="29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605</Words>
  <Application>Microsoft Office PowerPoint</Application>
  <PresentationFormat>Widescreen</PresentationFormat>
  <Paragraphs>228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 PC</cp:lastModifiedBy>
  <cp:revision>172</cp:revision>
  <dcterms:created xsi:type="dcterms:W3CDTF">2021-06-02T01:34:28Z</dcterms:created>
  <dcterms:modified xsi:type="dcterms:W3CDTF">2022-09-13T02:32:28Z</dcterms:modified>
</cp:coreProperties>
</file>