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23"/>
  </p:notesMasterIdLst>
  <p:sldIdLst>
    <p:sldId id="257" r:id="rId6"/>
    <p:sldId id="295" r:id="rId7"/>
    <p:sldId id="311" r:id="rId8"/>
    <p:sldId id="318" r:id="rId9"/>
    <p:sldId id="322" r:id="rId10"/>
    <p:sldId id="278" r:id="rId11"/>
    <p:sldId id="340" r:id="rId12"/>
    <p:sldId id="320" r:id="rId13"/>
    <p:sldId id="329" r:id="rId14"/>
    <p:sldId id="330" r:id="rId15"/>
    <p:sldId id="331" r:id="rId16"/>
    <p:sldId id="341" r:id="rId17"/>
    <p:sldId id="342" r:id="rId18"/>
    <p:sldId id="343" r:id="rId19"/>
    <p:sldId id="344" r:id="rId20"/>
    <p:sldId id="345" r:id="rId21"/>
    <p:sldId id="20075770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3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82029" y="1228397"/>
            <a:ext cx="7112000" cy="440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qua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: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,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,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;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626943" y="199405"/>
            <a:ext cx="77268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8" y="1003769"/>
            <a:ext cx="6999112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406400" y="1557867"/>
            <a:ext cx="2393244" cy="3330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465689" y="2799644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5881513" y="2031995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Bánh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mốc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15777" y="2302934"/>
            <a:ext cx="2534356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ruồi</a:t>
            </a:r>
            <a:r>
              <a:rPr lang="en-US" sz="2400" dirty="0"/>
              <a:t> </a:t>
            </a:r>
            <a:r>
              <a:rPr lang="en-US" sz="2400" dirty="0" err="1"/>
              <a:t>bâu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ôi</a:t>
            </a:r>
            <a:r>
              <a:rPr lang="en-US" sz="2400" dirty="0"/>
              <a:t> </a:t>
            </a:r>
            <a:r>
              <a:rPr lang="en-US" sz="2400" dirty="0" err="1"/>
              <a:t>thiu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626943" y="199405"/>
            <a:ext cx="990559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0844"/>
            <a:ext cx="609600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2720622" y="4967508"/>
            <a:ext cx="6604000" cy="14818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: </a:t>
            </a:r>
            <a:r>
              <a:rPr lang="en-US" sz="3200" dirty="0" err="1"/>
              <a:t>mốc</a:t>
            </a:r>
            <a:r>
              <a:rPr lang="en-US" sz="3200" dirty="0"/>
              <a:t>, </a:t>
            </a:r>
            <a:r>
              <a:rPr lang="en-US" sz="3200" dirty="0" err="1"/>
              <a:t>thối</a:t>
            </a:r>
            <a:r>
              <a:rPr lang="en-US" sz="3200" dirty="0"/>
              <a:t>,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626943" y="199405"/>
            <a:ext cx="990559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146123"/>
            <a:ext cx="535305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84" y="1690690"/>
            <a:ext cx="32670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8" y="1620134"/>
            <a:ext cx="334327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2" y="2153709"/>
            <a:ext cx="5410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89" y="1569155"/>
            <a:ext cx="9121422" cy="3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"/>
          <p:cNvSpPr/>
          <p:nvPr/>
        </p:nvSpPr>
        <p:spPr>
          <a:xfrm>
            <a:off x="3901440" y="842010"/>
            <a:ext cx="3901440" cy="5105400"/>
          </a:xfrm>
          <a:prstGeom prst="rect">
            <a:avLst/>
          </a:prstGeom>
          <a:noFill/>
          <a:ln w="254000">
            <a:solidFill>
              <a:srgbClr val="FFC7DD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27"/>
          <p:cNvSpPr/>
          <p:nvPr/>
        </p:nvSpPr>
        <p:spPr>
          <a:xfrm>
            <a:off x="7007860" y="-116840"/>
            <a:ext cx="5300980" cy="7040880"/>
          </a:xfrm>
          <a:prstGeom prst="rect">
            <a:avLst/>
          </a:prstGeom>
          <a:solidFill>
            <a:srgbClr val="FFC7DD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740" y="3904615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40" y="44450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8965" y="4690745"/>
            <a:ext cx="3328035" cy="3175635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sp>
        <p:nvSpPr>
          <p:cNvPr id="31" name="30"/>
          <p:cNvSpPr/>
          <p:nvPr/>
        </p:nvSpPr>
        <p:spPr>
          <a:xfrm>
            <a:off x="3756660" y="674370"/>
            <a:ext cx="4282440" cy="54406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4191000" y="1034415"/>
            <a:ext cx="3611245" cy="1790163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4224020" y="2903221"/>
            <a:ext cx="3578860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34"/>
          <p:cNvSpPr txBox="1"/>
          <p:nvPr/>
        </p:nvSpPr>
        <p:spPr>
          <a:xfrm>
            <a:off x="5189855" y="1301783"/>
            <a:ext cx="200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Bài</a:t>
            </a:r>
            <a:r>
              <a:rPr kumimoji="0" lang="en-US" altLang="zh-CN" sz="4800" b="1" i="0" u="none" strike="noStrike" kern="1200" cap="none" spc="0" normalizeH="0" noProof="0" dirty="0">
                <a:ln w="66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369C8B">
                      <a:alpha val="40000"/>
                    </a:srgbClr>
                  </a:outerShdw>
                </a:effectLst>
                <a:uLnTx/>
                <a:uFillTx/>
                <a:latin typeface="+mj-lt"/>
                <a:ea typeface="微软雅黑" panose="020B0503020204020204" charset="-122"/>
                <a:cs typeface="+mn-cs"/>
              </a:rPr>
              <a:t> 3</a:t>
            </a:r>
            <a:endParaRPr kumimoji="0" lang="zh-CN" altLang="en-US" sz="48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srgbClr val="369C8B">
                    <a:alpha val="40000"/>
                  </a:srgbClr>
                </a:outerShdw>
              </a:effectLst>
              <a:uLnTx/>
              <a:uFillTx/>
              <a:latin typeface="+mj-lt"/>
              <a:ea typeface="微软雅黑" panose="020B0503020204020204" charset="-122"/>
              <a:cs typeface="+mn-cs"/>
            </a:endParaRPr>
          </a:p>
        </p:txBody>
      </p:sp>
      <p:sp>
        <p:nvSpPr>
          <p:cNvPr id="36" name="5"/>
          <p:cNvSpPr txBox="1"/>
          <p:nvPr/>
        </p:nvSpPr>
        <p:spPr>
          <a:xfrm>
            <a:off x="4210051" y="2907984"/>
            <a:ext cx="349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Phòng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tránh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ngộ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độc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khi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ở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nhà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62345" y="330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 </a:t>
            </a:r>
            <a:r>
              <a:rPr lang="en-US" sz="4000" b="1" dirty="0" err="1"/>
              <a:t>bạn</a:t>
            </a:r>
            <a:r>
              <a:rPr lang="en-US" sz="4000" b="1" dirty="0"/>
              <a:t> </a:t>
            </a:r>
            <a:r>
              <a:rPr lang="en-US" sz="4000" b="1" dirty="0" smtClean="0"/>
              <a:t>Nam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ngộ</a:t>
            </a:r>
            <a:r>
              <a:rPr lang="en-US" sz="4000" b="1" dirty="0"/>
              <a:t> </a:t>
            </a:r>
            <a:r>
              <a:rPr lang="en-US" sz="4000" b="1" dirty="0" err="1"/>
              <a:t>độc</a:t>
            </a:r>
            <a:r>
              <a:rPr lang="en-US" sz="4000" b="1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0" y="136987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đã từng thấy ai bị ngộ độc chưa</a:t>
            </a:r>
            <a:r>
              <a:rPr lang="vi-VN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hika2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1279987"/>
            <a:ext cx="7966363" cy="47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814945" y="1112019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nguy</a:t>
            </a:r>
            <a:r>
              <a:rPr lang="en-US" sz="4000" dirty="0"/>
              <a:t> </a:t>
            </a:r>
            <a:r>
              <a:rPr lang="en-US" sz="4000" dirty="0" err="1"/>
              <a:t>hiểm</a:t>
            </a:r>
            <a:r>
              <a:rPr lang="en-US" sz="4000" dirty="0"/>
              <a:t>. </a:t>
            </a:r>
            <a:r>
              <a:rPr lang="en-US" sz="4000" dirty="0" err="1"/>
              <a:t>Nó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tử</a:t>
            </a:r>
            <a:r>
              <a:rPr lang="en-US" sz="4000" dirty="0"/>
              <a:t> </a:t>
            </a:r>
            <a:r>
              <a:rPr lang="en-US" sz="4000" dirty="0" err="1"/>
              <a:t>vong</a:t>
            </a:r>
            <a:r>
              <a:rPr lang="en-US" sz="4000" dirty="0"/>
              <a:t>. </a:t>
            </a:r>
            <a:r>
              <a:rPr lang="en-US" sz="4000" dirty="0" err="1"/>
              <a:t>Vậy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phòng</a:t>
            </a:r>
            <a:r>
              <a:rPr lang="en-US" sz="4000" dirty="0"/>
              <a:t> </a:t>
            </a:r>
            <a:r>
              <a:rPr lang="en-US" sz="4000" dirty="0" err="1"/>
              <a:t>tránh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ở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cùng</a:t>
            </a:r>
            <a:r>
              <a:rPr lang="en-US" sz="4000" dirty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qua </a:t>
            </a:r>
            <a:r>
              <a:rPr lang="en-US" sz="4000" dirty="0" err="1"/>
              <a:t>bài</a:t>
            </a:r>
            <a:r>
              <a:rPr lang="en-US" sz="4000" dirty="0"/>
              <a:t> TNXH: </a:t>
            </a:r>
            <a:r>
              <a:rPr lang="en-US" sz="4000" i="1" dirty="0" err="1">
                <a:solidFill>
                  <a:srgbClr val="FF0000"/>
                </a:solidFill>
              </a:rPr>
              <a:t>Phòng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tránh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ngộ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độc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</a:rPr>
              <a:t>nhà</a:t>
            </a:r>
            <a:r>
              <a:rPr lang="en-US" sz="4000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8835392" cy="957551"/>
            <a:chOff x="7117" y="6334"/>
            <a:chExt cx="6430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6260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67" y="1302923"/>
            <a:ext cx="7877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626943" y="199405"/>
            <a:ext cx="1088811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6" y="1082195"/>
            <a:ext cx="6038850" cy="3800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352</Words>
  <Application>Microsoft Office PowerPoint</Application>
  <PresentationFormat>Widescreen</PresentationFormat>
  <Paragraphs>40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宋体</vt:lpstr>
      <vt:lpstr>Arial</vt:lpstr>
      <vt:lpstr>Calibri</vt:lpstr>
      <vt:lpstr>Calibri Light</vt:lpstr>
      <vt:lpstr>等线</vt:lpstr>
      <vt:lpstr>Montserrat Medium</vt:lpstr>
      <vt:lpstr>Times New Roman</vt:lpstr>
      <vt:lpstr>字魂59号-创粗黑</vt:lpstr>
      <vt:lpstr>第一PPT，www.1ppt.com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27</cp:revision>
  <dcterms:created xsi:type="dcterms:W3CDTF">2021-05-29T03:33:56Z</dcterms:created>
  <dcterms:modified xsi:type="dcterms:W3CDTF">2022-09-25T13:28:54Z</dcterms:modified>
</cp:coreProperties>
</file>