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30"/>
  </p:notesMasterIdLst>
  <p:sldIdLst>
    <p:sldId id="519" r:id="rId4"/>
    <p:sldId id="263" r:id="rId5"/>
    <p:sldId id="277" r:id="rId6"/>
    <p:sldId id="265" r:id="rId7"/>
    <p:sldId id="285" r:id="rId8"/>
    <p:sldId id="288" r:id="rId9"/>
    <p:sldId id="289" r:id="rId10"/>
    <p:sldId id="290" r:id="rId11"/>
    <p:sldId id="260" r:id="rId12"/>
    <p:sldId id="292" r:id="rId13"/>
    <p:sldId id="294" r:id="rId14"/>
    <p:sldId id="326" r:id="rId15"/>
    <p:sldId id="296" r:id="rId16"/>
    <p:sldId id="298" r:id="rId17"/>
    <p:sldId id="300" r:id="rId18"/>
    <p:sldId id="301" r:id="rId19"/>
    <p:sldId id="302" r:id="rId20"/>
    <p:sldId id="520" r:id="rId21"/>
    <p:sldId id="327" r:id="rId22"/>
    <p:sldId id="485" r:id="rId23"/>
    <p:sldId id="486" r:id="rId24"/>
    <p:sldId id="328" r:id="rId25"/>
    <p:sldId id="521" r:id="rId26"/>
    <p:sldId id="483" r:id="rId27"/>
    <p:sldId id="267" r:id="rId28"/>
    <p:sldId id="4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360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84" r:id="rId22"/>
    <p:sldLayoutId id="2147483699" r:id="rId2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6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microsoft.com/office/2007/relationships/hdphoto" Target="../media/hdphoto5.wdp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" name="Picture 9" descr="A picture containing ceramic ware&#10;&#10;Description automatically generated">
            <a:extLst>
              <a:ext uri="{FF2B5EF4-FFF2-40B4-BE49-F238E27FC236}">
                <a16:creationId xmlns:a16="http://schemas.microsoft.com/office/drawing/2014/main" id="{D50C3030-E727-4A67-93F8-87E25B8E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19" y="1589921"/>
            <a:ext cx="3397390" cy="3397390"/>
          </a:xfrm>
          <a:prstGeom prst="rect">
            <a:avLst/>
          </a:prstGeom>
        </p:spPr>
      </p:pic>
      <p:pic>
        <p:nvPicPr>
          <p:cNvPr id="14" name="Picture 13" descr="A picture containing pot&#10;&#10;Description automatically generated">
            <a:extLst>
              <a:ext uri="{FF2B5EF4-FFF2-40B4-BE49-F238E27FC236}">
                <a16:creationId xmlns:a16="http://schemas.microsoft.com/office/drawing/2014/main" id="{6D92D7E6-F256-4C2B-B699-FC8194CE0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04" y="2818043"/>
            <a:ext cx="3861032" cy="3861032"/>
          </a:xfrm>
          <a:prstGeom prst="rect">
            <a:avLst/>
          </a:prstGeom>
        </p:spPr>
      </p:pic>
      <p:pic>
        <p:nvPicPr>
          <p:cNvPr id="16" name="Picture 15" descr="A glass of milk&#10;&#10;Description automatically generated with low confidence">
            <a:extLst>
              <a:ext uri="{FF2B5EF4-FFF2-40B4-BE49-F238E27FC236}">
                <a16:creationId xmlns:a16="http://schemas.microsoft.com/office/drawing/2014/main" id="{F6F27FA9-7FDC-4A90-87A7-1F22F91BFDF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7" y="772119"/>
            <a:ext cx="2609306" cy="26093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7A8BD1-9450-4EFF-8FDA-97E603295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1666472"/>
            <a:ext cx="7957060" cy="44021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35C9293-33E2-4FE6-AC87-A60D0DF72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513363" y="1782926"/>
            <a:ext cx="3121742" cy="1740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7169075" y="1941297"/>
            <a:ext cx="414548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Bi sẽ mua một con ngựa hồng và một cái ô tô.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8002F4-A3FA-486D-9031-6971729FB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896017" y="1941297"/>
            <a:ext cx="3121742" cy="17403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951557" y="4784297"/>
            <a:ext cx="387013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Bống sẽ mua búp bê và quần áo đẹp.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F1219E-D86C-44CE-BE06-E3490AFA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456888" y="4647565"/>
            <a:ext cx="2835874" cy="1581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BC95BA-12FF-43F9-8283-5D3D92FC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718411" y="4466250"/>
            <a:ext cx="2835874" cy="1581003"/>
          </a:xfrm>
          <a:prstGeom prst="rect">
            <a:avLst/>
          </a:prstGeom>
        </p:spPr>
      </p:pic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735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bảy hũ vàng, hai anh em đã làm gì?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330725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bút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ngựa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ô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búp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bê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đủ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sắc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2ABAEC8-348B-4D64-86E7-9D05725ED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4" y="1422948"/>
            <a:ext cx="11149292" cy="5035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86;p32">
            <a:extLst>
              <a:ext uri="{FF2B5EF4-FFF2-40B4-BE49-F238E27FC236}">
                <a16:creationId xmlns:a16="http://schemas.microsoft.com/office/drawing/2014/main" id="{15E81FD1-6227-4E8F-9825-DEE3F62DB3D3}"/>
              </a:ext>
            </a:extLst>
          </p:cNvPr>
          <p:cNvSpPr txBox="1">
            <a:spLocks/>
          </p:cNvSpPr>
          <p:nvPr/>
        </p:nvSpPr>
        <p:spPr>
          <a:xfrm>
            <a:off x="326103" y="640079"/>
            <a:ext cx="8279417" cy="61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3393F5E-2AD7-4E87-8700-92693924F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03858"/>
              </p:ext>
            </p:extLst>
          </p:nvPr>
        </p:nvGraphicFramePr>
        <p:xfrm>
          <a:off x="894080" y="3207784"/>
          <a:ext cx="10149840" cy="317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0">
                  <a:extLst>
                    <a:ext uri="{9D8B030D-6E8A-4147-A177-3AD203B41FA5}">
                      <a16:colId xmlns:a16="http://schemas.microsoft.com/office/drawing/2014/main" val="662107059"/>
                    </a:ext>
                  </a:extLst>
                </a:gridCol>
                <a:gridCol w="5074920">
                  <a:extLst>
                    <a:ext uri="{9D8B030D-6E8A-4147-A177-3AD203B41FA5}">
                      <a16:colId xmlns:a16="http://schemas.microsoft.com/office/drawing/2014/main" val="1134011245"/>
                    </a:ext>
                  </a:extLst>
                </a:gridCol>
              </a:tblGrid>
              <a:tr h="9407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605483"/>
                  </a:ext>
                </a:extLst>
              </a:tr>
              <a:tr h="2231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910628"/>
                  </a:ext>
                </a:extLst>
              </a:tr>
            </a:tbl>
          </a:graphicData>
        </a:graphic>
      </p:graphicFrame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127BA63-FE5F-4F0D-A545-E343982E4B3E}"/>
              </a:ext>
            </a:extLst>
          </p:cNvPr>
          <p:cNvSpPr/>
          <p:nvPr/>
        </p:nvSpPr>
        <p:spPr>
          <a:xfrm>
            <a:off x="812800" y="1253834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106B061D-8E8D-4753-9CAE-F1A74D8A853E}"/>
              </a:ext>
            </a:extLst>
          </p:cNvPr>
          <p:cNvSpPr/>
          <p:nvPr/>
        </p:nvSpPr>
        <p:spPr>
          <a:xfrm>
            <a:off x="3926843" y="1278308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43B6EDB-C541-43F9-AD4A-7D8CC2C1729F}"/>
              </a:ext>
            </a:extLst>
          </p:cNvPr>
          <p:cNvSpPr/>
          <p:nvPr/>
        </p:nvSpPr>
        <p:spPr>
          <a:xfrm>
            <a:off x="662940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2D9489B0-6045-4BEB-9EAE-1C7FAF5ABE19}"/>
              </a:ext>
            </a:extLst>
          </p:cNvPr>
          <p:cNvSpPr/>
          <p:nvPr/>
        </p:nvSpPr>
        <p:spPr>
          <a:xfrm>
            <a:off x="895604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6BFA6D74-D9D8-45A2-B391-364F0CAC38B6}"/>
              </a:ext>
            </a:extLst>
          </p:cNvPr>
          <p:cNvSpPr/>
          <p:nvPr/>
        </p:nvSpPr>
        <p:spPr>
          <a:xfrm>
            <a:off x="1356360" y="2223189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2B33E5C4-6684-44FE-A22F-211CA3B4C106}"/>
              </a:ext>
            </a:extLst>
          </p:cNvPr>
          <p:cNvSpPr/>
          <p:nvPr/>
        </p:nvSpPr>
        <p:spPr>
          <a:xfrm>
            <a:off x="4495801" y="2237503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EC12C127-018D-4821-86B6-2CA3BB366659}"/>
              </a:ext>
            </a:extLst>
          </p:cNvPr>
          <p:cNvSpPr/>
          <p:nvPr/>
        </p:nvSpPr>
        <p:spPr>
          <a:xfrm>
            <a:off x="7044692" y="2237503"/>
            <a:ext cx="212851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B7DF54CD-FC72-4BE9-85FF-B52D6EA55F31}"/>
              </a:ext>
            </a:extLst>
          </p:cNvPr>
          <p:cNvSpPr/>
          <p:nvPr/>
        </p:nvSpPr>
        <p:spPr>
          <a:xfrm>
            <a:off x="9939021" y="2223189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54F69D-7072-4706-BE76-DEB196B91D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21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6511 0.4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21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2422 0.4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1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64114 0.6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57" y="30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475 0.47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23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3646 0.44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220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40196 0.481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40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35742 0.291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4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3243 0.44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2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những câu cho thấy sự ngạc nhiên của Bi khi nhìn thấy cầu vồng.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49BF2F-38B0-41AC-BD11-1A3AE60118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2324213" y="2394530"/>
            <a:ext cx="7191375" cy="3975454"/>
          </a:xfrm>
          <a:prstGeom prst="round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F6A18C2A-AD9D-470A-BD15-E19E6FC1DAF2}"/>
              </a:ext>
            </a:extLst>
          </p:cNvPr>
          <p:cNvSpPr/>
          <p:nvPr/>
        </p:nvSpPr>
        <p:spPr>
          <a:xfrm>
            <a:off x="3869392" y="2935262"/>
            <a:ext cx="4933185" cy="493738"/>
          </a:xfrm>
          <a:prstGeom prst="wedgeRoundRectCallout">
            <a:avLst>
              <a:gd name="adj1" fmla="val -39911"/>
              <a:gd name="adj2" fmla="val 15160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C6002-B0D9-499E-AC72-C7A70B3F8F07}"/>
              </a:ext>
            </a:extLst>
          </p:cNvPr>
          <p:cNvSpPr txBox="1"/>
          <p:nvPr/>
        </p:nvSpPr>
        <p:spPr>
          <a:xfrm>
            <a:off x="3876315" y="2810845"/>
            <a:ext cx="558160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Cầu vồng kìa! Em nhìn xem! Đẹp quá!</a:t>
            </a:r>
          </a:p>
        </p:txBody>
      </p:sp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2A3C3E13-A761-4EE7-8533-C3C1B37D6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732" y="3980258"/>
            <a:ext cx="2382813" cy="2051850"/>
          </a:xfrm>
          <a:prstGeom prst="rect">
            <a:avLst/>
          </a:prstGeom>
        </p:spPr>
      </p:pic>
      <p:pic>
        <p:nvPicPr>
          <p:cNvPr id="16" name="Picture 2" descr="Lý thuyết chữ hoa: a, ă, â tiếng việt 2">
            <a:extLst>
              <a:ext uri="{FF2B5EF4-FFF2-40B4-BE49-F238E27FC236}">
                <a16:creationId xmlns:a16="http://schemas.microsoft.com/office/drawing/2014/main" id="{59AEE3D0-B106-4BF8-A22C-DC9FA43E6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617402" y="2347486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6B215644-905E-49FA-8F4E-35836FFB3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9366644" y="3967045"/>
            <a:ext cx="2207954" cy="1828191"/>
          </a:xfrm>
          <a:prstGeom prst="rect">
            <a:avLst/>
          </a:prstGeom>
        </p:spPr>
      </p:pic>
      <p:pic>
        <p:nvPicPr>
          <p:cNvPr id="18" name="Picture 2" descr="Lý thuyết chữ hoa: a, ă, â tiếng việt 2">
            <a:extLst>
              <a:ext uri="{FF2B5EF4-FFF2-40B4-BE49-F238E27FC236}">
                <a16:creationId xmlns:a16="http://schemas.microsoft.com/office/drawing/2014/main" id="{29505C9E-6055-466C-969A-1ED4F40E0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6539972" y="2308029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946762"/>
            <a:ext cx="573161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552932AB-8441-41C5-A8A9-19850455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512"/>
            <a:ext cx="12020550" cy="65408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Google Shape;928;p37">
            <a:extLst>
              <a:ext uri="{FF2B5EF4-FFF2-40B4-BE49-F238E27FC236}">
                <a16:creationId xmlns:a16="http://schemas.microsoft.com/office/drawing/2014/main" id="{FC6C6026-6A40-4940-88A0-9E2C135C9153}"/>
              </a:ext>
            </a:extLst>
          </p:cNvPr>
          <p:cNvSpPr txBox="1"/>
          <p:nvPr/>
        </p:nvSpPr>
        <p:spPr>
          <a:xfrm>
            <a:off x="1206398" y="582292"/>
            <a:ext cx="6159151" cy="6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Đoán xem hai bạn nhỏ nói gì với nhau?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8" grpId="0"/>
      <p:bldP spid="3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ướng dẫn viết chữ Ă hoa - Instructions to write uppercase letters Ă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id="{B3433468-E8AB-46DA-9902-F4267B940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50" y="97744"/>
            <a:ext cx="11950700" cy="6662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Â hoa - Instructions to write uppercase letters Â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id="{8124CB7C-2E06-4B0B-A8FD-810D299B6E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5533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52CEF4-9DF6-4674-87E6-E637E625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500187"/>
            <a:ext cx="7467600" cy="12668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349437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09849" y="3571875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429035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035362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12192000" cy="72072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104775" y="893763"/>
            <a:ext cx="2797914" cy="2072721"/>
          </a:xfrm>
          <a:prstGeom prst="cloudCallout">
            <a:avLst>
              <a:gd name="adj1" fmla="val 57253"/>
              <a:gd name="adj2" fmla="val 307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8" y="152475"/>
            <a:ext cx="3067661" cy="2445489"/>
          </a:xfrm>
          <a:prstGeom prst="cloudCallout">
            <a:avLst>
              <a:gd name="adj1" fmla="val -46604"/>
              <a:gd name="adj2" fmla="val 4886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04775" y="3139593"/>
            <a:ext cx="3067661" cy="2796362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124339" y="2861856"/>
            <a:ext cx="3067661" cy="2796362"/>
          </a:xfrm>
          <a:prstGeom prst="cloudCallout">
            <a:avLst>
              <a:gd name="adj1" fmla="val -58093"/>
              <a:gd name="adj2" fmla="val 1753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26977" y="512128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41" y="1096904"/>
            <a:ext cx="5969517" cy="5370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 vàng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20928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581152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1680" y="4074160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821680" y="5014969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60960" y="578543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8" y="2968634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3596640" y="313083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7274560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11039163" y="31473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11119565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3027680" y="313858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8056880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81377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2300405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4118210" y="31760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326329" y="36917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265380" y="367196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361488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7574492" y="313542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772553" y="300704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939650" y="315220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128855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072006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8031692" y="316466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56" name="Picture 55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4BDFF1CB-61E7-428E-87E7-B95749DDF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1127211"/>
            <a:ext cx="11369040" cy="600986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750</Words>
  <Application>Microsoft Office PowerPoint</Application>
  <PresentationFormat>Widescreen</PresentationFormat>
  <Paragraphs>88</Paragraphs>
  <Slides>26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Wingdings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My PC</cp:lastModifiedBy>
  <cp:revision>47</cp:revision>
  <dcterms:created xsi:type="dcterms:W3CDTF">2021-06-19T10:18:58Z</dcterms:created>
  <dcterms:modified xsi:type="dcterms:W3CDTF">2022-09-18T08:11:22Z</dcterms:modified>
</cp:coreProperties>
</file>