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2.xml" ContentType="application/vnd.openxmlformats-officedocument.theme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theme/theme3.xml" ContentType="application/vnd.openxmlformats-officedocument.theme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theme/theme4.xml" ContentType="application/vnd.openxmlformats-officedocument.theme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93" r:id="rId2"/>
    <p:sldMasterId id="2147483705" r:id="rId3"/>
    <p:sldMasterId id="2147483717" r:id="rId4"/>
    <p:sldMasterId id="2147483737" r:id="rId5"/>
  </p:sldMasterIdLst>
  <p:notesMasterIdLst>
    <p:notesMasterId r:id="rId18"/>
  </p:notesMasterIdLst>
  <p:sldIdLst>
    <p:sldId id="322" r:id="rId6"/>
    <p:sldId id="256" r:id="rId7"/>
    <p:sldId id="323" r:id="rId8"/>
    <p:sldId id="325" r:id="rId9"/>
    <p:sldId id="262" r:id="rId10"/>
    <p:sldId id="320" r:id="rId11"/>
    <p:sldId id="324" r:id="rId12"/>
    <p:sldId id="264" r:id="rId13"/>
    <p:sldId id="268" r:id="rId14"/>
    <p:sldId id="321" r:id="rId15"/>
    <p:sldId id="326" r:id="rId16"/>
    <p:sldId id="327" r:id="rId17"/>
  </p:sldIdLst>
  <p:sldSz cx="12192000" cy="6858000"/>
  <p:notesSz cx="6858000" cy="9144000"/>
  <p:custDataLst>
    <p:tags r:id="rId19"/>
  </p:custDataLst>
  <p:defaultTextStyle>
    <a:defPPr>
      <a:defRPr lang="vi-V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ACD868"/>
    <a:srgbClr val="F5A540"/>
    <a:srgbClr val="E7AF98"/>
    <a:srgbClr val="FBDCCD"/>
    <a:srgbClr val="C7DF8C"/>
    <a:srgbClr val="A9E0FB"/>
    <a:srgbClr val="FAD49B"/>
    <a:srgbClr val="FFED8E"/>
    <a:srgbClr val="F8CBDF"/>
    <a:srgbClr val="EF5F5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08FB837D-C827-4EFA-A057-4D05807E0F7C}" styleName="Themed Style 1 - Accent 6">
    <a:tblBg>
      <a:fillRef idx="2">
        <a:schemeClr val="accent6"/>
      </a:fillRef>
      <a:effectRef idx="1">
        <a:schemeClr val="accent6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Ref idx="1">
              <a:schemeClr val="accent6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  <a:fill>
          <a:solidFill>
            <a:schemeClr val="accent6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6"/>
            </a:lnRef>
          </a:left>
          <a:right>
            <a:lnRef idx="2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2">
              <a:schemeClr val="accent6"/>
            </a:lnRef>
          </a:top>
          <a:bottom>
            <a:lnRef idx="2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6"/>
          </a:solidFill>
        </a:fill>
      </a:tcStyle>
    </a:firstRow>
  </a:tblStyle>
  <a:tblStyle styleId="{68D230F3-CF80-4859-8CE7-A43EE81993B5}" styleName="Light Style 1 - Accent 6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23369" autoAdjust="0"/>
    <p:restoredTop sz="94660"/>
  </p:normalViewPr>
  <p:slideViewPr>
    <p:cSldViewPr snapToGrid="0">
      <p:cViewPr varScale="1">
        <p:scale>
          <a:sx n="73" d="100"/>
          <a:sy n="73" d="100"/>
        </p:scale>
        <p:origin x="324" y="5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slide" Target="slides/slide8.xml"/><Relationship Id="rId18" Type="http://schemas.openxmlformats.org/officeDocument/2006/relationships/notesMaster" Target="notesMasters/notesMaster1.xml"/><Relationship Id="rId3" Type="http://schemas.openxmlformats.org/officeDocument/2006/relationships/slideMaster" Target="slideMasters/slideMaster3.xml"/><Relationship Id="rId21" Type="http://schemas.openxmlformats.org/officeDocument/2006/relationships/viewProps" Target="viewProps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10.xml"/><Relationship Id="rId23" Type="http://schemas.openxmlformats.org/officeDocument/2006/relationships/tableStyles" Target="tableStyles.xml"/><Relationship Id="rId10" Type="http://schemas.openxmlformats.org/officeDocument/2006/relationships/slide" Target="slides/slide5.xml"/><Relationship Id="rId19" Type="http://schemas.openxmlformats.org/officeDocument/2006/relationships/tags" Target="tags/tag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E900023-0926-4E28-8655-2DB1A3D0D4A1}" type="datetimeFigureOut">
              <a:rPr lang="en-US" smtClean="0"/>
              <a:t>10/3/2022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6287C22-495C-44F5-9D79-17A8A8D4787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988887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51545B-76E8-4597-936F-FD26861E0187}" type="slidenum">
              <a:rPr kumimoji="0" lang="vi-VN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vi-VN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6763642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727243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1" animBg="1"/>
      <p:bldP spid="48" grpId="1" animBg="1"/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718299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481951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7325727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151104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2170901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90399790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389499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9253962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1260004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296348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8503757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32382912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849291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1409061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6060284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932369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85623027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251688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8796643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0883707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925867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8827035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7234" y="219519"/>
            <a:ext cx="12164765" cy="6418963"/>
            <a:chOff x="125465" y="219519"/>
            <a:chExt cx="8923440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125465" y="219519"/>
              <a:ext cx="8923440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</p:spTree>
    <p:extLst>
      <p:ext uri="{BB962C8B-B14F-4D97-AF65-F5344CB8AC3E}">
        <p14:creationId xmlns:p14="http://schemas.microsoft.com/office/powerpoint/2010/main" val="66567286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76199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835394" y="5512046"/>
            <a:ext cx="922784" cy="803307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10076954" y="333157"/>
            <a:ext cx="605202" cy="567168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10946372" y="986740"/>
            <a:ext cx="346194" cy="33979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2013373" y="6237403"/>
            <a:ext cx="247430" cy="163676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700"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10965403" y="6160664"/>
            <a:ext cx="180704" cy="124823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700"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759660" y="5135698"/>
            <a:ext cx="346194" cy="33979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152544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13587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5763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983785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305065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459054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3421715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943129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324344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425504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352002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452322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821564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948522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808660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76682175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40386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85991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79353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0895377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36671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7444008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3A1C593-65D0-4073-BCC9-577B9352EA97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618960-8005-486C-9A75-10CB2AAC16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664396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3A1C593-65D0-4073-BCC9-577B9352EA97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618960-8005-486C-9A75-10CB2AAC16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224744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3A1C593-65D0-4073-BCC9-577B9352EA97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618960-8005-486C-9A75-10CB2AAC16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0739880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3A1C593-65D0-4073-BCC9-577B9352EA97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618960-8005-486C-9A75-10CB2AAC16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02912444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3A1C593-65D0-4073-BCC9-577B9352EA97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618960-8005-486C-9A75-10CB2AAC16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47657334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3A1C593-65D0-4073-BCC9-577B9352EA97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618960-8005-486C-9A75-10CB2AAC16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8334118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97091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3A1C593-65D0-4073-BCC9-577B9352EA97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618960-8005-486C-9A75-10CB2AAC16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45196646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3A1C593-65D0-4073-BCC9-577B9352EA97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618960-8005-486C-9A75-10CB2AAC16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53773562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3A1C593-65D0-4073-BCC9-577B9352EA97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618960-8005-486C-9A75-10CB2AAC16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07842355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3A1C593-65D0-4073-BCC9-577B9352EA97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618960-8005-486C-9A75-10CB2AAC16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94989532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3A1C593-65D0-4073-BCC9-577B9352EA97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618960-8005-486C-9A75-10CB2AAC16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53724039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3A1C593-65D0-4073-BCC9-577B9352EA97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618960-8005-486C-9A75-10CB2AAC16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43169025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 hasCustomPrompt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单击以编辑母版副标题样式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2022/10/3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68669699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2022/10/3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115452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2022/10/3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024814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2022/10/3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5627726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6886703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 hasCustomPrompt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2022/10/3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33591291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2022/10/3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6599674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2022/10/3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51150147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2022/10/3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78569653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2022/10/3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0148001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2022/10/3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22846266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2022/10/3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54986594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2022/10/3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03620433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896619" y="1603301"/>
            <a:ext cx="9867486" cy="4770499"/>
            <a:chOff x="741115" y="865258"/>
            <a:chExt cx="7691377" cy="4010102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645908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2446513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6" grpId="0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64264439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391072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38" grpId="0"/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625938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1" name="Picture 10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345" y="364703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02362396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7" name="Picture 96" descr="C:\Users\TUAN\Downloads\Luyện tập 1.png">
            <a:extLst>
              <a:ext uri="{FF2B5EF4-FFF2-40B4-BE49-F238E27FC236}">
                <a16:creationId xmlns:a16="http://schemas.microsoft.com/office/drawing/2014/main" id="{439545A9-2DD8-4B85-AB11-A53FA02BA774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85396" y="450429"/>
            <a:ext cx="2237784" cy="86349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35896511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0" name="Picture 6" descr="Không có mô tả.">
            <a:extLst>
              <a:ext uri="{FF2B5EF4-FFF2-40B4-BE49-F238E27FC236}">
                <a16:creationId xmlns:a16="http://schemas.microsoft.com/office/drawing/2014/main" id="{9B856AB9-7D07-45DD-A088-BE4905E4547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clrChange>
              <a:clrFrom>
                <a:srgbClr val="F7FBFB"/>
              </a:clrFrom>
              <a:clrTo>
                <a:srgbClr val="F7FBFB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013" y="438261"/>
            <a:ext cx="2330549" cy="887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63221975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396" y="35797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7166468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48393569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3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896619" y="1566374"/>
            <a:ext cx="9867486" cy="4807426"/>
            <a:chOff x="741115" y="853968"/>
            <a:chExt cx="7691377" cy="4021392"/>
          </a:xfrm>
          <a:solidFill>
            <a:schemeClr val="accent3"/>
          </a:solidFill>
        </p:grpSpPr>
        <p:sp>
          <p:nvSpPr>
            <p:cNvPr id="294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1100" y="853968"/>
              <a:ext cx="3397427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95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296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7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8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059712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8978677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6" grpId="0"/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5725619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38" grpId="0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124801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363805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8" name="Picture 9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345" y="364703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55960752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7" name="Picture 96" descr="C:\Users\TUAN\Downloads\Luyện tập 1.png">
            <a:extLst>
              <a:ext uri="{FF2B5EF4-FFF2-40B4-BE49-F238E27FC236}">
                <a16:creationId xmlns:a16="http://schemas.microsoft.com/office/drawing/2014/main" id="{439545A9-2DD8-4B85-AB11-A53FA02BA774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85396" y="450429"/>
            <a:ext cx="2237784" cy="86349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16974713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7" name="Picture 6" descr="Không có mô tả.">
            <a:extLst>
              <a:ext uri="{FF2B5EF4-FFF2-40B4-BE49-F238E27FC236}">
                <a16:creationId xmlns:a16="http://schemas.microsoft.com/office/drawing/2014/main" id="{9B856AB9-7D07-45DD-A088-BE4905E4547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clrChange>
              <a:clrFrom>
                <a:srgbClr val="F7FBFB"/>
              </a:clrFrom>
              <a:clrTo>
                <a:srgbClr val="F7FBFB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013" y="438261"/>
            <a:ext cx="2330549" cy="887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73187261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8" name="Picture 9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396" y="35797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16336271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64734837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2022/10/3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48539639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15495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7831582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485857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62311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538081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066185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7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151511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6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60090000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5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04655157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4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92401601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94298147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02804380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3026426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9817303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87676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75839934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42703576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0084923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68927938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30135625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1027355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61484182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02331356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12619578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6731647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34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8" Type="http://schemas.openxmlformats.org/officeDocument/2006/relationships/slideLayout" Target="../slideLayouts/slideLayout8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slideLayout" Target="../slideLayouts/slideLayout45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3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48.xml"/><Relationship Id="rId7" Type="http://schemas.openxmlformats.org/officeDocument/2006/relationships/slideLayout" Target="../slideLayouts/slideLayout52.xml"/><Relationship Id="rId12" Type="http://schemas.openxmlformats.org/officeDocument/2006/relationships/slideLayout" Target="../slideLayouts/slideLayout57.xml"/><Relationship Id="rId2" Type="http://schemas.openxmlformats.org/officeDocument/2006/relationships/slideLayout" Target="../slideLayouts/slideLayout47.xml"/><Relationship Id="rId1" Type="http://schemas.openxmlformats.org/officeDocument/2006/relationships/slideLayout" Target="../slideLayouts/slideLayout46.xml"/><Relationship Id="rId6" Type="http://schemas.openxmlformats.org/officeDocument/2006/relationships/slideLayout" Target="../slideLayouts/slideLayout51.xml"/><Relationship Id="rId11" Type="http://schemas.openxmlformats.org/officeDocument/2006/relationships/slideLayout" Target="../slideLayouts/slideLayout56.xml"/><Relationship Id="rId5" Type="http://schemas.openxmlformats.org/officeDocument/2006/relationships/slideLayout" Target="../slideLayouts/slideLayout50.xml"/><Relationship Id="rId10" Type="http://schemas.openxmlformats.org/officeDocument/2006/relationships/slideLayout" Target="../slideLayouts/slideLayout55.xml"/><Relationship Id="rId4" Type="http://schemas.openxmlformats.org/officeDocument/2006/relationships/slideLayout" Target="../slideLayouts/slideLayout49.xml"/><Relationship Id="rId9" Type="http://schemas.openxmlformats.org/officeDocument/2006/relationships/slideLayout" Target="../slideLayouts/slideLayout54.xml"/><Relationship Id="rId14" Type="http://schemas.openxmlformats.org/officeDocument/2006/relationships/image" Target="../media/image1.jpeg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5.xml"/><Relationship Id="rId13" Type="http://schemas.openxmlformats.org/officeDocument/2006/relationships/slideLayout" Target="../slideLayouts/slideLayout70.xml"/><Relationship Id="rId18" Type="http://schemas.openxmlformats.org/officeDocument/2006/relationships/slideLayout" Target="../slideLayouts/slideLayout75.xml"/><Relationship Id="rId3" Type="http://schemas.openxmlformats.org/officeDocument/2006/relationships/slideLayout" Target="../slideLayouts/slideLayout60.xml"/><Relationship Id="rId7" Type="http://schemas.openxmlformats.org/officeDocument/2006/relationships/slideLayout" Target="../slideLayouts/slideLayout64.xml"/><Relationship Id="rId12" Type="http://schemas.openxmlformats.org/officeDocument/2006/relationships/slideLayout" Target="../slideLayouts/slideLayout69.xml"/><Relationship Id="rId17" Type="http://schemas.openxmlformats.org/officeDocument/2006/relationships/slideLayout" Target="../slideLayouts/slideLayout74.xml"/><Relationship Id="rId2" Type="http://schemas.openxmlformats.org/officeDocument/2006/relationships/slideLayout" Target="../slideLayouts/slideLayout59.xml"/><Relationship Id="rId16" Type="http://schemas.openxmlformats.org/officeDocument/2006/relationships/slideLayout" Target="../slideLayouts/slideLayout73.xml"/><Relationship Id="rId20" Type="http://schemas.openxmlformats.org/officeDocument/2006/relationships/theme" Target="../theme/theme4.xml"/><Relationship Id="rId1" Type="http://schemas.openxmlformats.org/officeDocument/2006/relationships/slideLayout" Target="../slideLayouts/slideLayout58.xml"/><Relationship Id="rId6" Type="http://schemas.openxmlformats.org/officeDocument/2006/relationships/slideLayout" Target="../slideLayouts/slideLayout63.xml"/><Relationship Id="rId11" Type="http://schemas.openxmlformats.org/officeDocument/2006/relationships/slideLayout" Target="../slideLayouts/slideLayout68.xml"/><Relationship Id="rId5" Type="http://schemas.openxmlformats.org/officeDocument/2006/relationships/slideLayout" Target="../slideLayouts/slideLayout62.xml"/><Relationship Id="rId15" Type="http://schemas.openxmlformats.org/officeDocument/2006/relationships/slideLayout" Target="../slideLayouts/slideLayout72.xml"/><Relationship Id="rId10" Type="http://schemas.openxmlformats.org/officeDocument/2006/relationships/slideLayout" Target="../slideLayouts/slideLayout67.xml"/><Relationship Id="rId19" Type="http://schemas.openxmlformats.org/officeDocument/2006/relationships/slideLayout" Target="../slideLayouts/slideLayout76.xml"/><Relationship Id="rId4" Type="http://schemas.openxmlformats.org/officeDocument/2006/relationships/slideLayout" Target="../slideLayouts/slideLayout61.xml"/><Relationship Id="rId9" Type="http://schemas.openxmlformats.org/officeDocument/2006/relationships/slideLayout" Target="../slideLayouts/slideLayout66.xml"/><Relationship Id="rId14" Type="http://schemas.openxmlformats.org/officeDocument/2006/relationships/slideLayout" Target="../slideLayouts/slideLayout71.xml"/></Relationships>
</file>

<file path=ppt/slideMasters/_rels/slideMaster5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89.xml"/><Relationship Id="rId18" Type="http://schemas.openxmlformats.org/officeDocument/2006/relationships/slideLayout" Target="../slideLayouts/slideLayout94.xml"/><Relationship Id="rId26" Type="http://schemas.openxmlformats.org/officeDocument/2006/relationships/slideLayout" Target="../slideLayouts/slideLayout102.xml"/><Relationship Id="rId39" Type="http://schemas.openxmlformats.org/officeDocument/2006/relationships/slideLayout" Target="../slideLayouts/slideLayout115.xml"/><Relationship Id="rId21" Type="http://schemas.openxmlformats.org/officeDocument/2006/relationships/slideLayout" Target="../slideLayouts/slideLayout97.xml"/><Relationship Id="rId34" Type="http://schemas.openxmlformats.org/officeDocument/2006/relationships/slideLayout" Target="../slideLayouts/slideLayout110.xml"/><Relationship Id="rId42" Type="http://schemas.openxmlformats.org/officeDocument/2006/relationships/slideLayout" Target="../slideLayouts/slideLayout118.xml"/><Relationship Id="rId7" Type="http://schemas.openxmlformats.org/officeDocument/2006/relationships/slideLayout" Target="../slideLayouts/slideLayout83.xml"/><Relationship Id="rId2" Type="http://schemas.openxmlformats.org/officeDocument/2006/relationships/slideLayout" Target="../slideLayouts/slideLayout78.xml"/><Relationship Id="rId16" Type="http://schemas.openxmlformats.org/officeDocument/2006/relationships/slideLayout" Target="../slideLayouts/slideLayout92.xml"/><Relationship Id="rId20" Type="http://schemas.openxmlformats.org/officeDocument/2006/relationships/slideLayout" Target="../slideLayouts/slideLayout96.xml"/><Relationship Id="rId29" Type="http://schemas.openxmlformats.org/officeDocument/2006/relationships/slideLayout" Target="../slideLayouts/slideLayout105.xml"/><Relationship Id="rId41" Type="http://schemas.openxmlformats.org/officeDocument/2006/relationships/slideLayout" Target="../slideLayouts/slideLayout117.xml"/><Relationship Id="rId1" Type="http://schemas.openxmlformats.org/officeDocument/2006/relationships/slideLayout" Target="../slideLayouts/slideLayout77.xml"/><Relationship Id="rId6" Type="http://schemas.openxmlformats.org/officeDocument/2006/relationships/slideLayout" Target="../slideLayouts/slideLayout82.xml"/><Relationship Id="rId11" Type="http://schemas.openxmlformats.org/officeDocument/2006/relationships/slideLayout" Target="../slideLayouts/slideLayout87.xml"/><Relationship Id="rId24" Type="http://schemas.openxmlformats.org/officeDocument/2006/relationships/slideLayout" Target="../slideLayouts/slideLayout100.xml"/><Relationship Id="rId32" Type="http://schemas.openxmlformats.org/officeDocument/2006/relationships/slideLayout" Target="../slideLayouts/slideLayout108.xml"/><Relationship Id="rId37" Type="http://schemas.openxmlformats.org/officeDocument/2006/relationships/slideLayout" Target="../slideLayouts/slideLayout113.xml"/><Relationship Id="rId40" Type="http://schemas.openxmlformats.org/officeDocument/2006/relationships/slideLayout" Target="../slideLayouts/slideLayout116.xml"/><Relationship Id="rId5" Type="http://schemas.openxmlformats.org/officeDocument/2006/relationships/slideLayout" Target="../slideLayouts/slideLayout81.xml"/><Relationship Id="rId15" Type="http://schemas.openxmlformats.org/officeDocument/2006/relationships/slideLayout" Target="../slideLayouts/slideLayout91.xml"/><Relationship Id="rId23" Type="http://schemas.openxmlformats.org/officeDocument/2006/relationships/slideLayout" Target="../slideLayouts/slideLayout99.xml"/><Relationship Id="rId28" Type="http://schemas.openxmlformats.org/officeDocument/2006/relationships/slideLayout" Target="../slideLayouts/slideLayout104.xml"/><Relationship Id="rId36" Type="http://schemas.openxmlformats.org/officeDocument/2006/relationships/slideLayout" Target="../slideLayouts/slideLayout112.xml"/><Relationship Id="rId10" Type="http://schemas.openxmlformats.org/officeDocument/2006/relationships/slideLayout" Target="../slideLayouts/slideLayout86.xml"/><Relationship Id="rId19" Type="http://schemas.openxmlformats.org/officeDocument/2006/relationships/slideLayout" Target="../slideLayouts/slideLayout95.xml"/><Relationship Id="rId31" Type="http://schemas.openxmlformats.org/officeDocument/2006/relationships/slideLayout" Target="../slideLayouts/slideLayout107.xml"/><Relationship Id="rId44" Type="http://schemas.openxmlformats.org/officeDocument/2006/relationships/theme" Target="../theme/theme5.xml"/><Relationship Id="rId4" Type="http://schemas.openxmlformats.org/officeDocument/2006/relationships/slideLayout" Target="../slideLayouts/slideLayout80.xml"/><Relationship Id="rId9" Type="http://schemas.openxmlformats.org/officeDocument/2006/relationships/slideLayout" Target="../slideLayouts/slideLayout85.xml"/><Relationship Id="rId14" Type="http://schemas.openxmlformats.org/officeDocument/2006/relationships/slideLayout" Target="../slideLayouts/slideLayout90.xml"/><Relationship Id="rId22" Type="http://schemas.openxmlformats.org/officeDocument/2006/relationships/slideLayout" Target="../slideLayouts/slideLayout98.xml"/><Relationship Id="rId27" Type="http://schemas.openxmlformats.org/officeDocument/2006/relationships/slideLayout" Target="../slideLayouts/slideLayout103.xml"/><Relationship Id="rId30" Type="http://schemas.openxmlformats.org/officeDocument/2006/relationships/slideLayout" Target="../slideLayouts/slideLayout106.xml"/><Relationship Id="rId35" Type="http://schemas.openxmlformats.org/officeDocument/2006/relationships/slideLayout" Target="../slideLayouts/slideLayout111.xml"/><Relationship Id="rId43" Type="http://schemas.openxmlformats.org/officeDocument/2006/relationships/slideLayout" Target="../slideLayouts/slideLayout119.xml"/><Relationship Id="rId8" Type="http://schemas.openxmlformats.org/officeDocument/2006/relationships/slideLayout" Target="../slideLayouts/slideLayout84.xml"/><Relationship Id="rId3" Type="http://schemas.openxmlformats.org/officeDocument/2006/relationships/slideLayout" Target="../slideLayouts/slideLayout79.xml"/><Relationship Id="rId12" Type="http://schemas.openxmlformats.org/officeDocument/2006/relationships/slideLayout" Target="../slideLayouts/slideLayout88.xml"/><Relationship Id="rId17" Type="http://schemas.openxmlformats.org/officeDocument/2006/relationships/slideLayout" Target="../slideLayouts/slideLayout93.xml"/><Relationship Id="rId25" Type="http://schemas.openxmlformats.org/officeDocument/2006/relationships/slideLayout" Target="../slideLayouts/slideLayout101.xml"/><Relationship Id="rId33" Type="http://schemas.openxmlformats.org/officeDocument/2006/relationships/slideLayout" Target="../slideLayouts/slideLayout109.xml"/><Relationship Id="rId38" Type="http://schemas.openxmlformats.org/officeDocument/2006/relationships/slideLayout" Target="../slideLayouts/slideLayout1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b="0" i="0" dirty="0">
                <a:solidFill>
                  <a:srgbClr val="000000"/>
                </a:solidFill>
                <a:effectLst/>
                <a:latin typeface="+mn-lt"/>
              </a:rPr>
              <a:t>FeistyForwarders_0968120672</a:t>
            </a:r>
            <a:endParaRPr lang="vi-VN" sz="800" dirty="0">
              <a:solidFill>
                <a:srgbClr val="000000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4483555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60" r:id="rId3"/>
    <p:sldLayoutId id="2147483661" r:id="rId4"/>
    <p:sldLayoutId id="2147483674" r:id="rId5"/>
    <p:sldLayoutId id="2147483691" r:id="rId6"/>
    <p:sldLayoutId id="2147483662" r:id="rId7"/>
    <p:sldLayoutId id="2147483663" r:id="rId8"/>
    <p:sldLayoutId id="2147483664" r:id="rId9"/>
    <p:sldLayoutId id="2147483665" r:id="rId10"/>
    <p:sldLayoutId id="2147483675" r:id="rId11"/>
    <p:sldLayoutId id="2147483692" r:id="rId12"/>
    <p:sldLayoutId id="2147483676" r:id="rId13"/>
    <p:sldLayoutId id="2147483781" r:id="rId14"/>
    <p:sldLayoutId id="2147483677" r:id="rId15"/>
    <p:sldLayoutId id="2147483678" r:id="rId16"/>
    <p:sldLayoutId id="2147483679" r:id="rId17"/>
    <p:sldLayoutId id="2147483680" r:id="rId18"/>
    <p:sldLayoutId id="2147483787" r:id="rId19"/>
    <p:sldLayoutId id="2147483786" r:id="rId20"/>
    <p:sldLayoutId id="2147483785" r:id="rId21"/>
    <p:sldLayoutId id="2147483784" r:id="rId22"/>
    <p:sldLayoutId id="2147483783" r:id="rId23"/>
    <p:sldLayoutId id="2147483681" r:id="rId24"/>
    <p:sldLayoutId id="2147483682" r:id="rId25"/>
    <p:sldLayoutId id="2147483683" r:id="rId26"/>
    <p:sldLayoutId id="2147483684" r:id="rId27"/>
    <p:sldLayoutId id="2147483685" r:id="rId28"/>
    <p:sldLayoutId id="2147483686" r:id="rId29"/>
    <p:sldLayoutId id="2147483687" r:id="rId30"/>
    <p:sldLayoutId id="2147483688" r:id="rId31"/>
    <p:sldLayoutId id="2147483689" r:id="rId32"/>
    <p:sldLayoutId id="2147483690" r:id="rId3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3A1C593-65D0-4073-BCC9-577B9352EA97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618960-8005-486C-9A75-10CB2AAC16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105265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4" r:id="rId1"/>
    <p:sldLayoutId id="2147483780" r:id="rId2"/>
    <p:sldLayoutId id="2147483695" r:id="rId3"/>
    <p:sldLayoutId id="2147483696" r:id="rId4"/>
    <p:sldLayoutId id="2147483697" r:id="rId5"/>
    <p:sldLayoutId id="2147483698" r:id="rId6"/>
    <p:sldLayoutId id="2147483699" r:id="rId7"/>
    <p:sldLayoutId id="2147483700" r:id="rId8"/>
    <p:sldLayoutId id="2147483701" r:id="rId9"/>
    <p:sldLayoutId id="2147483702" r:id="rId10"/>
    <p:sldLayoutId id="2147483703" r:id="rId11"/>
    <p:sldLayoutId id="2147483704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2022/10/3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pic>
        <p:nvPicPr>
          <p:cNvPr id="7" name="图片 6"/>
          <p:cNvPicPr>
            <a:picLocks noChangeAspect="1"/>
          </p:cNvPicPr>
          <p:nvPr userDrawn="1"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023309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6" r:id="rId1"/>
    <p:sldLayoutId id="2147483707" r:id="rId2"/>
    <p:sldLayoutId id="2147483782" r:id="rId3"/>
    <p:sldLayoutId id="2147483708" r:id="rId4"/>
    <p:sldLayoutId id="2147483709" r:id="rId5"/>
    <p:sldLayoutId id="2147483710" r:id="rId6"/>
    <p:sldLayoutId id="2147483711" r:id="rId7"/>
    <p:sldLayoutId id="2147483712" r:id="rId8"/>
    <p:sldLayoutId id="2147483713" r:id="rId9"/>
    <p:sldLayoutId id="2147483714" r:id="rId10"/>
    <p:sldLayoutId id="2147483715" r:id="rId11"/>
    <p:sldLayoutId id="2147483716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270800962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8" r:id="rId1"/>
    <p:sldLayoutId id="2147483719" r:id="rId2"/>
    <p:sldLayoutId id="2147483720" r:id="rId3"/>
    <p:sldLayoutId id="2147483721" r:id="rId4"/>
    <p:sldLayoutId id="2147483722" r:id="rId5"/>
    <p:sldLayoutId id="2147483723" r:id="rId6"/>
    <p:sldLayoutId id="2147483724" r:id="rId7"/>
    <p:sldLayoutId id="2147483725" r:id="rId8"/>
    <p:sldLayoutId id="2147483726" r:id="rId9"/>
    <p:sldLayoutId id="2147483727" r:id="rId10"/>
    <p:sldLayoutId id="2147483728" r:id="rId11"/>
    <p:sldLayoutId id="2147483729" r:id="rId12"/>
    <p:sldLayoutId id="2147483730" r:id="rId13"/>
    <p:sldLayoutId id="2147483731" r:id="rId14"/>
    <p:sldLayoutId id="2147483732" r:id="rId15"/>
    <p:sldLayoutId id="2147483733" r:id="rId16"/>
    <p:sldLayoutId id="2147483734" r:id="rId17"/>
    <p:sldLayoutId id="2147483735" r:id="rId18"/>
    <p:sldLayoutId id="2147483736" r:id="rId1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416924761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8" r:id="rId1"/>
    <p:sldLayoutId id="2147483739" r:id="rId2"/>
    <p:sldLayoutId id="2147483740" r:id="rId3"/>
    <p:sldLayoutId id="2147483741" r:id="rId4"/>
    <p:sldLayoutId id="2147483742" r:id="rId5"/>
    <p:sldLayoutId id="2147483788" r:id="rId6"/>
    <p:sldLayoutId id="2147483743" r:id="rId7"/>
    <p:sldLayoutId id="2147483744" r:id="rId8"/>
    <p:sldLayoutId id="2147483745" r:id="rId9"/>
    <p:sldLayoutId id="2147483746" r:id="rId10"/>
    <p:sldLayoutId id="2147483747" r:id="rId11"/>
    <p:sldLayoutId id="2147483748" r:id="rId12"/>
    <p:sldLayoutId id="2147483749" r:id="rId13"/>
    <p:sldLayoutId id="2147483750" r:id="rId14"/>
    <p:sldLayoutId id="2147483751" r:id="rId15"/>
    <p:sldLayoutId id="2147483752" r:id="rId16"/>
    <p:sldLayoutId id="2147483753" r:id="rId17"/>
    <p:sldLayoutId id="2147483754" r:id="rId18"/>
    <p:sldLayoutId id="2147483755" r:id="rId19"/>
    <p:sldLayoutId id="2147483756" r:id="rId20"/>
    <p:sldLayoutId id="2147483757" r:id="rId21"/>
    <p:sldLayoutId id="2147483758" r:id="rId22"/>
    <p:sldLayoutId id="2147483759" r:id="rId23"/>
    <p:sldLayoutId id="2147483760" r:id="rId24"/>
    <p:sldLayoutId id="2147483761" r:id="rId25"/>
    <p:sldLayoutId id="2147483762" r:id="rId26"/>
    <p:sldLayoutId id="2147483763" r:id="rId27"/>
    <p:sldLayoutId id="2147483764" r:id="rId28"/>
    <p:sldLayoutId id="2147483765" r:id="rId29"/>
    <p:sldLayoutId id="2147483766" r:id="rId30"/>
    <p:sldLayoutId id="2147483767" r:id="rId31"/>
    <p:sldLayoutId id="2147483768" r:id="rId32"/>
    <p:sldLayoutId id="2147483769" r:id="rId33"/>
    <p:sldLayoutId id="2147483770" r:id="rId34"/>
    <p:sldLayoutId id="2147483771" r:id="rId35"/>
    <p:sldLayoutId id="2147483772" r:id="rId36"/>
    <p:sldLayoutId id="2147483773" r:id="rId37"/>
    <p:sldLayoutId id="2147483774" r:id="rId38"/>
    <p:sldLayoutId id="2147483775" r:id="rId39"/>
    <p:sldLayoutId id="2147483776" r:id="rId40"/>
    <p:sldLayoutId id="2147483777" r:id="rId41"/>
    <p:sldLayoutId id="2147483778" r:id="rId42"/>
    <p:sldLayoutId id="2147483779" r:id="rId4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34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3" Type="http://schemas.microsoft.com/office/2007/relationships/hdphoto" Target="../media/hdphoto10.wdp"/><Relationship Id="rId7" Type="http://schemas.microsoft.com/office/2007/relationships/hdphoto" Target="../media/hdphoto12.wdp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20.png"/><Relationship Id="rId5" Type="http://schemas.microsoft.com/office/2007/relationships/hdphoto" Target="../media/hdphoto11.wdp"/><Relationship Id="rId4" Type="http://schemas.openxmlformats.org/officeDocument/2006/relationships/image" Target="../media/image19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8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8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jpg"/><Relationship Id="rId1" Type="http://schemas.openxmlformats.org/officeDocument/2006/relationships/slideLayout" Target="../slideLayouts/slideLayout4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6.xml"/></Relationships>
</file>

<file path=ppt/slides/_rels/slide5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8.xml"/><Relationship Id="rId5" Type="http://schemas.microsoft.com/office/2007/relationships/hdphoto" Target="../media/hdphoto3.wdp"/><Relationship Id="rId4" Type="http://schemas.openxmlformats.org/officeDocument/2006/relationships/image" Target="../media/image10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Layout" Target="../slideLayouts/slideLayout18.xml"/><Relationship Id="rId1" Type="http://schemas.openxmlformats.org/officeDocument/2006/relationships/tags" Target="../tags/tag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9.xml"/><Relationship Id="rId1" Type="http://schemas.openxmlformats.org/officeDocument/2006/relationships/tags" Target="../tags/tag3.xml"/></Relationships>
</file>

<file path=ppt/slides/_rels/slide8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8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13" Type="http://schemas.microsoft.com/office/2007/relationships/hdphoto" Target="../media/hdphoto9.wdp"/><Relationship Id="rId3" Type="http://schemas.microsoft.com/office/2007/relationships/hdphoto" Target="../media/hdphoto4.wdp"/><Relationship Id="rId7" Type="http://schemas.microsoft.com/office/2007/relationships/hdphoto" Target="../media/hdphoto6.wdp"/><Relationship Id="rId12" Type="http://schemas.openxmlformats.org/officeDocument/2006/relationships/image" Target="../media/image17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14.png"/><Relationship Id="rId11" Type="http://schemas.microsoft.com/office/2007/relationships/hdphoto" Target="../media/hdphoto8.wdp"/><Relationship Id="rId5" Type="http://schemas.microsoft.com/office/2007/relationships/hdphoto" Target="../media/hdphoto5.wdp"/><Relationship Id="rId10" Type="http://schemas.openxmlformats.org/officeDocument/2006/relationships/image" Target="../media/image16.png"/><Relationship Id="rId4" Type="http://schemas.openxmlformats.org/officeDocument/2006/relationships/image" Target="../media/image13.png"/><Relationship Id="rId9" Type="http://schemas.microsoft.com/office/2007/relationships/hdphoto" Target="../media/hdphoto7.wdp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1471930"/>
            <a:ext cx="9144000" cy="3785870"/>
          </a:xfrm>
        </p:spPr>
        <p:txBody>
          <a:bodyPr/>
          <a:lstStyle/>
          <a:p>
            <a:pPr lvl="1" algn="ctr" defTabSz="457200" fontAlgn="base">
              <a:lnSpc>
                <a:spcPct val="100000"/>
              </a:lnSpc>
              <a:buClrTx/>
              <a:buSzTx/>
              <a:buFontTx/>
              <a:defRPr/>
            </a:pPr>
            <a:r>
              <a:rPr lang="en-US" altLang="zh-CN" sz="7200" b="1" noProof="0">
                <a:ln w="12700">
                  <a:solidFill>
                    <a:srgbClr val="4F81BD"/>
                  </a:solidFill>
                  <a:prstDash val="solid"/>
                </a:ln>
                <a:pattFill prst="pct50">
                  <a:fgClr>
                    <a:srgbClr val="4F81BD"/>
                  </a:fgClr>
                  <a:bgClr>
                    <a:srgbClr val="4F81BD">
                      <a:lumMod val="20000"/>
                      <a:lumOff val="80000"/>
                    </a:srgbClr>
                  </a:bgClr>
                </a:pattFill>
                <a:effectLst>
                  <a:outerShdw dist="38100" dir="2640000" algn="bl" rotWithShape="0">
                    <a:srgbClr val="4F81BD"/>
                  </a:outerShdw>
                </a:effectLst>
                <a:uLnTx/>
                <a:uFillTx/>
                <a:latin typeface="+mj-lt"/>
                <a:ea typeface="字魂17号-萌趣果冻体"/>
                <a:cs typeface="+mj-lt"/>
                <a:sym typeface="+mn-ea"/>
              </a:rPr>
              <a:t>Chào mừng các em đến với tiết Toán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907541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3" grpId="1" build="p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4EBEAEAE-0E0A-234A-A8E5-6DA422C4761A}"/>
              </a:ext>
            </a:extLst>
          </p:cNvPr>
          <p:cNvGrpSpPr/>
          <p:nvPr/>
        </p:nvGrpSpPr>
        <p:grpSpPr>
          <a:xfrm>
            <a:off x="605566" y="126508"/>
            <a:ext cx="605826" cy="830997"/>
            <a:chOff x="3174278" y="237323"/>
            <a:chExt cx="605826" cy="830997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E9EFC42D-5C68-CF49-BD73-F5A4991EFB0C}"/>
                </a:ext>
              </a:extLst>
            </p:cNvPr>
            <p:cNvSpPr/>
            <p:nvPr/>
          </p:nvSpPr>
          <p:spPr>
            <a:xfrm>
              <a:off x="3174278" y="379826"/>
              <a:ext cx="605826" cy="605826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accent5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VN"/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6B0CDCF4-CB64-654D-BA82-DDABCAD3BFA5}"/>
                </a:ext>
              </a:extLst>
            </p:cNvPr>
            <p:cNvSpPr txBox="1"/>
            <p:nvPr/>
          </p:nvSpPr>
          <p:spPr>
            <a:xfrm>
              <a:off x="3228647" y="237323"/>
              <a:ext cx="30168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VN" sz="4800" b="1" i="1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</a:t>
              </a:r>
            </a:p>
          </p:txBody>
        </p: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2258B3C1-2B94-1D4E-9719-1451C5E0D09F}"/>
              </a:ext>
            </a:extLst>
          </p:cNvPr>
          <p:cNvSpPr txBox="1"/>
          <p:nvPr/>
        </p:nvSpPr>
        <p:spPr>
          <a:xfrm>
            <a:off x="1265760" y="351617"/>
            <a:ext cx="985943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800" dirty="0"/>
              <a:t>a) Những đèn lồng nào ghi phép tính có kết quả bằng nhau?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32A21CB-665E-8C4D-AA4A-37F6F1B33F5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3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77496" y="1297786"/>
            <a:ext cx="6600372" cy="4262427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95E48CE4-6119-4142-8D30-FE8EEF56C664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24868" b="51323" l="14579" r="26651">
                        <a14:foregroundMark x1="17601" y1="36992" x2="17540" y2="35802"/>
                        <a14:foregroundMark x1="24032" y1="38801" x2="25740" y2="38801"/>
                        <a14:foregroundMark x1="25626" y1="36861" x2="25399" y2="35626"/>
                        <a14:foregroundMark x1="25626" y1="35802" x2="25854" y2="39153"/>
                        <a14:foregroundMark x1="25854" y1="38977" x2="26424" y2="38624"/>
                        <a14:foregroundMark x1="26424" y1="38448" x2="26424" y2="37037"/>
                        <a14:foregroundMark x1="25740" y1="36155" x2="25968" y2="35626"/>
                        <a14:foregroundMark x1="25968" y1="35450" x2="26651" y2="35802"/>
                        <a14:foregroundMark x1="21298" y1="32275" x2="22665" y2="32099"/>
                        <a14:foregroundMark x1="22665" y1="31922" x2="23007" y2="25397"/>
                        <a14:foregroundMark x1="20273" y1="49912" x2="20273" y2="50441"/>
                        <a14:foregroundMark x1="17882" y1="37390" x2="18223" y2="39330"/>
                        <a14:foregroundMark x1="17995" y1="39330" x2="17768" y2="38801"/>
                        <a14:foregroundMark x1="17654" y1="39506" x2="17654" y2="39506"/>
                        <a14:foregroundMark x1="17654" y1="39506" x2="17768" y2="39683"/>
                        <a14:foregroundMark x1="17654" y1="39506" x2="17654" y2="39506"/>
                        <a14:foregroundMark x1="17768" y1="39506" x2="17882" y2="39683"/>
                        <a14:foregroundMark x1="17882" y1="39683" x2="17768" y2="39683"/>
                        <a14:foregroundMark x1="21185" y1="44797" x2="21185" y2="44797"/>
                        <a14:foregroundMark x1="21185" y1="45150" x2="21185" y2="45150"/>
                        <a14:foregroundMark x1="20957" y1="45679" x2="20957" y2="45679"/>
                        <a14:foregroundMark x1="20501" y1="31922" x2="18679" y2="34215"/>
                        <a14:foregroundMark x1="17654" y1="34921" x2="17654" y2="34921"/>
                        <a14:foregroundMark x1="17312" y1="35273" x2="17312" y2="35273"/>
                        <a14:foregroundMark x1="24146" y1="32981" x2="26310" y2="35626"/>
                        <a14:foregroundMark x1="26310" y1="35626" x2="23804" y2="33157"/>
                        <a14:foregroundMark x1="23121" y1="32804" x2="23121" y2="32099"/>
                        <a14:foregroundMark x1="23121" y1="32099" x2="23007" y2="30511"/>
                        <a14:foregroundMark x1="18337" y1="40212" x2="18337" y2="40212"/>
                        <a14:foregroundMark x1="19741" y1="42285" x2="20615" y2="43563"/>
                        <a14:foregroundMark x1="20957" y1="44092" x2="24260" y2="42152"/>
                        <a14:foregroundMark x1="18588" y1="40917" x2="18679" y2="41270"/>
                        <a14:foregroundMark x1="18451" y1="40388" x2="18588" y2="40917"/>
                        <a14:backgroundMark x1="17540" y1="49559" x2="18793" y2="48325"/>
                        <a14:backgroundMark x1="19704" y1="48854" x2="19704" y2="48854"/>
                        <a14:backgroundMark x1="19248" y1="49735" x2="19248" y2="49735"/>
                        <a14:backgroundMark x1="19704" y1="49030" x2="19704" y2="49030"/>
                        <a14:backgroundMark x1="19704" y1="48677" x2="19704" y2="48677"/>
                        <a14:backgroundMark x1="19818" y1="48148" x2="19818" y2="49030"/>
                        <a14:backgroundMark x1="17654" y1="45679" x2="17654" y2="45679"/>
                        <a14:backgroundMark x1="17768" y1="30511" x2="17768" y2="30511"/>
                        <a14:backgroundMark x1="19590" y1="49912" x2="19590" y2="49912"/>
                        <a14:backgroundMark x1="19704" y1="49912" x2="19704" y2="49912"/>
                        <a14:backgroundMark x1="19704" y1="48854" x2="19704" y2="49912"/>
                        <a14:backgroundMark x1="17654" y1="37037" x2="17685" y2="37471"/>
                        <a14:backgroundMark x1="20273" y1="45503" x2="20273" y2="45503"/>
                        <a14:backgroundMark x1="19818" y1="49912" x2="19818" y2="49912"/>
                        <a14:backgroundMark x1="19932" y1="50088" x2="19932" y2="50088"/>
                        <a14:backgroundMark x1="20046" y1="49912" x2="20046" y2="49912"/>
                        <a14:backgroundMark x1="17540" y1="41975" x2="18337" y2="44797"/>
                        <a14:backgroundMark x1="17995" y1="41446" x2="17995" y2="41446"/>
                        <a14:backgroundMark x1="17995" y1="40917" x2="17995" y2="40917"/>
                        <a14:backgroundMark x1="18109" y1="40741" x2="18109" y2="40741"/>
                        <a14:backgroundMark x1="18223" y1="40741" x2="18223" y2="40741"/>
                        <a14:backgroundMark x1="18223" y1="40741" x2="18223" y2="40741"/>
                        <a14:backgroundMark x1="18337" y1="40564" x2="18337" y2="40564"/>
                        <a14:backgroundMark x1="18337" y1="40917" x2="18337" y2="40917"/>
                        <a14:backgroundMark x1="18337" y1="40917" x2="18337" y2="40917"/>
                      </a14:backgroundRemoval>
                    </a14:imgEffect>
                    <a14:imgEffect>
                      <a14:sharpenSoften amount="73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285" t="21747" r="72861" b="45280"/>
          <a:stretch/>
        </p:blipFill>
        <p:spPr>
          <a:xfrm>
            <a:off x="3449782" y="2224782"/>
            <a:ext cx="914400" cy="1405467"/>
          </a:xfrm>
          <a:prstGeom prst="rect">
            <a:avLst/>
          </a:prstGeom>
        </p:spPr>
      </p:pic>
      <p:grpSp>
        <p:nvGrpSpPr>
          <p:cNvPr id="13" name="Group 12">
            <a:extLst>
              <a:ext uri="{FF2B5EF4-FFF2-40B4-BE49-F238E27FC236}">
                <a16:creationId xmlns:a16="http://schemas.microsoft.com/office/drawing/2014/main" id="{92137F70-7DFE-BF42-B2FD-0886C09ECCEC}"/>
              </a:ext>
            </a:extLst>
          </p:cNvPr>
          <p:cNvGrpSpPr/>
          <p:nvPr/>
        </p:nvGrpSpPr>
        <p:grpSpPr>
          <a:xfrm>
            <a:off x="6609928" y="2224782"/>
            <a:ext cx="753626" cy="1513709"/>
            <a:chOff x="9177868" y="1784800"/>
            <a:chExt cx="753626" cy="1513709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7A85528D-BC46-5140-B5F5-E59A0F6F32A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ackgroundRemoval t="25044" b="56085" l="61276" r="71185">
                          <a14:foregroundMark x1="66211" y1="26631" x2="66287" y2="25926"/>
                          <a14:foregroundMark x1="66173" y1="26984" x2="66211" y2="26631"/>
                          <a14:foregroundMark x1="66078" y1="27866" x2="66173" y2="26984"/>
                          <a14:foregroundMark x1="66002" y1="28571" x2="66078" y2="27866"/>
                          <a14:foregroundMark x1="65964" y1="28924" x2="66002" y2="28571"/>
                          <a14:foregroundMark x1="65604" y1="32275" x2="65964" y2="28924"/>
                          <a14:foregroundMark x1="62187" y1="36155" x2="61276" y2="36332"/>
                          <a14:foregroundMark x1="65599" y1="54502" x2="65490" y2="56085"/>
                          <a14:backgroundMark x1="65490" y1="49206" x2="65490" y2="49206"/>
                          <a14:backgroundMark x1="65831" y1="49206" x2="65831" y2="49206"/>
                          <a14:backgroundMark x1="67654" y1="31393" x2="67768" y2="30688"/>
                          <a14:backgroundMark x1="68337" y1="28571" x2="68337" y2="28571"/>
                          <a14:backgroundMark x1="67084" y1="26631" x2="67084" y2="26631"/>
                          <a14:backgroundMark x1="63667" y1="26984" x2="63667" y2="26984"/>
                          <a14:backgroundMark x1="64351" y1="28571" x2="64351" y2="28571"/>
                          <a14:backgroundMark x1="65376" y1="28924" x2="65376" y2="28924"/>
                          <a14:backgroundMark x1="65376" y1="29101" x2="65376" y2="29101"/>
                          <a14:backgroundMark x1="65604" y1="28571" x2="65604" y2="28571"/>
                          <a14:backgroundMark x1="65831" y1="27866" x2="65831" y2="27866"/>
                          <a14:backgroundMark x1="65604" y1="26984" x2="65604" y2="26984"/>
                          <a14:backgroundMark x1="65604" y1="28042" x2="65718" y2="26631"/>
                          <a14:backgroundMark x1="65604" y1="48148" x2="65490" y2="54497"/>
                          <a14:backgroundMark x1="65604" y1="56437" x2="65148" y2="56614"/>
                          <a14:backgroundMark x1="65718" y1="48148" x2="65604" y2="47619"/>
                          <a14:backgroundMark x1="66629" y1="48501" x2="65718" y2="47795"/>
                        </a14:backgroundRemoval>
                      </a14:imgEffect>
                      <a14:imgEffect>
                        <a14:sharpenSoften amount="38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1097" t="21697" r="27485" b="42790"/>
            <a:stretch/>
          </p:blipFill>
          <p:spPr>
            <a:xfrm>
              <a:off x="9177868" y="1784800"/>
              <a:ext cx="753626" cy="1513709"/>
            </a:xfrm>
            <a:prstGeom prst="rect">
              <a:avLst/>
            </a:prstGeom>
          </p:spPr>
        </p:pic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3904A97F-D79C-2342-911D-82B078716917}"/>
                </a:ext>
              </a:extLst>
            </p:cNvPr>
            <p:cNvCxnSpPr>
              <a:cxnSpLocks/>
            </p:cNvCxnSpPr>
            <p:nvPr/>
          </p:nvCxnSpPr>
          <p:spPr>
            <a:xfrm>
              <a:off x="9528741" y="2853559"/>
              <a:ext cx="0" cy="187096"/>
            </a:xfrm>
            <a:prstGeom prst="line">
              <a:avLst/>
            </a:prstGeom>
            <a:ln w="19050">
              <a:solidFill>
                <a:srgbClr val="B0497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F6A2D6A9-6D29-164D-9E1A-730E862870CA}"/>
              </a:ext>
            </a:extLst>
          </p:cNvPr>
          <p:cNvGrpSpPr/>
          <p:nvPr/>
        </p:nvGrpSpPr>
        <p:grpSpPr>
          <a:xfrm>
            <a:off x="5001783" y="1969242"/>
            <a:ext cx="830179" cy="1405467"/>
            <a:chOff x="2162406" y="3630249"/>
            <a:chExt cx="830179" cy="1405467"/>
          </a:xfrm>
        </p:grpSpPr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2709C7C2-E0BC-4E4A-95CD-887D9EDAAE0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8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18695" b="47443" l="37585" r="47950">
                          <a14:foregroundMark x1="42255" y1="45503" x2="42141" y2="47619"/>
                          <a14:foregroundMark x1="47494" y1="34039" x2="47722" y2="33862"/>
                          <a14:foregroundMark x1="38269" y1="31570" x2="37927" y2="33862"/>
                          <a14:foregroundMark x1="37927" y1="33686" x2="37585" y2="34215"/>
                          <a14:backgroundMark x1="39522" y1="27337" x2="39522" y2="27337"/>
                          <a14:backgroundMark x1="39522" y1="27337" x2="41458" y2="25926"/>
                        </a14:backgroundRemoval>
                      </a14:imgEffect>
                      <a14:imgEffect>
                        <a14:sharpenSoften amount="38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6659" t="15657" r="50763" b="51369"/>
            <a:stretch/>
          </p:blipFill>
          <p:spPr>
            <a:xfrm>
              <a:off x="2162406" y="3630249"/>
              <a:ext cx="830179" cy="1405467"/>
            </a:xfrm>
            <a:prstGeom prst="rect">
              <a:avLst/>
            </a:prstGeom>
          </p:spPr>
        </p:pic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35B661B2-4450-0849-9BF1-73DF8ED8D53C}"/>
                </a:ext>
              </a:extLst>
            </p:cNvPr>
            <p:cNvSpPr/>
            <p:nvPr/>
          </p:nvSpPr>
          <p:spPr>
            <a:xfrm>
              <a:off x="2526112" y="4004199"/>
              <a:ext cx="52627" cy="120469"/>
            </a:xfrm>
            <a:custGeom>
              <a:avLst/>
              <a:gdLst>
                <a:gd name="connsiteX0" fmla="*/ 0 w 52627"/>
                <a:gd name="connsiteY0" fmla="*/ 34949 h 120469"/>
                <a:gd name="connsiteX1" fmla="*/ 39470 w 52627"/>
                <a:gd name="connsiteY1" fmla="*/ 2057 h 120469"/>
                <a:gd name="connsiteX2" fmla="*/ 46049 w 52627"/>
                <a:gd name="connsiteY2" fmla="*/ 87577 h 120469"/>
                <a:gd name="connsiteX3" fmla="*/ 52627 w 52627"/>
                <a:gd name="connsiteY3" fmla="*/ 120469 h 12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627" h="120469">
                  <a:moveTo>
                    <a:pt x="0" y="34949"/>
                  </a:moveTo>
                  <a:cubicBezTo>
                    <a:pt x="15897" y="14117"/>
                    <a:pt x="31795" y="-6714"/>
                    <a:pt x="39470" y="2057"/>
                  </a:cubicBezTo>
                  <a:cubicBezTo>
                    <a:pt x="47145" y="10828"/>
                    <a:pt x="43856" y="67842"/>
                    <a:pt x="46049" y="87577"/>
                  </a:cubicBezTo>
                  <a:cubicBezTo>
                    <a:pt x="48242" y="107312"/>
                    <a:pt x="50434" y="113890"/>
                    <a:pt x="52627" y="120469"/>
                  </a:cubicBezTo>
                </a:path>
              </a:pathLst>
            </a:custGeom>
            <a:noFill/>
            <a:ln w="28575">
              <a:solidFill>
                <a:srgbClr val="B0497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VN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EF23EF01-CC31-094B-B024-F97F2EB129C8}"/>
                </a:ext>
              </a:extLst>
            </p:cNvPr>
            <p:cNvSpPr/>
            <p:nvPr/>
          </p:nvSpPr>
          <p:spPr>
            <a:xfrm>
              <a:off x="2565584" y="4703568"/>
              <a:ext cx="0" cy="92098"/>
            </a:xfrm>
            <a:custGeom>
              <a:avLst/>
              <a:gdLst>
                <a:gd name="connsiteX0" fmla="*/ 0 w 0"/>
                <a:gd name="connsiteY0" fmla="*/ 0 h 92098"/>
                <a:gd name="connsiteX1" fmla="*/ 0 w 0"/>
                <a:gd name="connsiteY1" fmla="*/ 92098 h 92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92098">
                  <a:moveTo>
                    <a:pt x="0" y="0"/>
                  </a:moveTo>
                  <a:lnTo>
                    <a:pt x="0" y="92098"/>
                  </a:lnTo>
                </a:path>
              </a:pathLst>
            </a:custGeom>
            <a:noFill/>
            <a:ln w="28575">
              <a:solidFill>
                <a:srgbClr val="B0497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VN"/>
            </a:p>
          </p:txBody>
        </p:sp>
      </p:grpSp>
      <p:sp>
        <p:nvSpPr>
          <p:cNvPr id="22" name="TextBox 21">
            <a:extLst>
              <a:ext uri="{FF2B5EF4-FFF2-40B4-BE49-F238E27FC236}">
                <a16:creationId xmlns:a16="http://schemas.microsoft.com/office/drawing/2014/main" id="{9A37A104-6B2A-4A41-B569-1F4BFF0A362E}"/>
              </a:ext>
            </a:extLst>
          </p:cNvPr>
          <p:cNvSpPr txBox="1"/>
          <p:nvPr/>
        </p:nvSpPr>
        <p:spPr>
          <a:xfrm>
            <a:off x="1265761" y="344197"/>
            <a:ext cx="966048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dirty="0"/>
              <a:t>b) </a:t>
            </a:r>
            <a:r>
              <a:rPr lang="en-US" sz="2800" dirty="0" err="1"/>
              <a:t>Trong</a:t>
            </a:r>
            <a:r>
              <a:rPr lang="en-US" sz="2800" dirty="0"/>
              <a:t> </a:t>
            </a:r>
            <a:r>
              <a:rPr lang="en-US" sz="2800" dirty="0" err="1"/>
              <a:t>bốn</a:t>
            </a:r>
            <a:r>
              <a:rPr lang="en-US" sz="2800" dirty="0"/>
              <a:t> </a:t>
            </a:r>
            <a:r>
              <a:rPr lang="en-US" sz="2800" dirty="0" err="1"/>
              <a:t>đèn</a:t>
            </a:r>
            <a:r>
              <a:rPr lang="en-US" sz="2800" dirty="0"/>
              <a:t> </a:t>
            </a:r>
            <a:r>
              <a:rPr lang="en-US" sz="2800" dirty="0" err="1"/>
              <a:t>lồng</a:t>
            </a:r>
            <a:r>
              <a:rPr lang="en-US" sz="2800" dirty="0"/>
              <a:t> </a:t>
            </a:r>
            <a:r>
              <a:rPr lang="en-US" sz="2800" dirty="0" err="1"/>
              <a:t>màu</a:t>
            </a:r>
            <a:r>
              <a:rPr lang="en-US" sz="2800" dirty="0"/>
              <a:t> </a:t>
            </a:r>
            <a:r>
              <a:rPr lang="en-US" sz="2800" dirty="0" err="1"/>
              <a:t>đỏ</a:t>
            </a:r>
            <a:r>
              <a:rPr lang="en-US" sz="2800" dirty="0"/>
              <a:t>, </a:t>
            </a:r>
            <a:r>
              <a:rPr lang="en-US" sz="2800" dirty="0" err="1"/>
              <a:t>đèn</a:t>
            </a:r>
            <a:r>
              <a:rPr lang="en-US" sz="2800" dirty="0"/>
              <a:t> </a:t>
            </a:r>
            <a:r>
              <a:rPr lang="en-US" sz="2800" dirty="0" err="1"/>
              <a:t>lồng</a:t>
            </a:r>
            <a:r>
              <a:rPr lang="en-US" sz="2800" dirty="0"/>
              <a:t> </a:t>
            </a:r>
            <a:r>
              <a:rPr lang="en-US" sz="2800" dirty="0" err="1"/>
              <a:t>nào</a:t>
            </a:r>
            <a:r>
              <a:rPr lang="en-US" sz="2800" dirty="0"/>
              <a:t> </a:t>
            </a:r>
            <a:r>
              <a:rPr lang="en-US" sz="2800" dirty="0" err="1"/>
              <a:t>ghi</a:t>
            </a:r>
            <a:r>
              <a:rPr lang="en-US" sz="2800" dirty="0"/>
              <a:t> </a:t>
            </a:r>
            <a:r>
              <a:rPr lang="en-US" sz="2800" dirty="0" err="1"/>
              <a:t>phép</a:t>
            </a:r>
            <a:r>
              <a:rPr lang="en-US" sz="2800" dirty="0"/>
              <a:t> </a:t>
            </a:r>
            <a:r>
              <a:rPr lang="en-US" sz="2800" dirty="0" err="1"/>
              <a:t>tính</a:t>
            </a:r>
            <a:r>
              <a:rPr lang="en-US" sz="2800" dirty="0"/>
              <a:t> </a:t>
            </a:r>
            <a:r>
              <a:rPr lang="en-US" sz="2800" dirty="0" err="1"/>
              <a:t>có</a:t>
            </a:r>
            <a:r>
              <a:rPr lang="en-US" sz="2800" dirty="0"/>
              <a:t> </a:t>
            </a:r>
            <a:r>
              <a:rPr lang="en-US" sz="2800" dirty="0" err="1"/>
              <a:t>kết</a:t>
            </a:r>
            <a:r>
              <a:rPr lang="en-US" sz="2800" dirty="0"/>
              <a:t> </a:t>
            </a:r>
            <a:r>
              <a:rPr lang="en-US" sz="2800" dirty="0" err="1"/>
              <a:t>quả</a:t>
            </a:r>
            <a:r>
              <a:rPr lang="en-US" sz="2800" dirty="0"/>
              <a:t> </a:t>
            </a:r>
            <a:r>
              <a:rPr lang="en-US" sz="2800" dirty="0" err="1"/>
              <a:t>lớn</a:t>
            </a:r>
            <a:r>
              <a:rPr lang="en-US" sz="2800" dirty="0"/>
              <a:t> </a:t>
            </a:r>
            <a:r>
              <a:rPr lang="en-US" sz="2800" dirty="0" err="1"/>
              <a:t>nhất</a:t>
            </a:r>
            <a:r>
              <a:rPr lang="en-US" sz="2800" dirty="0"/>
              <a:t>, </a:t>
            </a:r>
            <a:r>
              <a:rPr lang="en-US" sz="2800" dirty="0" err="1"/>
              <a:t>đèn</a:t>
            </a:r>
            <a:r>
              <a:rPr lang="en-US" sz="2800" dirty="0"/>
              <a:t> </a:t>
            </a:r>
            <a:r>
              <a:rPr lang="en-US" sz="2800" dirty="0" err="1"/>
              <a:t>lồng</a:t>
            </a:r>
            <a:r>
              <a:rPr lang="en-US" sz="2800" dirty="0"/>
              <a:t> </a:t>
            </a:r>
            <a:r>
              <a:rPr lang="en-US" sz="2800" dirty="0" err="1"/>
              <a:t>nào</a:t>
            </a:r>
            <a:r>
              <a:rPr lang="en-US" sz="2800" dirty="0"/>
              <a:t> </a:t>
            </a:r>
            <a:r>
              <a:rPr lang="en-US" sz="2800" dirty="0" err="1"/>
              <a:t>ghi</a:t>
            </a:r>
            <a:r>
              <a:rPr lang="en-US" sz="2800" dirty="0"/>
              <a:t> </a:t>
            </a:r>
            <a:r>
              <a:rPr lang="en-US" sz="2800" dirty="0" err="1"/>
              <a:t>phép</a:t>
            </a:r>
            <a:r>
              <a:rPr lang="en-US" sz="2800" dirty="0"/>
              <a:t> </a:t>
            </a:r>
            <a:r>
              <a:rPr lang="en-US" sz="2800" dirty="0" err="1"/>
              <a:t>tính</a:t>
            </a:r>
            <a:r>
              <a:rPr lang="en-US" sz="2800" dirty="0"/>
              <a:t> </a:t>
            </a:r>
            <a:r>
              <a:rPr lang="en-US" sz="2800" dirty="0" err="1"/>
              <a:t>có</a:t>
            </a:r>
            <a:r>
              <a:rPr lang="en-US" sz="2800" dirty="0"/>
              <a:t> </a:t>
            </a:r>
            <a:r>
              <a:rPr lang="en-US" sz="2800" dirty="0" err="1"/>
              <a:t>kết</a:t>
            </a:r>
            <a:r>
              <a:rPr lang="en-US" sz="2800" dirty="0"/>
              <a:t> </a:t>
            </a:r>
            <a:r>
              <a:rPr lang="en-US" sz="2800" dirty="0" err="1"/>
              <a:t>quả</a:t>
            </a:r>
            <a:r>
              <a:rPr lang="en-US" sz="2800" dirty="0"/>
              <a:t> </a:t>
            </a:r>
            <a:r>
              <a:rPr lang="en-US" sz="2800" dirty="0" err="1"/>
              <a:t>bé</a:t>
            </a:r>
            <a:r>
              <a:rPr lang="en-US" sz="2800" dirty="0"/>
              <a:t> </a:t>
            </a:r>
            <a:r>
              <a:rPr lang="en-US" sz="2800" dirty="0" err="1"/>
              <a:t>nhất</a:t>
            </a:r>
            <a:r>
              <a:rPr lang="en-US" sz="2800" dirty="0"/>
              <a:t>?</a:t>
            </a:r>
            <a:endParaRPr lang="vi-VN" sz="4400" dirty="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CA998EC-E03F-A64C-A7D6-BC22AC87B27E}"/>
              </a:ext>
            </a:extLst>
          </p:cNvPr>
          <p:cNvSpPr txBox="1"/>
          <p:nvPr/>
        </p:nvSpPr>
        <p:spPr>
          <a:xfrm>
            <a:off x="2212653" y="5789418"/>
            <a:ext cx="2474258" cy="646331"/>
          </a:xfrm>
          <a:prstGeom prst="rect">
            <a:avLst/>
          </a:prstGeom>
          <a:solidFill>
            <a:srgbClr val="EF5F5F"/>
          </a:solidFill>
          <a:effectLst>
            <a:softEdge rad="1270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en-VN" sz="3600" dirty="0"/>
              <a:t>8 + 7 = 15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3DDBA3AD-3509-B843-A1B2-E268D213462E}"/>
              </a:ext>
            </a:extLst>
          </p:cNvPr>
          <p:cNvSpPr txBox="1"/>
          <p:nvPr/>
        </p:nvSpPr>
        <p:spPr>
          <a:xfrm>
            <a:off x="7505091" y="5789418"/>
            <a:ext cx="2474258" cy="646331"/>
          </a:xfrm>
          <a:prstGeom prst="rect">
            <a:avLst/>
          </a:prstGeom>
          <a:solidFill>
            <a:srgbClr val="EF5F5F"/>
          </a:solidFill>
          <a:effectLst>
            <a:softEdge rad="1270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en-VN" sz="3600" dirty="0"/>
              <a:t>6 + 5 = 11</a:t>
            </a:r>
          </a:p>
        </p:txBody>
      </p:sp>
    </p:spTree>
    <p:extLst>
      <p:ext uri="{BB962C8B-B14F-4D97-AF65-F5344CB8AC3E}">
        <p14:creationId xmlns:p14="http://schemas.microsoft.com/office/powerpoint/2010/main" val="34900935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" dur="2000" fill="hold"/>
                                        <p:tgtEl>
                                          <p:spTgt spid="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1.85185E-6 L -0.18463 -0.02245 " pathEditMode="relative" rAng="0" ptsTypes="AA">
                                      <p:cBhvr>
                                        <p:cTn id="23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232" y="-113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32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6" dur="2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" dur="5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8" dur="5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9" dur="500" fill="hold">
                                          <p:stCondLst>
                                            <p:cond delay="15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0" dur="5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7" dur="2000" fill="hold"/>
                                        <p:tgtEl>
                                          <p:spTgt spid="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8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3.33333E-6 L -0.30755 0.2382 " pathEditMode="relative" rAng="0" ptsTypes="AA">
                                      <p:cBhvr>
                                        <p:cTn id="39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378" y="1189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32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2" dur="2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" dur="5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4" dur="5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5" dur="500" fill="hold">
                                          <p:stCondLst>
                                            <p:cond delay="15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6" dur="5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53" dur="2000" fill="hold"/>
                                        <p:tgtEl>
                                          <p:spTgt spid="1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54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125E-6 -2.22222E-6 L 0.27187 0.06528 " pathEditMode="relative" rAng="0" ptsTypes="AA">
                                      <p:cBhvr>
                                        <p:cTn id="55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594" y="32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000"/>
                            </p:stCondLst>
                            <p:childTnLst>
                              <p:par>
                                <p:cTn id="57" presetID="32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8" dur="2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9" dur="5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0" dur="5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1" dur="500" fill="hold">
                                          <p:stCondLst>
                                            <p:cond delay="15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2" dur="5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00"/>
                            </p:stCondLst>
                            <p:childTnLst>
                              <p:par>
                                <p:cTn id="8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5" grpId="1"/>
      <p:bldP spid="22" grpId="0"/>
      <p:bldP spid="24" grpId="0" animBg="1"/>
      <p:bldP spid="26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18">
            <a:extLst>
              <a:ext uri="{FF2B5EF4-FFF2-40B4-BE49-F238E27FC236}">
                <a16:creationId xmlns:a16="http://schemas.microsoft.com/office/drawing/2014/main" id="{51DC0628-0B70-486E-B68D-FADCE7A5FF6D}"/>
              </a:ext>
            </a:extLst>
          </p:cNvPr>
          <p:cNvPicPr/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592" r="18858" b="10747"/>
          <a:stretch/>
        </p:blipFill>
        <p:spPr bwMode="auto">
          <a:xfrm>
            <a:off x="2461825" y="822034"/>
            <a:ext cx="7691863" cy="5144652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1188320" y="1068922"/>
            <a:ext cx="9086791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    </a:t>
            </a:r>
            <a:r>
              <a:rPr kumimoji="0" lang="fr-FR" sz="2667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Thứ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kumimoji="0" lang="fr-FR" sz="2667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hai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kumimoji="0" lang="fr-FR" sz="2667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ngày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3 </a:t>
            </a:r>
            <a:r>
              <a:rPr kumimoji="0" lang="fr-FR" sz="2667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tháng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10 </a:t>
            </a:r>
            <a:r>
              <a:rPr kumimoji="0" lang="fr-FR" sz="2667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năm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2022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3510032" y="1593733"/>
            <a:ext cx="9086791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    </a:t>
            </a:r>
            <a:r>
              <a:rPr kumimoji="0" lang="fr-FR" sz="2667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Toán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2886578" y="2076518"/>
            <a:ext cx="9086791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2667" b="1" dirty="0" err="1" smtClean="0">
                <a:solidFill>
                  <a:srgbClr val="7030A0"/>
                </a:solidFill>
                <a:latin typeface="HP001 4 hàng" panose="020B0603050302020204" pitchFamily="34" charset="0"/>
                <a:cs typeface="Arial"/>
                <a:sym typeface="Arial"/>
              </a:rPr>
              <a:t>Bảng</a:t>
            </a:r>
            <a:r>
              <a:rPr lang="fr-FR" sz="2667" b="1" dirty="0" smtClean="0">
                <a:solidFill>
                  <a:srgbClr val="7030A0"/>
                </a:solidFill>
                <a:latin typeface="HP001 4 hàng" panose="020B0603050302020204" pitchFamily="34" charset="0"/>
                <a:cs typeface="Arial"/>
                <a:sym typeface="Arial"/>
              </a:rPr>
              <a:t> </a:t>
            </a:r>
            <a:r>
              <a:rPr lang="fr-FR" sz="2667" b="1" dirty="0" err="1" smtClean="0">
                <a:solidFill>
                  <a:srgbClr val="7030A0"/>
                </a:solidFill>
                <a:latin typeface="HP001 4 hàng" panose="020B0603050302020204" pitchFamily="34" charset="0"/>
                <a:cs typeface="Arial"/>
                <a:sym typeface="Arial"/>
              </a:rPr>
              <a:t>cộng</a:t>
            </a:r>
            <a:r>
              <a:rPr lang="fr-FR" sz="2667" b="1" dirty="0" smtClean="0">
                <a:solidFill>
                  <a:srgbClr val="7030A0"/>
                </a:solidFill>
                <a:latin typeface="HP001 4 hàng" panose="020B0603050302020204" pitchFamily="34" charset="0"/>
                <a:cs typeface="Arial"/>
                <a:sym typeface="Arial"/>
              </a:rPr>
              <a:t> qua 10 (</a:t>
            </a:r>
            <a:r>
              <a:rPr lang="fr-FR" sz="2667" b="1" dirty="0" err="1" smtClean="0">
                <a:solidFill>
                  <a:srgbClr val="7030A0"/>
                </a:solidFill>
                <a:latin typeface="HP001 4 hàng" panose="020B0603050302020204" pitchFamily="34" charset="0"/>
                <a:cs typeface="Arial"/>
                <a:sym typeface="Arial"/>
              </a:rPr>
              <a:t>tiết</a:t>
            </a:r>
            <a:r>
              <a:rPr lang="fr-FR" sz="2667" b="1" dirty="0" smtClean="0">
                <a:solidFill>
                  <a:srgbClr val="7030A0"/>
                </a:solidFill>
                <a:latin typeface="HP001 4 hàng" panose="020B0603050302020204" pitchFamily="34" charset="0"/>
                <a:cs typeface="Arial"/>
                <a:sym typeface="Arial"/>
              </a:rPr>
              <a:t> 1)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632908" y="2592093"/>
            <a:ext cx="9086791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    </a:t>
            </a:r>
            <a:r>
              <a:rPr kumimoji="0" lang="fr-FR" sz="2667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Bài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1:  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613632" y="4602388"/>
            <a:ext cx="9086791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    </a:t>
            </a:r>
            <a:r>
              <a:rPr lang="fr-FR" sz="2667" b="1" dirty="0" err="1" smtClean="0">
                <a:solidFill>
                  <a:srgbClr val="7030A0"/>
                </a:solidFill>
                <a:latin typeface="HP001 4 hàng" panose="020B0603050302020204" pitchFamily="34" charset="0"/>
                <a:cs typeface="Arial"/>
                <a:sym typeface="Arial"/>
              </a:rPr>
              <a:t>Bài</a:t>
            </a:r>
            <a:r>
              <a:rPr lang="fr-FR" sz="2667" b="1" dirty="0" smtClean="0">
                <a:solidFill>
                  <a:srgbClr val="7030A0"/>
                </a:solidFill>
                <a:latin typeface="HP001 4 hàng" panose="020B0603050302020204" pitchFamily="34" charset="0"/>
                <a:cs typeface="Arial"/>
                <a:sym typeface="Arial"/>
              </a:rPr>
              <a:t> 3: 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20" name="Rounded Rectangle 19"/>
          <p:cNvSpPr/>
          <p:nvPr/>
        </p:nvSpPr>
        <p:spPr>
          <a:xfrm>
            <a:off x="641340" y="1677335"/>
            <a:ext cx="1199150" cy="1898639"/>
          </a:xfrm>
          <a:prstGeom prst="roundRect">
            <a:avLst/>
          </a:prstGeom>
          <a:ln>
            <a:noFill/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577340" y="2200342"/>
            <a:ext cx="1293517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Vở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  <a:sym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Toán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22" name="图片 40964" descr="1-40"/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0524" y="-10638"/>
            <a:ext cx="132715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" name="TextBox 22"/>
          <p:cNvSpPr txBox="1"/>
          <p:nvPr/>
        </p:nvSpPr>
        <p:spPr>
          <a:xfrm>
            <a:off x="-589650" y="3703472"/>
            <a:ext cx="366112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Hướng</a:t>
            </a: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4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dẫn</a:t>
            </a: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4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làm</a:t>
            </a: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4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bài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440031" y="4082658"/>
            <a:ext cx="366112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Bài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 1, 2 </a:t>
            </a:r>
            <a:r>
              <a:rPr kumimoji="0" lang="en-US" sz="1600" b="1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làm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600" b="1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sgk</a:t>
            </a:r>
            <a:endParaRPr kumimoji="0" lang="en-US" sz="1600" b="1" i="1" u="none" strike="noStrike" kern="1200" cap="none" spc="0" normalizeH="0" baseline="0" noProof="0" dirty="0" smtClean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  <a:sym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Bài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 1, 3 </a:t>
            </a:r>
            <a:r>
              <a:rPr kumimoji="0" lang="en-US" sz="1600" b="1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làm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600" b="1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vở</a:t>
            </a:r>
            <a:endParaRPr kumimoji="0" lang="en-US" sz="1600" b="1" i="1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1853029" y="3094859"/>
            <a:ext cx="2641600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9 + 5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1835898" y="3580218"/>
            <a:ext cx="2641600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2667" b="1" dirty="0">
                <a:solidFill>
                  <a:srgbClr val="7030A0"/>
                </a:solidFill>
                <a:latin typeface="HP001 4 hàng" panose="020B0603050302020204" pitchFamily="34" charset="0"/>
                <a:cs typeface="Arial"/>
                <a:sym typeface="Arial"/>
              </a:rPr>
              <a:t>8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+ 3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5402591" y="3104606"/>
            <a:ext cx="2641600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2667" b="1" dirty="0">
                <a:solidFill>
                  <a:srgbClr val="7030A0"/>
                </a:solidFill>
                <a:latin typeface="HP001 4 hàng" panose="020B0603050302020204" pitchFamily="34" charset="0"/>
                <a:cs typeface="Arial"/>
                <a:sym typeface="Arial"/>
              </a:rPr>
              <a:t>6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+ 6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5401373" y="3580218"/>
            <a:ext cx="2641600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2667" b="1" dirty="0">
                <a:solidFill>
                  <a:srgbClr val="7030A0"/>
                </a:solidFill>
                <a:latin typeface="HP001 4 hàng" panose="020B0603050302020204" pitchFamily="34" charset="0"/>
                <a:cs typeface="Arial"/>
                <a:sym typeface="Arial"/>
              </a:rPr>
              <a:t>7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+ 6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1854092" y="4105789"/>
            <a:ext cx="2641600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2667" b="1" dirty="0">
                <a:solidFill>
                  <a:srgbClr val="7030A0"/>
                </a:solidFill>
                <a:latin typeface="HP001 4 hàng" panose="020B0603050302020204" pitchFamily="34" charset="0"/>
                <a:cs typeface="Arial"/>
                <a:sym typeface="Arial"/>
              </a:rPr>
              <a:t>7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+ 7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6417921" y="3182234"/>
            <a:ext cx="2641600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=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6427157" y="3676829"/>
            <a:ext cx="2641600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=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2863724" y="4168201"/>
            <a:ext cx="2641600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=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2886187" y="3679201"/>
            <a:ext cx="2641600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=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2886187" y="3182234"/>
            <a:ext cx="2641600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=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1296330" y="5101620"/>
            <a:ext cx="8577694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a). </a:t>
            </a:r>
            <a:r>
              <a:rPr kumimoji="0" lang="fr-FR" sz="2667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Những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kumimoji="0" lang="fr-FR" sz="2667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phép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kumimoji="0" lang="fr-FR" sz="2667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tính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kumimoji="0" lang="fr-FR" sz="2667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có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kumimoji="0" lang="fr-FR" sz="2667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kết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kumimoji="0" lang="fr-FR" sz="2667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quả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kumimoji="0" lang="fr-FR" sz="2667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bằng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kumimoji="0" lang="fr-FR" sz="2667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nhau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là: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5387036" y="4119485"/>
            <a:ext cx="2641600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2667" b="1" noProof="0" dirty="0">
                <a:solidFill>
                  <a:srgbClr val="7030A0"/>
                </a:solidFill>
                <a:latin typeface="HP001 4 hàng" panose="020B0603050302020204" pitchFamily="34" charset="0"/>
                <a:cs typeface="Arial"/>
                <a:sym typeface="Arial"/>
              </a:rPr>
              <a:t>9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+ 4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6396668" y="4181897"/>
            <a:ext cx="2641600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=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1090376" y="5624558"/>
            <a:ext cx="9086791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    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…… + …….= ……..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3242306" y="3085580"/>
            <a:ext cx="2641600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14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3237999" y="3593232"/>
            <a:ext cx="2641600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11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3217265" y="4094070"/>
            <a:ext cx="2641600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14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6762057" y="3094859"/>
            <a:ext cx="2641600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12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6757433" y="3605605"/>
            <a:ext cx="2641600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13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6758485" y="4099598"/>
            <a:ext cx="2641600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13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1481059" y="5617865"/>
            <a:ext cx="9086791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    </a:t>
            </a:r>
            <a:r>
              <a:rPr lang="fr-FR" sz="2667" b="1" dirty="0">
                <a:solidFill>
                  <a:srgbClr val="FF0000"/>
                </a:solidFill>
                <a:latin typeface="HP001 4 hàng" panose="020B0603050302020204" pitchFamily="34" charset="0"/>
                <a:cs typeface="Arial"/>
                <a:sym typeface="Arial"/>
              </a:rPr>
              <a:t>7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+ </a:t>
            </a:r>
            <a:r>
              <a:rPr lang="fr-FR" sz="2667" b="1" dirty="0" smtClean="0">
                <a:solidFill>
                  <a:srgbClr val="FF0000"/>
                </a:solidFill>
                <a:latin typeface="HP001 4 hàng" panose="020B0603050302020204" pitchFamily="34" charset="0"/>
                <a:cs typeface="Arial"/>
                <a:sym typeface="Arial"/>
              </a:rPr>
              <a:t>5  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= 12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739745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/>
      <p:bldP spid="45" grpId="0"/>
      <p:bldP spid="46" grpId="0"/>
      <p:bldP spid="47" grpId="0"/>
      <p:bldP spid="48" grpId="0"/>
      <p:bldP spid="49" grpId="0"/>
      <p:bldP spid="50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18">
            <a:extLst>
              <a:ext uri="{FF2B5EF4-FFF2-40B4-BE49-F238E27FC236}">
                <a16:creationId xmlns:a16="http://schemas.microsoft.com/office/drawing/2014/main" id="{51DC0628-0B70-486E-B68D-FADCE7A5FF6D}"/>
              </a:ext>
            </a:extLst>
          </p:cNvPr>
          <p:cNvPicPr/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592" r="18858" b="10747"/>
          <a:stretch/>
        </p:blipFill>
        <p:spPr bwMode="auto">
          <a:xfrm>
            <a:off x="2461825" y="822034"/>
            <a:ext cx="7691863" cy="5144652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sp>
        <p:nvSpPr>
          <p:cNvPr id="20" name="Rounded Rectangle 19"/>
          <p:cNvSpPr/>
          <p:nvPr/>
        </p:nvSpPr>
        <p:spPr>
          <a:xfrm>
            <a:off x="641340" y="1677335"/>
            <a:ext cx="1199150" cy="1898639"/>
          </a:xfrm>
          <a:prstGeom prst="roundRect">
            <a:avLst/>
          </a:prstGeom>
          <a:ln>
            <a:noFill/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577340" y="2200342"/>
            <a:ext cx="1293517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Vở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  <a:sym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Toán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22" name="图片 40964" descr="1-40"/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0524" y="-10638"/>
            <a:ext cx="132715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" name="TextBox 22"/>
          <p:cNvSpPr txBox="1"/>
          <p:nvPr/>
        </p:nvSpPr>
        <p:spPr>
          <a:xfrm>
            <a:off x="-589650" y="3703472"/>
            <a:ext cx="366112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Hướng</a:t>
            </a: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4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dẫn</a:t>
            </a: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4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làm</a:t>
            </a: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4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bài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440031" y="4082658"/>
            <a:ext cx="366112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Bài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 1, 2 </a:t>
            </a:r>
            <a:r>
              <a:rPr kumimoji="0" lang="en-US" sz="1600" b="1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làm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600" b="1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sgk</a:t>
            </a:r>
            <a:endParaRPr kumimoji="0" lang="en-US" sz="1600" b="1" i="1" u="none" strike="noStrike" kern="1200" cap="none" spc="0" normalizeH="0" baseline="0" noProof="0" dirty="0" smtClean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  <a:sym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Bài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 1, 3 </a:t>
            </a:r>
            <a:r>
              <a:rPr kumimoji="0" lang="en-US" sz="1600" b="1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làm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600" b="1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vở</a:t>
            </a:r>
            <a:endParaRPr kumimoji="0" lang="en-US" sz="1600" b="1" i="1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1062667" y="1077958"/>
            <a:ext cx="9086791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    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…… + …….= ……..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1058437" y="1588516"/>
            <a:ext cx="9086791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    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…… + …….= ……..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1317216" y="2081500"/>
            <a:ext cx="8577694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2667" b="1" dirty="0">
                <a:solidFill>
                  <a:srgbClr val="7030A0"/>
                </a:solidFill>
                <a:latin typeface="HP001 4 hàng" panose="020B0603050302020204" pitchFamily="34" charset="0"/>
                <a:cs typeface="Arial"/>
                <a:sym typeface="Arial"/>
              </a:rPr>
              <a:t>b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). </a:t>
            </a:r>
            <a:r>
              <a:rPr kumimoji="0" lang="fr-FR" sz="2667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Đèn</a:t>
            </a:r>
            <a:r>
              <a:rPr kumimoji="0" lang="fr-FR" sz="2667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kumimoji="0" lang="fr-FR" sz="2667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lồng</a:t>
            </a:r>
            <a:r>
              <a:rPr kumimoji="0" lang="fr-FR" sz="2667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kumimoji="0" lang="fr-FR" sz="2667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màu</a:t>
            </a:r>
            <a:r>
              <a:rPr kumimoji="0" lang="fr-FR" sz="2667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kumimoji="0" lang="fr-FR" sz="2667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đỏ</a:t>
            </a:r>
            <a:r>
              <a:rPr kumimoji="0" lang="fr-FR" sz="2667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kumimoji="0" lang="fr-FR" sz="2667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ghi</a:t>
            </a:r>
            <a:r>
              <a:rPr kumimoji="0" lang="fr-FR" sz="2667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kumimoji="0" lang="fr-FR" sz="2667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kết</a:t>
            </a:r>
            <a:r>
              <a:rPr kumimoji="0" lang="fr-FR" sz="2667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kumimoji="0" lang="fr-FR" sz="2667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quả</a:t>
            </a:r>
            <a:r>
              <a:rPr kumimoji="0" lang="fr-FR" sz="2667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kumimoji="0" lang="fr-FR" sz="2667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lớn</a:t>
            </a:r>
            <a:r>
              <a:rPr kumimoji="0" lang="fr-FR" sz="2667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kumimoji="0" lang="fr-FR" sz="2667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nhất</a:t>
            </a:r>
            <a:r>
              <a:rPr kumimoji="0" lang="fr-FR" sz="2667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là: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1090376" y="2590352"/>
            <a:ext cx="9086791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    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…… + …….= ……..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1344924" y="3083937"/>
            <a:ext cx="8577694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2667" b="1" noProof="0" dirty="0">
                <a:solidFill>
                  <a:srgbClr val="7030A0"/>
                </a:solidFill>
                <a:latin typeface="HP001 4 hàng" panose="020B0603050302020204" pitchFamily="34" charset="0"/>
                <a:cs typeface="Arial"/>
                <a:sym typeface="Arial"/>
              </a:rPr>
              <a:t> </a:t>
            </a:r>
            <a:r>
              <a:rPr lang="fr-FR" sz="2667" b="1" noProof="0" dirty="0" smtClean="0">
                <a:solidFill>
                  <a:srgbClr val="7030A0"/>
                </a:solidFill>
                <a:latin typeface="HP001 4 hàng" panose="020B0603050302020204" pitchFamily="34" charset="0"/>
                <a:cs typeface="Arial"/>
                <a:sym typeface="Arial"/>
              </a:rPr>
              <a:t> 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kumimoji="0" lang="fr-FR" sz="2667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Đèn</a:t>
            </a:r>
            <a:r>
              <a:rPr kumimoji="0" lang="fr-FR" sz="2667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kumimoji="0" lang="fr-FR" sz="2667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lồng</a:t>
            </a:r>
            <a:r>
              <a:rPr kumimoji="0" lang="fr-FR" sz="2667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kumimoji="0" lang="fr-FR" sz="2667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màu</a:t>
            </a:r>
            <a:r>
              <a:rPr kumimoji="0" lang="fr-FR" sz="2667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kumimoji="0" lang="fr-FR" sz="2667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đỏ</a:t>
            </a:r>
            <a:r>
              <a:rPr kumimoji="0" lang="fr-FR" sz="2667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kumimoji="0" lang="fr-FR" sz="2667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ghi</a:t>
            </a:r>
            <a:r>
              <a:rPr kumimoji="0" lang="fr-FR" sz="2667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kumimoji="0" lang="fr-FR" sz="2667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kết</a:t>
            </a:r>
            <a:r>
              <a:rPr kumimoji="0" lang="fr-FR" sz="2667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kumimoji="0" lang="fr-FR" sz="2667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quả</a:t>
            </a:r>
            <a:r>
              <a:rPr kumimoji="0" lang="fr-FR" sz="2667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bé </a:t>
            </a:r>
            <a:r>
              <a:rPr kumimoji="0" lang="fr-FR" sz="2667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nhất</a:t>
            </a:r>
            <a:r>
              <a:rPr kumimoji="0" lang="fr-FR" sz="2667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là: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1090376" y="3582060"/>
            <a:ext cx="9086791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    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…… + …….= ……..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1471823" y="1081001"/>
            <a:ext cx="9086791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   </a:t>
            </a:r>
            <a:r>
              <a:rPr lang="fr-FR" sz="2667" b="1" noProof="0" dirty="0" smtClean="0">
                <a:solidFill>
                  <a:srgbClr val="FF0000"/>
                </a:solidFill>
                <a:latin typeface="HP001 4 hàng" panose="020B0603050302020204" pitchFamily="34" charset="0"/>
                <a:cs typeface="Arial"/>
                <a:sym typeface="Arial"/>
              </a:rPr>
              <a:t>4 </a:t>
            </a:r>
            <a:r>
              <a:rPr lang="fr-FR" sz="2667" b="1" dirty="0" smtClean="0">
                <a:solidFill>
                  <a:srgbClr val="FF0000"/>
                </a:solidFill>
                <a:latin typeface="HP001 4 hàng" panose="020B0603050302020204" pitchFamily="34" charset="0"/>
                <a:cs typeface="Arial"/>
                <a:sym typeface="Arial"/>
              </a:rPr>
              <a:t> 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+</a:t>
            </a:r>
            <a:r>
              <a:rPr kumimoji="0" lang="fr-FR" sz="2667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lang="fr-FR" sz="2667" b="1" noProof="0" dirty="0" smtClean="0">
                <a:solidFill>
                  <a:srgbClr val="FF0000"/>
                </a:solidFill>
                <a:latin typeface="HP001 4 hàng" panose="020B0603050302020204" pitchFamily="34" charset="0"/>
                <a:cs typeface="Arial"/>
                <a:sym typeface="Arial"/>
              </a:rPr>
              <a:t>8</a:t>
            </a:r>
            <a:r>
              <a:rPr lang="fr-FR" sz="2667" b="1" dirty="0" smtClean="0">
                <a:solidFill>
                  <a:srgbClr val="FF0000"/>
                </a:solidFill>
                <a:latin typeface="HP001 4 hàng" panose="020B0603050302020204" pitchFamily="34" charset="0"/>
                <a:cs typeface="Arial"/>
                <a:sym typeface="Arial"/>
              </a:rPr>
              <a:t>  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= 12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1467593" y="1584293"/>
            <a:ext cx="9086791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   </a:t>
            </a:r>
            <a:r>
              <a:rPr lang="fr-FR" sz="2667" b="1" dirty="0">
                <a:solidFill>
                  <a:srgbClr val="FF0000"/>
                </a:solidFill>
                <a:latin typeface="HP001 4 hàng" panose="020B0603050302020204" pitchFamily="34" charset="0"/>
                <a:cs typeface="Arial"/>
                <a:sym typeface="Arial"/>
              </a:rPr>
              <a:t>9</a:t>
            </a:r>
            <a:r>
              <a:rPr lang="fr-FR" sz="2667" b="1" noProof="0" dirty="0" smtClean="0">
                <a:solidFill>
                  <a:srgbClr val="FF0000"/>
                </a:solidFill>
                <a:latin typeface="HP001 4 hàng" panose="020B0603050302020204" pitchFamily="34" charset="0"/>
                <a:cs typeface="Arial"/>
                <a:sym typeface="Arial"/>
              </a:rPr>
              <a:t> </a:t>
            </a:r>
            <a:r>
              <a:rPr lang="fr-FR" sz="2667" b="1" dirty="0" smtClean="0">
                <a:solidFill>
                  <a:srgbClr val="FF0000"/>
                </a:solidFill>
                <a:latin typeface="HP001 4 hàng" panose="020B0603050302020204" pitchFamily="34" charset="0"/>
                <a:cs typeface="Arial"/>
                <a:sym typeface="Arial"/>
              </a:rPr>
              <a:t> 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+</a:t>
            </a:r>
            <a:r>
              <a:rPr kumimoji="0" lang="fr-FR" sz="2667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lang="fr-FR" sz="2667" b="1" dirty="0">
                <a:solidFill>
                  <a:srgbClr val="FF0000"/>
                </a:solidFill>
                <a:latin typeface="HP001 4 hàng" panose="020B0603050302020204" pitchFamily="34" charset="0"/>
                <a:cs typeface="Arial"/>
                <a:sym typeface="Arial"/>
              </a:rPr>
              <a:t>3</a:t>
            </a:r>
            <a:r>
              <a:rPr lang="fr-FR" sz="2667" b="1" dirty="0" smtClean="0">
                <a:solidFill>
                  <a:srgbClr val="FF0000"/>
                </a:solidFill>
                <a:latin typeface="HP001 4 hàng" panose="020B0603050302020204" pitchFamily="34" charset="0"/>
                <a:cs typeface="Arial"/>
                <a:sym typeface="Arial"/>
              </a:rPr>
              <a:t>  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= 12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1495301" y="2596050"/>
            <a:ext cx="9086791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   </a:t>
            </a:r>
            <a:r>
              <a:rPr lang="fr-FR" sz="2667" b="1" noProof="0" dirty="0" smtClean="0">
                <a:solidFill>
                  <a:srgbClr val="FF0000"/>
                </a:solidFill>
                <a:latin typeface="HP001 4 hàng" panose="020B0603050302020204" pitchFamily="34" charset="0"/>
                <a:cs typeface="Arial"/>
                <a:sym typeface="Arial"/>
              </a:rPr>
              <a:t>8 </a:t>
            </a:r>
            <a:r>
              <a:rPr lang="fr-FR" sz="2667" b="1" dirty="0" smtClean="0">
                <a:solidFill>
                  <a:srgbClr val="FF0000"/>
                </a:solidFill>
                <a:latin typeface="HP001 4 hàng" panose="020B0603050302020204" pitchFamily="34" charset="0"/>
                <a:cs typeface="Arial"/>
                <a:sym typeface="Arial"/>
              </a:rPr>
              <a:t> 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+</a:t>
            </a:r>
            <a:r>
              <a:rPr kumimoji="0" lang="fr-FR" sz="2667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lang="fr-FR" sz="2667" b="1" noProof="0" dirty="0" smtClean="0">
                <a:solidFill>
                  <a:srgbClr val="FF0000"/>
                </a:solidFill>
                <a:latin typeface="HP001 4 hàng" panose="020B0603050302020204" pitchFamily="34" charset="0"/>
                <a:cs typeface="Arial"/>
                <a:sym typeface="Arial"/>
              </a:rPr>
              <a:t>7</a:t>
            </a:r>
            <a:r>
              <a:rPr lang="fr-FR" sz="2667" b="1" dirty="0" smtClean="0">
                <a:solidFill>
                  <a:srgbClr val="FF0000"/>
                </a:solidFill>
                <a:latin typeface="HP001 4 hàng" panose="020B0603050302020204" pitchFamily="34" charset="0"/>
                <a:cs typeface="Arial"/>
                <a:sym typeface="Arial"/>
              </a:rPr>
              <a:t>  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= 15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1495300" y="3581005"/>
            <a:ext cx="9086791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   </a:t>
            </a:r>
            <a:r>
              <a:rPr lang="fr-FR" sz="2667" b="1" dirty="0">
                <a:solidFill>
                  <a:srgbClr val="FF0000"/>
                </a:solidFill>
                <a:latin typeface="HP001 4 hàng" panose="020B0603050302020204" pitchFamily="34" charset="0"/>
                <a:cs typeface="Arial"/>
                <a:sym typeface="Arial"/>
              </a:rPr>
              <a:t>6</a:t>
            </a:r>
            <a:r>
              <a:rPr lang="fr-FR" sz="2667" b="1" noProof="0" dirty="0" smtClean="0">
                <a:solidFill>
                  <a:srgbClr val="FF0000"/>
                </a:solidFill>
                <a:latin typeface="HP001 4 hàng" panose="020B0603050302020204" pitchFamily="34" charset="0"/>
                <a:cs typeface="Arial"/>
                <a:sym typeface="Arial"/>
              </a:rPr>
              <a:t> </a:t>
            </a:r>
            <a:r>
              <a:rPr lang="fr-FR" sz="2667" b="1" dirty="0" smtClean="0">
                <a:solidFill>
                  <a:srgbClr val="FF0000"/>
                </a:solidFill>
                <a:latin typeface="HP001 4 hàng" panose="020B0603050302020204" pitchFamily="34" charset="0"/>
                <a:cs typeface="Arial"/>
                <a:sym typeface="Arial"/>
              </a:rPr>
              <a:t> 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+</a:t>
            </a:r>
            <a:r>
              <a:rPr kumimoji="0" lang="fr-FR" sz="2667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lang="fr-FR" sz="2667" b="1" dirty="0">
                <a:solidFill>
                  <a:srgbClr val="FF0000"/>
                </a:solidFill>
                <a:latin typeface="HP001 4 hàng" panose="020B0603050302020204" pitchFamily="34" charset="0"/>
                <a:cs typeface="Arial"/>
                <a:sym typeface="Arial"/>
              </a:rPr>
              <a:t>5</a:t>
            </a:r>
            <a:r>
              <a:rPr lang="fr-FR" sz="2667" b="1" dirty="0" smtClean="0">
                <a:solidFill>
                  <a:srgbClr val="FF0000"/>
                </a:solidFill>
                <a:latin typeface="HP001 4 hàng" panose="020B0603050302020204" pitchFamily="34" charset="0"/>
                <a:cs typeface="Arial"/>
                <a:sym typeface="Arial"/>
              </a:rPr>
              <a:t>  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= 11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210812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47" grpId="0"/>
      <p:bldP spid="48" grpId="0"/>
      <p:bldP spid="49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B5044254-DE52-4029-B43E-ACD26C567FBA}"/>
              </a:ext>
            </a:extLst>
          </p:cNvPr>
          <p:cNvGrpSpPr/>
          <p:nvPr/>
        </p:nvGrpSpPr>
        <p:grpSpPr>
          <a:xfrm>
            <a:off x="554181" y="106015"/>
            <a:ext cx="2630480" cy="980661"/>
            <a:chOff x="1084268" y="-1"/>
            <a:chExt cx="2630480" cy="980661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B2407F96-D165-408B-8186-033E4D2C4D5C}"/>
                </a:ext>
              </a:extLst>
            </p:cNvPr>
            <p:cNvGrpSpPr/>
            <p:nvPr/>
          </p:nvGrpSpPr>
          <p:grpSpPr>
            <a:xfrm>
              <a:off x="1084268" y="-1"/>
              <a:ext cx="2630480" cy="980661"/>
              <a:chOff x="1265980" y="-2"/>
              <a:chExt cx="1543481" cy="1828800"/>
            </a:xfrm>
          </p:grpSpPr>
          <p:sp>
            <p:nvSpPr>
              <p:cNvPr id="2" name="Rectangle: Top Corners Rounded 1">
                <a:extLst>
                  <a:ext uri="{FF2B5EF4-FFF2-40B4-BE49-F238E27FC236}">
                    <a16:creationId xmlns:a16="http://schemas.microsoft.com/office/drawing/2014/main" id="{2974D671-0870-4777-BE31-5FD1BBBF9AD7}"/>
                  </a:ext>
                </a:extLst>
              </p:cNvPr>
              <p:cNvSpPr/>
              <p:nvPr/>
            </p:nvSpPr>
            <p:spPr>
              <a:xfrm rot="10800000">
                <a:off x="1265980" y="-2"/>
                <a:ext cx="1543481" cy="1828800"/>
              </a:xfrm>
              <a:prstGeom prst="round2Same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3" name="Rectangle: Top Corners Rounded 2">
                <a:extLst>
                  <a:ext uri="{FF2B5EF4-FFF2-40B4-BE49-F238E27FC236}">
                    <a16:creationId xmlns:a16="http://schemas.microsoft.com/office/drawing/2014/main" id="{219332FA-4BE4-4F03-A894-08EEC78551F0}"/>
                  </a:ext>
                </a:extLst>
              </p:cNvPr>
              <p:cNvSpPr/>
              <p:nvPr/>
            </p:nvSpPr>
            <p:spPr>
              <a:xfrm rot="10800000">
                <a:off x="1265980" y="76198"/>
                <a:ext cx="1505379" cy="1709738"/>
              </a:xfrm>
              <a:prstGeom prst="round2SameRect">
                <a:avLst/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  <a:prstDash val="lgDash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</p:grp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46C80A5A-72BA-45B9-A254-2A8D09624ECF}"/>
                </a:ext>
              </a:extLst>
            </p:cNvPr>
            <p:cNvSpPr txBox="1"/>
            <p:nvPr/>
          </p:nvSpPr>
          <p:spPr>
            <a:xfrm>
              <a:off x="1195106" y="206880"/>
              <a:ext cx="245470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3200" dirty="0">
                  <a:solidFill>
                    <a:schemeClr val="accent6">
                      <a:lumMod val="75000"/>
                    </a:schemeClr>
                  </a:solidFill>
                  <a:latin typeface="+mj-lt"/>
                </a:rPr>
                <a:t>CHỦ ĐỀ 2</a:t>
              </a:r>
            </a:p>
          </p:txBody>
        </p:sp>
      </p:grpSp>
      <p:sp>
        <p:nvSpPr>
          <p:cNvPr id="8" name="TextBox 7">
            <a:extLst>
              <a:ext uri="{FF2B5EF4-FFF2-40B4-BE49-F238E27FC236}">
                <a16:creationId xmlns:a16="http://schemas.microsoft.com/office/drawing/2014/main" id="{D05E2FA4-701D-4C92-898E-7EE4AF07FEBA}"/>
              </a:ext>
            </a:extLst>
          </p:cNvPr>
          <p:cNvSpPr txBox="1"/>
          <p:nvPr/>
        </p:nvSpPr>
        <p:spPr>
          <a:xfrm>
            <a:off x="3349099" y="2114120"/>
            <a:ext cx="5493813" cy="174336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vi-VN" sz="4800" dirty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+mj-lt"/>
              </a:rPr>
              <a:t>BÀI 8</a:t>
            </a:r>
          </a:p>
          <a:p>
            <a:pPr algn="ctr">
              <a:lnSpc>
                <a:spcPct val="120000"/>
              </a:lnSpc>
            </a:pPr>
            <a:r>
              <a:rPr lang="vi-VN" sz="4800" dirty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+mj-lt"/>
              </a:rPr>
              <a:t>BẢNG CỘNG QUA 10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D0A635F-595D-7944-B06B-0F42D3C7303D}"/>
              </a:ext>
            </a:extLst>
          </p:cNvPr>
          <p:cNvSpPr txBox="1"/>
          <p:nvPr/>
        </p:nvSpPr>
        <p:spPr>
          <a:xfrm>
            <a:off x="1085088" y="1377696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VN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5C3FD29-9BE6-4E49-ADFD-FB9B2A72F95E}"/>
              </a:ext>
            </a:extLst>
          </p:cNvPr>
          <p:cNvSpPr txBox="1"/>
          <p:nvPr/>
        </p:nvSpPr>
        <p:spPr>
          <a:xfrm>
            <a:off x="3014165" y="321361"/>
            <a:ext cx="616366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3600" dirty="0">
                <a:solidFill>
                  <a:schemeClr val="accent6">
                    <a:lumMod val="75000"/>
                  </a:schemeClr>
                </a:solidFill>
                <a:latin typeface="+mj-lt"/>
              </a:rPr>
              <a:t>PHÉP CỘNG, PHÉP TRỪ TRONG PHẠM VI 20</a:t>
            </a:r>
          </a:p>
        </p:txBody>
      </p:sp>
    </p:spTree>
    <p:extLst>
      <p:ext uri="{BB962C8B-B14F-4D97-AF65-F5344CB8AC3E}">
        <p14:creationId xmlns:p14="http://schemas.microsoft.com/office/powerpoint/2010/main" val="10749248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0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0" y="-54593"/>
            <a:ext cx="12192000" cy="735874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FEA66F5-FD50-4DD8-AB4A-C54262D6B7D9}"/>
              </a:ext>
            </a:extLst>
          </p:cNvPr>
          <p:cNvSpPr txBox="1"/>
          <p:nvPr/>
        </p:nvSpPr>
        <p:spPr>
          <a:xfrm>
            <a:off x="2781625" y="2247414"/>
            <a:ext cx="2667636" cy="5924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endParaRPr kumimoji="0" lang="en-US" sz="26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95000"/>
                  <a:lumOff val="5000"/>
                </a:srgb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5279" y="70055"/>
            <a:ext cx="9362505" cy="7109445"/>
          </a:xfrm>
          <a:prstGeom prst="rect">
            <a:avLst/>
          </a:prstGeom>
        </p:spPr>
      </p:pic>
      <p:sp>
        <p:nvSpPr>
          <p:cNvPr id="14" name="Rounded Rectangle 13"/>
          <p:cNvSpPr/>
          <p:nvPr/>
        </p:nvSpPr>
        <p:spPr>
          <a:xfrm>
            <a:off x="265759" y="1306560"/>
            <a:ext cx="1199150" cy="1413548"/>
          </a:xfrm>
          <a:prstGeom prst="round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40409" y="1575914"/>
            <a:ext cx="117543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</a:rPr>
              <a:t>Vở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</a:rPr>
              <a:t>Toán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16" name="图片 40964" descr="1-40"/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9174" y="-52495"/>
            <a:ext cx="132715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" name="TextBox 18"/>
          <p:cNvSpPr txBox="1"/>
          <p:nvPr/>
        </p:nvSpPr>
        <p:spPr>
          <a:xfrm>
            <a:off x="2534723" y="428635"/>
            <a:ext cx="7390512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Thứ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lang="en-US" sz="2800" b="1" dirty="0" err="1" smtClean="0">
                <a:solidFill>
                  <a:prstClr val="white">
                    <a:lumMod val="10000"/>
                  </a:prstClr>
                </a:solidFill>
                <a:latin typeface="HP001 4 hàng" panose="020B0603050302020204" pitchFamily="34" charset="-93"/>
                <a:cs typeface="Times New Roman" pitchFamily="18" charset="0"/>
              </a:rPr>
              <a:t>hai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ngày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3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tháng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10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năm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2022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10000"/>
                </a:prst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5420771" y="1054339"/>
            <a:ext cx="2667636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Toán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10000"/>
                </a:prst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90DFE1B-7214-498C-A15F-1CFB44798CA5}"/>
              </a:ext>
            </a:extLst>
          </p:cNvPr>
          <p:cNvSpPr txBox="1"/>
          <p:nvPr/>
        </p:nvSpPr>
        <p:spPr>
          <a:xfrm>
            <a:off x="4164152" y="1779432"/>
            <a:ext cx="768487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Bảng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cộng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qua 10 (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tiết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1)</a:t>
            </a:r>
            <a:endParaRPr kumimoji="0" lang="vi-VN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677152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E6050C57-FDE3-485C-A6F3-C38616851589}"/>
              </a:ext>
            </a:extLst>
          </p:cNvPr>
          <p:cNvSpPr/>
          <p:nvPr/>
        </p:nvSpPr>
        <p:spPr>
          <a:xfrm>
            <a:off x="3852472" y="1424065"/>
            <a:ext cx="3792512" cy="4197245"/>
          </a:xfrm>
          <a:prstGeom prst="rect">
            <a:avLst/>
          </a:prstGeom>
          <a:solidFill>
            <a:srgbClr val="FCD5B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9600" b="0" i="0" u="none" strike="noStrike" kern="1200" cap="none" spc="0" normalizeH="0" baseline="0" noProof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21217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4" descr="Không có mô tả.">
            <a:extLst>
              <a:ext uri="{FF2B5EF4-FFF2-40B4-BE49-F238E27FC236}">
                <a16:creationId xmlns:a16="http://schemas.microsoft.com/office/drawing/2014/main" id="{AD557C5A-C255-4C78-87E6-665317A3858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69449"/>
          <a:stretch/>
        </p:blipFill>
        <p:spPr bwMode="auto">
          <a:xfrm>
            <a:off x="-121661" y="-13447"/>
            <a:ext cx="2528578" cy="9816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11" name="Table 11">
            <a:extLst>
              <a:ext uri="{FF2B5EF4-FFF2-40B4-BE49-F238E27FC236}">
                <a16:creationId xmlns:a16="http://schemas.microsoft.com/office/drawing/2014/main" id="{A78B7914-343E-AB43-A84D-E5B54B6EFA9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38676205"/>
              </p:ext>
            </p:extLst>
          </p:nvPr>
        </p:nvGraphicFramePr>
        <p:xfrm>
          <a:off x="1700551" y="1152477"/>
          <a:ext cx="8790898" cy="516811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470893">
                  <a:extLst>
                    <a:ext uri="{9D8B030D-6E8A-4147-A177-3AD203B41FA5}">
                      <a16:colId xmlns:a16="http://schemas.microsoft.com/office/drawing/2014/main" val="3771531389"/>
                    </a:ext>
                  </a:extLst>
                </a:gridCol>
                <a:gridCol w="3320005">
                  <a:extLst>
                    <a:ext uri="{9D8B030D-6E8A-4147-A177-3AD203B41FA5}">
                      <a16:colId xmlns:a16="http://schemas.microsoft.com/office/drawing/2014/main" val="3196908186"/>
                    </a:ext>
                  </a:extLst>
                </a:gridCol>
              </a:tblGrid>
              <a:tr h="1292028">
                <a:tc>
                  <a:txBody>
                    <a:bodyPr/>
                    <a:lstStyle/>
                    <a:p>
                      <a:endParaRPr lang="en-VN" dirty="0"/>
                    </a:p>
                  </a:txBody>
                  <a:tcPr>
                    <a:lnL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VN" dirty="0"/>
                    </a:p>
                  </a:txBody>
                  <a:tcPr>
                    <a:lnL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86575935"/>
                  </a:ext>
                </a:extLst>
              </a:tr>
              <a:tr h="1292028">
                <a:tc>
                  <a:txBody>
                    <a:bodyPr/>
                    <a:lstStyle/>
                    <a:p>
                      <a:endParaRPr lang="en-VN" dirty="0"/>
                    </a:p>
                  </a:txBody>
                  <a:tcPr>
                    <a:lnL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VN" dirty="0"/>
                    </a:p>
                  </a:txBody>
                  <a:tcPr>
                    <a:lnL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0156620"/>
                  </a:ext>
                </a:extLst>
              </a:tr>
              <a:tr h="1292028">
                <a:tc>
                  <a:txBody>
                    <a:bodyPr/>
                    <a:lstStyle/>
                    <a:p>
                      <a:endParaRPr lang="en-VN" dirty="0"/>
                    </a:p>
                  </a:txBody>
                  <a:tcPr>
                    <a:lnL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VN" dirty="0"/>
                    </a:p>
                  </a:txBody>
                  <a:tcPr>
                    <a:lnL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520524"/>
                  </a:ext>
                </a:extLst>
              </a:tr>
              <a:tr h="1292028">
                <a:tc>
                  <a:txBody>
                    <a:bodyPr/>
                    <a:lstStyle/>
                    <a:p>
                      <a:endParaRPr lang="en-VN" dirty="0"/>
                    </a:p>
                  </a:txBody>
                  <a:tcPr>
                    <a:lnL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VN" dirty="0"/>
                    </a:p>
                  </a:txBody>
                  <a:tcPr>
                    <a:lnL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0205366"/>
                  </a:ext>
                </a:extLst>
              </a:tr>
            </a:tbl>
          </a:graphicData>
        </a:graphic>
      </p:graphicFrame>
      <p:sp>
        <p:nvSpPr>
          <p:cNvPr id="29" name="Can 33">
            <a:extLst>
              <a:ext uri="{FF2B5EF4-FFF2-40B4-BE49-F238E27FC236}">
                <a16:creationId xmlns:a16="http://schemas.microsoft.com/office/drawing/2014/main" id="{BCDDD83A-21CE-1542-AFF5-96091B6CA3B8}"/>
              </a:ext>
            </a:extLst>
          </p:cNvPr>
          <p:cNvSpPr/>
          <p:nvPr/>
        </p:nvSpPr>
        <p:spPr>
          <a:xfrm>
            <a:off x="1975792" y="1325046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1" name="Can 33">
            <a:extLst>
              <a:ext uri="{FF2B5EF4-FFF2-40B4-BE49-F238E27FC236}">
                <a16:creationId xmlns:a16="http://schemas.microsoft.com/office/drawing/2014/main" id="{EEAABEC1-3BB9-CD4A-BC0C-B3A32D99D481}"/>
              </a:ext>
            </a:extLst>
          </p:cNvPr>
          <p:cNvSpPr/>
          <p:nvPr/>
        </p:nvSpPr>
        <p:spPr>
          <a:xfrm>
            <a:off x="2207133" y="1325046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6" name="Can 33">
            <a:extLst>
              <a:ext uri="{FF2B5EF4-FFF2-40B4-BE49-F238E27FC236}">
                <a16:creationId xmlns:a16="http://schemas.microsoft.com/office/drawing/2014/main" id="{99722FAE-8266-1D42-946D-C259B9EF4413}"/>
              </a:ext>
            </a:extLst>
          </p:cNvPr>
          <p:cNvSpPr/>
          <p:nvPr/>
        </p:nvSpPr>
        <p:spPr>
          <a:xfrm>
            <a:off x="2438474" y="1325046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8" name="Can 33">
            <a:extLst>
              <a:ext uri="{FF2B5EF4-FFF2-40B4-BE49-F238E27FC236}">
                <a16:creationId xmlns:a16="http://schemas.microsoft.com/office/drawing/2014/main" id="{173DEC67-8686-2B4A-8A65-8CC4A5BCD05E}"/>
              </a:ext>
            </a:extLst>
          </p:cNvPr>
          <p:cNvSpPr/>
          <p:nvPr/>
        </p:nvSpPr>
        <p:spPr>
          <a:xfrm>
            <a:off x="2669815" y="1325046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9" name="Can 33">
            <a:extLst>
              <a:ext uri="{FF2B5EF4-FFF2-40B4-BE49-F238E27FC236}">
                <a16:creationId xmlns:a16="http://schemas.microsoft.com/office/drawing/2014/main" id="{20918AF1-5AC0-724E-B10D-5F78E8AA1B77}"/>
              </a:ext>
            </a:extLst>
          </p:cNvPr>
          <p:cNvSpPr/>
          <p:nvPr/>
        </p:nvSpPr>
        <p:spPr>
          <a:xfrm>
            <a:off x="2901156" y="1325046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0" name="Can 33">
            <a:extLst>
              <a:ext uri="{FF2B5EF4-FFF2-40B4-BE49-F238E27FC236}">
                <a16:creationId xmlns:a16="http://schemas.microsoft.com/office/drawing/2014/main" id="{50E4E71D-4187-A541-BEC6-241282486315}"/>
              </a:ext>
            </a:extLst>
          </p:cNvPr>
          <p:cNvSpPr/>
          <p:nvPr/>
        </p:nvSpPr>
        <p:spPr>
          <a:xfrm>
            <a:off x="3132497" y="1325046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Can 33">
            <a:extLst>
              <a:ext uri="{FF2B5EF4-FFF2-40B4-BE49-F238E27FC236}">
                <a16:creationId xmlns:a16="http://schemas.microsoft.com/office/drawing/2014/main" id="{F4CAD8F6-5393-2F46-A71D-6960B44D636B}"/>
              </a:ext>
            </a:extLst>
          </p:cNvPr>
          <p:cNvSpPr/>
          <p:nvPr/>
        </p:nvSpPr>
        <p:spPr>
          <a:xfrm>
            <a:off x="3363838" y="1325046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" name="Can 33">
            <a:extLst>
              <a:ext uri="{FF2B5EF4-FFF2-40B4-BE49-F238E27FC236}">
                <a16:creationId xmlns:a16="http://schemas.microsoft.com/office/drawing/2014/main" id="{56ABF7FD-E67E-4243-BD55-E7C2BCF30EFD}"/>
              </a:ext>
            </a:extLst>
          </p:cNvPr>
          <p:cNvSpPr/>
          <p:nvPr/>
        </p:nvSpPr>
        <p:spPr>
          <a:xfrm>
            <a:off x="3595179" y="1325046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Can 33">
            <a:extLst>
              <a:ext uri="{FF2B5EF4-FFF2-40B4-BE49-F238E27FC236}">
                <a16:creationId xmlns:a16="http://schemas.microsoft.com/office/drawing/2014/main" id="{5C91F0DC-279A-0342-B853-19E19E826072}"/>
              </a:ext>
            </a:extLst>
          </p:cNvPr>
          <p:cNvSpPr/>
          <p:nvPr/>
        </p:nvSpPr>
        <p:spPr>
          <a:xfrm>
            <a:off x="3808257" y="1325046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6" name="Can 33">
            <a:extLst>
              <a:ext uri="{FF2B5EF4-FFF2-40B4-BE49-F238E27FC236}">
                <a16:creationId xmlns:a16="http://schemas.microsoft.com/office/drawing/2014/main" id="{CE09D2EF-1B9A-6C41-9F70-293A9B83FA67}"/>
              </a:ext>
            </a:extLst>
          </p:cNvPr>
          <p:cNvSpPr/>
          <p:nvPr/>
        </p:nvSpPr>
        <p:spPr>
          <a:xfrm>
            <a:off x="5250039" y="1325046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7" name="Can 33">
            <a:extLst>
              <a:ext uri="{FF2B5EF4-FFF2-40B4-BE49-F238E27FC236}">
                <a16:creationId xmlns:a16="http://schemas.microsoft.com/office/drawing/2014/main" id="{FA15293D-80B6-8B4C-8F0F-A59761B29DAD}"/>
              </a:ext>
            </a:extLst>
          </p:cNvPr>
          <p:cNvSpPr/>
          <p:nvPr/>
        </p:nvSpPr>
        <p:spPr>
          <a:xfrm>
            <a:off x="5463117" y="1325046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8" name="Rounded Rectangle 47">
            <a:extLst>
              <a:ext uri="{FF2B5EF4-FFF2-40B4-BE49-F238E27FC236}">
                <a16:creationId xmlns:a16="http://schemas.microsoft.com/office/drawing/2014/main" id="{B6AF2E23-C230-6946-A45C-5FDFF76DCF6F}"/>
              </a:ext>
            </a:extLst>
          </p:cNvPr>
          <p:cNvSpPr/>
          <p:nvPr/>
        </p:nvSpPr>
        <p:spPr>
          <a:xfrm>
            <a:off x="7452759" y="1354886"/>
            <a:ext cx="2133884" cy="923539"/>
          </a:xfrm>
          <a:prstGeom prst="round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VN" sz="3600" dirty="0">
                <a:solidFill>
                  <a:schemeClr val="tx1"/>
                </a:solidFill>
              </a:rPr>
              <a:t>9  +  2  =</a:t>
            </a:r>
          </a:p>
        </p:txBody>
      </p:sp>
      <p:sp>
        <p:nvSpPr>
          <p:cNvPr id="49" name="Rounded Rectangle 48">
            <a:extLst>
              <a:ext uri="{FF2B5EF4-FFF2-40B4-BE49-F238E27FC236}">
                <a16:creationId xmlns:a16="http://schemas.microsoft.com/office/drawing/2014/main" id="{1C4FC736-6E18-7F43-B098-5F5B030160C5}"/>
              </a:ext>
            </a:extLst>
          </p:cNvPr>
          <p:cNvSpPr/>
          <p:nvPr/>
        </p:nvSpPr>
        <p:spPr>
          <a:xfrm>
            <a:off x="9423075" y="1354886"/>
            <a:ext cx="772964" cy="923539"/>
          </a:xfrm>
          <a:prstGeom prst="round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3600" dirty="0">
                <a:solidFill>
                  <a:srgbClr val="FF0000"/>
                </a:solidFill>
              </a:rPr>
              <a:t>11</a:t>
            </a:r>
          </a:p>
        </p:txBody>
      </p:sp>
      <p:sp>
        <p:nvSpPr>
          <p:cNvPr id="50" name="Right Brace 49">
            <a:extLst>
              <a:ext uri="{FF2B5EF4-FFF2-40B4-BE49-F238E27FC236}">
                <a16:creationId xmlns:a16="http://schemas.microsoft.com/office/drawing/2014/main" id="{69A7EE34-4EA5-394B-BFE2-B9E221D5D0A3}"/>
              </a:ext>
            </a:extLst>
          </p:cNvPr>
          <p:cNvSpPr/>
          <p:nvPr/>
        </p:nvSpPr>
        <p:spPr>
          <a:xfrm rot="16200000" flipV="1">
            <a:off x="2854962" y="-83093"/>
            <a:ext cx="301354" cy="2094867"/>
          </a:xfrm>
          <a:prstGeom prst="rightBrace">
            <a:avLst>
              <a:gd name="adj1" fmla="val 60019"/>
              <a:gd name="adj2" fmla="val 50000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11A6DA14-A42B-E549-B171-D0C8CCCDBF6B}"/>
              </a:ext>
            </a:extLst>
          </p:cNvPr>
          <p:cNvSpPr/>
          <p:nvPr/>
        </p:nvSpPr>
        <p:spPr>
          <a:xfrm flipH="1">
            <a:off x="2526377" y="224641"/>
            <a:ext cx="988195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VN" sz="3600" dirty="0"/>
              <a:t>10</a:t>
            </a:r>
          </a:p>
        </p:txBody>
      </p:sp>
      <p:sp>
        <p:nvSpPr>
          <p:cNvPr id="52" name="Can 33">
            <a:extLst>
              <a:ext uri="{FF2B5EF4-FFF2-40B4-BE49-F238E27FC236}">
                <a16:creationId xmlns:a16="http://schemas.microsoft.com/office/drawing/2014/main" id="{21B245A5-09D8-6544-B41A-6AC8F6B7082F}"/>
              </a:ext>
            </a:extLst>
          </p:cNvPr>
          <p:cNvSpPr/>
          <p:nvPr/>
        </p:nvSpPr>
        <p:spPr>
          <a:xfrm>
            <a:off x="1958206" y="2582335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3" name="Can 33">
            <a:extLst>
              <a:ext uri="{FF2B5EF4-FFF2-40B4-BE49-F238E27FC236}">
                <a16:creationId xmlns:a16="http://schemas.microsoft.com/office/drawing/2014/main" id="{F1C7A056-7075-384D-8961-562AA6F1E44A}"/>
              </a:ext>
            </a:extLst>
          </p:cNvPr>
          <p:cNvSpPr/>
          <p:nvPr/>
        </p:nvSpPr>
        <p:spPr>
          <a:xfrm>
            <a:off x="2189547" y="2582335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4" name="Can 33">
            <a:extLst>
              <a:ext uri="{FF2B5EF4-FFF2-40B4-BE49-F238E27FC236}">
                <a16:creationId xmlns:a16="http://schemas.microsoft.com/office/drawing/2014/main" id="{467583A1-F9F5-8B4E-ADBE-59083BF9EBE4}"/>
              </a:ext>
            </a:extLst>
          </p:cNvPr>
          <p:cNvSpPr/>
          <p:nvPr/>
        </p:nvSpPr>
        <p:spPr>
          <a:xfrm>
            <a:off x="2420888" y="2582335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Can 33">
            <a:extLst>
              <a:ext uri="{FF2B5EF4-FFF2-40B4-BE49-F238E27FC236}">
                <a16:creationId xmlns:a16="http://schemas.microsoft.com/office/drawing/2014/main" id="{248E1DF5-0089-594B-A487-C2D5D4A02A1A}"/>
              </a:ext>
            </a:extLst>
          </p:cNvPr>
          <p:cNvSpPr/>
          <p:nvPr/>
        </p:nvSpPr>
        <p:spPr>
          <a:xfrm>
            <a:off x="2652229" y="2582335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Can 33">
            <a:extLst>
              <a:ext uri="{FF2B5EF4-FFF2-40B4-BE49-F238E27FC236}">
                <a16:creationId xmlns:a16="http://schemas.microsoft.com/office/drawing/2014/main" id="{BF67FBC9-FEFC-0D4F-9149-A457C31E1FF8}"/>
              </a:ext>
            </a:extLst>
          </p:cNvPr>
          <p:cNvSpPr/>
          <p:nvPr/>
        </p:nvSpPr>
        <p:spPr>
          <a:xfrm>
            <a:off x="2883570" y="2582335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Can 33">
            <a:extLst>
              <a:ext uri="{FF2B5EF4-FFF2-40B4-BE49-F238E27FC236}">
                <a16:creationId xmlns:a16="http://schemas.microsoft.com/office/drawing/2014/main" id="{37E517E6-21DD-564C-AF09-2B8BE07BCADD}"/>
              </a:ext>
            </a:extLst>
          </p:cNvPr>
          <p:cNvSpPr/>
          <p:nvPr/>
        </p:nvSpPr>
        <p:spPr>
          <a:xfrm>
            <a:off x="3114911" y="2582335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8" name="Can 33">
            <a:extLst>
              <a:ext uri="{FF2B5EF4-FFF2-40B4-BE49-F238E27FC236}">
                <a16:creationId xmlns:a16="http://schemas.microsoft.com/office/drawing/2014/main" id="{2956AED1-67D8-794E-AD3E-1595D5E4D133}"/>
              </a:ext>
            </a:extLst>
          </p:cNvPr>
          <p:cNvSpPr/>
          <p:nvPr/>
        </p:nvSpPr>
        <p:spPr>
          <a:xfrm>
            <a:off x="3346252" y="2582335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9" name="Can 33">
            <a:extLst>
              <a:ext uri="{FF2B5EF4-FFF2-40B4-BE49-F238E27FC236}">
                <a16:creationId xmlns:a16="http://schemas.microsoft.com/office/drawing/2014/main" id="{E8027AC5-B5F5-8F40-848E-F18C5E3D03E5}"/>
              </a:ext>
            </a:extLst>
          </p:cNvPr>
          <p:cNvSpPr/>
          <p:nvPr/>
        </p:nvSpPr>
        <p:spPr>
          <a:xfrm>
            <a:off x="3577593" y="2582335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Can 33">
            <a:extLst>
              <a:ext uri="{FF2B5EF4-FFF2-40B4-BE49-F238E27FC236}">
                <a16:creationId xmlns:a16="http://schemas.microsoft.com/office/drawing/2014/main" id="{BCA289B8-5629-2B44-AE34-5565022D72C3}"/>
              </a:ext>
            </a:extLst>
          </p:cNvPr>
          <p:cNvSpPr/>
          <p:nvPr/>
        </p:nvSpPr>
        <p:spPr>
          <a:xfrm>
            <a:off x="5001093" y="2590346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Can 33">
            <a:extLst>
              <a:ext uri="{FF2B5EF4-FFF2-40B4-BE49-F238E27FC236}">
                <a16:creationId xmlns:a16="http://schemas.microsoft.com/office/drawing/2014/main" id="{15BDBD5C-8C5D-9443-A7C1-64A5CE97DBA8}"/>
              </a:ext>
            </a:extLst>
          </p:cNvPr>
          <p:cNvSpPr/>
          <p:nvPr/>
        </p:nvSpPr>
        <p:spPr>
          <a:xfrm>
            <a:off x="5450510" y="2590344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Rounded Rectangle 61">
            <a:extLst>
              <a:ext uri="{FF2B5EF4-FFF2-40B4-BE49-F238E27FC236}">
                <a16:creationId xmlns:a16="http://schemas.microsoft.com/office/drawing/2014/main" id="{165B087B-2BAB-6946-9953-AD0772E29BC9}"/>
              </a:ext>
            </a:extLst>
          </p:cNvPr>
          <p:cNvSpPr/>
          <p:nvPr/>
        </p:nvSpPr>
        <p:spPr>
          <a:xfrm>
            <a:off x="7467595" y="2630696"/>
            <a:ext cx="2133884" cy="923539"/>
          </a:xfrm>
          <a:prstGeom prst="round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VN" sz="3600" dirty="0">
                <a:solidFill>
                  <a:schemeClr val="tx1"/>
                </a:solidFill>
              </a:rPr>
              <a:t>8  +  6  =</a:t>
            </a:r>
          </a:p>
        </p:txBody>
      </p:sp>
      <p:sp>
        <p:nvSpPr>
          <p:cNvPr id="63" name="Rounded Rectangle 62">
            <a:extLst>
              <a:ext uri="{FF2B5EF4-FFF2-40B4-BE49-F238E27FC236}">
                <a16:creationId xmlns:a16="http://schemas.microsoft.com/office/drawing/2014/main" id="{25098E22-EB3F-AE44-99A0-DEACDE891862}"/>
              </a:ext>
            </a:extLst>
          </p:cNvPr>
          <p:cNvSpPr/>
          <p:nvPr/>
        </p:nvSpPr>
        <p:spPr>
          <a:xfrm>
            <a:off x="9437911" y="2630696"/>
            <a:ext cx="772964" cy="923539"/>
          </a:xfrm>
          <a:prstGeom prst="round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3600" dirty="0">
                <a:solidFill>
                  <a:srgbClr val="FF0000"/>
                </a:solidFill>
              </a:rPr>
              <a:t>14</a:t>
            </a:r>
          </a:p>
        </p:txBody>
      </p:sp>
      <p:sp>
        <p:nvSpPr>
          <p:cNvPr id="65" name="Can 33">
            <a:extLst>
              <a:ext uri="{FF2B5EF4-FFF2-40B4-BE49-F238E27FC236}">
                <a16:creationId xmlns:a16="http://schemas.microsoft.com/office/drawing/2014/main" id="{C3EAB659-35A1-F54A-A614-27546930D87B}"/>
              </a:ext>
            </a:extLst>
          </p:cNvPr>
          <p:cNvSpPr/>
          <p:nvPr/>
        </p:nvSpPr>
        <p:spPr>
          <a:xfrm>
            <a:off x="5213664" y="2590344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Can 33">
            <a:extLst>
              <a:ext uri="{FF2B5EF4-FFF2-40B4-BE49-F238E27FC236}">
                <a16:creationId xmlns:a16="http://schemas.microsoft.com/office/drawing/2014/main" id="{93956C7F-7763-2141-A7EF-96231732CE8C}"/>
              </a:ext>
            </a:extLst>
          </p:cNvPr>
          <p:cNvSpPr/>
          <p:nvPr/>
        </p:nvSpPr>
        <p:spPr>
          <a:xfrm>
            <a:off x="5687356" y="2590344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Can 33">
            <a:extLst>
              <a:ext uri="{FF2B5EF4-FFF2-40B4-BE49-F238E27FC236}">
                <a16:creationId xmlns:a16="http://schemas.microsoft.com/office/drawing/2014/main" id="{61C95BE6-2A4F-1F47-87F5-3DF015EE3FA7}"/>
              </a:ext>
            </a:extLst>
          </p:cNvPr>
          <p:cNvSpPr/>
          <p:nvPr/>
        </p:nvSpPr>
        <p:spPr>
          <a:xfrm>
            <a:off x="5924508" y="2590344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8" name="Can 33">
            <a:extLst>
              <a:ext uri="{FF2B5EF4-FFF2-40B4-BE49-F238E27FC236}">
                <a16:creationId xmlns:a16="http://schemas.microsoft.com/office/drawing/2014/main" id="{D16FCC5A-8610-7D42-8BCB-5E516AAB0A5E}"/>
              </a:ext>
            </a:extLst>
          </p:cNvPr>
          <p:cNvSpPr/>
          <p:nvPr/>
        </p:nvSpPr>
        <p:spPr>
          <a:xfrm>
            <a:off x="6161354" y="2590344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Can 33">
            <a:extLst>
              <a:ext uri="{FF2B5EF4-FFF2-40B4-BE49-F238E27FC236}">
                <a16:creationId xmlns:a16="http://schemas.microsoft.com/office/drawing/2014/main" id="{69FEE3FF-1689-8C48-B231-01BBEF5B9D7A}"/>
              </a:ext>
            </a:extLst>
          </p:cNvPr>
          <p:cNvSpPr/>
          <p:nvPr/>
        </p:nvSpPr>
        <p:spPr>
          <a:xfrm>
            <a:off x="1958206" y="3918351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Can 33">
            <a:extLst>
              <a:ext uri="{FF2B5EF4-FFF2-40B4-BE49-F238E27FC236}">
                <a16:creationId xmlns:a16="http://schemas.microsoft.com/office/drawing/2014/main" id="{EA366B24-9410-3D49-BBBD-F8F00A82DF2D}"/>
              </a:ext>
            </a:extLst>
          </p:cNvPr>
          <p:cNvSpPr/>
          <p:nvPr/>
        </p:nvSpPr>
        <p:spPr>
          <a:xfrm>
            <a:off x="2189547" y="3918351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1" name="Can 33">
            <a:extLst>
              <a:ext uri="{FF2B5EF4-FFF2-40B4-BE49-F238E27FC236}">
                <a16:creationId xmlns:a16="http://schemas.microsoft.com/office/drawing/2014/main" id="{55A7653D-4F73-3646-A44F-81E331D396BA}"/>
              </a:ext>
            </a:extLst>
          </p:cNvPr>
          <p:cNvSpPr/>
          <p:nvPr/>
        </p:nvSpPr>
        <p:spPr>
          <a:xfrm>
            <a:off x="2420888" y="3918351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Can 33">
            <a:extLst>
              <a:ext uri="{FF2B5EF4-FFF2-40B4-BE49-F238E27FC236}">
                <a16:creationId xmlns:a16="http://schemas.microsoft.com/office/drawing/2014/main" id="{A0676464-50E9-9F46-A979-B044B6A0F961}"/>
              </a:ext>
            </a:extLst>
          </p:cNvPr>
          <p:cNvSpPr/>
          <p:nvPr/>
        </p:nvSpPr>
        <p:spPr>
          <a:xfrm>
            <a:off x="2652229" y="3918351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3" name="Can 33">
            <a:extLst>
              <a:ext uri="{FF2B5EF4-FFF2-40B4-BE49-F238E27FC236}">
                <a16:creationId xmlns:a16="http://schemas.microsoft.com/office/drawing/2014/main" id="{7AB7B04E-3E2C-AA4D-9795-586F54822663}"/>
              </a:ext>
            </a:extLst>
          </p:cNvPr>
          <p:cNvSpPr/>
          <p:nvPr/>
        </p:nvSpPr>
        <p:spPr>
          <a:xfrm>
            <a:off x="2883570" y="3918351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4" name="Can 33">
            <a:extLst>
              <a:ext uri="{FF2B5EF4-FFF2-40B4-BE49-F238E27FC236}">
                <a16:creationId xmlns:a16="http://schemas.microsoft.com/office/drawing/2014/main" id="{2B6A3E9D-5FEF-B545-88B4-61BB5B4B2ACC}"/>
              </a:ext>
            </a:extLst>
          </p:cNvPr>
          <p:cNvSpPr/>
          <p:nvPr/>
        </p:nvSpPr>
        <p:spPr>
          <a:xfrm>
            <a:off x="3114911" y="3918351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Can 33">
            <a:extLst>
              <a:ext uri="{FF2B5EF4-FFF2-40B4-BE49-F238E27FC236}">
                <a16:creationId xmlns:a16="http://schemas.microsoft.com/office/drawing/2014/main" id="{85A1B6AA-F184-804E-8404-03073D6E1C2F}"/>
              </a:ext>
            </a:extLst>
          </p:cNvPr>
          <p:cNvSpPr/>
          <p:nvPr/>
        </p:nvSpPr>
        <p:spPr>
          <a:xfrm>
            <a:off x="3346252" y="3918351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7" name="Can 33">
            <a:extLst>
              <a:ext uri="{FF2B5EF4-FFF2-40B4-BE49-F238E27FC236}">
                <a16:creationId xmlns:a16="http://schemas.microsoft.com/office/drawing/2014/main" id="{F2DDD6C2-83A7-D847-99EE-47493CBBC749}"/>
              </a:ext>
            </a:extLst>
          </p:cNvPr>
          <p:cNvSpPr/>
          <p:nvPr/>
        </p:nvSpPr>
        <p:spPr>
          <a:xfrm>
            <a:off x="4763941" y="3918353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8" name="Can 33">
            <a:extLst>
              <a:ext uri="{FF2B5EF4-FFF2-40B4-BE49-F238E27FC236}">
                <a16:creationId xmlns:a16="http://schemas.microsoft.com/office/drawing/2014/main" id="{6154C535-8AAE-B143-BD12-D9055053479E}"/>
              </a:ext>
            </a:extLst>
          </p:cNvPr>
          <p:cNvSpPr/>
          <p:nvPr/>
        </p:nvSpPr>
        <p:spPr>
          <a:xfrm>
            <a:off x="5213358" y="3918351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9" name="Rounded Rectangle 78">
            <a:extLst>
              <a:ext uri="{FF2B5EF4-FFF2-40B4-BE49-F238E27FC236}">
                <a16:creationId xmlns:a16="http://schemas.microsoft.com/office/drawing/2014/main" id="{A62FCD01-0A27-B445-B163-E9992227CCD7}"/>
              </a:ext>
            </a:extLst>
          </p:cNvPr>
          <p:cNvSpPr/>
          <p:nvPr/>
        </p:nvSpPr>
        <p:spPr>
          <a:xfrm>
            <a:off x="7467595" y="3986439"/>
            <a:ext cx="2133884" cy="923539"/>
          </a:xfrm>
          <a:prstGeom prst="round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VN" sz="3600" dirty="0">
                <a:solidFill>
                  <a:schemeClr val="tx1"/>
                </a:solidFill>
              </a:rPr>
              <a:t>7  +  5  =</a:t>
            </a:r>
          </a:p>
        </p:txBody>
      </p:sp>
      <p:sp>
        <p:nvSpPr>
          <p:cNvPr id="80" name="Rounded Rectangle 79">
            <a:extLst>
              <a:ext uri="{FF2B5EF4-FFF2-40B4-BE49-F238E27FC236}">
                <a16:creationId xmlns:a16="http://schemas.microsoft.com/office/drawing/2014/main" id="{986C278D-3660-8347-87CC-E98773F72E9A}"/>
              </a:ext>
            </a:extLst>
          </p:cNvPr>
          <p:cNvSpPr/>
          <p:nvPr/>
        </p:nvSpPr>
        <p:spPr>
          <a:xfrm>
            <a:off x="9437911" y="3986439"/>
            <a:ext cx="772964" cy="923539"/>
          </a:xfrm>
          <a:prstGeom prst="round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3600" dirty="0">
                <a:solidFill>
                  <a:srgbClr val="FF0000"/>
                </a:solidFill>
              </a:rPr>
              <a:t>12</a:t>
            </a:r>
          </a:p>
        </p:txBody>
      </p:sp>
      <p:sp>
        <p:nvSpPr>
          <p:cNvPr id="81" name="Can 33">
            <a:extLst>
              <a:ext uri="{FF2B5EF4-FFF2-40B4-BE49-F238E27FC236}">
                <a16:creationId xmlns:a16="http://schemas.microsoft.com/office/drawing/2014/main" id="{4AD26179-FE8C-9E4E-83EC-565D0C0BB550}"/>
              </a:ext>
            </a:extLst>
          </p:cNvPr>
          <p:cNvSpPr/>
          <p:nvPr/>
        </p:nvSpPr>
        <p:spPr>
          <a:xfrm>
            <a:off x="4976512" y="3918351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2" name="Can 33">
            <a:extLst>
              <a:ext uri="{FF2B5EF4-FFF2-40B4-BE49-F238E27FC236}">
                <a16:creationId xmlns:a16="http://schemas.microsoft.com/office/drawing/2014/main" id="{D156BA86-CB69-6F4E-8FAD-23E8BAD9C5F4}"/>
              </a:ext>
            </a:extLst>
          </p:cNvPr>
          <p:cNvSpPr/>
          <p:nvPr/>
        </p:nvSpPr>
        <p:spPr>
          <a:xfrm>
            <a:off x="5450204" y="3918351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3" name="Can 33">
            <a:extLst>
              <a:ext uri="{FF2B5EF4-FFF2-40B4-BE49-F238E27FC236}">
                <a16:creationId xmlns:a16="http://schemas.microsoft.com/office/drawing/2014/main" id="{C5339CFF-645F-9947-84CC-9335FA5E168D}"/>
              </a:ext>
            </a:extLst>
          </p:cNvPr>
          <p:cNvSpPr/>
          <p:nvPr/>
        </p:nvSpPr>
        <p:spPr>
          <a:xfrm>
            <a:off x="5687356" y="3918351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Can 33">
            <a:extLst>
              <a:ext uri="{FF2B5EF4-FFF2-40B4-BE49-F238E27FC236}">
                <a16:creationId xmlns:a16="http://schemas.microsoft.com/office/drawing/2014/main" id="{B0AEB16B-84F3-904F-BE7B-DF6BB20E7FB5}"/>
              </a:ext>
            </a:extLst>
          </p:cNvPr>
          <p:cNvSpPr/>
          <p:nvPr/>
        </p:nvSpPr>
        <p:spPr>
          <a:xfrm>
            <a:off x="1958206" y="5178268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Can 33">
            <a:extLst>
              <a:ext uri="{FF2B5EF4-FFF2-40B4-BE49-F238E27FC236}">
                <a16:creationId xmlns:a16="http://schemas.microsoft.com/office/drawing/2014/main" id="{F7CA4B1D-DAC4-C44A-B898-32AC38B4E3E2}"/>
              </a:ext>
            </a:extLst>
          </p:cNvPr>
          <p:cNvSpPr/>
          <p:nvPr/>
        </p:nvSpPr>
        <p:spPr>
          <a:xfrm>
            <a:off x="2189547" y="5178268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5" name="Can 33">
            <a:extLst>
              <a:ext uri="{FF2B5EF4-FFF2-40B4-BE49-F238E27FC236}">
                <a16:creationId xmlns:a16="http://schemas.microsoft.com/office/drawing/2014/main" id="{4A395BAF-729F-C045-B958-95C84F6AD92B}"/>
              </a:ext>
            </a:extLst>
          </p:cNvPr>
          <p:cNvSpPr/>
          <p:nvPr/>
        </p:nvSpPr>
        <p:spPr>
          <a:xfrm>
            <a:off x="2420888" y="5178268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6" name="Can 33">
            <a:extLst>
              <a:ext uri="{FF2B5EF4-FFF2-40B4-BE49-F238E27FC236}">
                <a16:creationId xmlns:a16="http://schemas.microsoft.com/office/drawing/2014/main" id="{40118C67-91EE-5647-B954-E50BEBDFE852}"/>
              </a:ext>
            </a:extLst>
          </p:cNvPr>
          <p:cNvSpPr/>
          <p:nvPr/>
        </p:nvSpPr>
        <p:spPr>
          <a:xfrm>
            <a:off x="2652229" y="5178268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7" name="Can 33">
            <a:extLst>
              <a:ext uri="{FF2B5EF4-FFF2-40B4-BE49-F238E27FC236}">
                <a16:creationId xmlns:a16="http://schemas.microsoft.com/office/drawing/2014/main" id="{CB44BEA0-5E9F-694C-82A3-0B2906F83CB4}"/>
              </a:ext>
            </a:extLst>
          </p:cNvPr>
          <p:cNvSpPr/>
          <p:nvPr/>
        </p:nvSpPr>
        <p:spPr>
          <a:xfrm>
            <a:off x="2883570" y="5178268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8" name="Can 33">
            <a:extLst>
              <a:ext uri="{FF2B5EF4-FFF2-40B4-BE49-F238E27FC236}">
                <a16:creationId xmlns:a16="http://schemas.microsoft.com/office/drawing/2014/main" id="{4881736B-770E-9D48-8981-FA64BF0F68EE}"/>
              </a:ext>
            </a:extLst>
          </p:cNvPr>
          <p:cNvSpPr/>
          <p:nvPr/>
        </p:nvSpPr>
        <p:spPr>
          <a:xfrm>
            <a:off x="3114911" y="5178268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0" name="Can 33">
            <a:extLst>
              <a:ext uri="{FF2B5EF4-FFF2-40B4-BE49-F238E27FC236}">
                <a16:creationId xmlns:a16="http://schemas.microsoft.com/office/drawing/2014/main" id="{25E83CD0-C83A-2444-AAEE-EBD62F64B13C}"/>
              </a:ext>
            </a:extLst>
          </p:cNvPr>
          <p:cNvSpPr/>
          <p:nvPr/>
        </p:nvSpPr>
        <p:spPr>
          <a:xfrm>
            <a:off x="4536523" y="5178271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1" name="Can 33">
            <a:extLst>
              <a:ext uri="{FF2B5EF4-FFF2-40B4-BE49-F238E27FC236}">
                <a16:creationId xmlns:a16="http://schemas.microsoft.com/office/drawing/2014/main" id="{C0AFD212-C624-884C-B7B2-553515425331}"/>
              </a:ext>
            </a:extLst>
          </p:cNvPr>
          <p:cNvSpPr/>
          <p:nvPr/>
        </p:nvSpPr>
        <p:spPr>
          <a:xfrm>
            <a:off x="4985940" y="5178269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2" name="Rounded Rectangle 91">
            <a:extLst>
              <a:ext uri="{FF2B5EF4-FFF2-40B4-BE49-F238E27FC236}">
                <a16:creationId xmlns:a16="http://schemas.microsoft.com/office/drawing/2014/main" id="{4FEE9711-AAA6-184C-A885-C7C9F312EB5C}"/>
              </a:ext>
            </a:extLst>
          </p:cNvPr>
          <p:cNvSpPr/>
          <p:nvPr/>
        </p:nvSpPr>
        <p:spPr>
          <a:xfrm>
            <a:off x="7467595" y="5246356"/>
            <a:ext cx="2133884" cy="923539"/>
          </a:xfrm>
          <a:prstGeom prst="round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VN" sz="3600" dirty="0">
                <a:solidFill>
                  <a:schemeClr val="tx1"/>
                </a:solidFill>
              </a:rPr>
              <a:t>6  +  6  =</a:t>
            </a:r>
          </a:p>
        </p:txBody>
      </p:sp>
      <p:sp>
        <p:nvSpPr>
          <p:cNvPr id="93" name="Rounded Rectangle 92">
            <a:extLst>
              <a:ext uri="{FF2B5EF4-FFF2-40B4-BE49-F238E27FC236}">
                <a16:creationId xmlns:a16="http://schemas.microsoft.com/office/drawing/2014/main" id="{378838A3-3C59-EF4A-8541-059DDBDEF5FF}"/>
              </a:ext>
            </a:extLst>
          </p:cNvPr>
          <p:cNvSpPr/>
          <p:nvPr/>
        </p:nvSpPr>
        <p:spPr>
          <a:xfrm>
            <a:off x="9437911" y="5246356"/>
            <a:ext cx="772964" cy="923539"/>
          </a:xfrm>
          <a:prstGeom prst="round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3600" dirty="0">
                <a:solidFill>
                  <a:srgbClr val="FF0000"/>
                </a:solidFill>
              </a:rPr>
              <a:t>12</a:t>
            </a:r>
          </a:p>
        </p:txBody>
      </p:sp>
      <p:sp>
        <p:nvSpPr>
          <p:cNvPr id="94" name="Can 33">
            <a:extLst>
              <a:ext uri="{FF2B5EF4-FFF2-40B4-BE49-F238E27FC236}">
                <a16:creationId xmlns:a16="http://schemas.microsoft.com/office/drawing/2014/main" id="{00685F56-BF64-DA48-8B1C-EBBE70AC4FF8}"/>
              </a:ext>
            </a:extLst>
          </p:cNvPr>
          <p:cNvSpPr/>
          <p:nvPr/>
        </p:nvSpPr>
        <p:spPr>
          <a:xfrm>
            <a:off x="4749094" y="5178269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Can 33">
            <a:extLst>
              <a:ext uri="{FF2B5EF4-FFF2-40B4-BE49-F238E27FC236}">
                <a16:creationId xmlns:a16="http://schemas.microsoft.com/office/drawing/2014/main" id="{6D62FE52-22F4-3E44-B5D1-391AC132C102}"/>
              </a:ext>
            </a:extLst>
          </p:cNvPr>
          <p:cNvSpPr/>
          <p:nvPr/>
        </p:nvSpPr>
        <p:spPr>
          <a:xfrm>
            <a:off x="5222786" y="5178269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Can 33">
            <a:extLst>
              <a:ext uri="{FF2B5EF4-FFF2-40B4-BE49-F238E27FC236}">
                <a16:creationId xmlns:a16="http://schemas.microsoft.com/office/drawing/2014/main" id="{69D8861E-457B-7E42-B8CC-E566D3DF85D1}"/>
              </a:ext>
            </a:extLst>
          </p:cNvPr>
          <p:cNvSpPr/>
          <p:nvPr/>
        </p:nvSpPr>
        <p:spPr>
          <a:xfrm>
            <a:off x="5459938" y="5178269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Can 33">
            <a:extLst>
              <a:ext uri="{FF2B5EF4-FFF2-40B4-BE49-F238E27FC236}">
                <a16:creationId xmlns:a16="http://schemas.microsoft.com/office/drawing/2014/main" id="{32915658-94DB-8544-AE12-E941F40A620C}"/>
              </a:ext>
            </a:extLst>
          </p:cNvPr>
          <p:cNvSpPr/>
          <p:nvPr/>
        </p:nvSpPr>
        <p:spPr>
          <a:xfrm>
            <a:off x="5687356" y="5178268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98" name="Picture 97">
            <a:extLst>
              <a:ext uri="{FF2B5EF4-FFF2-40B4-BE49-F238E27FC236}">
                <a16:creationId xmlns:a16="http://schemas.microsoft.com/office/drawing/2014/main" id="{4922AAA3-382F-C84A-B6AC-8E07DBDA570F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61021" b="97680" l="6442" r="67485">
                        <a14:foregroundMark x1="19632" y1="97680" x2="39877" y2="95128"/>
                        <a14:foregroundMark x1="61350" y1="84455" x2="67485" y2="81439"/>
                        <a14:foregroundMark x1="45399" y1="61485" x2="43865" y2="6102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56797" r="30512"/>
          <a:stretch/>
        </p:blipFill>
        <p:spPr>
          <a:xfrm>
            <a:off x="-669322" y="5071339"/>
            <a:ext cx="2369873" cy="19480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47391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000"/>
                            </p:stCondLst>
                            <p:childTnLst>
                              <p:par>
                                <p:cTn id="4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500"/>
                            </p:stCondLst>
                            <p:childTnLst>
                              <p:par>
                                <p:cTn id="4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000"/>
                            </p:stCondLst>
                            <p:childTnLst>
                              <p:par>
                                <p:cTn id="5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"/>
                            </p:stCondLst>
                            <p:childTnLst>
                              <p:par>
                                <p:cTn id="6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52 -1.48148E-6 L -0.10065 -0.00069 " pathEditMode="relative" rAng="0" ptsTypes="AA">
                                      <p:cBhvr>
                                        <p:cTn id="73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65" y="-4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8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00"/>
                            </p:stCondLst>
                            <p:childTnLst>
                              <p:par>
                                <p:cTn id="8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25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9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500"/>
                            </p:stCondLst>
                            <p:childTnLst>
                              <p:par>
                                <p:cTn id="9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9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0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500"/>
                            </p:stCondLst>
                            <p:childTnLst>
                              <p:par>
                                <p:cTn id="10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08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000"/>
                            </p:stCondLst>
                            <p:childTnLst>
                              <p:par>
                                <p:cTn id="11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1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2500"/>
                            </p:stCondLst>
                            <p:childTnLst>
                              <p:par>
                                <p:cTn id="11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18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3000"/>
                            </p:stCondLst>
                            <p:childTnLst>
                              <p:par>
                                <p:cTn id="12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2" dur="5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2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3500"/>
                            </p:stCondLst>
                            <p:childTnLst>
                              <p:par>
                                <p:cTn id="12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28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5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34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500"/>
                            </p:stCondLst>
                            <p:childTnLst>
                              <p:par>
                                <p:cTn id="13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8" dur="5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39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1000"/>
                            </p:stCondLst>
                            <p:childTnLst>
                              <p:par>
                                <p:cTn id="14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3" dur="500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44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1500"/>
                            </p:stCondLst>
                            <p:childTnLst>
                              <p:par>
                                <p:cTn id="14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8" dur="500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49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0" fill="hold">
                            <p:stCondLst>
                              <p:cond delay="2000"/>
                            </p:stCondLst>
                            <p:childTnLst>
                              <p:par>
                                <p:cTn id="15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3" dur="50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54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5" fill="hold">
                            <p:stCondLst>
                              <p:cond delay="2500"/>
                            </p:stCondLst>
                            <p:childTnLst>
                              <p:par>
                                <p:cTn id="15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8" dur="500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59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" fill="hold">
                      <p:stCondLst>
                        <p:cond delay="indefinite"/>
                      </p:stCondLst>
                      <p:childTnLst>
                        <p:par>
                          <p:cTn id="161" fill="hold">
                            <p:stCondLst>
                              <p:cond delay="0"/>
                            </p:stCondLst>
                            <p:childTnLst>
                              <p:par>
                                <p:cTn id="16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4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-2.22222E-6 L -0.09883 -0.00092 " pathEditMode="relative" rAng="0" ptsTypes="AA">
                                      <p:cBhvr>
                                        <p:cTn id="168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48" y="-46"/>
                                    </p:animMotion>
                                  </p:childTnLst>
                                </p:cTn>
                              </p:par>
                              <p:par>
                                <p:cTn id="169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-2.22222E-6 L -0.09727 -0.00092 " pathEditMode="relative" rAng="0" ptsTypes="AA">
                                      <p:cBhvr>
                                        <p:cTn id="170" dur="2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870" y="-4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>
                      <p:stCondLst>
                        <p:cond delay="indefinite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6" fill="hold">
                      <p:stCondLst>
                        <p:cond delay="indefinite"/>
                      </p:stCondLst>
                      <p:childTnLst>
                        <p:par>
                          <p:cTn id="177" fill="hold">
                            <p:stCondLst>
                              <p:cond delay="0"/>
                            </p:stCondLst>
                            <p:childTnLst>
                              <p:par>
                                <p:cTn id="178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0" dur="5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8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2" fill="hold">
                            <p:stCondLst>
                              <p:cond delay="500"/>
                            </p:stCondLst>
                            <p:childTnLst>
                              <p:par>
                                <p:cTn id="18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5" dur="5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8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0" dur="5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91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2" fill="hold">
                            <p:stCondLst>
                              <p:cond delay="1500"/>
                            </p:stCondLst>
                            <p:childTnLst>
                              <p:par>
                                <p:cTn id="19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5" dur="500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9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7" fill="hold">
                            <p:stCondLst>
                              <p:cond delay="2000"/>
                            </p:stCondLst>
                            <p:childTnLst>
                              <p:par>
                                <p:cTn id="19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0" dur="500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2" fill="hold">
                            <p:stCondLst>
                              <p:cond delay="2500"/>
                            </p:stCondLst>
                            <p:childTnLst>
                              <p:par>
                                <p:cTn id="20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5" dur="500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06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7" fill="hold">
                            <p:stCondLst>
                              <p:cond delay="3000"/>
                            </p:stCondLst>
                            <p:childTnLst>
                              <p:par>
                                <p:cTn id="20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0" dur="500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2" fill="hold">
                      <p:stCondLst>
                        <p:cond delay="indefinite"/>
                      </p:stCondLst>
                      <p:childTnLst>
                        <p:par>
                          <p:cTn id="213" fill="hold">
                            <p:stCondLst>
                              <p:cond delay="0"/>
                            </p:stCondLst>
                            <p:childTnLst>
                              <p:par>
                                <p:cTn id="214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6" dur="500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1" dur="500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22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2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6" dur="500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2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1" dur="500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32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3" fill="hold">
                            <p:stCondLst>
                              <p:cond delay="2000"/>
                            </p:stCondLst>
                            <p:childTnLst>
                              <p:par>
                                <p:cTn id="23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6" dur="5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8" fill="hold">
                      <p:stCondLst>
                        <p:cond delay="indefinite"/>
                      </p:stCondLst>
                      <p:childTnLst>
                        <p:par>
                          <p:cTn id="239" fill="hold">
                            <p:stCondLst>
                              <p:cond delay="0"/>
                            </p:stCondLst>
                            <p:childTnLst>
                              <p:par>
                                <p:cTn id="2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2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3" fill="hold">
                      <p:stCondLst>
                        <p:cond delay="indefinite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7.40741E-7 L -0.09883 -0.00093 " pathEditMode="relative" rAng="0" ptsTypes="AA">
                                      <p:cBhvr>
                                        <p:cTn id="246" dur="2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48" y="-46"/>
                                    </p:animMotion>
                                  </p:childTnLst>
                                </p:cTn>
                              </p:par>
                              <p:par>
                                <p:cTn id="247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-7.40741E-7 L -0.09727 -0.00093 " pathEditMode="relative" rAng="0" ptsTypes="AA">
                                      <p:cBhvr>
                                        <p:cTn id="248" dur="2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870" y="-46"/>
                                    </p:animMotion>
                                  </p:childTnLst>
                                </p:cTn>
                              </p:par>
                              <p:par>
                                <p:cTn id="249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-7.40741E-7 L -0.09896 0.00046 " pathEditMode="relative" rAng="0" ptsTypes="AA">
                                      <p:cBhvr>
                                        <p:cTn id="250" dur="2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48" y="2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1" fill="hold">
                      <p:stCondLst>
                        <p:cond delay="indefinite"/>
                      </p:stCondLst>
                      <p:childTnLst>
                        <p:par>
                          <p:cTn id="252" fill="hold">
                            <p:stCondLst>
                              <p:cond delay="0"/>
                            </p:stCondLst>
                            <p:childTnLst>
                              <p:par>
                                <p:cTn id="25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5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6" fill="hold">
                      <p:stCondLst>
                        <p:cond delay="indefinite"/>
                      </p:stCondLst>
                      <p:childTnLst>
                        <p:par>
                          <p:cTn id="257" fill="hold">
                            <p:stCondLst>
                              <p:cond delay="0"/>
                            </p:stCondLst>
                            <p:childTnLst>
                              <p:par>
                                <p:cTn id="258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0" dur="500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6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2" fill="hold">
                            <p:stCondLst>
                              <p:cond delay="500"/>
                            </p:stCondLst>
                            <p:childTnLst>
                              <p:par>
                                <p:cTn id="26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5" dur="5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6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7" fill="hold">
                            <p:stCondLst>
                              <p:cond delay="1000"/>
                            </p:stCondLst>
                            <p:childTnLst>
                              <p:par>
                                <p:cTn id="26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0" dur="500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71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2" fill="hold">
                            <p:stCondLst>
                              <p:cond delay="1500"/>
                            </p:stCondLst>
                            <p:childTnLst>
                              <p:par>
                                <p:cTn id="27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5" dur="5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76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7" fill="hold">
                            <p:stCondLst>
                              <p:cond delay="2000"/>
                            </p:stCondLst>
                            <p:childTnLst>
                              <p:par>
                                <p:cTn id="27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0" dur="5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8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2" fill="hold">
                            <p:stCondLst>
                              <p:cond delay="2500"/>
                            </p:stCondLst>
                            <p:childTnLst>
                              <p:par>
                                <p:cTn id="28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5" dur="500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86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7" fill="hold">
                      <p:stCondLst>
                        <p:cond delay="indefinite"/>
                      </p:stCondLst>
                      <p:childTnLst>
                        <p:par>
                          <p:cTn id="288" fill="hold">
                            <p:stCondLst>
                              <p:cond delay="0"/>
                            </p:stCondLst>
                            <p:childTnLst>
                              <p:par>
                                <p:cTn id="289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1" dur="500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92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3" fill="hold">
                            <p:stCondLst>
                              <p:cond delay="500"/>
                            </p:stCondLst>
                            <p:childTnLst>
                              <p:par>
                                <p:cTn id="29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6" dur="500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1000"/>
                            </p:stCondLst>
                            <p:childTnLst>
                              <p:par>
                                <p:cTn id="29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1" dur="500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02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3" fill="hold">
                            <p:stCondLst>
                              <p:cond delay="1500"/>
                            </p:stCondLst>
                            <p:childTnLst>
                              <p:par>
                                <p:cTn id="30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6" dur="500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2000"/>
                            </p:stCondLst>
                            <p:childTnLst>
                              <p:par>
                                <p:cTn id="30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1" dur="500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12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3" fill="hold">
                            <p:stCondLst>
                              <p:cond delay="2500"/>
                            </p:stCondLst>
                            <p:childTnLst>
                              <p:par>
                                <p:cTn id="31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6" dur="5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8" fill="hold">
                      <p:stCondLst>
                        <p:cond delay="indefinite"/>
                      </p:stCondLst>
                      <p:childTnLst>
                        <p:par>
                          <p:cTn id="319" fill="hold">
                            <p:stCondLst>
                              <p:cond delay="0"/>
                            </p:stCondLst>
                            <p:childTnLst>
                              <p:par>
                                <p:cTn id="3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2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3" fill="hold">
                      <p:stCondLst>
                        <p:cond delay="indefinite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2.96296E-6 L -0.09883 -0.00093 " pathEditMode="relative" rAng="0" ptsTypes="AA">
                                      <p:cBhvr>
                                        <p:cTn id="326" dur="2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48" y="-46"/>
                                    </p:animMotion>
                                  </p:childTnLst>
                                </p:cTn>
                              </p:par>
                              <p:par>
                                <p:cTn id="327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0833E-6 2.96296E-6 L -0.09727 -0.00093 " pathEditMode="relative" rAng="0" ptsTypes="AA">
                                      <p:cBhvr>
                                        <p:cTn id="328" dur="2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870" y="-46"/>
                                    </p:animMotion>
                                  </p:childTnLst>
                                </p:cTn>
                              </p:par>
                              <p:par>
                                <p:cTn id="329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2.96296E-6 L -0.09896 0.00046 " pathEditMode="relative" rAng="0" ptsTypes="AA">
                                      <p:cBhvr>
                                        <p:cTn id="330" dur="2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48" y="23"/>
                                    </p:animMotion>
                                  </p:childTnLst>
                                </p:cTn>
                              </p:par>
                              <p:par>
                                <p:cTn id="331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2.96296E-6 L -0.1 2.96296E-6 " pathEditMode="relative" rAng="0" ptsTypes="AA">
                                      <p:cBhvr>
                                        <p:cTn id="332" dur="2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0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3" fill="hold">
                      <p:stCondLst>
                        <p:cond delay="indefinite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7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31" grpId="0" animBg="1"/>
      <p:bldP spid="36" grpId="0" animBg="1"/>
      <p:bldP spid="38" grpId="0" animBg="1"/>
      <p:bldP spid="39" grpId="0" animBg="1"/>
      <p:bldP spid="40" grpId="0" animBg="1"/>
      <p:bldP spid="41" grpId="0" animBg="1"/>
      <p:bldP spid="44" grpId="0" animBg="1"/>
      <p:bldP spid="45" grpId="0" animBg="1"/>
      <p:bldP spid="46" grpId="0" animBg="1"/>
      <p:bldP spid="46" grpId="1" animBg="1"/>
      <p:bldP spid="47" grpId="0" animBg="1"/>
      <p:bldP spid="48" grpId="0"/>
      <p:bldP spid="49" grpId="0"/>
      <p:bldP spid="50" grpId="0" animBg="1"/>
      <p:bldP spid="51" grpId="0"/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  <p:bldP spid="58" grpId="0" animBg="1"/>
      <p:bldP spid="59" grpId="0" animBg="1"/>
      <p:bldP spid="60" grpId="0" animBg="1"/>
      <p:bldP spid="60" grpId="1" animBg="1"/>
      <p:bldP spid="61" grpId="0" animBg="1"/>
      <p:bldP spid="62" grpId="0"/>
      <p:bldP spid="63" grpId="0"/>
      <p:bldP spid="65" grpId="0" animBg="1"/>
      <p:bldP spid="65" grpId="1" animBg="1"/>
      <p:bldP spid="66" grpId="0" animBg="1"/>
      <p:bldP spid="67" grpId="0" animBg="1"/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7" grpId="0" animBg="1"/>
      <p:bldP spid="77" grpId="1" animBg="1"/>
      <p:bldP spid="78" grpId="0" animBg="1"/>
      <p:bldP spid="78" grpId="1" animBg="1"/>
      <p:bldP spid="79" grpId="0"/>
      <p:bldP spid="80" grpId="0"/>
      <p:bldP spid="81" grpId="0" animBg="1"/>
      <p:bldP spid="81" grpId="1" animBg="1"/>
      <p:bldP spid="82" grpId="0" animBg="1"/>
      <p:bldP spid="83" grpId="0" animBg="1"/>
      <p:bldP spid="64" grpId="0" animBg="1"/>
      <p:bldP spid="76" grpId="0" animBg="1"/>
      <p:bldP spid="85" grpId="0" animBg="1"/>
      <p:bldP spid="86" grpId="0" animBg="1"/>
      <p:bldP spid="87" grpId="0" animBg="1"/>
      <p:bldP spid="88" grpId="0" animBg="1"/>
      <p:bldP spid="90" grpId="0" animBg="1"/>
      <p:bldP spid="90" grpId="1" animBg="1"/>
      <p:bldP spid="91" grpId="0" animBg="1"/>
      <p:bldP spid="91" grpId="1" animBg="1"/>
      <p:bldP spid="92" grpId="0"/>
      <p:bldP spid="93" grpId="0"/>
      <p:bldP spid="94" grpId="0" animBg="1"/>
      <p:bldP spid="94" grpId="1" animBg="1"/>
      <p:bldP spid="95" grpId="0" animBg="1"/>
      <p:bldP spid="95" grpId="1" animBg="1"/>
      <p:bldP spid="96" grpId="0" animBg="1"/>
      <p:bldP spid="97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>
            <a:extLst>
              <a:ext uri="{FF2B5EF4-FFF2-40B4-BE49-F238E27FC236}">
                <a16:creationId xmlns:a16="http://schemas.microsoft.com/office/drawing/2014/main" id="{679F0648-FE03-4ED3-AFE7-07E7A2ABE791}"/>
              </a:ext>
            </a:extLst>
          </p:cNvPr>
          <p:cNvGrpSpPr/>
          <p:nvPr/>
        </p:nvGrpSpPr>
        <p:grpSpPr>
          <a:xfrm>
            <a:off x="483855" y="1878841"/>
            <a:ext cx="1390760" cy="4215406"/>
            <a:chOff x="748145" y="914398"/>
            <a:chExt cx="1787236" cy="5417129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EA6F8FDB-70B2-4549-B6C5-B261965B413F}"/>
                </a:ext>
              </a:extLst>
            </p:cNvPr>
            <p:cNvSpPr/>
            <p:nvPr/>
          </p:nvSpPr>
          <p:spPr>
            <a:xfrm>
              <a:off x="748145" y="5666509"/>
              <a:ext cx="1787236" cy="66501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100" dirty="0">
                  <a:solidFill>
                    <a:schemeClr val="tx1"/>
                  </a:solidFill>
                </a:rPr>
                <a:t>9 + 9 = 18</a:t>
              </a:r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2B564035-EB5B-4A81-B8C7-69C05FD29402}"/>
                </a:ext>
              </a:extLst>
            </p:cNvPr>
            <p:cNvGrpSpPr/>
            <p:nvPr/>
          </p:nvGrpSpPr>
          <p:grpSpPr>
            <a:xfrm>
              <a:off x="748145" y="914398"/>
              <a:ext cx="1787236" cy="4738256"/>
              <a:chOff x="748145" y="914398"/>
              <a:chExt cx="1787236" cy="4738256"/>
            </a:xfrm>
          </p:grpSpPr>
          <p:sp>
            <p:nvSpPr>
              <p:cNvPr id="105" name="Rectangle 104">
                <a:extLst>
                  <a:ext uri="{FF2B5EF4-FFF2-40B4-BE49-F238E27FC236}">
                    <a16:creationId xmlns:a16="http://schemas.microsoft.com/office/drawing/2014/main" id="{B32AE9A6-0F42-43DE-9831-C7C5D41A0898}"/>
                  </a:ext>
                </a:extLst>
              </p:cNvPr>
              <p:cNvSpPr/>
              <p:nvPr/>
            </p:nvSpPr>
            <p:spPr>
              <a:xfrm>
                <a:off x="748145" y="4987636"/>
                <a:ext cx="1787236" cy="665018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9 + 8 = 17</a:t>
                </a:r>
              </a:p>
            </p:txBody>
          </p:sp>
          <p:sp>
            <p:nvSpPr>
              <p:cNvPr id="108" name="Rectangle 107">
                <a:extLst>
                  <a:ext uri="{FF2B5EF4-FFF2-40B4-BE49-F238E27FC236}">
                    <a16:creationId xmlns:a16="http://schemas.microsoft.com/office/drawing/2014/main" id="{2F4A9849-7B00-44F7-93EF-615EAB9CCF29}"/>
                  </a:ext>
                </a:extLst>
              </p:cNvPr>
              <p:cNvSpPr/>
              <p:nvPr/>
            </p:nvSpPr>
            <p:spPr>
              <a:xfrm>
                <a:off x="748145" y="4308763"/>
                <a:ext cx="1787236" cy="665018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9 + 7 = 16</a:t>
                </a:r>
              </a:p>
            </p:txBody>
          </p:sp>
          <p:sp>
            <p:nvSpPr>
              <p:cNvPr id="111" name="Rectangle 110">
                <a:extLst>
                  <a:ext uri="{FF2B5EF4-FFF2-40B4-BE49-F238E27FC236}">
                    <a16:creationId xmlns:a16="http://schemas.microsoft.com/office/drawing/2014/main" id="{425E7F42-5C3E-4EF3-A324-A7428CE26FB0}"/>
                  </a:ext>
                </a:extLst>
              </p:cNvPr>
              <p:cNvSpPr/>
              <p:nvPr/>
            </p:nvSpPr>
            <p:spPr>
              <a:xfrm>
                <a:off x="748145" y="3629890"/>
                <a:ext cx="1787236" cy="665018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9 + 6 = 15</a:t>
                </a:r>
              </a:p>
            </p:txBody>
          </p:sp>
          <p:sp>
            <p:nvSpPr>
              <p:cNvPr id="113" name="Rectangle 112">
                <a:extLst>
                  <a:ext uri="{FF2B5EF4-FFF2-40B4-BE49-F238E27FC236}">
                    <a16:creationId xmlns:a16="http://schemas.microsoft.com/office/drawing/2014/main" id="{B62F25BC-D7B8-49B2-930F-E1FB99853F68}"/>
                  </a:ext>
                </a:extLst>
              </p:cNvPr>
              <p:cNvSpPr/>
              <p:nvPr/>
            </p:nvSpPr>
            <p:spPr>
              <a:xfrm>
                <a:off x="748145" y="2951017"/>
                <a:ext cx="1787236" cy="665018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9 + 5 = 14</a:t>
                </a:r>
              </a:p>
            </p:txBody>
          </p:sp>
          <p:sp>
            <p:nvSpPr>
              <p:cNvPr id="114" name="Rectangle 113">
                <a:extLst>
                  <a:ext uri="{FF2B5EF4-FFF2-40B4-BE49-F238E27FC236}">
                    <a16:creationId xmlns:a16="http://schemas.microsoft.com/office/drawing/2014/main" id="{A4916829-A4E0-4116-99F0-D5F25388C69A}"/>
                  </a:ext>
                </a:extLst>
              </p:cNvPr>
              <p:cNvSpPr/>
              <p:nvPr/>
            </p:nvSpPr>
            <p:spPr>
              <a:xfrm>
                <a:off x="748145" y="2272144"/>
                <a:ext cx="1787236" cy="665018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9 + 4 = 13</a:t>
                </a:r>
              </a:p>
            </p:txBody>
          </p:sp>
          <p:sp>
            <p:nvSpPr>
              <p:cNvPr id="115" name="Rectangle 114">
                <a:extLst>
                  <a:ext uri="{FF2B5EF4-FFF2-40B4-BE49-F238E27FC236}">
                    <a16:creationId xmlns:a16="http://schemas.microsoft.com/office/drawing/2014/main" id="{24983545-D83A-40AE-9E9A-AA661B3BE803}"/>
                  </a:ext>
                </a:extLst>
              </p:cNvPr>
              <p:cNvSpPr/>
              <p:nvPr/>
            </p:nvSpPr>
            <p:spPr>
              <a:xfrm>
                <a:off x="748145" y="1593271"/>
                <a:ext cx="1787236" cy="665018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rgbClr val="FF0000"/>
                    </a:solidFill>
                  </a:rPr>
                  <a:t>9 + 3 =  ?</a:t>
                </a:r>
              </a:p>
            </p:txBody>
          </p:sp>
          <p:sp>
            <p:nvSpPr>
              <p:cNvPr id="116" name="Rectangle 115">
                <a:extLst>
                  <a:ext uri="{FF2B5EF4-FFF2-40B4-BE49-F238E27FC236}">
                    <a16:creationId xmlns:a16="http://schemas.microsoft.com/office/drawing/2014/main" id="{5B6E8982-EDC2-4150-B900-8C5AEF0AF852}"/>
                  </a:ext>
                </a:extLst>
              </p:cNvPr>
              <p:cNvSpPr/>
              <p:nvPr/>
            </p:nvSpPr>
            <p:spPr>
              <a:xfrm>
                <a:off x="748145" y="914398"/>
                <a:ext cx="1787236" cy="665018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40" dirty="0">
                    <a:solidFill>
                      <a:schemeClr val="tx1"/>
                    </a:solidFill>
                  </a:rPr>
                  <a:t>9 + 2 = 11</a:t>
                </a:r>
              </a:p>
            </p:txBody>
          </p:sp>
        </p:grpSp>
      </p:grp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2BCA6D76-9E29-470C-AE84-BE3C8FD094F3}"/>
              </a:ext>
            </a:extLst>
          </p:cNvPr>
          <p:cNvGrpSpPr/>
          <p:nvPr/>
        </p:nvGrpSpPr>
        <p:grpSpPr>
          <a:xfrm>
            <a:off x="1886891" y="2407115"/>
            <a:ext cx="1390760" cy="3687132"/>
            <a:chOff x="748145" y="1593271"/>
            <a:chExt cx="1787236" cy="4738256"/>
          </a:xfrm>
          <a:solidFill>
            <a:srgbClr val="FFFF99"/>
          </a:solidFill>
        </p:grpSpPr>
        <p:sp>
          <p:nvSpPr>
            <p:cNvPr id="118" name="Rectangle 117">
              <a:extLst>
                <a:ext uri="{FF2B5EF4-FFF2-40B4-BE49-F238E27FC236}">
                  <a16:creationId xmlns:a16="http://schemas.microsoft.com/office/drawing/2014/main" id="{A2876AD5-6DE5-45BF-8628-C91101A730F7}"/>
                </a:ext>
              </a:extLst>
            </p:cNvPr>
            <p:cNvSpPr/>
            <p:nvPr/>
          </p:nvSpPr>
          <p:spPr>
            <a:xfrm>
              <a:off x="748145" y="5666509"/>
              <a:ext cx="1787236" cy="66501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100" dirty="0">
                  <a:solidFill>
                    <a:schemeClr val="tx1"/>
                  </a:solidFill>
                </a:rPr>
                <a:t>8 + 9 = 17</a:t>
              </a:r>
            </a:p>
          </p:txBody>
        </p:sp>
        <p:grpSp>
          <p:nvGrpSpPr>
            <p:cNvPr id="119" name="Group 118">
              <a:extLst>
                <a:ext uri="{FF2B5EF4-FFF2-40B4-BE49-F238E27FC236}">
                  <a16:creationId xmlns:a16="http://schemas.microsoft.com/office/drawing/2014/main" id="{D8ED9D8C-E3E2-40EA-AF7A-247B3945426E}"/>
                </a:ext>
              </a:extLst>
            </p:cNvPr>
            <p:cNvGrpSpPr/>
            <p:nvPr/>
          </p:nvGrpSpPr>
          <p:grpSpPr>
            <a:xfrm>
              <a:off x="748145" y="1593271"/>
              <a:ext cx="1787236" cy="4059383"/>
              <a:chOff x="748145" y="1593271"/>
              <a:chExt cx="1787236" cy="4059383"/>
            </a:xfrm>
            <a:grpFill/>
          </p:grpSpPr>
          <p:sp>
            <p:nvSpPr>
              <p:cNvPr id="120" name="Rectangle 119">
                <a:extLst>
                  <a:ext uri="{FF2B5EF4-FFF2-40B4-BE49-F238E27FC236}">
                    <a16:creationId xmlns:a16="http://schemas.microsoft.com/office/drawing/2014/main" id="{5DB1FE80-EF8B-44DA-AE01-88F998EDA028}"/>
                  </a:ext>
                </a:extLst>
              </p:cNvPr>
              <p:cNvSpPr/>
              <p:nvPr/>
            </p:nvSpPr>
            <p:spPr>
              <a:xfrm>
                <a:off x="748145" y="4987636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8 + 8 = 16</a:t>
                </a:r>
              </a:p>
            </p:txBody>
          </p:sp>
          <p:sp>
            <p:nvSpPr>
              <p:cNvPr id="121" name="Rectangle 120">
                <a:extLst>
                  <a:ext uri="{FF2B5EF4-FFF2-40B4-BE49-F238E27FC236}">
                    <a16:creationId xmlns:a16="http://schemas.microsoft.com/office/drawing/2014/main" id="{6F3B8421-D7E5-4D20-BA6B-70A7BB327D08}"/>
                  </a:ext>
                </a:extLst>
              </p:cNvPr>
              <p:cNvSpPr/>
              <p:nvPr/>
            </p:nvSpPr>
            <p:spPr>
              <a:xfrm>
                <a:off x="748145" y="4308763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8 + 7 = 15</a:t>
                </a:r>
              </a:p>
            </p:txBody>
          </p:sp>
          <p:sp>
            <p:nvSpPr>
              <p:cNvPr id="122" name="Rectangle 121">
                <a:extLst>
                  <a:ext uri="{FF2B5EF4-FFF2-40B4-BE49-F238E27FC236}">
                    <a16:creationId xmlns:a16="http://schemas.microsoft.com/office/drawing/2014/main" id="{DEF2E2F6-E1FE-47B7-8F3D-51CE7A709D31}"/>
                  </a:ext>
                </a:extLst>
              </p:cNvPr>
              <p:cNvSpPr/>
              <p:nvPr/>
            </p:nvSpPr>
            <p:spPr>
              <a:xfrm>
                <a:off x="748145" y="3629890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000" dirty="0">
                    <a:solidFill>
                      <a:schemeClr val="tx1"/>
                    </a:solidFill>
                  </a:rPr>
                  <a:t>8 + 6 = 14</a:t>
                </a:r>
              </a:p>
            </p:txBody>
          </p:sp>
          <p:sp>
            <p:nvSpPr>
              <p:cNvPr id="123" name="Rectangle 122">
                <a:extLst>
                  <a:ext uri="{FF2B5EF4-FFF2-40B4-BE49-F238E27FC236}">
                    <a16:creationId xmlns:a16="http://schemas.microsoft.com/office/drawing/2014/main" id="{F3C30671-87CF-483E-81C3-0B6839FB13C4}"/>
                  </a:ext>
                </a:extLst>
              </p:cNvPr>
              <p:cNvSpPr/>
              <p:nvPr/>
            </p:nvSpPr>
            <p:spPr>
              <a:xfrm>
                <a:off x="748145" y="2951017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000" dirty="0">
                    <a:solidFill>
                      <a:schemeClr val="tx1"/>
                    </a:solidFill>
                  </a:rPr>
                  <a:t>8 + 5 = 13</a:t>
                </a:r>
              </a:p>
            </p:txBody>
          </p:sp>
          <p:sp>
            <p:nvSpPr>
              <p:cNvPr id="124" name="Rectangle 123">
                <a:extLst>
                  <a:ext uri="{FF2B5EF4-FFF2-40B4-BE49-F238E27FC236}">
                    <a16:creationId xmlns:a16="http://schemas.microsoft.com/office/drawing/2014/main" id="{ADA69C6D-12B8-407C-BEB2-CA854D58395D}"/>
                  </a:ext>
                </a:extLst>
              </p:cNvPr>
              <p:cNvSpPr/>
              <p:nvPr/>
            </p:nvSpPr>
            <p:spPr>
              <a:xfrm>
                <a:off x="748145" y="2272144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000" dirty="0">
                    <a:solidFill>
                      <a:schemeClr val="tx1"/>
                    </a:solidFill>
                  </a:rPr>
                  <a:t>8 + 4 = 12</a:t>
                </a:r>
              </a:p>
            </p:txBody>
          </p:sp>
          <p:sp>
            <p:nvSpPr>
              <p:cNvPr id="125" name="Rectangle 124">
                <a:extLst>
                  <a:ext uri="{FF2B5EF4-FFF2-40B4-BE49-F238E27FC236}">
                    <a16:creationId xmlns:a16="http://schemas.microsoft.com/office/drawing/2014/main" id="{AF8763D2-E63B-427F-A572-9FD768D05BB1}"/>
                  </a:ext>
                </a:extLst>
              </p:cNvPr>
              <p:cNvSpPr/>
              <p:nvPr/>
            </p:nvSpPr>
            <p:spPr>
              <a:xfrm>
                <a:off x="748145" y="1593271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000" dirty="0">
                    <a:solidFill>
                      <a:schemeClr val="tx1"/>
                    </a:solidFill>
                  </a:rPr>
                  <a:t>8 + 3 = 11</a:t>
                </a:r>
              </a:p>
            </p:txBody>
          </p:sp>
        </p:grpSp>
      </p:grp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BC753272-6B84-446E-BE73-BE8AC17A631A}"/>
              </a:ext>
            </a:extLst>
          </p:cNvPr>
          <p:cNvGrpSpPr/>
          <p:nvPr/>
        </p:nvGrpSpPr>
        <p:grpSpPr>
          <a:xfrm>
            <a:off x="3289928" y="2936136"/>
            <a:ext cx="1390760" cy="3158858"/>
            <a:chOff x="748145" y="2272144"/>
            <a:chExt cx="1787236" cy="4059383"/>
          </a:xfrm>
        </p:grpSpPr>
        <p:sp>
          <p:nvSpPr>
            <p:cNvPr id="128" name="Rectangle 127">
              <a:extLst>
                <a:ext uri="{FF2B5EF4-FFF2-40B4-BE49-F238E27FC236}">
                  <a16:creationId xmlns:a16="http://schemas.microsoft.com/office/drawing/2014/main" id="{E5D5D712-4C32-4910-A99E-D2A524B2C588}"/>
                </a:ext>
              </a:extLst>
            </p:cNvPr>
            <p:cNvSpPr/>
            <p:nvPr/>
          </p:nvSpPr>
          <p:spPr>
            <a:xfrm>
              <a:off x="748145" y="5666509"/>
              <a:ext cx="1787236" cy="66501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100" dirty="0">
                  <a:solidFill>
                    <a:schemeClr val="tx1"/>
                  </a:solidFill>
                </a:rPr>
                <a:t>7 + 9 = 16</a:t>
              </a:r>
            </a:p>
          </p:txBody>
        </p:sp>
        <p:grpSp>
          <p:nvGrpSpPr>
            <p:cNvPr id="129" name="Group 128">
              <a:extLst>
                <a:ext uri="{FF2B5EF4-FFF2-40B4-BE49-F238E27FC236}">
                  <a16:creationId xmlns:a16="http://schemas.microsoft.com/office/drawing/2014/main" id="{3A45F06F-0996-40B9-BA66-99942BEDBDD0}"/>
                </a:ext>
              </a:extLst>
            </p:cNvPr>
            <p:cNvGrpSpPr/>
            <p:nvPr/>
          </p:nvGrpSpPr>
          <p:grpSpPr>
            <a:xfrm>
              <a:off x="748145" y="2272144"/>
              <a:ext cx="1787236" cy="3380510"/>
              <a:chOff x="748145" y="2272144"/>
              <a:chExt cx="1787236" cy="3380510"/>
            </a:xfrm>
          </p:grpSpPr>
          <p:sp>
            <p:nvSpPr>
              <p:cNvPr id="130" name="Rectangle 129">
                <a:extLst>
                  <a:ext uri="{FF2B5EF4-FFF2-40B4-BE49-F238E27FC236}">
                    <a16:creationId xmlns:a16="http://schemas.microsoft.com/office/drawing/2014/main" id="{5AF2CB76-51D8-4772-8993-0DFE2A305D3C}"/>
                  </a:ext>
                </a:extLst>
              </p:cNvPr>
              <p:cNvSpPr/>
              <p:nvPr/>
            </p:nvSpPr>
            <p:spPr>
              <a:xfrm>
                <a:off x="748145" y="4987636"/>
                <a:ext cx="1787236" cy="665018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7 + 8 = 15</a:t>
                </a:r>
              </a:p>
            </p:txBody>
          </p:sp>
          <p:sp>
            <p:nvSpPr>
              <p:cNvPr id="131" name="Rectangle 130">
                <a:extLst>
                  <a:ext uri="{FF2B5EF4-FFF2-40B4-BE49-F238E27FC236}">
                    <a16:creationId xmlns:a16="http://schemas.microsoft.com/office/drawing/2014/main" id="{23A32669-872E-4557-BC04-CB7C40FB6453}"/>
                  </a:ext>
                </a:extLst>
              </p:cNvPr>
              <p:cNvSpPr/>
              <p:nvPr/>
            </p:nvSpPr>
            <p:spPr>
              <a:xfrm>
                <a:off x="748145" y="4308763"/>
                <a:ext cx="1787236" cy="665018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7 + 7 = 14</a:t>
                </a:r>
              </a:p>
            </p:txBody>
          </p:sp>
          <p:sp>
            <p:nvSpPr>
              <p:cNvPr id="132" name="Rectangle 131">
                <a:extLst>
                  <a:ext uri="{FF2B5EF4-FFF2-40B4-BE49-F238E27FC236}">
                    <a16:creationId xmlns:a16="http://schemas.microsoft.com/office/drawing/2014/main" id="{0AA59188-1471-443C-94EF-2C75E2B5D862}"/>
                  </a:ext>
                </a:extLst>
              </p:cNvPr>
              <p:cNvSpPr/>
              <p:nvPr/>
            </p:nvSpPr>
            <p:spPr>
              <a:xfrm>
                <a:off x="748145" y="3629890"/>
                <a:ext cx="1787236" cy="665018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7 + 6 = 13</a:t>
                </a:r>
              </a:p>
            </p:txBody>
          </p:sp>
          <p:sp>
            <p:nvSpPr>
              <p:cNvPr id="133" name="Rectangle 132">
                <a:extLst>
                  <a:ext uri="{FF2B5EF4-FFF2-40B4-BE49-F238E27FC236}">
                    <a16:creationId xmlns:a16="http://schemas.microsoft.com/office/drawing/2014/main" id="{86F7D1E4-4AF7-403F-9CA6-80EC5159F532}"/>
                  </a:ext>
                </a:extLst>
              </p:cNvPr>
              <p:cNvSpPr/>
              <p:nvPr/>
            </p:nvSpPr>
            <p:spPr>
              <a:xfrm>
                <a:off x="748145" y="2951017"/>
                <a:ext cx="1787236" cy="665018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rgbClr val="FF0000"/>
                    </a:solidFill>
                  </a:rPr>
                  <a:t>7 + 5 =  ?</a:t>
                </a:r>
              </a:p>
            </p:txBody>
          </p:sp>
          <p:sp>
            <p:nvSpPr>
              <p:cNvPr id="134" name="Rectangle 133">
                <a:extLst>
                  <a:ext uri="{FF2B5EF4-FFF2-40B4-BE49-F238E27FC236}">
                    <a16:creationId xmlns:a16="http://schemas.microsoft.com/office/drawing/2014/main" id="{88653608-4CA2-4524-AA47-627AABD34D80}"/>
                  </a:ext>
                </a:extLst>
              </p:cNvPr>
              <p:cNvSpPr/>
              <p:nvPr/>
            </p:nvSpPr>
            <p:spPr>
              <a:xfrm>
                <a:off x="748145" y="2272144"/>
                <a:ext cx="1787236" cy="665018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7 + 4 = 11</a:t>
                </a:r>
              </a:p>
            </p:txBody>
          </p:sp>
        </p:grpSp>
      </p:grp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655FA7D6-8042-4128-A009-45A69C0D2453}"/>
              </a:ext>
            </a:extLst>
          </p:cNvPr>
          <p:cNvGrpSpPr/>
          <p:nvPr/>
        </p:nvGrpSpPr>
        <p:grpSpPr>
          <a:xfrm>
            <a:off x="4692964" y="3449841"/>
            <a:ext cx="1390760" cy="2630585"/>
            <a:chOff x="748145" y="2951017"/>
            <a:chExt cx="1787236" cy="3380510"/>
          </a:xfrm>
          <a:solidFill>
            <a:srgbClr val="FFFF99"/>
          </a:solidFill>
        </p:grpSpPr>
        <p:sp>
          <p:nvSpPr>
            <p:cNvPr id="138" name="Rectangle 137">
              <a:extLst>
                <a:ext uri="{FF2B5EF4-FFF2-40B4-BE49-F238E27FC236}">
                  <a16:creationId xmlns:a16="http://schemas.microsoft.com/office/drawing/2014/main" id="{79F58ECB-DF69-4016-BEFA-321445066912}"/>
                </a:ext>
              </a:extLst>
            </p:cNvPr>
            <p:cNvSpPr/>
            <p:nvPr/>
          </p:nvSpPr>
          <p:spPr>
            <a:xfrm>
              <a:off x="748145" y="5666509"/>
              <a:ext cx="1787236" cy="66501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100" dirty="0">
                  <a:solidFill>
                    <a:schemeClr val="tx1"/>
                  </a:solidFill>
                </a:rPr>
                <a:t>6 + 9 = 15</a:t>
              </a:r>
            </a:p>
          </p:txBody>
        </p:sp>
        <p:grpSp>
          <p:nvGrpSpPr>
            <p:cNvPr id="139" name="Group 138">
              <a:extLst>
                <a:ext uri="{FF2B5EF4-FFF2-40B4-BE49-F238E27FC236}">
                  <a16:creationId xmlns:a16="http://schemas.microsoft.com/office/drawing/2014/main" id="{69648B05-12E6-4DF6-A1D7-2BB68349CFE3}"/>
                </a:ext>
              </a:extLst>
            </p:cNvPr>
            <p:cNvGrpSpPr/>
            <p:nvPr/>
          </p:nvGrpSpPr>
          <p:grpSpPr>
            <a:xfrm>
              <a:off x="748145" y="2951017"/>
              <a:ext cx="1787236" cy="2701637"/>
              <a:chOff x="748145" y="2951017"/>
              <a:chExt cx="1787236" cy="2701637"/>
            </a:xfrm>
            <a:grpFill/>
          </p:grpSpPr>
          <p:sp>
            <p:nvSpPr>
              <p:cNvPr id="140" name="Rectangle 139">
                <a:extLst>
                  <a:ext uri="{FF2B5EF4-FFF2-40B4-BE49-F238E27FC236}">
                    <a16:creationId xmlns:a16="http://schemas.microsoft.com/office/drawing/2014/main" id="{6C222148-A37E-4916-9AE0-6E3FF255F5FD}"/>
                  </a:ext>
                </a:extLst>
              </p:cNvPr>
              <p:cNvSpPr/>
              <p:nvPr/>
            </p:nvSpPr>
            <p:spPr>
              <a:xfrm>
                <a:off x="748145" y="4987636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6 + 8 = 14</a:t>
                </a:r>
              </a:p>
            </p:txBody>
          </p:sp>
          <p:sp>
            <p:nvSpPr>
              <p:cNvPr id="141" name="Rectangle 140">
                <a:extLst>
                  <a:ext uri="{FF2B5EF4-FFF2-40B4-BE49-F238E27FC236}">
                    <a16:creationId xmlns:a16="http://schemas.microsoft.com/office/drawing/2014/main" id="{09A95746-65EF-4722-A6C8-5FDBFC742DCC}"/>
                  </a:ext>
                </a:extLst>
              </p:cNvPr>
              <p:cNvSpPr/>
              <p:nvPr/>
            </p:nvSpPr>
            <p:spPr>
              <a:xfrm>
                <a:off x="748145" y="4308763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6 + 7 = 13</a:t>
                </a:r>
              </a:p>
            </p:txBody>
          </p:sp>
          <p:sp>
            <p:nvSpPr>
              <p:cNvPr id="142" name="Rectangle 141">
                <a:extLst>
                  <a:ext uri="{FF2B5EF4-FFF2-40B4-BE49-F238E27FC236}">
                    <a16:creationId xmlns:a16="http://schemas.microsoft.com/office/drawing/2014/main" id="{2166652E-DBF5-4E19-B9A9-0A6240EA60D5}"/>
                  </a:ext>
                </a:extLst>
              </p:cNvPr>
              <p:cNvSpPr/>
              <p:nvPr/>
            </p:nvSpPr>
            <p:spPr>
              <a:xfrm>
                <a:off x="748145" y="3629890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6 + 6 = 12</a:t>
                </a:r>
              </a:p>
            </p:txBody>
          </p:sp>
          <p:sp>
            <p:nvSpPr>
              <p:cNvPr id="143" name="Rectangle 142">
                <a:extLst>
                  <a:ext uri="{FF2B5EF4-FFF2-40B4-BE49-F238E27FC236}">
                    <a16:creationId xmlns:a16="http://schemas.microsoft.com/office/drawing/2014/main" id="{5B4057DA-D944-4BF3-8C45-3FEA7D56618F}"/>
                  </a:ext>
                </a:extLst>
              </p:cNvPr>
              <p:cNvSpPr/>
              <p:nvPr/>
            </p:nvSpPr>
            <p:spPr>
              <a:xfrm>
                <a:off x="748145" y="2951017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6 + 5 = 11</a:t>
                </a:r>
              </a:p>
            </p:txBody>
          </p:sp>
        </p:grpSp>
      </p:grpSp>
      <p:grpSp>
        <p:nvGrpSpPr>
          <p:cNvPr id="146" name="Group 145">
            <a:extLst>
              <a:ext uri="{FF2B5EF4-FFF2-40B4-BE49-F238E27FC236}">
                <a16:creationId xmlns:a16="http://schemas.microsoft.com/office/drawing/2014/main" id="{DC99E913-220F-4468-896A-F65798BF712C}"/>
              </a:ext>
            </a:extLst>
          </p:cNvPr>
          <p:cNvGrpSpPr/>
          <p:nvPr/>
        </p:nvGrpSpPr>
        <p:grpSpPr>
          <a:xfrm>
            <a:off x="6098936" y="3983505"/>
            <a:ext cx="1390760" cy="2102312"/>
            <a:chOff x="748145" y="3629890"/>
            <a:chExt cx="1787236" cy="2701637"/>
          </a:xfrm>
        </p:grpSpPr>
        <p:sp>
          <p:nvSpPr>
            <p:cNvPr id="147" name="Rectangle 146">
              <a:extLst>
                <a:ext uri="{FF2B5EF4-FFF2-40B4-BE49-F238E27FC236}">
                  <a16:creationId xmlns:a16="http://schemas.microsoft.com/office/drawing/2014/main" id="{5FB23A82-CC3A-465D-8320-67BAA9358847}"/>
                </a:ext>
              </a:extLst>
            </p:cNvPr>
            <p:cNvSpPr/>
            <p:nvPr/>
          </p:nvSpPr>
          <p:spPr>
            <a:xfrm>
              <a:off x="748145" y="5666509"/>
              <a:ext cx="1787236" cy="66501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100" dirty="0">
                  <a:solidFill>
                    <a:schemeClr val="tx1"/>
                  </a:solidFill>
                </a:rPr>
                <a:t>5 + 9 = 14</a:t>
              </a:r>
            </a:p>
          </p:txBody>
        </p:sp>
        <p:grpSp>
          <p:nvGrpSpPr>
            <p:cNvPr id="148" name="Group 147">
              <a:extLst>
                <a:ext uri="{FF2B5EF4-FFF2-40B4-BE49-F238E27FC236}">
                  <a16:creationId xmlns:a16="http://schemas.microsoft.com/office/drawing/2014/main" id="{E280D959-AB74-47EE-A44A-82AE1A8C260E}"/>
                </a:ext>
              </a:extLst>
            </p:cNvPr>
            <p:cNvGrpSpPr/>
            <p:nvPr/>
          </p:nvGrpSpPr>
          <p:grpSpPr>
            <a:xfrm>
              <a:off x="748145" y="3629890"/>
              <a:ext cx="1787236" cy="2022764"/>
              <a:chOff x="748145" y="3629890"/>
              <a:chExt cx="1787236" cy="2022764"/>
            </a:xfrm>
          </p:grpSpPr>
          <p:sp>
            <p:nvSpPr>
              <p:cNvPr id="149" name="Rectangle 148">
                <a:extLst>
                  <a:ext uri="{FF2B5EF4-FFF2-40B4-BE49-F238E27FC236}">
                    <a16:creationId xmlns:a16="http://schemas.microsoft.com/office/drawing/2014/main" id="{F0C4048C-4CD5-47F9-AE32-66824BA23F72}"/>
                  </a:ext>
                </a:extLst>
              </p:cNvPr>
              <p:cNvSpPr/>
              <p:nvPr/>
            </p:nvSpPr>
            <p:spPr>
              <a:xfrm>
                <a:off x="748145" y="4987636"/>
                <a:ext cx="1787236" cy="665018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5 + 8 = 13</a:t>
                </a:r>
              </a:p>
            </p:txBody>
          </p:sp>
          <p:sp>
            <p:nvSpPr>
              <p:cNvPr id="150" name="Rectangle 149">
                <a:extLst>
                  <a:ext uri="{FF2B5EF4-FFF2-40B4-BE49-F238E27FC236}">
                    <a16:creationId xmlns:a16="http://schemas.microsoft.com/office/drawing/2014/main" id="{7FE965F9-0F14-4C11-A154-0F3123235503}"/>
                  </a:ext>
                </a:extLst>
              </p:cNvPr>
              <p:cNvSpPr/>
              <p:nvPr/>
            </p:nvSpPr>
            <p:spPr>
              <a:xfrm>
                <a:off x="748145" y="4308763"/>
                <a:ext cx="1787236" cy="665018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rgbClr val="FF0000"/>
                    </a:solidFill>
                  </a:rPr>
                  <a:t>5 + 7 =  ?</a:t>
                </a:r>
              </a:p>
            </p:txBody>
          </p:sp>
          <p:sp>
            <p:nvSpPr>
              <p:cNvPr id="151" name="Rectangle 150">
                <a:extLst>
                  <a:ext uri="{FF2B5EF4-FFF2-40B4-BE49-F238E27FC236}">
                    <a16:creationId xmlns:a16="http://schemas.microsoft.com/office/drawing/2014/main" id="{B0AAA4A9-4D45-40BC-92C6-6341ADA1B321}"/>
                  </a:ext>
                </a:extLst>
              </p:cNvPr>
              <p:cNvSpPr/>
              <p:nvPr/>
            </p:nvSpPr>
            <p:spPr>
              <a:xfrm>
                <a:off x="748145" y="3629890"/>
                <a:ext cx="1787236" cy="665018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5 + 6 = 11</a:t>
                </a:r>
              </a:p>
            </p:txBody>
          </p:sp>
        </p:grpSp>
      </p:grpSp>
      <p:grpSp>
        <p:nvGrpSpPr>
          <p:cNvPr id="169" name="Group 168">
            <a:extLst>
              <a:ext uri="{FF2B5EF4-FFF2-40B4-BE49-F238E27FC236}">
                <a16:creationId xmlns:a16="http://schemas.microsoft.com/office/drawing/2014/main" id="{B25F2BAC-1396-4F81-9872-21EF5846C4DF}"/>
              </a:ext>
            </a:extLst>
          </p:cNvPr>
          <p:cNvGrpSpPr/>
          <p:nvPr/>
        </p:nvGrpSpPr>
        <p:grpSpPr>
          <a:xfrm>
            <a:off x="7511313" y="4507506"/>
            <a:ext cx="1390760" cy="1574040"/>
            <a:chOff x="748145" y="4292442"/>
            <a:chExt cx="1787236" cy="2022766"/>
          </a:xfrm>
          <a:solidFill>
            <a:srgbClr val="FFFF99"/>
          </a:solidFill>
        </p:grpSpPr>
        <p:sp>
          <p:nvSpPr>
            <p:cNvPr id="170" name="Rectangle 169">
              <a:extLst>
                <a:ext uri="{FF2B5EF4-FFF2-40B4-BE49-F238E27FC236}">
                  <a16:creationId xmlns:a16="http://schemas.microsoft.com/office/drawing/2014/main" id="{BDA6C926-525A-4A1F-862A-293121D314B2}"/>
                </a:ext>
              </a:extLst>
            </p:cNvPr>
            <p:cNvSpPr/>
            <p:nvPr/>
          </p:nvSpPr>
          <p:spPr>
            <a:xfrm>
              <a:off x="748145" y="5650189"/>
              <a:ext cx="1787236" cy="66501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100" dirty="0">
                  <a:solidFill>
                    <a:schemeClr val="tx1"/>
                  </a:solidFill>
                </a:rPr>
                <a:t>4 + 9 = 13</a:t>
              </a:r>
            </a:p>
          </p:txBody>
        </p:sp>
        <p:grpSp>
          <p:nvGrpSpPr>
            <p:cNvPr id="171" name="Group 170">
              <a:extLst>
                <a:ext uri="{FF2B5EF4-FFF2-40B4-BE49-F238E27FC236}">
                  <a16:creationId xmlns:a16="http://schemas.microsoft.com/office/drawing/2014/main" id="{19248779-25E2-4EE0-B849-FAC742BD074C}"/>
                </a:ext>
              </a:extLst>
            </p:cNvPr>
            <p:cNvGrpSpPr/>
            <p:nvPr/>
          </p:nvGrpSpPr>
          <p:grpSpPr>
            <a:xfrm>
              <a:off x="748145" y="4292442"/>
              <a:ext cx="1787236" cy="1343893"/>
              <a:chOff x="748145" y="4292442"/>
              <a:chExt cx="1787236" cy="1343893"/>
            </a:xfrm>
            <a:grpFill/>
          </p:grpSpPr>
          <p:sp>
            <p:nvSpPr>
              <p:cNvPr id="172" name="Rectangle 171">
                <a:extLst>
                  <a:ext uri="{FF2B5EF4-FFF2-40B4-BE49-F238E27FC236}">
                    <a16:creationId xmlns:a16="http://schemas.microsoft.com/office/drawing/2014/main" id="{52FFEAED-C35A-4D9E-8FC9-C00D82637272}"/>
                  </a:ext>
                </a:extLst>
              </p:cNvPr>
              <p:cNvSpPr/>
              <p:nvPr/>
            </p:nvSpPr>
            <p:spPr>
              <a:xfrm>
                <a:off x="748145" y="4971316"/>
                <a:ext cx="1787236" cy="665019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4 + 8 = 12</a:t>
                </a:r>
              </a:p>
            </p:txBody>
          </p:sp>
          <p:sp>
            <p:nvSpPr>
              <p:cNvPr id="173" name="Rectangle 172">
                <a:extLst>
                  <a:ext uri="{FF2B5EF4-FFF2-40B4-BE49-F238E27FC236}">
                    <a16:creationId xmlns:a16="http://schemas.microsoft.com/office/drawing/2014/main" id="{FF1B3F7F-E2E2-406C-A97F-FD84F3601F91}"/>
                  </a:ext>
                </a:extLst>
              </p:cNvPr>
              <p:cNvSpPr/>
              <p:nvPr/>
            </p:nvSpPr>
            <p:spPr>
              <a:xfrm>
                <a:off x="748145" y="4292442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4 + 7 = 11</a:t>
                </a:r>
              </a:p>
            </p:txBody>
          </p:sp>
        </p:grpSp>
      </p:grpSp>
      <p:grpSp>
        <p:nvGrpSpPr>
          <p:cNvPr id="176" name="Group 175">
            <a:extLst>
              <a:ext uri="{FF2B5EF4-FFF2-40B4-BE49-F238E27FC236}">
                <a16:creationId xmlns:a16="http://schemas.microsoft.com/office/drawing/2014/main" id="{AECE4150-3CCC-432C-881C-6272A7CDD58A}"/>
              </a:ext>
            </a:extLst>
          </p:cNvPr>
          <p:cNvGrpSpPr/>
          <p:nvPr/>
        </p:nvGrpSpPr>
        <p:grpSpPr>
          <a:xfrm>
            <a:off x="8914349" y="5037534"/>
            <a:ext cx="1390760" cy="1045766"/>
            <a:chOff x="748145" y="4971314"/>
            <a:chExt cx="1787236" cy="1343892"/>
          </a:xfrm>
        </p:grpSpPr>
        <p:sp>
          <p:nvSpPr>
            <p:cNvPr id="177" name="Rectangle 176">
              <a:extLst>
                <a:ext uri="{FF2B5EF4-FFF2-40B4-BE49-F238E27FC236}">
                  <a16:creationId xmlns:a16="http://schemas.microsoft.com/office/drawing/2014/main" id="{9CE2660C-81AD-4C87-AE60-B67836D8B226}"/>
                </a:ext>
              </a:extLst>
            </p:cNvPr>
            <p:cNvSpPr/>
            <p:nvPr/>
          </p:nvSpPr>
          <p:spPr>
            <a:xfrm>
              <a:off x="748145" y="5650188"/>
              <a:ext cx="1787236" cy="66501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100" dirty="0">
                  <a:solidFill>
                    <a:srgbClr val="FF0000"/>
                  </a:solidFill>
                </a:rPr>
                <a:t>3 + 9 =  ?</a:t>
              </a:r>
            </a:p>
          </p:txBody>
        </p:sp>
        <p:sp>
          <p:nvSpPr>
            <p:cNvPr id="179" name="Rectangle 178">
              <a:extLst>
                <a:ext uri="{FF2B5EF4-FFF2-40B4-BE49-F238E27FC236}">
                  <a16:creationId xmlns:a16="http://schemas.microsoft.com/office/drawing/2014/main" id="{45591577-5F55-42F8-B812-326DFC4D035E}"/>
                </a:ext>
              </a:extLst>
            </p:cNvPr>
            <p:cNvSpPr/>
            <p:nvPr/>
          </p:nvSpPr>
          <p:spPr>
            <a:xfrm>
              <a:off x="748145" y="4971314"/>
              <a:ext cx="1787236" cy="66501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100" dirty="0">
                  <a:solidFill>
                    <a:schemeClr val="tx1"/>
                  </a:solidFill>
                </a:rPr>
                <a:t>3 + 8 = 11</a:t>
              </a:r>
            </a:p>
          </p:txBody>
        </p:sp>
      </p:grpSp>
      <p:sp>
        <p:nvSpPr>
          <p:cNvPr id="182" name="Rectangle 181">
            <a:extLst>
              <a:ext uri="{FF2B5EF4-FFF2-40B4-BE49-F238E27FC236}">
                <a16:creationId xmlns:a16="http://schemas.microsoft.com/office/drawing/2014/main" id="{C2492E85-8C9A-40F5-8C49-4734FED0AC81}"/>
              </a:ext>
            </a:extLst>
          </p:cNvPr>
          <p:cNvSpPr/>
          <p:nvPr/>
        </p:nvSpPr>
        <p:spPr>
          <a:xfrm>
            <a:off x="10317385" y="5564055"/>
            <a:ext cx="1390760" cy="517492"/>
          </a:xfrm>
          <a:prstGeom prst="rect">
            <a:avLst/>
          </a:prstGeom>
          <a:solidFill>
            <a:srgbClr val="FFFF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dirty="0">
                <a:solidFill>
                  <a:schemeClr val="tx1"/>
                </a:solidFill>
              </a:rPr>
              <a:t>2 + 9 = 11</a:t>
            </a:r>
          </a:p>
        </p:txBody>
      </p:sp>
      <p:grpSp>
        <p:nvGrpSpPr>
          <p:cNvPr id="183" name="Group 182">
            <a:extLst>
              <a:ext uri="{FF2B5EF4-FFF2-40B4-BE49-F238E27FC236}">
                <a16:creationId xmlns:a16="http://schemas.microsoft.com/office/drawing/2014/main" id="{3154650B-A0B0-478C-BD7B-3FB4F58DF48B}"/>
              </a:ext>
            </a:extLst>
          </p:cNvPr>
          <p:cNvGrpSpPr/>
          <p:nvPr/>
        </p:nvGrpSpPr>
        <p:grpSpPr>
          <a:xfrm>
            <a:off x="4858219" y="952344"/>
            <a:ext cx="6154546" cy="2507607"/>
            <a:chOff x="5107266" y="455668"/>
            <a:chExt cx="6154546" cy="2507607"/>
          </a:xfrm>
        </p:grpSpPr>
        <p:pic>
          <p:nvPicPr>
            <p:cNvPr id="184" name="Picture 183">
              <a:extLst>
                <a:ext uri="{FF2B5EF4-FFF2-40B4-BE49-F238E27FC236}">
                  <a16:creationId xmlns:a16="http://schemas.microsoft.com/office/drawing/2014/main" id="{D18D36B2-FCB8-470F-A7F2-B0788FCD97C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>
              <a:clrChange>
                <a:clrFrom>
                  <a:srgbClr val="FFFFFD"/>
                </a:clrFrom>
                <a:clrTo>
                  <a:srgbClr val="FFFFFD">
                    <a:alpha val="0"/>
                  </a:srgbClr>
                </a:clrTo>
              </a:clrChange>
            </a:blip>
            <a:srcRect l="77641" t="30811" b="3077"/>
            <a:stretch/>
          </p:blipFill>
          <p:spPr>
            <a:xfrm>
              <a:off x="9986123" y="1212644"/>
              <a:ext cx="1275689" cy="1750631"/>
            </a:xfrm>
            <a:prstGeom prst="rect">
              <a:avLst/>
            </a:prstGeom>
            <a:solidFill>
              <a:schemeClr val="bg1"/>
            </a:solidFill>
          </p:spPr>
        </p:pic>
        <p:sp>
          <p:nvSpPr>
            <p:cNvPr id="185" name="Thought Bubble: Cloud 184">
              <a:extLst>
                <a:ext uri="{FF2B5EF4-FFF2-40B4-BE49-F238E27FC236}">
                  <a16:creationId xmlns:a16="http://schemas.microsoft.com/office/drawing/2014/main" id="{1500D817-9C50-4936-94FA-F4F4D33DF95A}"/>
                </a:ext>
              </a:extLst>
            </p:cNvPr>
            <p:cNvSpPr/>
            <p:nvPr/>
          </p:nvSpPr>
          <p:spPr>
            <a:xfrm>
              <a:off x="5107266" y="455668"/>
              <a:ext cx="4878857" cy="1537502"/>
            </a:xfrm>
            <a:prstGeom prst="cloudCallout">
              <a:avLst>
                <a:gd name="adj1" fmla="val 54834"/>
                <a:gd name="adj2" fmla="val 58929"/>
              </a:avLst>
            </a:pr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TextBox 185">
              <a:extLst>
                <a:ext uri="{FF2B5EF4-FFF2-40B4-BE49-F238E27FC236}">
                  <a16:creationId xmlns:a16="http://schemas.microsoft.com/office/drawing/2014/main" id="{F82E6B88-B0AB-41BE-975A-DBD2C9D861AD}"/>
                </a:ext>
              </a:extLst>
            </p:cNvPr>
            <p:cNvSpPr txBox="1"/>
            <p:nvPr/>
          </p:nvSpPr>
          <p:spPr>
            <a:xfrm>
              <a:off x="5567918" y="750979"/>
              <a:ext cx="3786614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000" dirty="0"/>
                <a:t>À, </a:t>
              </a:r>
              <a:r>
                <a:rPr lang="en-US" sz="2000" dirty="0" err="1"/>
                <a:t>đó</a:t>
              </a:r>
              <a:r>
                <a:rPr lang="en-US" sz="2000" dirty="0"/>
                <a:t> </a:t>
              </a:r>
              <a:r>
                <a:rPr lang="en-US" sz="2000" dirty="0" err="1"/>
                <a:t>là</a:t>
              </a:r>
              <a:r>
                <a:rPr lang="en-US" sz="2000" dirty="0"/>
                <a:t> </a:t>
              </a:r>
              <a:r>
                <a:rPr lang="en-US" sz="2000" dirty="0" err="1"/>
                <a:t>các</a:t>
              </a:r>
              <a:r>
                <a:rPr lang="en-US" sz="2000" dirty="0"/>
                <a:t> </a:t>
              </a:r>
              <a:r>
                <a:rPr lang="en-US" sz="2000" dirty="0" err="1"/>
                <a:t>phép</a:t>
              </a:r>
              <a:r>
                <a:rPr lang="en-US" sz="2000" dirty="0"/>
                <a:t> </a:t>
              </a:r>
              <a:r>
                <a:rPr lang="en-US" sz="2000" dirty="0" err="1"/>
                <a:t>cộng</a:t>
              </a:r>
              <a:r>
                <a:rPr lang="en-US" sz="2000" dirty="0"/>
                <a:t> qua 10. </a:t>
              </a:r>
            </a:p>
            <a:p>
              <a:pPr algn="ctr"/>
              <a:r>
                <a:rPr lang="en-US" sz="2000" dirty="0" err="1"/>
                <a:t>Chúng</a:t>
              </a:r>
              <a:r>
                <a:rPr lang="en-US" sz="2000" dirty="0"/>
                <a:t> ta </a:t>
              </a:r>
              <a:r>
                <a:rPr lang="en-US" sz="2000" dirty="0" err="1"/>
                <a:t>hoàn</a:t>
              </a:r>
              <a:r>
                <a:rPr lang="en-US" sz="2000" dirty="0"/>
                <a:t> </a:t>
              </a:r>
              <a:r>
                <a:rPr lang="en-US" sz="2000" dirty="0" err="1"/>
                <a:t>thành</a:t>
              </a:r>
              <a:r>
                <a:rPr lang="en-US" sz="2000" dirty="0"/>
                <a:t> </a:t>
              </a:r>
              <a:r>
                <a:rPr lang="en-US" sz="2000" dirty="0" err="1"/>
                <a:t>luôn</a:t>
              </a:r>
              <a:r>
                <a:rPr lang="en-US" sz="2000" dirty="0"/>
                <a:t> </a:t>
              </a:r>
            </a:p>
            <a:p>
              <a:pPr algn="ctr"/>
              <a:r>
                <a:rPr lang="en-US" sz="2000" dirty="0" err="1"/>
                <a:t>bảng</a:t>
              </a:r>
              <a:r>
                <a:rPr lang="en-US" sz="2000" dirty="0"/>
                <a:t> </a:t>
              </a:r>
              <a:r>
                <a:rPr lang="en-US" sz="2000" dirty="0" err="1"/>
                <a:t>cộng</a:t>
              </a:r>
              <a:r>
                <a:rPr lang="en-US" sz="2000" dirty="0"/>
                <a:t> (qua 10) </a:t>
              </a:r>
              <a:r>
                <a:rPr lang="en-US" sz="2000" dirty="0" err="1"/>
                <a:t>nào</a:t>
              </a:r>
              <a:r>
                <a:rPr lang="en-US" sz="2000" dirty="0"/>
                <a:t>!</a:t>
              </a:r>
            </a:p>
          </p:txBody>
        </p:sp>
      </p:grpSp>
      <p:sp>
        <p:nvSpPr>
          <p:cNvPr id="193" name="Rectangle 192">
            <a:extLst>
              <a:ext uri="{FF2B5EF4-FFF2-40B4-BE49-F238E27FC236}">
                <a16:creationId xmlns:a16="http://schemas.microsoft.com/office/drawing/2014/main" id="{A6049FD8-5314-41E4-8344-8A003CD76214}"/>
              </a:ext>
            </a:extLst>
          </p:cNvPr>
          <p:cNvSpPr/>
          <p:nvPr/>
        </p:nvSpPr>
        <p:spPr>
          <a:xfrm>
            <a:off x="480763" y="2402527"/>
            <a:ext cx="1390760" cy="517492"/>
          </a:xfrm>
          <a:prstGeom prst="rect">
            <a:avLst/>
          </a:prstGeom>
          <a:solidFill>
            <a:srgbClr val="C3D69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dirty="0">
                <a:solidFill>
                  <a:srgbClr val="FF0000"/>
                </a:solidFill>
              </a:rPr>
              <a:t>9 + 3 = 12</a:t>
            </a:r>
          </a:p>
        </p:txBody>
      </p:sp>
      <p:sp>
        <p:nvSpPr>
          <p:cNvPr id="194" name="Rectangle 193">
            <a:extLst>
              <a:ext uri="{FF2B5EF4-FFF2-40B4-BE49-F238E27FC236}">
                <a16:creationId xmlns:a16="http://schemas.microsoft.com/office/drawing/2014/main" id="{4319D45F-50E1-4709-A5B4-12EF38B7A4AD}"/>
              </a:ext>
            </a:extLst>
          </p:cNvPr>
          <p:cNvSpPr/>
          <p:nvPr/>
        </p:nvSpPr>
        <p:spPr>
          <a:xfrm>
            <a:off x="3291401" y="3467568"/>
            <a:ext cx="1390760" cy="517492"/>
          </a:xfrm>
          <a:prstGeom prst="rect">
            <a:avLst/>
          </a:prstGeom>
          <a:solidFill>
            <a:srgbClr val="C3D69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dirty="0">
                <a:solidFill>
                  <a:srgbClr val="FF0000"/>
                </a:solidFill>
              </a:rPr>
              <a:t>7 + 5 = 12</a:t>
            </a:r>
          </a:p>
        </p:txBody>
      </p:sp>
      <p:sp>
        <p:nvSpPr>
          <p:cNvPr id="195" name="Rectangle 194">
            <a:extLst>
              <a:ext uri="{FF2B5EF4-FFF2-40B4-BE49-F238E27FC236}">
                <a16:creationId xmlns:a16="http://schemas.microsoft.com/office/drawing/2014/main" id="{9FE700EB-BE29-4738-B35B-181215048094}"/>
              </a:ext>
            </a:extLst>
          </p:cNvPr>
          <p:cNvSpPr/>
          <p:nvPr/>
        </p:nvSpPr>
        <p:spPr>
          <a:xfrm>
            <a:off x="7511313" y="8322470"/>
            <a:ext cx="1390760" cy="517492"/>
          </a:xfrm>
          <a:prstGeom prst="rect">
            <a:avLst/>
          </a:prstGeom>
          <a:solidFill>
            <a:srgbClr val="FFFF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dirty="0">
                <a:solidFill>
                  <a:srgbClr val="FF0000"/>
                </a:solidFill>
              </a:rPr>
              <a:t>16 – 8 = 8</a:t>
            </a:r>
          </a:p>
        </p:txBody>
      </p:sp>
      <p:sp>
        <p:nvSpPr>
          <p:cNvPr id="196" name="Rectangle 195">
            <a:extLst>
              <a:ext uri="{FF2B5EF4-FFF2-40B4-BE49-F238E27FC236}">
                <a16:creationId xmlns:a16="http://schemas.microsoft.com/office/drawing/2014/main" id="{F012F071-F493-4898-BF03-D900554D01F6}"/>
              </a:ext>
            </a:extLst>
          </p:cNvPr>
          <p:cNvSpPr/>
          <p:nvPr/>
        </p:nvSpPr>
        <p:spPr>
          <a:xfrm>
            <a:off x="8912042" y="5562934"/>
            <a:ext cx="1390760" cy="517492"/>
          </a:xfrm>
          <a:prstGeom prst="rect">
            <a:avLst/>
          </a:prstGeom>
          <a:solidFill>
            <a:srgbClr val="C3D69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dirty="0">
                <a:solidFill>
                  <a:srgbClr val="FF0000"/>
                </a:solidFill>
              </a:rPr>
              <a:t>3 + 9 = 12</a:t>
            </a: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FDDB9FFB-FEAD-8941-BCBC-E1C1C33CD20C}"/>
              </a:ext>
            </a:extLst>
          </p:cNvPr>
          <p:cNvSpPr/>
          <p:nvPr/>
        </p:nvSpPr>
        <p:spPr>
          <a:xfrm>
            <a:off x="6102526" y="4518683"/>
            <a:ext cx="1390760" cy="517492"/>
          </a:xfrm>
          <a:prstGeom prst="rect">
            <a:avLst/>
          </a:prstGeom>
          <a:solidFill>
            <a:srgbClr val="C3D69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dirty="0">
                <a:solidFill>
                  <a:srgbClr val="FF0000"/>
                </a:solidFill>
              </a:rPr>
              <a:t>5 + 7 = 12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8277300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3" grpId="0" animBg="1"/>
      <p:bldP spid="194" grpId="0" animBg="1"/>
      <p:bldP spid="195" grpId="0" animBg="1"/>
      <p:bldP spid="196" grpId="0" animBg="1"/>
      <p:bldP spid="60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custDataLst>
      <p:tags r:id="rId1"/>
    </p:custDataLst>
    <p:extLst>
      <p:ext uri="{BB962C8B-B14F-4D97-AF65-F5344CB8AC3E}">
        <p14:creationId xmlns:p14="http://schemas.microsoft.com/office/powerpoint/2010/main" val="27064394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8" name="Picture 4" descr="Không có mô tả.">
            <a:extLst>
              <a:ext uri="{FF2B5EF4-FFF2-40B4-BE49-F238E27FC236}">
                <a16:creationId xmlns:a16="http://schemas.microsoft.com/office/drawing/2014/main" id="{9D54AE05-8A99-457D-B438-FD1B2C61912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2226" b="37223"/>
          <a:stretch/>
        </p:blipFill>
        <p:spPr bwMode="auto">
          <a:xfrm>
            <a:off x="135560" y="-62083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id="{A4D819D5-7711-9E42-981E-B0A9BED2D81B}"/>
              </a:ext>
            </a:extLst>
          </p:cNvPr>
          <p:cNvGrpSpPr/>
          <p:nvPr/>
        </p:nvGrpSpPr>
        <p:grpSpPr>
          <a:xfrm>
            <a:off x="931834" y="891698"/>
            <a:ext cx="605826" cy="830997"/>
            <a:chOff x="3174278" y="237323"/>
            <a:chExt cx="605826" cy="830997"/>
          </a:xfrm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C82575A4-88F7-D34D-B0B5-81085FEC9A08}"/>
                </a:ext>
              </a:extLst>
            </p:cNvPr>
            <p:cNvSpPr/>
            <p:nvPr/>
          </p:nvSpPr>
          <p:spPr>
            <a:xfrm>
              <a:off x="3174278" y="379826"/>
              <a:ext cx="605826" cy="60582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VN"/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451656B-C2D2-3745-9C3D-BA776BAA5F4D}"/>
                </a:ext>
              </a:extLst>
            </p:cNvPr>
            <p:cNvSpPr txBox="1"/>
            <p:nvPr/>
          </p:nvSpPr>
          <p:spPr>
            <a:xfrm>
              <a:off x="3228647" y="237323"/>
              <a:ext cx="30168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VN" sz="4800" b="1" i="1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8377527C-1354-B34E-9A27-5261A9BC6210}"/>
              </a:ext>
            </a:extLst>
          </p:cNvPr>
          <p:cNvSpPr txBox="1"/>
          <p:nvPr/>
        </p:nvSpPr>
        <p:spPr>
          <a:xfrm>
            <a:off x="1592029" y="1116807"/>
            <a:ext cx="200071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VN" sz="2800" dirty="0"/>
              <a:t>Tính nhẩm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A54E224-FAF6-1F45-B360-571F1DF422D5}"/>
              </a:ext>
            </a:extLst>
          </p:cNvPr>
          <p:cNvSpPr/>
          <p:nvPr/>
        </p:nvSpPr>
        <p:spPr>
          <a:xfrm>
            <a:off x="1404077" y="1722695"/>
            <a:ext cx="2954655" cy="3594638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>
              <a:lnSpc>
                <a:spcPct val="200000"/>
              </a:lnSpc>
            </a:pPr>
            <a:r>
              <a:rPr lang="en-VN" sz="4000" dirty="0"/>
              <a:t>9   +   5 	</a:t>
            </a:r>
          </a:p>
          <a:p>
            <a:pPr>
              <a:lnSpc>
                <a:spcPct val="200000"/>
              </a:lnSpc>
            </a:pPr>
            <a:r>
              <a:rPr lang="en-VN" sz="4000" dirty="0"/>
              <a:t>8   +   3	</a:t>
            </a:r>
          </a:p>
          <a:p>
            <a:pPr>
              <a:lnSpc>
                <a:spcPct val="200000"/>
              </a:lnSpc>
            </a:pPr>
            <a:r>
              <a:rPr lang="en-VN" sz="4000" dirty="0"/>
              <a:t>7   +   7	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0170EF45-3A2F-8644-81D7-2C88896D99B7}"/>
              </a:ext>
            </a:extLst>
          </p:cNvPr>
          <p:cNvSpPr/>
          <p:nvPr/>
        </p:nvSpPr>
        <p:spPr>
          <a:xfrm>
            <a:off x="7050504" y="1722695"/>
            <a:ext cx="2031325" cy="359463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200000"/>
              </a:lnSpc>
            </a:pPr>
            <a:r>
              <a:rPr lang="en-VN" sz="4000" dirty="0">
                <a:solidFill>
                  <a:prstClr val="black"/>
                </a:solidFill>
              </a:rPr>
              <a:t>6   +   6	</a:t>
            </a:r>
          </a:p>
          <a:p>
            <a:pPr>
              <a:lnSpc>
                <a:spcPct val="200000"/>
              </a:lnSpc>
            </a:pPr>
            <a:r>
              <a:rPr lang="en-VN" sz="4000" dirty="0">
                <a:solidFill>
                  <a:prstClr val="black"/>
                </a:solidFill>
              </a:rPr>
              <a:t>7   +   6	</a:t>
            </a:r>
          </a:p>
          <a:p>
            <a:pPr>
              <a:lnSpc>
                <a:spcPct val="200000"/>
              </a:lnSpc>
            </a:pPr>
            <a:r>
              <a:rPr lang="en-VN" sz="4000" dirty="0">
                <a:solidFill>
                  <a:prstClr val="black"/>
                </a:solidFill>
              </a:rPr>
              <a:t>9   +   4</a:t>
            </a:r>
            <a:endParaRPr lang="en-VN" sz="4000" dirty="0"/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EE7F0592-B928-EC43-88FD-054CA88E4701}"/>
              </a:ext>
            </a:extLst>
          </p:cNvPr>
          <p:cNvSpPr/>
          <p:nvPr/>
        </p:nvSpPr>
        <p:spPr>
          <a:xfrm>
            <a:off x="3664169" y="1722695"/>
            <a:ext cx="2031325" cy="3594638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>
              <a:lnSpc>
                <a:spcPct val="200000"/>
              </a:lnSpc>
            </a:pPr>
            <a:r>
              <a:rPr lang="en-VN" sz="4000" dirty="0"/>
              <a:t>=  </a:t>
            </a:r>
            <a:r>
              <a:rPr lang="en-VN" sz="4000" dirty="0">
                <a:solidFill>
                  <a:srgbClr val="FF0000"/>
                </a:solidFill>
              </a:rPr>
              <a:t>14</a:t>
            </a:r>
            <a:r>
              <a:rPr lang="en-VN" sz="4000" dirty="0"/>
              <a:t>	</a:t>
            </a:r>
          </a:p>
          <a:p>
            <a:pPr>
              <a:lnSpc>
                <a:spcPct val="200000"/>
              </a:lnSpc>
            </a:pPr>
            <a:r>
              <a:rPr lang="en-VN" sz="4000" dirty="0"/>
              <a:t>=  </a:t>
            </a:r>
            <a:r>
              <a:rPr lang="en-VN" sz="4000" dirty="0">
                <a:solidFill>
                  <a:srgbClr val="FF0000"/>
                </a:solidFill>
              </a:rPr>
              <a:t>11</a:t>
            </a:r>
          </a:p>
          <a:p>
            <a:pPr>
              <a:lnSpc>
                <a:spcPct val="200000"/>
              </a:lnSpc>
            </a:pPr>
            <a:r>
              <a:rPr lang="en-VN" sz="4000" dirty="0"/>
              <a:t>=  </a:t>
            </a:r>
            <a:r>
              <a:rPr lang="en-VN" sz="4000" dirty="0">
                <a:solidFill>
                  <a:srgbClr val="FF0000"/>
                </a:solidFill>
              </a:rPr>
              <a:t>14</a:t>
            </a: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B6EEB7C5-AAEC-294F-8395-B6BDA7528DA2}"/>
              </a:ext>
            </a:extLst>
          </p:cNvPr>
          <p:cNvSpPr/>
          <p:nvPr/>
        </p:nvSpPr>
        <p:spPr>
          <a:xfrm>
            <a:off x="9174472" y="1722695"/>
            <a:ext cx="2031325" cy="3594638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>
              <a:lnSpc>
                <a:spcPct val="200000"/>
              </a:lnSpc>
            </a:pPr>
            <a:r>
              <a:rPr lang="en-VN" sz="4000" dirty="0"/>
              <a:t>=  </a:t>
            </a:r>
            <a:r>
              <a:rPr lang="en-VN" sz="4000" dirty="0">
                <a:solidFill>
                  <a:srgbClr val="FF0000"/>
                </a:solidFill>
              </a:rPr>
              <a:t>12</a:t>
            </a:r>
            <a:r>
              <a:rPr lang="en-VN" sz="4000" dirty="0"/>
              <a:t>	</a:t>
            </a:r>
          </a:p>
          <a:p>
            <a:pPr>
              <a:lnSpc>
                <a:spcPct val="200000"/>
              </a:lnSpc>
            </a:pPr>
            <a:r>
              <a:rPr lang="en-VN" sz="4000" dirty="0"/>
              <a:t>=  </a:t>
            </a:r>
            <a:r>
              <a:rPr lang="en-VN" sz="4000" dirty="0">
                <a:solidFill>
                  <a:srgbClr val="FF0000"/>
                </a:solidFill>
              </a:rPr>
              <a:t>13</a:t>
            </a:r>
          </a:p>
          <a:p>
            <a:pPr>
              <a:lnSpc>
                <a:spcPct val="200000"/>
              </a:lnSpc>
            </a:pPr>
            <a:r>
              <a:rPr lang="en-VN" sz="4000" dirty="0"/>
              <a:t>=  </a:t>
            </a:r>
            <a:r>
              <a:rPr lang="en-VN" sz="4000" dirty="0">
                <a:solidFill>
                  <a:srgbClr val="FF0000"/>
                </a:solidFill>
              </a:rPr>
              <a:t>13</a:t>
            </a:r>
          </a:p>
        </p:txBody>
      </p:sp>
    </p:spTree>
    <p:extLst>
      <p:ext uri="{BB962C8B-B14F-4D97-AF65-F5344CB8AC3E}">
        <p14:creationId xmlns:p14="http://schemas.microsoft.com/office/powerpoint/2010/main" val="19835544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1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3" fill="hold">
                          <p:stCondLst>
                            <p:cond delay="indefinite"/>
                          </p:stCondLst>
                          <p:childTnLst>
                            <p:par>
                              <p:cTn id="1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5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1" fill="hold">
                          <p:stCondLst>
                            <p:cond delay="indefinite"/>
                          </p:stCondLst>
                          <p:childTnLst>
                            <p:par>
                              <p:cTn id="2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3" presetID="22" presetClass="entr" presetSubtype="1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5" dur="500"/>
                                            <p:tgtEl>
                                              <p:spTgt spid="5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6" fill="hold">
                          <p:stCondLst>
                            <p:cond delay="indefinite"/>
                          </p:stCondLst>
                          <p:childTnLst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22" presetClass="entr" presetSubtype="1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30" dur="500"/>
                                            <p:tgtEl>
                                              <p:spTgt spid="52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2" presetClass="entr" presetSubtype="1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35" dur="500"/>
                                            <p:tgtEl>
                                              <p:spTgt spid="52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6" fill="hold">
                          <p:stCondLst>
                            <p:cond delay="indefinite"/>
                          </p:stCondLst>
                          <p:childTnLst>
                            <p:par>
                              <p:cTn id="3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8" presetID="22" presetClass="entr" presetSubtype="1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40" dur="500"/>
                                            <p:tgtEl>
                                              <p:spTgt spid="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1" fill="hold">
                          <p:stCondLst>
                            <p:cond delay="indefinite"/>
                          </p:stCondLst>
                          <p:childTnLst>
                            <p:par>
                              <p:cTn id="4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3" presetID="22" presetClass="entr" presetSubtype="1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45" dur="500"/>
                                            <p:tgtEl>
                                              <p:spTgt spid="53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6" fill="hold">
                          <p:stCondLst>
                            <p:cond delay="indefinite"/>
                          </p:stCondLst>
                          <p:childTnLst>
                            <p:par>
                              <p:cTn id="4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8" presetID="22" presetClass="entr" presetSubtype="1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50" dur="500"/>
                                            <p:tgtEl>
                                              <p:spTgt spid="53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1"/>
          <p:bldP spid="2" grpId="0"/>
          <p:bldP spid="4" grpId="0"/>
          <p:bldP spid="52" grpId="0" build="p"/>
          <p:bldP spid="53" grpId="0" build="p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1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3" fill="hold">
                          <p:stCondLst>
                            <p:cond delay="indefinite"/>
                          </p:stCondLst>
                          <p:childTnLst>
                            <p:par>
                              <p:cTn id="1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5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1" fill="hold">
                          <p:stCondLst>
                            <p:cond delay="indefinite"/>
                          </p:stCondLst>
                          <p:childTnLst>
                            <p:par>
                              <p:cTn id="2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3" presetID="22" presetClass="entr" presetSubtype="1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5" dur="500"/>
                                            <p:tgtEl>
                                              <p:spTgt spid="5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6" fill="hold">
                          <p:stCondLst>
                            <p:cond delay="indefinite"/>
                          </p:stCondLst>
                          <p:childTnLst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22" presetClass="entr" presetSubtype="1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30" dur="500"/>
                                            <p:tgtEl>
                                              <p:spTgt spid="52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2" presetClass="entr" presetSubtype="1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35" dur="500"/>
                                            <p:tgtEl>
                                              <p:spTgt spid="52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6" fill="hold">
                          <p:stCondLst>
                            <p:cond delay="indefinite"/>
                          </p:stCondLst>
                          <p:childTnLst>
                            <p:par>
                              <p:cTn id="3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8" presetID="22" presetClass="entr" presetSubtype="1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40" dur="500"/>
                                            <p:tgtEl>
                                              <p:spTgt spid="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1" fill="hold">
                          <p:stCondLst>
                            <p:cond delay="indefinite"/>
                          </p:stCondLst>
                          <p:childTnLst>
                            <p:par>
                              <p:cTn id="4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3" presetID="22" presetClass="entr" presetSubtype="1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45" dur="500"/>
                                            <p:tgtEl>
                                              <p:spTgt spid="53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6" fill="hold">
                          <p:stCondLst>
                            <p:cond delay="indefinite"/>
                          </p:stCondLst>
                          <p:childTnLst>
                            <p:par>
                              <p:cTn id="4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8" presetID="22" presetClass="entr" presetSubtype="1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50" dur="500"/>
                                            <p:tgtEl>
                                              <p:spTgt spid="53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1"/>
          <p:bldP spid="2" grpId="0"/>
          <p:bldP spid="4" grpId="0"/>
          <p:bldP spid="52" grpId="0" build="p"/>
          <p:bldP spid="53" grpId="0" build="p"/>
        </p:bld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B3BB26BA-8639-C648-B4B7-72D44B69FE5E}"/>
              </a:ext>
            </a:extLst>
          </p:cNvPr>
          <p:cNvGrpSpPr/>
          <p:nvPr/>
        </p:nvGrpSpPr>
        <p:grpSpPr>
          <a:xfrm>
            <a:off x="816102" y="237056"/>
            <a:ext cx="605826" cy="830997"/>
            <a:chOff x="3174278" y="237323"/>
            <a:chExt cx="605826" cy="830997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066251AE-E76C-E545-8121-1575A00EA05E}"/>
                </a:ext>
              </a:extLst>
            </p:cNvPr>
            <p:cNvSpPr/>
            <p:nvPr/>
          </p:nvSpPr>
          <p:spPr>
            <a:xfrm>
              <a:off x="3174278" y="379826"/>
              <a:ext cx="605826" cy="605826"/>
            </a:xfrm>
            <a:prstGeom prst="ellipse">
              <a:avLst/>
            </a:prstGeom>
            <a:solidFill>
              <a:srgbClr val="92D050"/>
            </a:solidFill>
            <a:ln>
              <a:solidFill>
                <a:schemeClr val="accent3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VN"/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AAAA6012-434E-2046-9EF1-B14C33BF4033}"/>
                </a:ext>
              </a:extLst>
            </p:cNvPr>
            <p:cNvSpPr txBox="1"/>
            <p:nvPr/>
          </p:nvSpPr>
          <p:spPr>
            <a:xfrm>
              <a:off x="3228647" y="237323"/>
              <a:ext cx="30168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VN" sz="4800" b="1" i="1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2D18EF11-E00A-A54A-8E9E-1BC0A581AC63}"/>
              </a:ext>
            </a:extLst>
          </p:cNvPr>
          <p:cNvSpPr txBox="1"/>
          <p:nvPr/>
        </p:nvSpPr>
        <p:spPr>
          <a:xfrm>
            <a:off x="1476297" y="462165"/>
            <a:ext cx="83724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VN" sz="2800" dirty="0"/>
              <a:t>a) Tìm cá cho mèo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C19DD0D7-529D-EA48-BB1B-79B32CB0923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3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72157" y="4232444"/>
            <a:ext cx="2923596" cy="1873654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8A226A1B-062D-0345-A91B-E3E57EE219FE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5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21928" y="2706243"/>
            <a:ext cx="3641558" cy="1931129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DAE22E37-CFD8-1B48-83CC-1E5462025C24}"/>
              </a:ext>
            </a:extLst>
          </p:cNvPr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harpenSoften amount="6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0904" y="902971"/>
            <a:ext cx="2577730" cy="1873655"/>
          </a:xfrm>
          <a:prstGeom prst="rect">
            <a:avLst/>
          </a:prstGeom>
        </p:spPr>
      </p:pic>
      <p:grpSp>
        <p:nvGrpSpPr>
          <p:cNvPr id="30" name="Group 29">
            <a:extLst>
              <a:ext uri="{FF2B5EF4-FFF2-40B4-BE49-F238E27FC236}">
                <a16:creationId xmlns:a16="http://schemas.microsoft.com/office/drawing/2014/main" id="{A34FBE70-7A2A-3542-9447-1340AED6DD3D}"/>
              </a:ext>
            </a:extLst>
          </p:cNvPr>
          <p:cNvGrpSpPr/>
          <p:nvPr/>
        </p:nvGrpSpPr>
        <p:grpSpPr>
          <a:xfrm>
            <a:off x="5226301" y="579779"/>
            <a:ext cx="6269182" cy="5662115"/>
            <a:chOff x="5226301" y="579779"/>
            <a:chExt cx="6269182" cy="5662115"/>
          </a:xfrm>
        </p:grpSpPr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75B762A2-88B6-B149-8926-9FE89461D84B}"/>
                </a:ext>
              </a:extLst>
            </p:cNvPr>
            <p:cNvSpPr/>
            <p:nvPr/>
          </p:nvSpPr>
          <p:spPr>
            <a:xfrm rot="11831101">
              <a:off x="5226301" y="579779"/>
              <a:ext cx="6269182" cy="5662115"/>
            </a:xfrm>
            <a:custGeom>
              <a:avLst/>
              <a:gdLst>
                <a:gd name="connsiteX0" fmla="*/ 2054356 w 5416435"/>
                <a:gd name="connsiteY0" fmla="*/ 244469 h 5259872"/>
                <a:gd name="connsiteX1" fmla="*/ 1444756 w 5416435"/>
                <a:gd name="connsiteY1" fmla="*/ 180300 h 5259872"/>
                <a:gd name="connsiteX2" fmla="*/ 1027661 w 5416435"/>
                <a:gd name="connsiteY2" fmla="*/ 533227 h 5259872"/>
                <a:gd name="connsiteX3" fmla="*/ 369935 w 5416435"/>
                <a:gd name="connsiteY3" fmla="*/ 709690 h 5259872"/>
                <a:gd name="connsiteX4" fmla="*/ 97219 w 5416435"/>
                <a:gd name="connsiteY4" fmla="*/ 1046574 h 5259872"/>
                <a:gd name="connsiteX5" fmla="*/ 966 w 5416435"/>
                <a:gd name="connsiteY5" fmla="*/ 1447627 h 5259872"/>
                <a:gd name="connsiteX6" fmla="*/ 145345 w 5416435"/>
                <a:gd name="connsiteY6" fmla="*/ 1993058 h 5259872"/>
                <a:gd name="connsiteX7" fmla="*/ 706819 w 5416435"/>
                <a:gd name="connsiteY7" fmla="*/ 2281816 h 5259872"/>
                <a:gd name="connsiteX8" fmla="*/ 562440 w 5416435"/>
                <a:gd name="connsiteY8" fmla="*/ 2923500 h 5259872"/>
                <a:gd name="connsiteX9" fmla="*/ 321808 w 5416435"/>
                <a:gd name="connsiteY9" fmla="*/ 3677479 h 5259872"/>
                <a:gd name="connsiteX10" fmla="*/ 658693 w 5416435"/>
                <a:gd name="connsiteY10" fmla="*/ 4367290 h 5259872"/>
                <a:gd name="connsiteX11" fmla="*/ 1605177 w 5416435"/>
                <a:gd name="connsiteY11" fmla="*/ 4607921 h 5259872"/>
                <a:gd name="connsiteX12" fmla="*/ 2246861 w 5416435"/>
                <a:gd name="connsiteY12" fmla="*/ 5121269 h 5259872"/>
                <a:gd name="connsiteX13" fmla="*/ 3048966 w 5416435"/>
                <a:gd name="connsiteY13" fmla="*/ 5249605 h 5259872"/>
                <a:gd name="connsiteX14" fmla="*/ 4316293 w 5416435"/>
                <a:gd name="connsiteY14" fmla="*/ 4912721 h 5259872"/>
                <a:gd name="connsiteX15" fmla="*/ 5294861 w 5416435"/>
                <a:gd name="connsiteY15" fmla="*/ 4575837 h 5259872"/>
                <a:gd name="connsiteX16" fmla="*/ 5375072 w 5416435"/>
                <a:gd name="connsiteY16" fmla="*/ 3677479 h 5259872"/>
                <a:gd name="connsiteX17" fmla="*/ 5054229 w 5416435"/>
                <a:gd name="connsiteY17" fmla="*/ 2474321 h 5259872"/>
                <a:gd name="connsiteX18" fmla="*/ 4348377 w 5416435"/>
                <a:gd name="connsiteY18" fmla="*/ 1800553 h 5259872"/>
                <a:gd name="connsiteX19" fmla="*/ 4524840 w 5416435"/>
                <a:gd name="connsiteY19" fmla="*/ 1287205 h 5259872"/>
                <a:gd name="connsiteX20" fmla="*/ 4492756 w 5416435"/>
                <a:gd name="connsiteY20" fmla="*/ 709690 h 5259872"/>
                <a:gd name="connsiteX21" fmla="*/ 3979408 w 5416435"/>
                <a:gd name="connsiteY21" fmla="*/ 100090 h 5259872"/>
                <a:gd name="connsiteX22" fmla="*/ 3129177 w 5416435"/>
                <a:gd name="connsiteY22" fmla="*/ 3837 h 5259872"/>
                <a:gd name="connsiteX23" fmla="*/ 2311029 w 5416435"/>
                <a:gd name="connsiteY23" fmla="*/ 132174 h 5259872"/>
                <a:gd name="connsiteX24" fmla="*/ 2054356 w 5416435"/>
                <a:gd name="connsiteY24" fmla="*/ 244469 h 5259872"/>
                <a:gd name="connsiteX0" fmla="*/ 2054356 w 5375138"/>
                <a:gd name="connsiteY0" fmla="*/ 244469 h 5259872"/>
                <a:gd name="connsiteX1" fmla="*/ 1444756 w 5375138"/>
                <a:gd name="connsiteY1" fmla="*/ 180300 h 5259872"/>
                <a:gd name="connsiteX2" fmla="*/ 1027661 w 5375138"/>
                <a:gd name="connsiteY2" fmla="*/ 533227 h 5259872"/>
                <a:gd name="connsiteX3" fmla="*/ 369935 w 5375138"/>
                <a:gd name="connsiteY3" fmla="*/ 709690 h 5259872"/>
                <a:gd name="connsiteX4" fmla="*/ 97219 w 5375138"/>
                <a:gd name="connsiteY4" fmla="*/ 1046574 h 5259872"/>
                <a:gd name="connsiteX5" fmla="*/ 966 w 5375138"/>
                <a:gd name="connsiteY5" fmla="*/ 1447627 h 5259872"/>
                <a:gd name="connsiteX6" fmla="*/ 145345 w 5375138"/>
                <a:gd name="connsiteY6" fmla="*/ 1993058 h 5259872"/>
                <a:gd name="connsiteX7" fmla="*/ 706819 w 5375138"/>
                <a:gd name="connsiteY7" fmla="*/ 2281816 h 5259872"/>
                <a:gd name="connsiteX8" fmla="*/ 562440 w 5375138"/>
                <a:gd name="connsiteY8" fmla="*/ 2923500 h 5259872"/>
                <a:gd name="connsiteX9" fmla="*/ 321808 w 5375138"/>
                <a:gd name="connsiteY9" fmla="*/ 3677479 h 5259872"/>
                <a:gd name="connsiteX10" fmla="*/ 658693 w 5375138"/>
                <a:gd name="connsiteY10" fmla="*/ 4367290 h 5259872"/>
                <a:gd name="connsiteX11" fmla="*/ 1605177 w 5375138"/>
                <a:gd name="connsiteY11" fmla="*/ 4607921 h 5259872"/>
                <a:gd name="connsiteX12" fmla="*/ 2246861 w 5375138"/>
                <a:gd name="connsiteY12" fmla="*/ 5121269 h 5259872"/>
                <a:gd name="connsiteX13" fmla="*/ 3048966 w 5375138"/>
                <a:gd name="connsiteY13" fmla="*/ 5249605 h 5259872"/>
                <a:gd name="connsiteX14" fmla="*/ 4316293 w 5375138"/>
                <a:gd name="connsiteY14" fmla="*/ 4912721 h 5259872"/>
                <a:gd name="connsiteX15" fmla="*/ 5031891 w 5375138"/>
                <a:gd name="connsiteY15" fmla="*/ 4230033 h 5259872"/>
                <a:gd name="connsiteX16" fmla="*/ 5375072 w 5375138"/>
                <a:gd name="connsiteY16" fmla="*/ 3677479 h 5259872"/>
                <a:gd name="connsiteX17" fmla="*/ 5054229 w 5375138"/>
                <a:gd name="connsiteY17" fmla="*/ 2474321 h 5259872"/>
                <a:gd name="connsiteX18" fmla="*/ 4348377 w 5375138"/>
                <a:gd name="connsiteY18" fmla="*/ 1800553 h 5259872"/>
                <a:gd name="connsiteX19" fmla="*/ 4524840 w 5375138"/>
                <a:gd name="connsiteY19" fmla="*/ 1287205 h 5259872"/>
                <a:gd name="connsiteX20" fmla="*/ 4492756 w 5375138"/>
                <a:gd name="connsiteY20" fmla="*/ 709690 h 5259872"/>
                <a:gd name="connsiteX21" fmla="*/ 3979408 w 5375138"/>
                <a:gd name="connsiteY21" fmla="*/ 100090 h 5259872"/>
                <a:gd name="connsiteX22" fmla="*/ 3129177 w 5375138"/>
                <a:gd name="connsiteY22" fmla="*/ 3837 h 5259872"/>
                <a:gd name="connsiteX23" fmla="*/ 2311029 w 5375138"/>
                <a:gd name="connsiteY23" fmla="*/ 132174 h 5259872"/>
                <a:gd name="connsiteX24" fmla="*/ 2054356 w 5375138"/>
                <a:gd name="connsiteY24" fmla="*/ 244469 h 5259872"/>
                <a:gd name="connsiteX0" fmla="*/ 2054356 w 5206842"/>
                <a:gd name="connsiteY0" fmla="*/ 244469 h 5259872"/>
                <a:gd name="connsiteX1" fmla="*/ 1444756 w 5206842"/>
                <a:gd name="connsiteY1" fmla="*/ 180300 h 5259872"/>
                <a:gd name="connsiteX2" fmla="*/ 1027661 w 5206842"/>
                <a:gd name="connsiteY2" fmla="*/ 533227 h 5259872"/>
                <a:gd name="connsiteX3" fmla="*/ 369935 w 5206842"/>
                <a:gd name="connsiteY3" fmla="*/ 709690 h 5259872"/>
                <a:gd name="connsiteX4" fmla="*/ 97219 w 5206842"/>
                <a:gd name="connsiteY4" fmla="*/ 1046574 h 5259872"/>
                <a:gd name="connsiteX5" fmla="*/ 966 w 5206842"/>
                <a:gd name="connsiteY5" fmla="*/ 1447627 h 5259872"/>
                <a:gd name="connsiteX6" fmla="*/ 145345 w 5206842"/>
                <a:gd name="connsiteY6" fmla="*/ 1993058 h 5259872"/>
                <a:gd name="connsiteX7" fmla="*/ 706819 w 5206842"/>
                <a:gd name="connsiteY7" fmla="*/ 2281816 h 5259872"/>
                <a:gd name="connsiteX8" fmla="*/ 562440 w 5206842"/>
                <a:gd name="connsiteY8" fmla="*/ 2923500 h 5259872"/>
                <a:gd name="connsiteX9" fmla="*/ 321808 w 5206842"/>
                <a:gd name="connsiteY9" fmla="*/ 3677479 h 5259872"/>
                <a:gd name="connsiteX10" fmla="*/ 658693 w 5206842"/>
                <a:gd name="connsiteY10" fmla="*/ 4367290 h 5259872"/>
                <a:gd name="connsiteX11" fmla="*/ 1605177 w 5206842"/>
                <a:gd name="connsiteY11" fmla="*/ 4607921 h 5259872"/>
                <a:gd name="connsiteX12" fmla="*/ 2246861 w 5206842"/>
                <a:gd name="connsiteY12" fmla="*/ 5121269 h 5259872"/>
                <a:gd name="connsiteX13" fmla="*/ 3048966 w 5206842"/>
                <a:gd name="connsiteY13" fmla="*/ 5249605 h 5259872"/>
                <a:gd name="connsiteX14" fmla="*/ 4316293 w 5206842"/>
                <a:gd name="connsiteY14" fmla="*/ 4912721 h 5259872"/>
                <a:gd name="connsiteX15" fmla="*/ 5031891 w 5206842"/>
                <a:gd name="connsiteY15" fmla="*/ 4230033 h 5259872"/>
                <a:gd name="connsiteX16" fmla="*/ 5206321 w 5206842"/>
                <a:gd name="connsiteY16" fmla="*/ 3470672 h 5259872"/>
                <a:gd name="connsiteX17" fmla="*/ 5054229 w 5206842"/>
                <a:gd name="connsiteY17" fmla="*/ 2474321 h 5259872"/>
                <a:gd name="connsiteX18" fmla="*/ 4348377 w 5206842"/>
                <a:gd name="connsiteY18" fmla="*/ 1800553 h 5259872"/>
                <a:gd name="connsiteX19" fmla="*/ 4524840 w 5206842"/>
                <a:gd name="connsiteY19" fmla="*/ 1287205 h 5259872"/>
                <a:gd name="connsiteX20" fmla="*/ 4492756 w 5206842"/>
                <a:gd name="connsiteY20" fmla="*/ 709690 h 5259872"/>
                <a:gd name="connsiteX21" fmla="*/ 3979408 w 5206842"/>
                <a:gd name="connsiteY21" fmla="*/ 100090 h 5259872"/>
                <a:gd name="connsiteX22" fmla="*/ 3129177 w 5206842"/>
                <a:gd name="connsiteY22" fmla="*/ 3837 h 5259872"/>
                <a:gd name="connsiteX23" fmla="*/ 2311029 w 5206842"/>
                <a:gd name="connsiteY23" fmla="*/ 132174 h 5259872"/>
                <a:gd name="connsiteX24" fmla="*/ 2054356 w 5206842"/>
                <a:gd name="connsiteY24" fmla="*/ 244469 h 5259872"/>
                <a:gd name="connsiteX0" fmla="*/ 2054356 w 5206842"/>
                <a:gd name="connsiteY0" fmla="*/ 244469 h 5259872"/>
                <a:gd name="connsiteX1" fmla="*/ 1444756 w 5206842"/>
                <a:gd name="connsiteY1" fmla="*/ 180300 h 5259872"/>
                <a:gd name="connsiteX2" fmla="*/ 1027661 w 5206842"/>
                <a:gd name="connsiteY2" fmla="*/ 533227 h 5259872"/>
                <a:gd name="connsiteX3" fmla="*/ 369935 w 5206842"/>
                <a:gd name="connsiteY3" fmla="*/ 709690 h 5259872"/>
                <a:gd name="connsiteX4" fmla="*/ 97219 w 5206842"/>
                <a:gd name="connsiteY4" fmla="*/ 1046574 h 5259872"/>
                <a:gd name="connsiteX5" fmla="*/ 966 w 5206842"/>
                <a:gd name="connsiteY5" fmla="*/ 1447627 h 5259872"/>
                <a:gd name="connsiteX6" fmla="*/ 145345 w 5206842"/>
                <a:gd name="connsiteY6" fmla="*/ 1993058 h 5259872"/>
                <a:gd name="connsiteX7" fmla="*/ 706819 w 5206842"/>
                <a:gd name="connsiteY7" fmla="*/ 2281816 h 5259872"/>
                <a:gd name="connsiteX8" fmla="*/ 539999 w 5206842"/>
                <a:gd name="connsiteY8" fmla="*/ 2993660 h 5259872"/>
                <a:gd name="connsiteX9" fmla="*/ 321808 w 5206842"/>
                <a:gd name="connsiteY9" fmla="*/ 3677479 h 5259872"/>
                <a:gd name="connsiteX10" fmla="*/ 658693 w 5206842"/>
                <a:gd name="connsiteY10" fmla="*/ 4367290 h 5259872"/>
                <a:gd name="connsiteX11" fmla="*/ 1605177 w 5206842"/>
                <a:gd name="connsiteY11" fmla="*/ 4607921 h 5259872"/>
                <a:gd name="connsiteX12" fmla="*/ 2246861 w 5206842"/>
                <a:gd name="connsiteY12" fmla="*/ 5121269 h 5259872"/>
                <a:gd name="connsiteX13" fmla="*/ 3048966 w 5206842"/>
                <a:gd name="connsiteY13" fmla="*/ 5249605 h 5259872"/>
                <a:gd name="connsiteX14" fmla="*/ 4316293 w 5206842"/>
                <a:gd name="connsiteY14" fmla="*/ 4912721 h 5259872"/>
                <a:gd name="connsiteX15" fmla="*/ 5031891 w 5206842"/>
                <a:gd name="connsiteY15" fmla="*/ 4230033 h 5259872"/>
                <a:gd name="connsiteX16" fmla="*/ 5206321 w 5206842"/>
                <a:gd name="connsiteY16" fmla="*/ 3470672 h 5259872"/>
                <a:gd name="connsiteX17" fmla="*/ 5054229 w 5206842"/>
                <a:gd name="connsiteY17" fmla="*/ 2474321 h 5259872"/>
                <a:gd name="connsiteX18" fmla="*/ 4348377 w 5206842"/>
                <a:gd name="connsiteY18" fmla="*/ 1800553 h 5259872"/>
                <a:gd name="connsiteX19" fmla="*/ 4524840 w 5206842"/>
                <a:gd name="connsiteY19" fmla="*/ 1287205 h 5259872"/>
                <a:gd name="connsiteX20" fmla="*/ 4492756 w 5206842"/>
                <a:gd name="connsiteY20" fmla="*/ 709690 h 5259872"/>
                <a:gd name="connsiteX21" fmla="*/ 3979408 w 5206842"/>
                <a:gd name="connsiteY21" fmla="*/ 100090 h 5259872"/>
                <a:gd name="connsiteX22" fmla="*/ 3129177 w 5206842"/>
                <a:gd name="connsiteY22" fmla="*/ 3837 h 5259872"/>
                <a:gd name="connsiteX23" fmla="*/ 2311029 w 5206842"/>
                <a:gd name="connsiteY23" fmla="*/ 132174 h 5259872"/>
                <a:gd name="connsiteX24" fmla="*/ 2054356 w 5206842"/>
                <a:gd name="connsiteY24" fmla="*/ 244469 h 5259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206842" h="5259872">
                  <a:moveTo>
                    <a:pt x="2054356" y="244469"/>
                  </a:moveTo>
                  <a:cubicBezTo>
                    <a:pt x="1909977" y="252490"/>
                    <a:pt x="1615872" y="132174"/>
                    <a:pt x="1444756" y="180300"/>
                  </a:cubicBezTo>
                  <a:cubicBezTo>
                    <a:pt x="1273640" y="228426"/>
                    <a:pt x="1206798" y="444995"/>
                    <a:pt x="1027661" y="533227"/>
                  </a:cubicBezTo>
                  <a:cubicBezTo>
                    <a:pt x="848524" y="621459"/>
                    <a:pt x="525008" y="624132"/>
                    <a:pt x="369935" y="709690"/>
                  </a:cubicBezTo>
                  <a:cubicBezTo>
                    <a:pt x="214862" y="795248"/>
                    <a:pt x="158714" y="923585"/>
                    <a:pt x="97219" y="1046574"/>
                  </a:cubicBezTo>
                  <a:cubicBezTo>
                    <a:pt x="35724" y="1169564"/>
                    <a:pt x="-7055" y="1289880"/>
                    <a:pt x="966" y="1447627"/>
                  </a:cubicBezTo>
                  <a:cubicBezTo>
                    <a:pt x="8987" y="1605374"/>
                    <a:pt x="27703" y="1854027"/>
                    <a:pt x="145345" y="1993058"/>
                  </a:cubicBezTo>
                  <a:cubicBezTo>
                    <a:pt x="262987" y="2132089"/>
                    <a:pt x="641043" y="2115049"/>
                    <a:pt x="706819" y="2281816"/>
                  </a:cubicBezTo>
                  <a:cubicBezTo>
                    <a:pt x="772595" y="2448583"/>
                    <a:pt x="604167" y="2761050"/>
                    <a:pt x="539999" y="2993660"/>
                  </a:cubicBezTo>
                  <a:cubicBezTo>
                    <a:pt x="475831" y="3226270"/>
                    <a:pt x="302026" y="3448541"/>
                    <a:pt x="321808" y="3677479"/>
                  </a:cubicBezTo>
                  <a:cubicBezTo>
                    <a:pt x="341590" y="3906417"/>
                    <a:pt x="444798" y="4212216"/>
                    <a:pt x="658693" y="4367290"/>
                  </a:cubicBezTo>
                  <a:cubicBezTo>
                    <a:pt x="872588" y="4522364"/>
                    <a:pt x="1340483" y="4482258"/>
                    <a:pt x="1605177" y="4607921"/>
                  </a:cubicBezTo>
                  <a:cubicBezTo>
                    <a:pt x="1869871" y="4733584"/>
                    <a:pt x="2006229" y="5014322"/>
                    <a:pt x="2246861" y="5121269"/>
                  </a:cubicBezTo>
                  <a:cubicBezTo>
                    <a:pt x="2487493" y="5228216"/>
                    <a:pt x="2704061" y="5284363"/>
                    <a:pt x="3048966" y="5249605"/>
                  </a:cubicBezTo>
                  <a:cubicBezTo>
                    <a:pt x="3393871" y="5214847"/>
                    <a:pt x="3985806" y="5082650"/>
                    <a:pt x="4316293" y="4912721"/>
                  </a:cubicBezTo>
                  <a:cubicBezTo>
                    <a:pt x="4646780" y="4742792"/>
                    <a:pt x="4883553" y="4470374"/>
                    <a:pt x="5031891" y="4230033"/>
                  </a:cubicBezTo>
                  <a:cubicBezTo>
                    <a:pt x="5180229" y="3989692"/>
                    <a:pt x="5202598" y="3763291"/>
                    <a:pt x="5206321" y="3470672"/>
                  </a:cubicBezTo>
                  <a:cubicBezTo>
                    <a:pt x="5210044" y="3178053"/>
                    <a:pt x="5197220" y="2752674"/>
                    <a:pt x="5054229" y="2474321"/>
                  </a:cubicBezTo>
                  <a:cubicBezTo>
                    <a:pt x="4911238" y="2195968"/>
                    <a:pt x="4436609" y="1998406"/>
                    <a:pt x="4348377" y="1800553"/>
                  </a:cubicBezTo>
                  <a:cubicBezTo>
                    <a:pt x="4260146" y="1602700"/>
                    <a:pt x="4500777" y="1469015"/>
                    <a:pt x="4524840" y="1287205"/>
                  </a:cubicBezTo>
                  <a:cubicBezTo>
                    <a:pt x="4548903" y="1105395"/>
                    <a:pt x="4583661" y="907542"/>
                    <a:pt x="4492756" y="709690"/>
                  </a:cubicBezTo>
                  <a:cubicBezTo>
                    <a:pt x="4401851" y="511838"/>
                    <a:pt x="4206671" y="217732"/>
                    <a:pt x="3979408" y="100090"/>
                  </a:cubicBezTo>
                  <a:cubicBezTo>
                    <a:pt x="3752145" y="-17552"/>
                    <a:pt x="3407240" y="-1510"/>
                    <a:pt x="3129177" y="3837"/>
                  </a:cubicBezTo>
                  <a:cubicBezTo>
                    <a:pt x="2851114" y="9184"/>
                    <a:pt x="2492839" y="89395"/>
                    <a:pt x="2311029" y="132174"/>
                  </a:cubicBezTo>
                  <a:cubicBezTo>
                    <a:pt x="2129219" y="174953"/>
                    <a:pt x="2198735" y="236448"/>
                    <a:pt x="2054356" y="244469"/>
                  </a:cubicBezTo>
                  <a:close/>
                </a:path>
              </a:pathLst>
            </a:custGeom>
            <a:gradFill flip="none" rotWithShape="1">
              <a:gsLst>
                <a:gs pos="8000">
                  <a:schemeClr val="accent1">
                    <a:lumMod val="5000"/>
                    <a:lumOff val="95000"/>
                  </a:schemeClr>
                </a:gs>
                <a:gs pos="57000">
                  <a:srgbClr val="C7E9F1"/>
                </a:gs>
                <a:gs pos="100000">
                  <a:srgbClr val="C7E9F1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VN"/>
            </a:p>
          </p:txBody>
        </p:sp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2FE4A097-1989-8945-9707-D469E61AA9BA}"/>
                </a:ext>
              </a:extLst>
            </p:cNvPr>
            <p:cNvGrpSpPr/>
            <p:nvPr/>
          </p:nvGrpSpPr>
          <p:grpSpPr>
            <a:xfrm>
              <a:off x="5602012" y="600556"/>
              <a:ext cx="5549253" cy="5395219"/>
              <a:chOff x="5602012" y="600556"/>
              <a:chExt cx="5549253" cy="5395219"/>
            </a:xfrm>
          </p:grpSpPr>
          <p:pic>
            <p:nvPicPr>
              <p:cNvPr id="15" name="Picture 14">
                <a:extLst>
                  <a:ext uri="{FF2B5EF4-FFF2-40B4-BE49-F238E27FC236}">
                    <a16:creationId xmlns:a16="http://schemas.microsoft.com/office/drawing/2014/main" id="{453B95EE-46B0-E14F-B93E-C0F98A8324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clrChange>
                  <a:clrFrom>
                    <a:srgbClr val="C7E9F0"/>
                  </a:clrFrom>
                  <a:clrTo>
                    <a:srgbClr val="C7E9F0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9">
                        <a14:imgEffect>
                          <a14:backgroundRemoval t="10000" b="90000" l="10000" r="90000"/>
                        </a14:imgEffect>
                        <a14:imgEffect>
                          <a14:sharpenSoften amount="61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238451" y="3963064"/>
                <a:ext cx="2923597" cy="1348132"/>
              </a:xfrm>
              <a:prstGeom prst="rect">
                <a:avLst/>
              </a:prstGeom>
            </p:spPr>
          </p:pic>
          <p:pic>
            <p:nvPicPr>
              <p:cNvPr id="19" name="Picture 18">
                <a:extLst>
                  <a:ext uri="{FF2B5EF4-FFF2-40B4-BE49-F238E27FC236}">
                    <a16:creationId xmlns:a16="http://schemas.microsoft.com/office/drawing/2014/main" id="{786C5461-8BE5-A540-9E7B-24864CC44F5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clrChange>
                  <a:clrFrom>
                    <a:srgbClr val="CDEBF0"/>
                  </a:clrFrom>
                  <a:clrTo>
                    <a:srgbClr val="CDEBF0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sharpenSoften amount="65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763927" y="1428493"/>
                <a:ext cx="2398121" cy="1348133"/>
              </a:xfrm>
              <a:prstGeom prst="rect">
                <a:avLst/>
              </a:prstGeom>
            </p:spPr>
          </p:pic>
          <p:pic>
            <p:nvPicPr>
              <p:cNvPr id="17" name="Picture 16">
                <a:extLst>
                  <a:ext uri="{FF2B5EF4-FFF2-40B4-BE49-F238E27FC236}">
                    <a16:creationId xmlns:a16="http://schemas.microsoft.com/office/drawing/2014/main" id="{A459EDD2-88B0-344A-8A96-0021058361D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clrChange>
                  <a:clrFrom>
                    <a:srgbClr val="CDEBF0"/>
                  </a:clrFrom>
                  <a:clrTo>
                    <a:srgbClr val="CDEBF0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13">
                        <a14:imgEffect>
                          <a14:sharpenSoften amount="67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127163" y="2397024"/>
                <a:ext cx="2573087" cy="1529944"/>
              </a:xfrm>
              <a:prstGeom prst="rect">
                <a:avLst/>
              </a:prstGeom>
            </p:spPr>
          </p:pic>
          <p:sp>
            <p:nvSpPr>
              <p:cNvPr id="21" name="Freeform 20">
                <a:extLst>
                  <a:ext uri="{FF2B5EF4-FFF2-40B4-BE49-F238E27FC236}">
                    <a16:creationId xmlns:a16="http://schemas.microsoft.com/office/drawing/2014/main" id="{475D671A-C7A9-1C4A-A5BB-7D2AF6F4FAE4}"/>
                  </a:ext>
                </a:extLst>
              </p:cNvPr>
              <p:cNvSpPr/>
              <p:nvPr/>
            </p:nvSpPr>
            <p:spPr>
              <a:xfrm>
                <a:off x="5994467" y="745411"/>
                <a:ext cx="1278885" cy="1208505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8885" h="1208505">
                    <a:moveTo>
                      <a:pt x="1278885" y="5347"/>
                    </a:moveTo>
                    <a:cubicBezTo>
                      <a:pt x="1043601" y="-2674"/>
                      <a:pt x="808317" y="-10695"/>
                      <a:pt x="637201" y="53473"/>
                    </a:cubicBezTo>
                    <a:cubicBezTo>
                      <a:pt x="466085" y="117641"/>
                      <a:pt x="353790" y="267368"/>
                      <a:pt x="252190" y="390357"/>
                    </a:cubicBezTo>
                    <a:cubicBezTo>
                      <a:pt x="150590" y="513346"/>
                      <a:pt x="67706" y="655052"/>
                      <a:pt x="27601" y="791410"/>
                    </a:cubicBezTo>
                    <a:cubicBezTo>
                      <a:pt x="-12504" y="927768"/>
                      <a:pt x="-473" y="1068136"/>
                      <a:pt x="11559" y="1208505"/>
                    </a:cubicBezTo>
                  </a:path>
                </a:pathLst>
              </a:custGeom>
              <a:noFill/>
              <a:ln w="381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VN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493BC3F5-B02A-1C44-B20B-59381F129F6E}"/>
                  </a:ext>
                </a:extLst>
              </p:cNvPr>
              <p:cNvSpPr/>
              <p:nvPr/>
            </p:nvSpPr>
            <p:spPr>
              <a:xfrm>
                <a:off x="5733975" y="897811"/>
                <a:ext cx="1691778" cy="1208505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8885" h="1208505">
                    <a:moveTo>
                      <a:pt x="1278885" y="5347"/>
                    </a:moveTo>
                    <a:cubicBezTo>
                      <a:pt x="1043601" y="-2674"/>
                      <a:pt x="808317" y="-10695"/>
                      <a:pt x="637201" y="53473"/>
                    </a:cubicBezTo>
                    <a:cubicBezTo>
                      <a:pt x="466085" y="117641"/>
                      <a:pt x="353790" y="267368"/>
                      <a:pt x="252190" y="390357"/>
                    </a:cubicBezTo>
                    <a:cubicBezTo>
                      <a:pt x="150590" y="513346"/>
                      <a:pt x="67706" y="655052"/>
                      <a:pt x="27601" y="791410"/>
                    </a:cubicBezTo>
                    <a:cubicBezTo>
                      <a:pt x="-12504" y="927768"/>
                      <a:pt x="-473" y="1068136"/>
                      <a:pt x="11559" y="1208505"/>
                    </a:cubicBezTo>
                  </a:path>
                </a:pathLst>
              </a:custGeom>
              <a:noFill/>
              <a:ln w="38100"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VN"/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B1515B8C-0C04-F147-9ABB-457C9E048E7C}"/>
                  </a:ext>
                </a:extLst>
              </p:cNvPr>
              <p:cNvSpPr/>
              <p:nvPr/>
            </p:nvSpPr>
            <p:spPr>
              <a:xfrm rot="4897456">
                <a:off x="8350022" y="498558"/>
                <a:ext cx="1189495" cy="1393492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  <a:gd name="connsiteX0" fmla="*/ 1307159 w 1307159"/>
                  <a:gd name="connsiteY0" fmla="*/ 369 h 1362237"/>
                  <a:gd name="connsiteX1" fmla="*/ 637201 w 1307159"/>
                  <a:gd name="connsiteY1" fmla="*/ 207205 h 1362237"/>
                  <a:gd name="connsiteX2" fmla="*/ 252190 w 1307159"/>
                  <a:gd name="connsiteY2" fmla="*/ 544089 h 1362237"/>
                  <a:gd name="connsiteX3" fmla="*/ 27601 w 1307159"/>
                  <a:gd name="connsiteY3" fmla="*/ 945142 h 1362237"/>
                  <a:gd name="connsiteX4" fmla="*/ 11559 w 1307159"/>
                  <a:gd name="connsiteY4" fmla="*/ 1362237 h 1362237"/>
                  <a:gd name="connsiteX0" fmla="*/ 1439289 w 1439289"/>
                  <a:gd name="connsiteY0" fmla="*/ 369 h 1393492"/>
                  <a:gd name="connsiteX1" fmla="*/ 769331 w 1439289"/>
                  <a:gd name="connsiteY1" fmla="*/ 207205 h 1393492"/>
                  <a:gd name="connsiteX2" fmla="*/ 384320 w 1439289"/>
                  <a:gd name="connsiteY2" fmla="*/ 544089 h 1393492"/>
                  <a:gd name="connsiteX3" fmla="*/ 159731 w 1439289"/>
                  <a:gd name="connsiteY3" fmla="*/ 945142 h 1393492"/>
                  <a:gd name="connsiteX4" fmla="*/ 779 w 1439289"/>
                  <a:gd name="connsiteY4" fmla="*/ 1393492 h 139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9289" h="1393492">
                    <a:moveTo>
                      <a:pt x="1439289" y="369"/>
                    </a:moveTo>
                    <a:cubicBezTo>
                      <a:pt x="1204005" y="-7652"/>
                      <a:pt x="945159" y="116585"/>
                      <a:pt x="769331" y="207205"/>
                    </a:cubicBezTo>
                    <a:cubicBezTo>
                      <a:pt x="593503" y="297825"/>
                      <a:pt x="485920" y="421100"/>
                      <a:pt x="384320" y="544089"/>
                    </a:cubicBezTo>
                    <a:cubicBezTo>
                      <a:pt x="282720" y="667078"/>
                      <a:pt x="199836" y="808784"/>
                      <a:pt x="159731" y="945142"/>
                    </a:cubicBezTo>
                    <a:cubicBezTo>
                      <a:pt x="119626" y="1081500"/>
                      <a:pt x="-11253" y="1253123"/>
                      <a:pt x="779" y="1393492"/>
                    </a:cubicBezTo>
                  </a:path>
                </a:pathLst>
              </a:custGeom>
              <a:noFill/>
              <a:ln w="38100">
                <a:solidFill>
                  <a:schemeClr val="bg1">
                    <a:alpha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VN"/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A49963BC-300B-7141-AE32-36617B20E303}"/>
                  </a:ext>
                </a:extLst>
              </p:cNvPr>
              <p:cNvSpPr/>
              <p:nvPr/>
            </p:nvSpPr>
            <p:spPr>
              <a:xfrm rot="4897456">
                <a:off x="10250672" y="2121345"/>
                <a:ext cx="1016275" cy="784910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  <a:gd name="connsiteX0" fmla="*/ 1307159 w 1307159"/>
                  <a:gd name="connsiteY0" fmla="*/ 369 h 1362237"/>
                  <a:gd name="connsiteX1" fmla="*/ 637201 w 1307159"/>
                  <a:gd name="connsiteY1" fmla="*/ 207205 h 1362237"/>
                  <a:gd name="connsiteX2" fmla="*/ 252190 w 1307159"/>
                  <a:gd name="connsiteY2" fmla="*/ 544089 h 1362237"/>
                  <a:gd name="connsiteX3" fmla="*/ 27601 w 1307159"/>
                  <a:gd name="connsiteY3" fmla="*/ 945142 h 1362237"/>
                  <a:gd name="connsiteX4" fmla="*/ 11559 w 1307159"/>
                  <a:gd name="connsiteY4" fmla="*/ 1362237 h 1362237"/>
                  <a:gd name="connsiteX0" fmla="*/ 1439289 w 1439289"/>
                  <a:gd name="connsiteY0" fmla="*/ 369 h 1393492"/>
                  <a:gd name="connsiteX1" fmla="*/ 769331 w 1439289"/>
                  <a:gd name="connsiteY1" fmla="*/ 207205 h 1393492"/>
                  <a:gd name="connsiteX2" fmla="*/ 384320 w 1439289"/>
                  <a:gd name="connsiteY2" fmla="*/ 544089 h 1393492"/>
                  <a:gd name="connsiteX3" fmla="*/ 159731 w 1439289"/>
                  <a:gd name="connsiteY3" fmla="*/ 945142 h 1393492"/>
                  <a:gd name="connsiteX4" fmla="*/ 779 w 1439289"/>
                  <a:gd name="connsiteY4" fmla="*/ 1393492 h 139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9289" h="1393492">
                    <a:moveTo>
                      <a:pt x="1439289" y="369"/>
                    </a:moveTo>
                    <a:cubicBezTo>
                      <a:pt x="1204005" y="-7652"/>
                      <a:pt x="945159" y="116585"/>
                      <a:pt x="769331" y="207205"/>
                    </a:cubicBezTo>
                    <a:cubicBezTo>
                      <a:pt x="593503" y="297825"/>
                      <a:pt x="485920" y="421100"/>
                      <a:pt x="384320" y="544089"/>
                    </a:cubicBezTo>
                    <a:cubicBezTo>
                      <a:pt x="282720" y="667078"/>
                      <a:pt x="199836" y="808784"/>
                      <a:pt x="159731" y="945142"/>
                    </a:cubicBezTo>
                    <a:cubicBezTo>
                      <a:pt x="119626" y="1081500"/>
                      <a:pt x="-11253" y="1253123"/>
                      <a:pt x="779" y="1393492"/>
                    </a:cubicBezTo>
                  </a:path>
                </a:pathLst>
              </a:custGeom>
              <a:noFill/>
              <a:ln w="38100">
                <a:solidFill>
                  <a:schemeClr val="bg1">
                    <a:alpha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VN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7C5B1B91-3435-C34F-AE5B-105201EE4B34}"/>
                  </a:ext>
                </a:extLst>
              </p:cNvPr>
              <p:cNvSpPr/>
              <p:nvPr/>
            </p:nvSpPr>
            <p:spPr>
              <a:xfrm rot="17126528">
                <a:off x="5551192" y="4487002"/>
                <a:ext cx="1016275" cy="784910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  <a:gd name="connsiteX0" fmla="*/ 1307159 w 1307159"/>
                  <a:gd name="connsiteY0" fmla="*/ 369 h 1362237"/>
                  <a:gd name="connsiteX1" fmla="*/ 637201 w 1307159"/>
                  <a:gd name="connsiteY1" fmla="*/ 207205 h 1362237"/>
                  <a:gd name="connsiteX2" fmla="*/ 252190 w 1307159"/>
                  <a:gd name="connsiteY2" fmla="*/ 544089 h 1362237"/>
                  <a:gd name="connsiteX3" fmla="*/ 27601 w 1307159"/>
                  <a:gd name="connsiteY3" fmla="*/ 945142 h 1362237"/>
                  <a:gd name="connsiteX4" fmla="*/ 11559 w 1307159"/>
                  <a:gd name="connsiteY4" fmla="*/ 1362237 h 1362237"/>
                  <a:gd name="connsiteX0" fmla="*/ 1439289 w 1439289"/>
                  <a:gd name="connsiteY0" fmla="*/ 369 h 1393492"/>
                  <a:gd name="connsiteX1" fmla="*/ 769331 w 1439289"/>
                  <a:gd name="connsiteY1" fmla="*/ 207205 h 1393492"/>
                  <a:gd name="connsiteX2" fmla="*/ 384320 w 1439289"/>
                  <a:gd name="connsiteY2" fmla="*/ 544089 h 1393492"/>
                  <a:gd name="connsiteX3" fmla="*/ 159731 w 1439289"/>
                  <a:gd name="connsiteY3" fmla="*/ 945142 h 1393492"/>
                  <a:gd name="connsiteX4" fmla="*/ 779 w 1439289"/>
                  <a:gd name="connsiteY4" fmla="*/ 1393492 h 139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9289" h="1393492">
                    <a:moveTo>
                      <a:pt x="1439289" y="369"/>
                    </a:moveTo>
                    <a:cubicBezTo>
                      <a:pt x="1204005" y="-7652"/>
                      <a:pt x="945159" y="116585"/>
                      <a:pt x="769331" y="207205"/>
                    </a:cubicBezTo>
                    <a:cubicBezTo>
                      <a:pt x="593503" y="297825"/>
                      <a:pt x="485920" y="421100"/>
                      <a:pt x="384320" y="544089"/>
                    </a:cubicBezTo>
                    <a:cubicBezTo>
                      <a:pt x="282720" y="667078"/>
                      <a:pt x="199836" y="808784"/>
                      <a:pt x="159731" y="945142"/>
                    </a:cubicBezTo>
                    <a:cubicBezTo>
                      <a:pt x="119626" y="1081500"/>
                      <a:pt x="-11253" y="1253123"/>
                      <a:pt x="779" y="1393492"/>
                    </a:cubicBezTo>
                  </a:path>
                </a:pathLst>
              </a:custGeom>
              <a:noFill/>
              <a:ln w="38100">
                <a:solidFill>
                  <a:schemeClr val="accent5">
                    <a:lumMod val="20000"/>
                    <a:lumOff val="80000"/>
                    <a:alpha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VN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08DD7DB1-8C05-274B-B4B7-8A2C6D31329E}"/>
                  </a:ext>
                </a:extLst>
              </p:cNvPr>
              <p:cNvSpPr/>
              <p:nvPr/>
            </p:nvSpPr>
            <p:spPr>
              <a:xfrm rot="17126528">
                <a:off x="5486329" y="2473545"/>
                <a:ext cx="1016275" cy="784910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  <a:gd name="connsiteX0" fmla="*/ 1307159 w 1307159"/>
                  <a:gd name="connsiteY0" fmla="*/ 369 h 1362237"/>
                  <a:gd name="connsiteX1" fmla="*/ 637201 w 1307159"/>
                  <a:gd name="connsiteY1" fmla="*/ 207205 h 1362237"/>
                  <a:gd name="connsiteX2" fmla="*/ 252190 w 1307159"/>
                  <a:gd name="connsiteY2" fmla="*/ 544089 h 1362237"/>
                  <a:gd name="connsiteX3" fmla="*/ 27601 w 1307159"/>
                  <a:gd name="connsiteY3" fmla="*/ 945142 h 1362237"/>
                  <a:gd name="connsiteX4" fmla="*/ 11559 w 1307159"/>
                  <a:gd name="connsiteY4" fmla="*/ 1362237 h 1362237"/>
                  <a:gd name="connsiteX0" fmla="*/ 1439289 w 1439289"/>
                  <a:gd name="connsiteY0" fmla="*/ 369 h 1393492"/>
                  <a:gd name="connsiteX1" fmla="*/ 769331 w 1439289"/>
                  <a:gd name="connsiteY1" fmla="*/ 207205 h 1393492"/>
                  <a:gd name="connsiteX2" fmla="*/ 384320 w 1439289"/>
                  <a:gd name="connsiteY2" fmla="*/ 544089 h 1393492"/>
                  <a:gd name="connsiteX3" fmla="*/ 159731 w 1439289"/>
                  <a:gd name="connsiteY3" fmla="*/ 945142 h 1393492"/>
                  <a:gd name="connsiteX4" fmla="*/ 779 w 1439289"/>
                  <a:gd name="connsiteY4" fmla="*/ 1393492 h 139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9289" h="1393492">
                    <a:moveTo>
                      <a:pt x="1439289" y="369"/>
                    </a:moveTo>
                    <a:cubicBezTo>
                      <a:pt x="1204005" y="-7652"/>
                      <a:pt x="945159" y="116585"/>
                      <a:pt x="769331" y="207205"/>
                    </a:cubicBezTo>
                    <a:cubicBezTo>
                      <a:pt x="593503" y="297825"/>
                      <a:pt x="485920" y="421100"/>
                      <a:pt x="384320" y="544089"/>
                    </a:cubicBezTo>
                    <a:cubicBezTo>
                      <a:pt x="282720" y="667078"/>
                      <a:pt x="199836" y="808784"/>
                      <a:pt x="159731" y="945142"/>
                    </a:cubicBezTo>
                    <a:cubicBezTo>
                      <a:pt x="119626" y="1081500"/>
                      <a:pt x="-11253" y="1253123"/>
                      <a:pt x="779" y="1393492"/>
                    </a:cubicBezTo>
                  </a:path>
                </a:pathLst>
              </a:custGeom>
              <a:noFill/>
              <a:ln w="38100">
                <a:solidFill>
                  <a:schemeClr val="bg1">
                    <a:alpha val="74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VN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0438EE88-2477-9043-9181-B42FE0AF2332}"/>
                  </a:ext>
                </a:extLst>
              </p:cNvPr>
              <p:cNvSpPr/>
              <p:nvPr/>
            </p:nvSpPr>
            <p:spPr>
              <a:xfrm rot="11091268">
                <a:off x="9880136" y="5210865"/>
                <a:ext cx="1016275" cy="784910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  <a:gd name="connsiteX0" fmla="*/ 1307159 w 1307159"/>
                  <a:gd name="connsiteY0" fmla="*/ 369 h 1362237"/>
                  <a:gd name="connsiteX1" fmla="*/ 637201 w 1307159"/>
                  <a:gd name="connsiteY1" fmla="*/ 207205 h 1362237"/>
                  <a:gd name="connsiteX2" fmla="*/ 252190 w 1307159"/>
                  <a:gd name="connsiteY2" fmla="*/ 544089 h 1362237"/>
                  <a:gd name="connsiteX3" fmla="*/ 27601 w 1307159"/>
                  <a:gd name="connsiteY3" fmla="*/ 945142 h 1362237"/>
                  <a:gd name="connsiteX4" fmla="*/ 11559 w 1307159"/>
                  <a:gd name="connsiteY4" fmla="*/ 1362237 h 1362237"/>
                  <a:gd name="connsiteX0" fmla="*/ 1439289 w 1439289"/>
                  <a:gd name="connsiteY0" fmla="*/ 369 h 1393492"/>
                  <a:gd name="connsiteX1" fmla="*/ 769331 w 1439289"/>
                  <a:gd name="connsiteY1" fmla="*/ 207205 h 1393492"/>
                  <a:gd name="connsiteX2" fmla="*/ 384320 w 1439289"/>
                  <a:gd name="connsiteY2" fmla="*/ 544089 h 1393492"/>
                  <a:gd name="connsiteX3" fmla="*/ 159731 w 1439289"/>
                  <a:gd name="connsiteY3" fmla="*/ 945142 h 1393492"/>
                  <a:gd name="connsiteX4" fmla="*/ 779 w 1439289"/>
                  <a:gd name="connsiteY4" fmla="*/ 1393492 h 139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9289" h="1393492">
                    <a:moveTo>
                      <a:pt x="1439289" y="369"/>
                    </a:moveTo>
                    <a:cubicBezTo>
                      <a:pt x="1204005" y="-7652"/>
                      <a:pt x="945159" y="116585"/>
                      <a:pt x="769331" y="207205"/>
                    </a:cubicBezTo>
                    <a:cubicBezTo>
                      <a:pt x="593503" y="297825"/>
                      <a:pt x="485920" y="421100"/>
                      <a:pt x="384320" y="544089"/>
                    </a:cubicBezTo>
                    <a:cubicBezTo>
                      <a:pt x="282720" y="667078"/>
                      <a:pt x="199836" y="808784"/>
                      <a:pt x="159731" y="945142"/>
                    </a:cubicBezTo>
                    <a:cubicBezTo>
                      <a:pt x="119626" y="1081500"/>
                      <a:pt x="-11253" y="1253123"/>
                      <a:pt x="779" y="1393492"/>
                    </a:cubicBezTo>
                  </a:path>
                </a:pathLst>
              </a:custGeom>
              <a:noFill/>
              <a:ln w="38100">
                <a:solidFill>
                  <a:schemeClr val="bg1">
                    <a:alpha val="74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VN"/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3BBA8653-5CAD-2B44-A866-0315F6DD4E10}"/>
                  </a:ext>
                </a:extLst>
              </p:cNvPr>
              <p:cNvSpPr/>
              <p:nvPr/>
            </p:nvSpPr>
            <p:spPr>
              <a:xfrm rot="14572558">
                <a:off x="5950891" y="4929216"/>
                <a:ext cx="1016275" cy="784910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  <a:gd name="connsiteX0" fmla="*/ 1307159 w 1307159"/>
                  <a:gd name="connsiteY0" fmla="*/ 369 h 1362237"/>
                  <a:gd name="connsiteX1" fmla="*/ 637201 w 1307159"/>
                  <a:gd name="connsiteY1" fmla="*/ 207205 h 1362237"/>
                  <a:gd name="connsiteX2" fmla="*/ 252190 w 1307159"/>
                  <a:gd name="connsiteY2" fmla="*/ 544089 h 1362237"/>
                  <a:gd name="connsiteX3" fmla="*/ 27601 w 1307159"/>
                  <a:gd name="connsiteY3" fmla="*/ 945142 h 1362237"/>
                  <a:gd name="connsiteX4" fmla="*/ 11559 w 1307159"/>
                  <a:gd name="connsiteY4" fmla="*/ 1362237 h 1362237"/>
                  <a:gd name="connsiteX0" fmla="*/ 1439289 w 1439289"/>
                  <a:gd name="connsiteY0" fmla="*/ 369 h 1393492"/>
                  <a:gd name="connsiteX1" fmla="*/ 769331 w 1439289"/>
                  <a:gd name="connsiteY1" fmla="*/ 207205 h 1393492"/>
                  <a:gd name="connsiteX2" fmla="*/ 384320 w 1439289"/>
                  <a:gd name="connsiteY2" fmla="*/ 544089 h 1393492"/>
                  <a:gd name="connsiteX3" fmla="*/ 159731 w 1439289"/>
                  <a:gd name="connsiteY3" fmla="*/ 945142 h 1393492"/>
                  <a:gd name="connsiteX4" fmla="*/ 779 w 1439289"/>
                  <a:gd name="connsiteY4" fmla="*/ 1393492 h 139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9289" h="1393492">
                    <a:moveTo>
                      <a:pt x="1439289" y="369"/>
                    </a:moveTo>
                    <a:cubicBezTo>
                      <a:pt x="1204005" y="-7652"/>
                      <a:pt x="945159" y="116585"/>
                      <a:pt x="769331" y="207205"/>
                    </a:cubicBezTo>
                    <a:cubicBezTo>
                      <a:pt x="593503" y="297825"/>
                      <a:pt x="485920" y="421100"/>
                      <a:pt x="384320" y="544089"/>
                    </a:cubicBezTo>
                    <a:cubicBezTo>
                      <a:pt x="282720" y="667078"/>
                      <a:pt x="199836" y="808784"/>
                      <a:pt x="159731" y="945142"/>
                    </a:cubicBezTo>
                    <a:cubicBezTo>
                      <a:pt x="119626" y="1081500"/>
                      <a:pt x="-11253" y="1253123"/>
                      <a:pt x="779" y="1393492"/>
                    </a:cubicBezTo>
                  </a:path>
                </a:pathLst>
              </a:custGeom>
              <a:noFill/>
              <a:ln w="38100">
                <a:solidFill>
                  <a:schemeClr val="bg1">
                    <a:alpha val="74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VN"/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FA3B7D84-B6D2-FA44-9E64-04F6795AE56D}"/>
                  </a:ext>
                </a:extLst>
              </p:cNvPr>
              <p:cNvSpPr/>
              <p:nvPr/>
            </p:nvSpPr>
            <p:spPr>
              <a:xfrm rot="11091268">
                <a:off x="8367669" y="4910728"/>
                <a:ext cx="1016275" cy="203254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  <a:gd name="connsiteX0" fmla="*/ 1307159 w 1307159"/>
                  <a:gd name="connsiteY0" fmla="*/ 369 h 1362237"/>
                  <a:gd name="connsiteX1" fmla="*/ 637201 w 1307159"/>
                  <a:gd name="connsiteY1" fmla="*/ 207205 h 1362237"/>
                  <a:gd name="connsiteX2" fmla="*/ 252190 w 1307159"/>
                  <a:gd name="connsiteY2" fmla="*/ 544089 h 1362237"/>
                  <a:gd name="connsiteX3" fmla="*/ 27601 w 1307159"/>
                  <a:gd name="connsiteY3" fmla="*/ 945142 h 1362237"/>
                  <a:gd name="connsiteX4" fmla="*/ 11559 w 1307159"/>
                  <a:gd name="connsiteY4" fmla="*/ 1362237 h 1362237"/>
                  <a:gd name="connsiteX0" fmla="*/ 1439289 w 1439289"/>
                  <a:gd name="connsiteY0" fmla="*/ 369 h 1393492"/>
                  <a:gd name="connsiteX1" fmla="*/ 769331 w 1439289"/>
                  <a:gd name="connsiteY1" fmla="*/ 207205 h 1393492"/>
                  <a:gd name="connsiteX2" fmla="*/ 384320 w 1439289"/>
                  <a:gd name="connsiteY2" fmla="*/ 544089 h 1393492"/>
                  <a:gd name="connsiteX3" fmla="*/ 159731 w 1439289"/>
                  <a:gd name="connsiteY3" fmla="*/ 945142 h 1393492"/>
                  <a:gd name="connsiteX4" fmla="*/ 779 w 1439289"/>
                  <a:gd name="connsiteY4" fmla="*/ 1393492 h 139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9289" h="1393492">
                    <a:moveTo>
                      <a:pt x="1439289" y="369"/>
                    </a:moveTo>
                    <a:cubicBezTo>
                      <a:pt x="1204005" y="-7652"/>
                      <a:pt x="945159" y="116585"/>
                      <a:pt x="769331" y="207205"/>
                    </a:cubicBezTo>
                    <a:cubicBezTo>
                      <a:pt x="593503" y="297825"/>
                      <a:pt x="485920" y="421100"/>
                      <a:pt x="384320" y="544089"/>
                    </a:cubicBezTo>
                    <a:cubicBezTo>
                      <a:pt x="282720" y="667078"/>
                      <a:pt x="199836" y="808784"/>
                      <a:pt x="159731" y="945142"/>
                    </a:cubicBezTo>
                    <a:cubicBezTo>
                      <a:pt x="119626" y="1081500"/>
                      <a:pt x="-11253" y="1253123"/>
                      <a:pt x="779" y="1393492"/>
                    </a:cubicBezTo>
                  </a:path>
                </a:pathLst>
              </a:custGeom>
              <a:noFill/>
              <a:ln w="38100">
                <a:solidFill>
                  <a:schemeClr val="bg1">
                    <a:alpha val="74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VN"/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C8BE45DB-D6EE-7D48-BCC9-7C0867F5A6DA}"/>
                  </a:ext>
                </a:extLst>
              </p:cNvPr>
              <p:cNvSpPr/>
              <p:nvPr/>
            </p:nvSpPr>
            <p:spPr>
              <a:xfrm rot="11091268">
                <a:off x="8120483" y="3435715"/>
                <a:ext cx="576256" cy="107411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  <a:gd name="connsiteX0" fmla="*/ 1307159 w 1307159"/>
                  <a:gd name="connsiteY0" fmla="*/ 369 h 1362237"/>
                  <a:gd name="connsiteX1" fmla="*/ 637201 w 1307159"/>
                  <a:gd name="connsiteY1" fmla="*/ 207205 h 1362237"/>
                  <a:gd name="connsiteX2" fmla="*/ 252190 w 1307159"/>
                  <a:gd name="connsiteY2" fmla="*/ 544089 h 1362237"/>
                  <a:gd name="connsiteX3" fmla="*/ 27601 w 1307159"/>
                  <a:gd name="connsiteY3" fmla="*/ 945142 h 1362237"/>
                  <a:gd name="connsiteX4" fmla="*/ 11559 w 1307159"/>
                  <a:gd name="connsiteY4" fmla="*/ 1362237 h 1362237"/>
                  <a:gd name="connsiteX0" fmla="*/ 1439289 w 1439289"/>
                  <a:gd name="connsiteY0" fmla="*/ 369 h 1393492"/>
                  <a:gd name="connsiteX1" fmla="*/ 769331 w 1439289"/>
                  <a:gd name="connsiteY1" fmla="*/ 207205 h 1393492"/>
                  <a:gd name="connsiteX2" fmla="*/ 384320 w 1439289"/>
                  <a:gd name="connsiteY2" fmla="*/ 544089 h 1393492"/>
                  <a:gd name="connsiteX3" fmla="*/ 159731 w 1439289"/>
                  <a:gd name="connsiteY3" fmla="*/ 945142 h 1393492"/>
                  <a:gd name="connsiteX4" fmla="*/ 779 w 1439289"/>
                  <a:gd name="connsiteY4" fmla="*/ 1393492 h 139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9289" h="1393492">
                    <a:moveTo>
                      <a:pt x="1439289" y="369"/>
                    </a:moveTo>
                    <a:cubicBezTo>
                      <a:pt x="1204005" y="-7652"/>
                      <a:pt x="945159" y="116585"/>
                      <a:pt x="769331" y="207205"/>
                    </a:cubicBezTo>
                    <a:cubicBezTo>
                      <a:pt x="593503" y="297825"/>
                      <a:pt x="485920" y="421100"/>
                      <a:pt x="384320" y="544089"/>
                    </a:cubicBezTo>
                    <a:cubicBezTo>
                      <a:pt x="282720" y="667078"/>
                      <a:pt x="199836" y="808784"/>
                      <a:pt x="159731" y="945142"/>
                    </a:cubicBezTo>
                    <a:cubicBezTo>
                      <a:pt x="119626" y="1081500"/>
                      <a:pt x="-11253" y="1253123"/>
                      <a:pt x="779" y="1393492"/>
                    </a:cubicBezTo>
                  </a:path>
                </a:pathLst>
              </a:custGeom>
              <a:noFill/>
              <a:ln w="38100">
                <a:solidFill>
                  <a:schemeClr val="bg1">
                    <a:alpha val="74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VN"/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D7423577-B246-7A40-9837-F668A043516C}"/>
                  </a:ext>
                </a:extLst>
              </p:cNvPr>
              <p:cNvSpPr/>
              <p:nvPr/>
            </p:nvSpPr>
            <p:spPr>
              <a:xfrm rot="15725445">
                <a:off x="6328762" y="4157075"/>
                <a:ext cx="1020874" cy="671776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  <a:gd name="connsiteX0" fmla="*/ 1307159 w 1307159"/>
                  <a:gd name="connsiteY0" fmla="*/ 369 h 1362237"/>
                  <a:gd name="connsiteX1" fmla="*/ 637201 w 1307159"/>
                  <a:gd name="connsiteY1" fmla="*/ 207205 h 1362237"/>
                  <a:gd name="connsiteX2" fmla="*/ 252190 w 1307159"/>
                  <a:gd name="connsiteY2" fmla="*/ 544089 h 1362237"/>
                  <a:gd name="connsiteX3" fmla="*/ 27601 w 1307159"/>
                  <a:gd name="connsiteY3" fmla="*/ 945142 h 1362237"/>
                  <a:gd name="connsiteX4" fmla="*/ 11559 w 1307159"/>
                  <a:gd name="connsiteY4" fmla="*/ 1362237 h 1362237"/>
                  <a:gd name="connsiteX0" fmla="*/ 1439289 w 1439289"/>
                  <a:gd name="connsiteY0" fmla="*/ 369 h 1393492"/>
                  <a:gd name="connsiteX1" fmla="*/ 769331 w 1439289"/>
                  <a:gd name="connsiteY1" fmla="*/ 207205 h 1393492"/>
                  <a:gd name="connsiteX2" fmla="*/ 384320 w 1439289"/>
                  <a:gd name="connsiteY2" fmla="*/ 544089 h 1393492"/>
                  <a:gd name="connsiteX3" fmla="*/ 159731 w 1439289"/>
                  <a:gd name="connsiteY3" fmla="*/ 945142 h 1393492"/>
                  <a:gd name="connsiteX4" fmla="*/ 779 w 1439289"/>
                  <a:gd name="connsiteY4" fmla="*/ 1393492 h 139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9289" h="1393492">
                    <a:moveTo>
                      <a:pt x="1439289" y="369"/>
                    </a:moveTo>
                    <a:cubicBezTo>
                      <a:pt x="1204005" y="-7652"/>
                      <a:pt x="945159" y="116585"/>
                      <a:pt x="769331" y="207205"/>
                    </a:cubicBezTo>
                    <a:cubicBezTo>
                      <a:pt x="593503" y="297825"/>
                      <a:pt x="485920" y="421100"/>
                      <a:pt x="384320" y="544089"/>
                    </a:cubicBezTo>
                    <a:cubicBezTo>
                      <a:pt x="282720" y="667078"/>
                      <a:pt x="199836" y="808784"/>
                      <a:pt x="159731" y="945142"/>
                    </a:cubicBezTo>
                    <a:cubicBezTo>
                      <a:pt x="119626" y="1081500"/>
                      <a:pt x="-11253" y="1253123"/>
                      <a:pt x="779" y="1393492"/>
                    </a:cubicBezTo>
                  </a:path>
                </a:pathLst>
              </a:custGeom>
              <a:noFill/>
              <a:ln w="38100">
                <a:solidFill>
                  <a:schemeClr val="bg1">
                    <a:alpha val="74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VN"/>
              </a:p>
            </p:txBody>
          </p:sp>
          <p:sp>
            <p:nvSpPr>
              <p:cNvPr id="22" name="Freeform 21">
                <a:extLst>
                  <a:ext uri="{FF2B5EF4-FFF2-40B4-BE49-F238E27FC236}">
                    <a16:creationId xmlns:a16="http://schemas.microsoft.com/office/drawing/2014/main" id="{E88654CB-9453-2041-9BCB-9CB01275A4A8}"/>
                  </a:ext>
                </a:extLst>
              </p:cNvPr>
              <p:cNvSpPr/>
              <p:nvPr/>
            </p:nvSpPr>
            <p:spPr>
              <a:xfrm>
                <a:off x="9047747" y="2532342"/>
                <a:ext cx="753979" cy="162732"/>
              </a:xfrm>
              <a:custGeom>
                <a:avLst/>
                <a:gdLst>
                  <a:gd name="connsiteX0" fmla="*/ 0 w 753979"/>
                  <a:gd name="connsiteY0" fmla="*/ 82521 h 162732"/>
                  <a:gd name="connsiteX1" fmla="*/ 304800 w 753979"/>
                  <a:gd name="connsiteY1" fmla="*/ 2311 h 162732"/>
                  <a:gd name="connsiteX2" fmla="*/ 529390 w 753979"/>
                  <a:gd name="connsiteY2" fmla="*/ 34395 h 162732"/>
                  <a:gd name="connsiteX3" fmla="*/ 753979 w 753979"/>
                  <a:gd name="connsiteY3" fmla="*/ 162732 h 162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3979" h="162732">
                    <a:moveTo>
                      <a:pt x="0" y="82521"/>
                    </a:moveTo>
                    <a:cubicBezTo>
                      <a:pt x="108284" y="46426"/>
                      <a:pt x="216568" y="10332"/>
                      <a:pt x="304800" y="2311"/>
                    </a:cubicBezTo>
                    <a:cubicBezTo>
                      <a:pt x="393032" y="-5710"/>
                      <a:pt x="454527" y="7658"/>
                      <a:pt x="529390" y="34395"/>
                    </a:cubicBezTo>
                    <a:cubicBezTo>
                      <a:pt x="604253" y="61132"/>
                      <a:pt x="679116" y="111932"/>
                      <a:pt x="753979" y="162732"/>
                    </a:cubicBezTo>
                  </a:path>
                </a:pathLst>
              </a:cu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VN"/>
              </a:p>
            </p:txBody>
          </p:sp>
          <p:sp>
            <p:nvSpPr>
              <p:cNvPr id="23" name="Freeform 22">
                <a:extLst>
                  <a:ext uri="{FF2B5EF4-FFF2-40B4-BE49-F238E27FC236}">
                    <a16:creationId xmlns:a16="http://schemas.microsoft.com/office/drawing/2014/main" id="{333A6FEF-406A-0F45-95D4-6CB3CED0B8E2}"/>
                  </a:ext>
                </a:extLst>
              </p:cNvPr>
              <p:cNvSpPr/>
              <p:nvPr/>
            </p:nvSpPr>
            <p:spPr>
              <a:xfrm>
                <a:off x="7786263" y="1796716"/>
                <a:ext cx="716053" cy="433137"/>
              </a:xfrm>
              <a:custGeom>
                <a:avLst/>
                <a:gdLst>
                  <a:gd name="connsiteX0" fmla="*/ 26242 w 716053"/>
                  <a:gd name="connsiteY0" fmla="*/ 433137 h 433137"/>
                  <a:gd name="connsiteX1" fmla="*/ 26242 w 716053"/>
                  <a:gd name="connsiteY1" fmla="*/ 240631 h 433137"/>
                  <a:gd name="connsiteX2" fmla="*/ 298958 w 716053"/>
                  <a:gd name="connsiteY2" fmla="*/ 112295 h 433137"/>
                  <a:gd name="connsiteX3" fmla="*/ 716053 w 716053"/>
                  <a:gd name="connsiteY3" fmla="*/ 0 h 433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6053" h="433137">
                    <a:moveTo>
                      <a:pt x="26242" y="433137"/>
                    </a:moveTo>
                    <a:cubicBezTo>
                      <a:pt x="3515" y="363621"/>
                      <a:pt x="-19211" y="294105"/>
                      <a:pt x="26242" y="240631"/>
                    </a:cubicBezTo>
                    <a:cubicBezTo>
                      <a:pt x="71695" y="187157"/>
                      <a:pt x="183990" y="152400"/>
                      <a:pt x="298958" y="112295"/>
                    </a:cubicBezTo>
                    <a:cubicBezTo>
                      <a:pt x="413927" y="72190"/>
                      <a:pt x="564990" y="36095"/>
                      <a:pt x="716053" y="0"/>
                    </a:cubicBezTo>
                  </a:path>
                </a:pathLst>
              </a:cu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VN"/>
              </a:p>
            </p:txBody>
          </p:sp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id="{B69F645D-9613-A549-8B95-6D1133D0C900}"/>
                  </a:ext>
                </a:extLst>
              </p:cNvPr>
              <p:cNvSpPr/>
              <p:nvPr/>
            </p:nvSpPr>
            <p:spPr>
              <a:xfrm>
                <a:off x="7170821" y="930442"/>
                <a:ext cx="1058779" cy="234170"/>
              </a:xfrm>
              <a:custGeom>
                <a:avLst/>
                <a:gdLst>
                  <a:gd name="connsiteX0" fmla="*/ 0 w 1058779"/>
                  <a:gd name="connsiteY0" fmla="*/ 64169 h 234170"/>
                  <a:gd name="connsiteX1" fmla="*/ 497305 w 1058779"/>
                  <a:gd name="connsiteY1" fmla="*/ 224590 h 234170"/>
                  <a:gd name="connsiteX2" fmla="*/ 882316 w 1058779"/>
                  <a:gd name="connsiteY2" fmla="*/ 192505 h 234170"/>
                  <a:gd name="connsiteX3" fmla="*/ 1058779 w 1058779"/>
                  <a:gd name="connsiteY3" fmla="*/ 0 h 234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8779" h="234170">
                    <a:moveTo>
                      <a:pt x="0" y="64169"/>
                    </a:moveTo>
                    <a:cubicBezTo>
                      <a:pt x="175126" y="133685"/>
                      <a:pt x="350252" y="203201"/>
                      <a:pt x="497305" y="224590"/>
                    </a:cubicBezTo>
                    <a:cubicBezTo>
                      <a:pt x="644358" y="245979"/>
                      <a:pt x="788737" y="229937"/>
                      <a:pt x="882316" y="192505"/>
                    </a:cubicBezTo>
                    <a:cubicBezTo>
                      <a:pt x="975895" y="155073"/>
                      <a:pt x="1017337" y="77536"/>
                      <a:pt x="1058779" y="0"/>
                    </a:cubicBezTo>
                  </a:path>
                </a:pathLst>
              </a:cu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VN"/>
              </a:p>
            </p:txBody>
          </p:sp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4C92CF17-8E19-574A-94AC-8096D0EAC696}"/>
                  </a:ext>
                </a:extLst>
              </p:cNvPr>
              <p:cNvSpPr/>
              <p:nvPr/>
            </p:nvSpPr>
            <p:spPr>
              <a:xfrm rot="974075">
                <a:off x="5903495" y="1764632"/>
                <a:ext cx="242696" cy="705852"/>
              </a:xfrm>
              <a:custGeom>
                <a:avLst/>
                <a:gdLst>
                  <a:gd name="connsiteX0" fmla="*/ 96253 w 242696"/>
                  <a:gd name="connsiteY0" fmla="*/ 0 h 705852"/>
                  <a:gd name="connsiteX1" fmla="*/ 240632 w 242696"/>
                  <a:gd name="connsiteY1" fmla="*/ 433136 h 705852"/>
                  <a:gd name="connsiteX2" fmla="*/ 0 w 242696"/>
                  <a:gd name="connsiteY2" fmla="*/ 705852 h 705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2696" h="705852">
                    <a:moveTo>
                      <a:pt x="96253" y="0"/>
                    </a:moveTo>
                    <a:cubicBezTo>
                      <a:pt x="176463" y="157747"/>
                      <a:pt x="256674" y="315494"/>
                      <a:pt x="240632" y="433136"/>
                    </a:cubicBezTo>
                    <a:cubicBezTo>
                      <a:pt x="224590" y="550778"/>
                      <a:pt x="112295" y="628315"/>
                      <a:pt x="0" y="705852"/>
                    </a:cubicBezTo>
                  </a:path>
                </a:pathLst>
              </a:cu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VN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DC4ECE7-CD11-3348-9AC9-F26CD86233C9}"/>
                  </a:ext>
                </a:extLst>
              </p:cNvPr>
              <p:cNvSpPr/>
              <p:nvPr/>
            </p:nvSpPr>
            <p:spPr>
              <a:xfrm>
                <a:off x="10349986" y="3625516"/>
                <a:ext cx="446351" cy="1395663"/>
              </a:xfrm>
              <a:custGeom>
                <a:avLst/>
                <a:gdLst>
                  <a:gd name="connsiteX0" fmla="*/ 612116 w 692327"/>
                  <a:gd name="connsiteY0" fmla="*/ 0 h 1395663"/>
                  <a:gd name="connsiteX1" fmla="*/ 259190 w 692327"/>
                  <a:gd name="connsiteY1" fmla="*/ 240631 h 1395663"/>
                  <a:gd name="connsiteX2" fmla="*/ 2516 w 692327"/>
                  <a:gd name="connsiteY2" fmla="*/ 593558 h 1395663"/>
                  <a:gd name="connsiteX3" fmla="*/ 162937 w 692327"/>
                  <a:gd name="connsiteY3" fmla="*/ 1138989 h 1395663"/>
                  <a:gd name="connsiteX4" fmla="*/ 692327 w 692327"/>
                  <a:gd name="connsiteY4" fmla="*/ 1395663 h 1395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2327" h="1395663">
                    <a:moveTo>
                      <a:pt x="612116" y="0"/>
                    </a:moveTo>
                    <a:cubicBezTo>
                      <a:pt x="486453" y="70852"/>
                      <a:pt x="360790" y="141705"/>
                      <a:pt x="259190" y="240631"/>
                    </a:cubicBezTo>
                    <a:cubicBezTo>
                      <a:pt x="157590" y="339557"/>
                      <a:pt x="18558" y="443832"/>
                      <a:pt x="2516" y="593558"/>
                    </a:cubicBezTo>
                    <a:cubicBezTo>
                      <a:pt x="-13526" y="743284"/>
                      <a:pt x="47968" y="1005305"/>
                      <a:pt x="162937" y="1138989"/>
                    </a:cubicBezTo>
                    <a:cubicBezTo>
                      <a:pt x="277905" y="1272673"/>
                      <a:pt x="485116" y="1334168"/>
                      <a:pt x="692327" y="1395663"/>
                    </a:cubicBezTo>
                  </a:path>
                </a:pathLst>
              </a:cu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VN"/>
              </a:p>
            </p:txBody>
          </p:sp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8DBEE43F-13DE-E245-8918-92BF735B19EC}"/>
                  </a:ext>
                </a:extLst>
              </p:cNvPr>
              <p:cNvSpPr/>
              <p:nvPr/>
            </p:nvSpPr>
            <p:spPr>
              <a:xfrm>
                <a:off x="10018506" y="2951747"/>
                <a:ext cx="1018462" cy="1090864"/>
              </a:xfrm>
              <a:custGeom>
                <a:avLst/>
                <a:gdLst>
                  <a:gd name="connsiteX0" fmla="*/ 1018462 w 1018462"/>
                  <a:gd name="connsiteY0" fmla="*/ 0 h 1090864"/>
                  <a:gd name="connsiteX1" fmla="*/ 553241 w 1018462"/>
                  <a:gd name="connsiteY1" fmla="*/ 144379 h 1090864"/>
                  <a:gd name="connsiteX2" fmla="*/ 505115 w 1018462"/>
                  <a:gd name="connsiteY2" fmla="*/ 385011 h 1090864"/>
                  <a:gd name="connsiteX3" fmla="*/ 424905 w 1018462"/>
                  <a:gd name="connsiteY3" fmla="*/ 625642 h 1090864"/>
                  <a:gd name="connsiteX4" fmla="*/ 55936 w 1018462"/>
                  <a:gd name="connsiteY4" fmla="*/ 786064 h 1090864"/>
                  <a:gd name="connsiteX5" fmla="*/ 7810 w 1018462"/>
                  <a:gd name="connsiteY5" fmla="*/ 1090864 h 1090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18462" h="1090864">
                    <a:moveTo>
                      <a:pt x="1018462" y="0"/>
                    </a:moveTo>
                    <a:cubicBezTo>
                      <a:pt x="828630" y="40105"/>
                      <a:pt x="638799" y="80211"/>
                      <a:pt x="553241" y="144379"/>
                    </a:cubicBezTo>
                    <a:cubicBezTo>
                      <a:pt x="467683" y="208548"/>
                      <a:pt x="526504" y="304801"/>
                      <a:pt x="505115" y="385011"/>
                    </a:cubicBezTo>
                    <a:cubicBezTo>
                      <a:pt x="483726" y="465222"/>
                      <a:pt x="499768" y="558800"/>
                      <a:pt x="424905" y="625642"/>
                    </a:cubicBezTo>
                    <a:cubicBezTo>
                      <a:pt x="350042" y="692484"/>
                      <a:pt x="125452" y="708527"/>
                      <a:pt x="55936" y="786064"/>
                    </a:cubicBezTo>
                    <a:cubicBezTo>
                      <a:pt x="-13580" y="863601"/>
                      <a:pt x="-2885" y="977232"/>
                      <a:pt x="7810" y="1090864"/>
                    </a:cubicBezTo>
                  </a:path>
                </a:pathLst>
              </a:custGeom>
              <a:noFill/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VN"/>
              </a:p>
            </p:txBody>
          </p:sp>
        </p:grpSp>
      </p:grpSp>
      <p:sp>
        <p:nvSpPr>
          <p:cNvPr id="29" name="Freeform 28">
            <a:extLst>
              <a:ext uri="{FF2B5EF4-FFF2-40B4-BE49-F238E27FC236}">
                <a16:creationId xmlns:a16="http://schemas.microsoft.com/office/drawing/2014/main" id="{9CDEABD9-684E-5942-9F42-87B4E29F7F70}"/>
              </a:ext>
            </a:extLst>
          </p:cNvPr>
          <p:cNvSpPr/>
          <p:nvPr/>
        </p:nvSpPr>
        <p:spPr>
          <a:xfrm>
            <a:off x="3240505" y="1261250"/>
            <a:ext cx="5165558" cy="776097"/>
          </a:xfrm>
          <a:custGeom>
            <a:avLst/>
            <a:gdLst>
              <a:gd name="connsiteX0" fmla="*/ 0 w 5165558"/>
              <a:gd name="connsiteY0" fmla="*/ 793453 h 809495"/>
              <a:gd name="connsiteX1" fmla="*/ 673769 w 5165558"/>
              <a:gd name="connsiteY1" fmla="*/ 376359 h 809495"/>
              <a:gd name="connsiteX2" fmla="*/ 1860884 w 5165558"/>
              <a:gd name="connsiteY2" fmla="*/ 7390 h 809495"/>
              <a:gd name="connsiteX3" fmla="*/ 3785937 w 5165558"/>
              <a:gd name="connsiteY3" fmla="*/ 183853 h 809495"/>
              <a:gd name="connsiteX4" fmla="*/ 5165558 w 5165558"/>
              <a:gd name="connsiteY4" fmla="*/ 809495 h 809495"/>
              <a:gd name="connsiteX0" fmla="*/ 0 w 5165558"/>
              <a:gd name="connsiteY0" fmla="*/ 793453 h 809495"/>
              <a:gd name="connsiteX1" fmla="*/ 673769 w 5165558"/>
              <a:gd name="connsiteY1" fmla="*/ 376359 h 809495"/>
              <a:gd name="connsiteX2" fmla="*/ 2133599 w 5165558"/>
              <a:gd name="connsiteY2" fmla="*/ 7390 h 809495"/>
              <a:gd name="connsiteX3" fmla="*/ 3785937 w 5165558"/>
              <a:gd name="connsiteY3" fmla="*/ 183853 h 809495"/>
              <a:gd name="connsiteX4" fmla="*/ 5165558 w 5165558"/>
              <a:gd name="connsiteY4" fmla="*/ 809495 h 809495"/>
              <a:gd name="connsiteX0" fmla="*/ 0 w 5165558"/>
              <a:gd name="connsiteY0" fmla="*/ 789352 h 805394"/>
              <a:gd name="connsiteX1" fmla="*/ 898358 w 5165558"/>
              <a:gd name="connsiteY1" fmla="*/ 292047 h 805394"/>
              <a:gd name="connsiteX2" fmla="*/ 2133599 w 5165558"/>
              <a:gd name="connsiteY2" fmla="*/ 3289 h 805394"/>
              <a:gd name="connsiteX3" fmla="*/ 3785937 w 5165558"/>
              <a:gd name="connsiteY3" fmla="*/ 179752 h 805394"/>
              <a:gd name="connsiteX4" fmla="*/ 5165558 w 5165558"/>
              <a:gd name="connsiteY4" fmla="*/ 805394 h 805394"/>
              <a:gd name="connsiteX0" fmla="*/ 0 w 5165558"/>
              <a:gd name="connsiteY0" fmla="*/ 789352 h 805394"/>
              <a:gd name="connsiteX1" fmla="*/ 898358 w 5165558"/>
              <a:gd name="connsiteY1" fmla="*/ 292047 h 805394"/>
              <a:gd name="connsiteX2" fmla="*/ 2133599 w 5165558"/>
              <a:gd name="connsiteY2" fmla="*/ 3289 h 805394"/>
              <a:gd name="connsiteX3" fmla="*/ 3785937 w 5165558"/>
              <a:gd name="connsiteY3" fmla="*/ 179752 h 805394"/>
              <a:gd name="connsiteX4" fmla="*/ 5165558 w 5165558"/>
              <a:gd name="connsiteY4" fmla="*/ 805394 h 805394"/>
              <a:gd name="connsiteX0" fmla="*/ 0 w 5165558"/>
              <a:gd name="connsiteY0" fmla="*/ 789352 h 805394"/>
              <a:gd name="connsiteX1" fmla="*/ 898358 w 5165558"/>
              <a:gd name="connsiteY1" fmla="*/ 292047 h 805394"/>
              <a:gd name="connsiteX2" fmla="*/ 2277978 w 5165558"/>
              <a:gd name="connsiteY2" fmla="*/ 3289 h 805394"/>
              <a:gd name="connsiteX3" fmla="*/ 3785937 w 5165558"/>
              <a:gd name="connsiteY3" fmla="*/ 179752 h 805394"/>
              <a:gd name="connsiteX4" fmla="*/ 5165558 w 5165558"/>
              <a:gd name="connsiteY4" fmla="*/ 805394 h 805394"/>
              <a:gd name="connsiteX0" fmla="*/ 0 w 5165558"/>
              <a:gd name="connsiteY0" fmla="*/ 790105 h 806147"/>
              <a:gd name="connsiteX1" fmla="*/ 946484 w 5165558"/>
              <a:gd name="connsiteY1" fmla="*/ 308842 h 806147"/>
              <a:gd name="connsiteX2" fmla="*/ 2277978 w 5165558"/>
              <a:gd name="connsiteY2" fmla="*/ 4042 h 806147"/>
              <a:gd name="connsiteX3" fmla="*/ 3785937 w 5165558"/>
              <a:gd name="connsiteY3" fmla="*/ 180505 h 806147"/>
              <a:gd name="connsiteX4" fmla="*/ 5165558 w 5165558"/>
              <a:gd name="connsiteY4" fmla="*/ 806147 h 806147"/>
              <a:gd name="connsiteX0" fmla="*/ 0 w 5165558"/>
              <a:gd name="connsiteY0" fmla="*/ 760055 h 776097"/>
              <a:gd name="connsiteX1" fmla="*/ 946484 w 5165558"/>
              <a:gd name="connsiteY1" fmla="*/ 278792 h 776097"/>
              <a:gd name="connsiteX2" fmla="*/ 2326105 w 5165558"/>
              <a:gd name="connsiteY2" fmla="*/ 6076 h 776097"/>
              <a:gd name="connsiteX3" fmla="*/ 3785937 w 5165558"/>
              <a:gd name="connsiteY3" fmla="*/ 150455 h 776097"/>
              <a:gd name="connsiteX4" fmla="*/ 5165558 w 5165558"/>
              <a:gd name="connsiteY4" fmla="*/ 776097 h 776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65558" h="776097">
                <a:moveTo>
                  <a:pt x="0" y="760055"/>
                </a:moveTo>
                <a:cubicBezTo>
                  <a:pt x="181811" y="617013"/>
                  <a:pt x="558800" y="404455"/>
                  <a:pt x="946484" y="278792"/>
                </a:cubicBezTo>
                <a:cubicBezTo>
                  <a:pt x="1334168" y="153129"/>
                  <a:pt x="1852863" y="27465"/>
                  <a:pt x="2326105" y="6076"/>
                </a:cubicBezTo>
                <a:cubicBezTo>
                  <a:pt x="2799347" y="-15313"/>
                  <a:pt x="3235158" y="16771"/>
                  <a:pt x="3785937" y="150455"/>
                </a:cubicBezTo>
                <a:cubicBezTo>
                  <a:pt x="4336716" y="284139"/>
                  <a:pt x="4751137" y="530118"/>
                  <a:pt x="5165558" y="776097"/>
                </a:cubicBez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sp>
        <p:nvSpPr>
          <p:cNvPr id="84" name="Freeform 83">
            <a:extLst>
              <a:ext uri="{FF2B5EF4-FFF2-40B4-BE49-F238E27FC236}">
                <a16:creationId xmlns:a16="http://schemas.microsoft.com/office/drawing/2014/main" id="{5ACA4D74-FBB3-3145-8368-5B320617ADEA}"/>
              </a:ext>
            </a:extLst>
          </p:cNvPr>
          <p:cNvSpPr/>
          <p:nvPr/>
        </p:nvSpPr>
        <p:spPr>
          <a:xfrm rot="653688" flipV="1">
            <a:off x="4024148" y="4499686"/>
            <a:ext cx="4442427" cy="847331"/>
          </a:xfrm>
          <a:custGeom>
            <a:avLst/>
            <a:gdLst>
              <a:gd name="connsiteX0" fmla="*/ 0 w 5165558"/>
              <a:gd name="connsiteY0" fmla="*/ 793453 h 809495"/>
              <a:gd name="connsiteX1" fmla="*/ 673769 w 5165558"/>
              <a:gd name="connsiteY1" fmla="*/ 376359 h 809495"/>
              <a:gd name="connsiteX2" fmla="*/ 1860884 w 5165558"/>
              <a:gd name="connsiteY2" fmla="*/ 7390 h 809495"/>
              <a:gd name="connsiteX3" fmla="*/ 3785937 w 5165558"/>
              <a:gd name="connsiteY3" fmla="*/ 183853 h 809495"/>
              <a:gd name="connsiteX4" fmla="*/ 5165558 w 5165558"/>
              <a:gd name="connsiteY4" fmla="*/ 809495 h 809495"/>
              <a:gd name="connsiteX0" fmla="*/ 0 w 5165558"/>
              <a:gd name="connsiteY0" fmla="*/ 793453 h 809495"/>
              <a:gd name="connsiteX1" fmla="*/ 673769 w 5165558"/>
              <a:gd name="connsiteY1" fmla="*/ 376359 h 809495"/>
              <a:gd name="connsiteX2" fmla="*/ 2133599 w 5165558"/>
              <a:gd name="connsiteY2" fmla="*/ 7390 h 809495"/>
              <a:gd name="connsiteX3" fmla="*/ 3785937 w 5165558"/>
              <a:gd name="connsiteY3" fmla="*/ 183853 h 809495"/>
              <a:gd name="connsiteX4" fmla="*/ 5165558 w 5165558"/>
              <a:gd name="connsiteY4" fmla="*/ 809495 h 809495"/>
              <a:gd name="connsiteX0" fmla="*/ 0 w 5165558"/>
              <a:gd name="connsiteY0" fmla="*/ 789352 h 805394"/>
              <a:gd name="connsiteX1" fmla="*/ 898358 w 5165558"/>
              <a:gd name="connsiteY1" fmla="*/ 292047 h 805394"/>
              <a:gd name="connsiteX2" fmla="*/ 2133599 w 5165558"/>
              <a:gd name="connsiteY2" fmla="*/ 3289 h 805394"/>
              <a:gd name="connsiteX3" fmla="*/ 3785937 w 5165558"/>
              <a:gd name="connsiteY3" fmla="*/ 179752 h 805394"/>
              <a:gd name="connsiteX4" fmla="*/ 5165558 w 5165558"/>
              <a:gd name="connsiteY4" fmla="*/ 805394 h 805394"/>
              <a:gd name="connsiteX0" fmla="*/ 0 w 5165558"/>
              <a:gd name="connsiteY0" fmla="*/ 789352 h 805394"/>
              <a:gd name="connsiteX1" fmla="*/ 898358 w 5165558"/>
              <a:gd name="connsiteY1" fmla="*/ 292047 h 805394"/>
              <a:gd name="connsiteX2" fmla="*/ 2133599 w 5165558"/>
              <a:gd name="connsiteY2" fmla="*/ 3289 h 805394"/>
              <a:gd name="connsiteX3" fmla="*/ 3785937 w 5165558"/>
              <a:gd name="connsiteY3" fmla="*/ 179752 h 805394"/>
              <a:gd name="connsiteX4" fmla="*/ 5165558 w 5165558"/>
              <a:gd name="connsiteY4" fmla="*/ 805394 h 805394"/>
              <a:gd name="connsiteX0" fmla="*/ 0 w 5165558"/>
              <a:gd name="connsiteY0" fmla="*/ 789352 h 805394"/>
              <a:gd name="connsiteX1" fmla="*/ 898358 w 5165558"/>
              <a:gd name="connsiteY1" fmla="*/ 292047 h 805394"/>
              <a:gd name="connsiteX2" fmla="*/ 2277978 w 5165558"/>
              <a:gd name="connsiteY2" fmla="*/ 3289 h 805394"/>
              <a:gd name="connsiteX3" fmla="*/ 3785937 w 5165558"/>
              <a:gd name="connsiteY3" fmla="*/ 179752 h 805394"/>
              <a:gd name="connsiteX4" fmla="*/ 5165558 w 5165558"/>
              <a:gd name="connsiteY4" fmla="*/ 805394 h 805394"/>
              <a:gd name="connsiteX0" fmla="*/ 0 w 5165558"/>
              <a:gd name="connsiteY0" fmla="*/ 790105 h 806147"/>
              <a:gd name="connsiteX1" fmla="*/ 946484 w 5165558"/>
              <a:gd name="connsiteY1" fmla="*/ 308842 h 806147"/>
              <a:gd name="connsiteX2" fmla="*/ 2277978 w 5165558"/>
              <a:gd name="connsiteY2" fmla="*/ 4042 h 806147"/>
              <a:gd name="connsiteX3" fmla="*/ 3785937 w 5165558"/>
              <a:gd name="connsiteY3" fmla="*/ 180505 h 806147"/>
              <a:gd name="connsiteX4" fmla="*/ 5165558 w 5165558"/>
              <a:gd name="connsiteY4" fmla="*/ 806147 h 806147"/>
              <a:gd name="connsiteX0" fmla="*/ 0 w 5165558"/>
              <a:gd name="connsiteY0" fmla="*/ 760055 h 776097"/>
              <a:gd name="connsiteX1" fmla="*/ 946484 w 5165558"/>
              <a:gd name="connsiteY1" fmla="*/ 278792 h 776097"/>
              <a:gd name="connsiteX2" fmla="*/ 2326105 w 5165558"/>
              <a:gd name="connsiteY2" fmla="*/ 6076 h 776097"/>
              <a:gd name="connsiteX3" fmla="*/ 3785937 w 5165558"/>
              <a:gd name="connsiteY3" fmla="*/ 150455 h 776097"/>
              <a:gd name="connsiteX4" fmla="*/ 5165558 w 5165558"/>
              <a:gd name="connsiteY4" fmla="*/ 776097 h 776097"/>
              <a:gd name="connsiteX0" fmla="*/ 0 w 5120187"/>
              <a:gd name="connsiteY0" fmla="*/ 760055 h 856800"/>
              <a:gd name="connsiteX1" fmla="*/ 946484 w 5120187"/>
              <a:gd name="connsiteY1" fmla="*/ 278792 h 856800"/>
              <a:gd name="connsiteX2" fmla="*/ 2326105 w 5120187"/>
              <a:gd name="connsiteY2" fmla="*/ 6076 h 856800"/>
              <a:gd name="connsiteX3" fmla="*/ 3785937 w 5120187"/>
              <a:gd name="connsiteY3" fmla="*/ 150455 h 856800"/>
              <a:gd name="connsiteX4" fmla="*/ 5120187 w 5120187"/>
              <a:gd name="connsiteY4" fmla="*/ 856800 h 856800"/>
              <a:gd name="connsiteX0" fmla="*/ 0 w 4819485"/>
              <a:gd name="connsiteY0" fmla="*/ 760055 h 760055"/>
              <a:gd name="connsiteX1" fmla="*/ 946484 w 4819485"/>
              <a:gd name="connsiteY1" fmla="*/ 278792 h 760055"/>
              <a:gd name="connsiteX2" fmla="*/ 2326105 w 4819485"/>
              <a:gd name="connsiteY2" fmla="*/ 6076 h 760055"/>
              <a:gd name="connsiteX3" fmla="*/ 3785937 w 4819485"/>
              <a:gd name="connsiteY3" fmla="*/ 150455 h 760055"/>
              <a:gd name="connsiteX4" fmla="*/ 4819485 w 4819485"/>
              <a:gd name="connsiteY4" fmla="*/ 721023 h 760055"/>
              <a:gd name="connsiteX0" fmla="*/ 0 w 4819485"/>
              <a:gd name="connsiteY0" fmla="*/ 760055 h 760055"/>
              <a:gd name="connsiteX1" fmla="*/ 946484 w 4819485"/>
              <a:gd name="connsiteY1" fmla="*/ 278792 h 760055"/>
              <a:gd name="connsiteX2" fmla="*/ 2326105 w 4819485"/>
              <a:gd name="connsiteY2" fmla="*/ 6076 h 760055"/>
              <a:gd name="connsiteX3" fmla="*/ 3785937 w 4819485"/>
              <a:gd name="connsiteY3" fmla="*/ 150455 h 760055"/>
              <a:gd name="connsiteX4" fmla="*/ 4819485 w 4819485"/>
              <a:gd name="connsiteY4" fmla="*/ 721023 h 760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19485" h="760055">
                <a:moveTo>
                  <a:pt x="0" y="760055"/>
                </a:moveTo>
                <a:cubicBezTo>
                  <a:pt x="181811" y="617013"/>
                  <a:pt x="558800" y="404455"/>
                  <a:pt x="946484" y="278792"/>
                </a:cubicBezTo>
                <a:cubicBezTo>
                  <a:pt x="1334168" y="153129"/>
                  <a:pt x="1852863" y="27465"/>
                  <a:pt x="2326105" y="6076"/>
                </a:cubicBezTo>
                <a:cubicBezTo>
                  <a:pt x="2799347" y="-15313"/>
                  <a:pt x="3235158" y="16771"/>
                  <a:pt x="3785937" y="150455"/>
                </a:cubicBezTo>
                <a:cubicBezTo>
                  <a:pt x="4336716" y="284139"/>
                  <a:pt x="4501706" y="402501"/>
                  <a:pt x="4819485" y="721023"/>
                </a:cubicBez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sp>
        <p:nvSpPr>
          <p:cNvPr id="95" name="Freeform 94">
            <a:extLst>
              <a:ext uri="{FF2B5EF4-FFF2-40B4-BE49-F238E27FC236}">
                <a16:creationId xmlns:a16="http://schemas.microsoft.com/office/drawing/2014/main" id="{2356EC3B-1EF7-3641-8629-8D18146D1705}"/>
              </a:ext>
            </a:extLst>
          </p:cNvPr>
          <p:cNvSpPr/>
          <p:nvPr/>
        </p:nvSpPr>
        <p:spPr>
          <a:xfrm rot="20946312" flipH="1" flipV="1">
            <a:off x="3282436" y="4052027"/>
            <a:ext cx="4154272" cy="1701735"/>
          </a:xfrm>
          <a:custGeom>
            <a:avLst/>
            <a:gdLst>
              <a:gd name="connsiteX0" fmla="*/ 0 w 5165558"/>
              <a:gd name="connsiteY0" fmla="*/ 793453 h 809495"/>
              <a:gd name="connsiteX1" fmla="*/ 673769 w 5165558"/>
              <a:gd name="connsiteY1" fmla="*/ 376359 h 809495"/>
              <a:gd name="connsiteX2" fmla="*/ 1860884 w 5165558"/>
              <a:gd name="connsiteY2" fmla="*/ 7390 h 809495"/>
              <a:gd name="connsiteX3" fmla="*/ 3785937 w 5165558"/>
              <a:gd name="connsiteY3" fmla="*/ 183853 h 809495"/>
              <a:gd name="connsiteX4" fmla="*/ 5165558 w 5165558"/>
              <a:gd name="connsiteY4" fmla="*/ 809495 h 809495"/>
              <a:gd name="connsiteX0" fmla="*/ 0 w 5165558"/>
              <a:gd name="connsiteY0" fmla="*/ 793453 h 809495"/>
              <a:gd name="connsiteX1" fmla="*/ 673769 w 5165558"/>
              <a:gd name="connsiteY1" fmla="*/ 376359 h 809495"/>
              <a:gd name="connsiteX2" fmla="*/ 2133599 w 5165558"/>
              <a:gd name="connsiteY2" fmla="*/ 7390 h 809495"/>
              <a:gd name="connsiteX3" fmla="*/ 3785937 w 5165558"/>
              <a:gd name="connsiteY3" fmla="*/ 183853 h 809495"/>
              <a:gd name="connsiteX4" fmla="*/ 5165558 w 5165558"/>
              <a:gd name="connsiteY4" fmla="*/ 809495 h 809495"/>
              <a:gd name="connsiteX0" fmla="*/ 0 w 5165558"/>
              <a:gd name="connsiteY0" fmla="*/ 789352 h 805394"/>
              <a:gd name="connsiteX1" fmla="*/ 898358 w 5165558"/>
              <a:gd name="connsiteY1" fmla="*/ 292047 h 805394"/>
              <a:gd name="connsiteX2" fmla="*/ 2133599 w 5165558"/>
              <a:gd name="connsiteY2" fmla="*/ 3289 h 805394"/>
              <a:gd name="connsiteX3" fmla="*/ 3785937 w 5165558"/>
              <a:gd name="connsiteY3" fmla="*/ 179752 h 805394"/>
              <a:gd name="connsiteX4" fmla="*/ 5165558 w 5165558"/>
              <a:gd name="connsiteY4" fmla="*/ 805394 h 805394"/>
              <a:gd name="connsiteX0" fmla="*/ 0 w 5165558"/>
              <a:gd name="connsiteY0" fmla="*/ 789352 h 805394"/>
              <a:gd name="connsiteX1" fmla="*/ 898358 w 5165558"/>
              <a:gd name="connsiteY1" fmla="*/ 292047 h 805394"/>
              <a:gd name="connsiteX2" fmla="*/ 2133599 w 5165558"/>
              <a:gd name="connsiteY2" fmla="*/ 3289 h 805394"/>
              <a:gd name="connsiteX3" fmla="*/ 3785937 w 5165558"/>
              <a:gd name="connsiteY3" fmla="*/ 179752 h 805394"/>
              <a:gd name="connsiteX4" fmla="*/ 5165558 w 5165558"/>
              <a:gd name="connsiteY4" fmla="*/ 805394 h 805394"/>
              <a:gd name="connsiteX0" fmla="*/ 0 w 5165558"/>
              <a:gd name="connsiteY0" fmla="*/ 789352 h 805394"/>
              <a:gd name="connsiteX1" fmla="*/ 898358 w 5165558"/>
              <a:gd name="connsiteY1" fmla="*/ 292047 h 805394"/>
              <a:gd name="connsiteX2" fmla="*/ 2277978 w 5165558"/>
              <a:gd name="connsiteY2" fmla="*/ 3289 h 805394"/>
              <a:gd name="connsiteX3" fmla="*/ 3785937 w 5165558"/>
              <a:gd name="connsiteY3" fmla="*/ 179752 h 805394"/>
              <a:gd name="connsiteX4" fmla="*/ 5165558 w 5165558"/>
              <a:gd name="connsiteY4" fmla="*/ 805394 h 805394"/>
              <a:gd name="connsiteX0" fmla="*/ 0 w 5165558"/>
              <a:gd name="connsiteY0" fmla="*/ 790105 h 806147"/>
              <a:gd name="connsiteX1" fmla="*/ 946484 w 5165558"/>
              <a:gd name="connsiteY1" fmla="*/ 308842 h 806147"/>
              <a:gd name="connsiteX2" fmla="*/ 2277978 w 5165558"/>
              <a:gd name="connsiteY2" fmla="*/ 4042 h 806147"/>
              <a:gd name="connsiteX3" fmla="*/ 3785937 w 5165558"/>
              <a:gd name="connsiteY3" fmla="*/ 180505 h 806147"/>
              <a:gd name="connsiteX4" fmla="*/ 5165558 w 5165558"/>
              <a:gd name="connsiteY4" fmla="*/ 806147 h 806147"/>
              <a:gd name="connsiteX0" fmla="*/ 0 w 5165558"/>
              <a:gd name="connsiteY0" fmla="*/ 760055 h 776097"/>
              <a:gd name="connsiteX1" fmla="*/ 946484 w 5165558"/>
              <a:gd name="connsiteY1" fmla="*/ 278792 h 776097"/>
              <a:gd name="connsiteX2" fmla="*/ 2326105 w 5165558"/>
              <a:gd name="connsiteY2" fmla="*/ 6076 h 776097"/>
              <a:gd name="connsiteX3" fmla="*/ 3785937 w 5165558"/>
              <a:gd name="connsiteY3" fmla="*/ 150455 h 776097"/>
              <a:gd name="connsiteX4" fmla="*/ 5165558 w 5165558"/>
              <a:gd name="connsiteY4" fmla="*/ 776097 h 776097"/>
              <a:gd name="connsiteX0" fmla="*/ 0 w 5120187"/>
              <a:gd name="connsiteY0" fmla="*/ 760055 h 856800"/>
              <a:gd name="connsiteX1" fmla="*/ 946484 w 5120187"/>
              <a:gd name="connsiteY1" fmla="*/ 278792 h 856800"/>
              <a:gd name="connsiteX2" fmla="*/ 2326105 w 5120187"/>
              <a:gd name="connsiteY2" fmla="*/ 6076 h 856800"/>
              <a:gd name="connsiteX3" fmla="*/ 3785937 w 5120187"/>
              <a:gd name="connsiteY3" fmla="*/ 150455 h 856800"/>
              <a:gd name="connsiteX4" fmla="*/ 5120187 w 5120187"/>
              <a:gd name="connsiteY4" fmla="*/ 856800 h 856800"/>
              <a:gd name="connsiteX0" fmla="*/ 0 w 4819485"/>
              <a:gd name="connsiteY0" fmla="*/ 760055 h 760055"/>
              <a:gd name="connsiteX1" fmla="*/ 946484 w 4819485"/>
              <a:gd name="connsiteY1" fmla="*/ 278792 h 760055"/>
              <a:gd name="connsiteX2" fmla="*/ 2326105 w 4819485"/>
              <a:gd name="connsiteY2" fmla="*/ 6076 h 760055"/>
              <a:gd name="connsiteX3" fmla="*/ 3785937 w 4819485"/>
              <a:gd name="connsiteY3" fmla="*/ 150455 h 760055"/>
              <a:gd name="connsiteX4" fmla="*/ 4819485 w 4819485"/>
              <a:gd name="connsiteY4" fmla="*/ 721023 h 760055"/>
              <a:gd name="connsiteX0" fmla="*/ 0 w 4819485"/>
              <a:gd name="connsiteY0" fmla="*/ 760055 h 760055"/>
              <a:gd name="connsiteX1" fmla="*/ 946484 w 4819485"/>
              <a:gd name="connsiteY1" fmla="*/ 278792 h 760055"/>
              <a:gd name="connsiteX2" fmla="*/ 2326105 w 4819485"/>
              <a:gd name="connsiteY2" fmla="*/ 6076 h 760055"/>
              <a:gd name="connsiteX3" fmla="*/ 3785937 w 4819485"/>
              <a:gd name="connsiteY3" fmla="*/ 150455 h 760055"/>
              <a:gd name="connsiteX4" fmla="*/ 4819485 w 4819485"/>
              <a:gd name="connsiteY4" fmla="*/ 721023 h 760055"/>
              <a:gd name="connsiteX0" fmla="*/ 0 w 3785937"/>
              <a:gd name="connsiteY0" fmla="*/ 760055 h 760055"/>
              <a:gd name="connsiteX1" fmla="*/ 946484 w 3785937"/>
              <a:gd name="connsiteY1" fmla="*/ 278792 h 760055"/>
              <a:gd name="connsiteX2" fmla="*/ 2326105 w 3785937"/>
              <a:gd name="connsiteY2" fmla="*/ 6076 h 760055"/>
              <a:gd name="connsiteX3" fmla="*/ 3785937 w 3785937"/>
              <a:gd name="connsiteY3" fmla="*/ 150455 h 760055"/>
              <a:gd name="connsiteX0" fmla="*/ 0 w 4828492"/>
              <a:gd name="connsiteY0" fmla="*/ 754036 h 754036"/>
              <a:gd name="connsiteX1" fmla="*/ 946484 w 4828492"/>
              <a:gd name="connsiteY1" fmla="*/ 272773 h 754036"/>
              <a:gd name="connsiteX2" fmla="*/ 2326105 w 4828492"/>
              <a:gd name="connsiteY2" fmla="*/ 57 h 754036"/>
              <a:gd name="connsiteX3" fmla="*/ 4828492 w 4828492"/>
              <a:gd name="connsiteY3" fmla="*/ 293149 h 754036"/>
              <a:gd name="connsiteX0" fmla="*/ 0 w 4828492"/>
              <a:gd name="connsiteY0" fmla="*/ 753098 h 753098"/>
              <a:gd name="connsiteX1" fmla="*/ 946484 w 4828492"/>
              <a:gd name="connsiteY1" fmla="*/ 271835 h 753098"/>
              <a:gd name="connsiteX2" fmla="*/ 2710091 w 4828492"/>
              <a:gd name="connsiteY2" fmla="*/ 57 h 753098"/>
              <a:gd name="connsiteX3" fmla="*/ 4828492 w 4828492"/>
              <a:gd name="connsiteY3" fmla="*/ 292211 h 753098"/>
              <a:gd name="connsiteX0" fmla="*/ 0 w 4828492"/>
              <a:gd name="connsiteY0" fmla="*/ 686413 h 686413"/>
              <a:gd name="connsiteX1" fmla="*/ 946484 w 4828492"/>
              <a:gd name="connsiteY1" fmla="*/ 205150 h 686413"/>
              <a:gd name="connsiteX2" fmla="*/ 2673087 w 4828492"/>
              <a:gd name="connsiteY2" fmla="*/ 90 h 686413"/>
              <a:gd name="connsiteX3" fmla="*/ 4828492 w 4828492"/>
              <a:gd name="connsiteY3" fmla="*/ 225526 h 686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28492" h="686413">
                <a:moveTo>
                  <a:pt x="0" y="686413"/>
                </a:moveTo>
                <a:cubicBezTo>
                  <a:pt x="181811" y="543371"/>
                  <a:pt x="500970" y="319537"/>
                  <a:pt x="946484" y="205150"/>
                </a:cubicBezTo>
                <a:cubicBezTo>
                  <a:pt x="1391998" y="90763"/>
                  <a:pt x="2026086" y="-3306"/>
                  <a:pt x="2673087" y="90"/>
                </a:cubicBezTo>
                <a:cubicBezTo>
                  <a:pt x="3320088" y="3486"/>
                  <a:pt x="4277713" y="91842"/>
                  <a:pt x="4828492" y="225526"/>
                </a:cubicBez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37578099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2" fill="hold">
                          <p:stCondLst>
                            <p:cond delay="indefinite"/>
                          </p:stCondLst>
                          <p:childTnLst>
                            <p:par>
                              <p:cTn id="1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4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2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8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5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6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8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9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0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5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6" fill="hold">
                          <p:stCondLst>
                            <p:cond delay="indefinite"/>
                          </p:stCondLst>
                          <p:childTnLst>
                            <p:par>
                              <p:cTn id="3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8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0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1" fill="hold">
                          <p:stCondLst>
                            <p:cond delay="indefinite"/>
                          </p:stCondLst>
                          <p:childTnLst>
                            <p:par>
                              <p:cTn id="4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3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5" dur="500"/>
                                            <p:tgtEl>
                                              <p:spTgt spid="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/>
          <p:bldP spid="29" grpId="0" animBg="1"/>
          <p:bldP spid="84" grpId="0" animBg="1"/>
          <p:bldP spid="95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2" fill="hold">
                          <p:stCondLst>
                            <p:cond delay="indefinite"/>
                          </p:stCondLst>
                          <p:childTnLst>
                            <p:par>
                              <p:cTn id="1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4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5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6" fill="hold">
                          <p:stCondLst>
                            <p:cond delay="indefinite"/>
                          </p:stCondLst>
                          <p:childTnLst>
                            <p:par>
                              <p:cTn id="3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8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0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1" fill="hold">
                          <p:stCondLst>
                            <p:cond delay="indefinite"/>
                          </p:stCondLst>
                          <p:childTnLst>
                            <p:par>
                              <p:cTn id="4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3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5" dur="500"/>
                                            <p:tgtEl>
                                              <p:spTgt spid="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/>
          <p:bldP spid="29" grpId="0" animBg="1"/>
          <p:bldP spid="84" grpId="0" animBg="1"/>
          <p:bldP spid="95" grpId="0" animBg="1"/>
        </p:bldLst>
      </p:timing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328213943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S_RESPONSETYPE" val="None"/>
  <p:tag name="ARS_CHARTPARA_ITEMLABELFONTNAME" val="Arial"/>
  <p:tag name="ARS_CHARTPARA_ITEMLABELFONTSIZE" val="16"/>
  <p:tag name="ARS_CHARTPARA_ITEMLABELFONTBOLD" val="False"/>
  <p:tag name="ARS_CHARTPARA_ITEMLABELFONTITALIC" val="False"/>
  <p:tag name="ARS_CHARTPARA_ITEMLABELFONTCOLOR" val="-16777216"/>
  <p:tag name="ARS_CHARTPARA_DATALABELFONTNAME" val="Arial"/>
  <p:tag name="ARS_CHARTPARA_DATALABELFONTSIZE" val="14"/>
  <p:tag name="ARS_CHARTPARA_DATALABELFONTBOLD" val="False"/>
  <p:tag name="ARS_CHARTPARA_DATALABELFONTITALIC" val="False"/>
  <p:tag name="ARS_CHARTPARA_DATALABELFONTCOLOR" val="-16777216"/>
  <p:tag name="ARS_CHARTPARA_DATAFORMAT" val="ltNumberValue"/>
  <p:tag name="ARS_CHARTPARA_SHOWTIME" val="csStop"/>
  <p:tag name="ARS_CHARTPARA_NUMBERDEC" val="0"/>
  <p:tag name="ARS_CHARTPARA_DATAPERCENTBASE" val="crParticipant"/>
  <p:tag name="ARS_CHARTPARA_PERCENTDEC" val="1"/>
  <p:tag name="ARS_CHARTPARA_SHOW3D" val="0"/>
  <p:tag name="ARS_CHARTPARA_SHOWWINDOW" val="0"/>
  <p:tag name="ARS_CHARTPOINTWIDTH" val="0.5"/>
  <p:tag name="ARS_CHARTSHOWITEMTEXT" val="0"/>
  <p:tag name="ARS_CHARTCOLOR_0" val="-12481296"/>
  <p:tag name="ARS_CHARTCOLOR_1" val="-2080758"/>
  <p:tag name="ARS_CHARTCOLOR_2" val="-215999"/>
  <p:tag name="ARS_CHARTCOLOR_3" val="-16423790"/>
  <p:tag name="ARS_CHARTCOLOR_4" val="-4210753"/>
  <p:tag name="ARS_CHARTCOLOR_5" val="-15058071"/>
  <p:tag name="ARS_CHARTCOLOR_6" val="-7294"/>
  <p:tag name="ARS_CHARTCOLOR_7" val="-15557411"/>
  <p:tag name="ARS_CHARTCOLOR_8" val="-3511477"/>
  <p:tag name="ARS_CHARTCOLOR_9" val="-16753445"/>
  <p:tag name="ARS_CHARTPARA_TYPE" val="ctColumn"/>
  <p:tag name="ARS_SLIDE_DUENO" val="100"/>
  <p:tag name="ARS_SLIDE_PARTICIPANTNUM" val="100"/>
  <p:tag name="ARS_SLIDE_SUBMITNUM" val="0"/>
  <p:tag name="ARS_SLIDE_CORRECTNUM" val="0"/>
  <p:tag name="ARS_SLIDE_VOTEMEAN" val="0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S_RESPONSETYPE" val="None"/>
  <p:tag name="ARS_CHARTPARA_ITEMLABELFONTNAME" val="Arial"/>
  <p:tag name="ARS_CHARTPARA_ITEMLABELFONTSIZE" val="16"/>
  <p:tag name="ARS_CHARTPARA_ITEMLABELFONTBOLD" val="False"/>
  <p:tag name="ARS_CHARTPARA_ITEMLABELFONTITALIC" val="False"/>
  <p:tag name="ARS_CHARTPARA_ITEMLABELFONTCOLOR" val="-16777216"/>
  <p:tag name="ARS_CHARTPARA_DATALABELFONTNAME" val="Arial"/>
  <p:tag name="ARS_CHARTPARA_DATALABELFONTSIZE" val="14"/>
  <p:tag name="ARS_CHARTPARA_DATALABELFONTBOLD" val="False"/>
  <p:tag name="ARS_CHARTPARA_DATALABELFONTITALIC" val="False"/>
  <p:tag name="ARS_CHARTPARA_DATALABELFONTCOLOR" val="-16777216"/>
  <p:tag name="ARS_CHARTPARA_DATAFORMAT" val="ltNumberValue"/>
  <p:tag name="ARS_CHARTPARA_SHOWTIME" val="csStop"/>
  <p:tag name="ARS_CHARTPARA_NUMBERDEC" val="0"/>
  <p:tag name="ARS_CHARTPARA_DATAPERCENTBASE" val="crParticipant"/>
  <p:tag name="ARS_CHARTPARA_PERCENTDEC" val="1"/>
  <p:tag name="ARS_CHARTPARA_SHOW3D" val="0"/>
  <p:tag name="ARS_CHARTPARA_SHOWWINDOW" val="0"/>
  <p:tag name="ARS_CHARTPOINTWIDTH" val="0.5"/>
  <p:tag name="ARS_CHARTSHOWITEMTEXT" val="0"/>
  <p:tag name="ARS_CHARTCOLOR_0" val="-12481296"/>
  <p:tag name="ARS_CHARTCOLOR_1" val="-2080758"/>
  <p:tag name="ARS_CHARTCOLOR_2" val="-215999"/>
  <p:tag name="ARS_CHARTCOLOR_3" val="-16423790"/>
  <p:tag name="ARS_CHARTCOLOR_4" val="-4210753"/>
  <p:tag name="ARS_CHARTCOLOR_5" val="-15058071"/>
  <p:tag name="ARS_CHARTCOLOR_6" val="-7294"/>
  <p:tag name="ARS_CHARTCOLOR_7" val="-15557411"/>
  <p:tag name="ARS_CHARTCOLOR_8" val="-3511477"/>
  <p:tag name="ARS_CHARTCOLOR_9" val="-16753445"/>
  <p:tag name="ARS_SLIDE_DUENO" val="100"/>
  <p:tag name="ARS_SLIDE_PARTICIPANTNUM" val="100"/>
  <p:tag name="ARS_SLIDE_SUBMITNUM" val="0"/>
  <p:tag name="ARS_SLIDE_CORRECTNUM" val="0"/>
  <p:tag name="ARS_SLIDE_VOTEMEAN" val="0"/>
  <p:tag name="ARS_CHARTPARA_TYPE" val="ctColumn"/>
</p:tagLst>
</file>

<file path=ppt/theme/theme1.xml><?xml version="1.0" encoding="utf-8"?>
<a:theme xmlns:a="http://schemas.openxmlformats.org/drawingml/2006/main" name="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1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3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3254</TotalTime>
  <Words>564</Words>
  <Application>Microsoft Office PowerPoint</Application>
  <PresentationFormat>Widescreen</PresentationFormat>
  <Paragraphs>133</Paragraphs>
  <Slides>12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5</vt:i4>
      </vt:variant>
      <vt:variant>
        <vt:lpstr>Slide Titles</vt:lpstr>
      </vt:variant>
      <vt:variant>
        <vt:i4>12</vt:i4>
      </vt:variant>
    </vt:vector>
  </HeadingPairs>
  <TitlesOfParts>
    <vt:vector size="26" baseType="lpstr">
      <vt:lpstr>Arial</vt:lpstr>
      <vt:lpstr>Calibri</vt:lpstr>
      <vt:lpstr>Calibri Light</vt:lpstr>
      <vt:lpstr>HP001 4 hàng</vt:lpstr>
      <vt:lpstr>HP001 4H</vt:lpstr>
      <vt:lpstr>黑体</vt:lpstr>
      <vt:lpstr>Times New Roman</vt:lpstr>
      <vt:lpstr>UTM Cookies</vt:lpstr>
      <vt:lpstr>字魂17号-萌趣果冻体</vt:lpstr>
      <vt:lpstr>Office Theme</vt:lpstr>
      <vt:lpstr>2_Office Theme</vt:lpstr>
      <vt:lpstr>Office 主题​​</vt:lpstr>
      <vt:lpstr>1_Office Theme</vt:lpstr>
      <vt:lpstr>3_Office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Phạm Thanh Hằng (ADAS – GV)</dc:creator>
  <cp:lastModifiedBy>My PC</cp:lastModifiedBy>
  <cp:revision>325</cp:revision>
  <dcterms:created xsi:type="dcterms:W3CDTF">2021-06-02T01:34:28Z</dcterms:created>
  <dcterms:modified xsi:type="dcterms:W3CDTF">2022-10-03T04:09:38Z</dcterms:modified>
</cp:coreProperties>
</file>