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sldIdLst>
    <p:sldId id="267" r:id="rId2"/>
    <p:sldId id="299" r:id="rId3"/>
    <p:sldId id="291" r:id="rId4"/>
    <p:sldId id="279" r:id="rId5"/>
    <p:sldId id="295" r:id="rId6"/>
    <p:sldId id="296" r:id="rId7"/>
    <p:sldId id="293" r:id="rId8"/>
    <p:sldId id="297" r:id="rId9"/>
    <p:sldId id="268" r:id="rId10"/>
    <p:sldId id="294" r:id="rId11"/>
    <p:sldId id="269" r:id="rId12"/>
    <p:sldId id="298" r:id="rId13"/>
    <p:sldId id="284" r:id="rId14"/>
    <p:sldId id="286" r:id="rId15"/>
    <p:sldId id="287" r:id="rId16"/>
    <p:sldId id="288" r:id="rId17"/>
    <p:sldId id="289" r:id="rId18"/>
    <p:sldId id="290" r:id="rId19"/>
    <p:sldId id="272" r:id="rId20"/>
    <p:sldId id="273" r:id="rId21"/>
    <p:sldId id="281" r:id="rId22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9A7C75-7747-4793-A00B-CA191ECDC895}" type="datetimeFigureOut">
              <a:rPr lang="vi-VN" smtClean="0"/>
              <a:pPr>
                <a:defRPr/>
              </a:pPr>
              <a:t>23/01/2019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9DA07-542A-45D7-A5D0-C927DFFE599A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0AAB51-F790-468E-9B0F-1352D6401EB8}" type="datetimeFigureOut">
              <a:rPr lang="vi-VN" smtClean="0"/>
              <a:pPr>
                <a:defRPr/>
              </a:pPr>
              <a:t>23/01/2019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453E4-AE0B-4A53-A4EE-3DCDA980F5B0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032F84-6714-44C3-BDE8-57C052ADC90D}" type="datetimeFigureOut">
              <a:rPr lang="vi-VN" smtClean="0"/>
              <a:pPr>
                <a:defRPr/>
              </a:pPr>
              <a:t>23/01/2019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BFDCF-19A2-45C8-B8C1-397EE39DA3D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832FE-F999-4ED6-BAE5-F65865D356C3}" type="datetimeFigureOut">
              <a:rPr lang="vi-VN" smtClean="0"/>
              <a:pPr>
                <a:defRPr/>
              </a:pPr>
              <a:t>23/01/2019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A0E03-5264-4C86-9360-9411E63373D9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4084D3-5F70-4E7D-8AE3-A179F03CB613}" type="datetimeFigureOut">
              <a:rPr lang="vi-VN" smtClean="0"/>
              <a:pPr>
                <a:defRPr/>
              </a:pPr>
              <a:t>23/01/2019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9EB82C-FEFA-451C-A7C7-D6C69D11BC19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2148D-F353-4216-A9FD-3E02C05183DE}" type="datetimeFigureOut">
              <a:rPr lang="vi-VN" smtClean="0"/>
              <a:pPr>
                <a:defRPr/>
              </a:pPr>
              <a:t>23/01/2019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8E88E9-64BE-4C80-B6AE-2446F567377C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BD614-9C5B-4124-B59F-EE2651D5CFD1}" type="datetimeFigureOut">
              <a:rPr lang="vi-VN" smtClean="0"/>
              <a:pPr>
                <a:defRPr/>
              </a:pPr>
              <a:t>23/01/2019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E1BFB-EF7A-4020-BA7A-6241DC7BC6E5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B4E79A-E99C-4B04-B1E6-F7E5DE74CEFF}" type="datetimeFigureOut">
              <a:rPr lang="vi-VN" smtClean="0"/>
              <a:pPr>
                <a:defRPr/>
              </a:pPr>
              <a:t>23/01/2019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A9EB-2CCA-41CE-924F-560CFE66855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6FC232-873F-41EC-92D3-09DE81D2B67D}" type="datetimeFigureOut">
              <a:rPr lang="vi-VN" smtClean="0"/>
              <a:pPr>
                <a:defRPr/>
              </a:pPr>
              <a:t>23/01/2019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3F74D-DFEF-4A44-9596-B59D227532A1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82F06-DEA0-4587-855C-D4EBA48F1022}" type="datetimeFigureOut">
              <a:rPr lang="vi-VN" smtClean="0"/>
              <a:pPr>
                <a:defRPr/>
              </a:pPr>
              <a:t>23/01/2019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E624F-F01D-4579-BAF0-4E6C9C9934D3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4E7FD4-45B9-40B7-91FF-CD5CEF37F4D7}" type="datetimeFigureOut">
              <a:rPr lang="vi-VN" smtClean="0"/>
              <a:pPr>
                <a:defRPr/>
              </a:pPr>
              <a:t>23/01/2019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6D04A-9468-4CFC-B70C-DF5D441BC8DF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86BB7F-083E-4881-AEFC-817A3FF39A69}" type="datetimeFigureOut">
              <a:rPr lang="vi-VN" smtClean="0"/>
              <a:pPr>
                <a:defRPr/>
              </a:pPr>
              <a:t>23/01/2019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B7BF3F-D647-4B84-9995-A8D5A5FC244A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ll\Downloads\18-track-18_1-%5bAudioTrimmer.com%5d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18.xml"/><Relationship Id="rId3" Type="http://schemas.openxmlformats.org/officeDocument/2006/relationships/audio" Target="../media/audio2.wav"/><Relationship Id="rId7" Type="http://schemas.openxmlformats.org/officeDocument/2006/relationships/slide" Target="slide19.xml"/><Relationship Id="rId12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slide" Target="slide15.xml"/><Relationship Id="rId5" Type="http://schemas.openxmlformats.org/officeDocument/2006/relationships/image" Target="../media/image19.png"/><Relationship Id="rId10" Type="http://schemas.openxmlformats.org/officeDocument/2006/relationships/slide" Target="slide14.xml"/><Relationship Id="rId4" Type="http://schemas.openxmlformats.org/officeDocument/2006/relationships/image" Target="../media/image18.jpeg"/><Relationship Id="rId9" Type="http://schemas.openxmlformats.org/officeDocument/2006/relationships/image" Target="../media/image22.png"/><Relationship Id="rId1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ll\Downloads\19-track-19-%5bAudioTrimmer.com%5d.mp3" TargetMode="Externa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ownloads\What%20Do%20You%20Want%20To%20Eat-%20Song%20for%20Kids%20-%20Food%20Song%20-%20Learn%20English%20Kids%20(online-video-cutter.com)%20(1)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48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5156" t="17292" r="50830" b="75704"/>
          <a:stretch>
            <a:fillRect/>
          </a:stretch>
        </p:blipFill>
        <p:spPr bwMode="auto">
          <a:xfrm>
            <a:off x="214282" y="0"/>
            <a:ext cx="5143536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18-track-18_1-[AudioTrimmer.co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357818" y="214290"/>
            <a:ext cx="304800" cy="304800"/>
          </a:xfrm>
          <a:prstGeom prst="rect">
            <a:avLst/>
          </a:prstGeom>
        </p:spPr>
      </p:pic>
      <p:pic>
        <p:nvPicPr>
          <p:cNvPr id="4" name="Picture 3" descr="U13-L1-1-1-kumuolkrmcxtzeuj.jpg"/>
          <p:cNvPicPr>
            <a:picLocks noChangeAspect="1"/>
          </p:cNvPicPr>
          <p:nvPr/>
        </p:nvPicPr>
        <p:blipFill>
          <a:blip r:embed="rId5"/>
          <a:srcRect l="6074" t="1641" r="5847"/>
          <a:stretch>
            <a:fillRect/>
          </a:stretch>
        </p:blipFill>
        <p:spPr>
          <a:xfrm>
            <a:off x="0" y="642918"/>
            <a:ext cx="4853702" cy="2928958"/>
          </a:xfrm>
          <a:prstGeom prst="rect">
            <a:avLst/>
          </a:prstGeom>
        </p:spPr>
      </p:pic>
      <p:pic>
        <p:nvPicPr>
          <p:cNvPr id="5" name="Picture 4" descr="U13-L1-1-2-tcpsuuikwnvyawoa.jpg"/>
          <p:cNvPicPr>
            <a:picLocks noChangeAspect="1"/>
          </p:cNvPicPr>
          <p:nvPr/>
        </p:nvPicPr>
        <p:blipFill>
          <a:blip r:embed="rId6"/>
          <a:srcRect l="18750" r="18749"/>
          <a:stretch>
            <a:fillRect/>
          </a:stretch>
        </p:blipFill>
        <p:spPr>
          <a:xfrm>
            <a:off x="5000628" y="642918"/>
            <a:ext cx="4000528" cy="2928958"/>
          </a:xfrm>
          <a:prstGeom prst="rect">
            <a:avLst/>
          </a:prstGeom>
        </p:spPr>
      </p:pic>
      <p:pic>
        <p:nvPicPr>
          <p:cNvPr id="6" name="Picture 5" descr="U13-L1-1-3-adisbngntmhnpmsf.jpg"/>
          <p:cNvPicPr>
            <a:picLocks noChangeAspect="1"/>
          </p:cNvPicPr>
          <p:nvPr/>
        </p:nvPicPr>
        <p:blipFill>
          <a:blip r:embed="rId7"/>
          <a:srcRect l="5468" t="-601" r="6250"/>
          <a:stretch>
            <a:fillRect/>
          </a:stretch>
        </p:blipFill>
        <p:spPr>
          <a:xfrm>
            <a:off x="0" y="3571876"/>
            <a:ext cx="4429124" cy="3286124"/>
          </a:xfrm>
          <a:prstGeom prst="rect">
            <a:avLst/>
          </a:prstGeom>
        </p:spPr>
      </p:pic>
      <p:pic>
        <p:nvPicPr>
          <p:cNvPr id="7" name="Picture 6" descr="U13-L1-1-4-vwoosbqdojknybow.jpg"/>
          <p:cNvPicPr>
            <a:picLocks noChangeAspect="1"/>
          </p:cNvPicPr>
          <p:nvPr/>
        </p:nvPicPr>
        <p:blipFill>
          <a:blip r:embed="rId8"/>
          <a:srcRect l="7193" t="16325" r="1346"/>
          <a:stretch>
            <a:fillRect/>
          </a:stretch>
        </p:blipFill>
        <p:spPr>
          <a:xfrm>
            <a:off x="4500563" y="3786190"/>
            <a:ext cx="4643438" cy="3071810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857224" y="642918"/>
            <a:ext cx="3643338" cy="500066"/>
          </a:xfrm>
          <a:prstGeom prst="wedgeRectCallout">
            <a:avLst>
              <a:gd name="adj1" fmla="val -37155"/>
              <a:gd name="adj2" fmla="val 13283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/>
              <a:t>What’s your favourite food?</a:t>
            </a:r>
            <a:endParaRPr lang="vi-VN" sz="2000" b="1" dirty="0"/>
          </a:p>
        </p:txBody>
      </p:sp>
      <p:sp>
        <p:nvSpPr>
          <p:cNvPr id="9" name="Oval Callout 8"/>
          <p:cNvSpPr/>
          <p:nvPr/>
        </p:nvSpPr>
        <p:spPr>
          <a:xfrm>
            <a:off x="3071802" y="1357298"/>
            <a:ext cx="1643074" cy="642942"/>
          </a:xfrm>
          <a:prstGeom prst="wedgeEllipseCallout">
            <a:avLst>
              <a:gd name="adj1" fmla="val -32648"/>
              <a:gd name="adj2" fmla="val 846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/>
              <a:t>It’s fish.</a:t>
            </a:r>
            <a:endParaRPr lang="vi-VN" sz="2000" b="1" dirty="0"/>
          </a:p>
        </p:txBody>
      </p:sp>
      <p:sp>
        <p:nvSpPr>
          <p:cNvPr id="10" name="Freeform 9"/>
          <p:cNvSpPr/>
          <p:nvPr/>
        </p:nvSpPr>
        <p:spPr>
          <a:xfrm>
            <a:off x="5000628" y="571480"/>
            <a:ext cx="3000396" cy="428628"/>
          </a:xfrm>
          <a:custGeom>
            <a:avLst/>
            <a:gdLst>
              <a:gd name="connsiteX0" fmla="*/ 0 w 2214578"/>
              <a:gd name="connsiteY0" fmla="*/ 83346 h 500066"/>
              <a:gd name="connsiteX1" fmla="*/ 24412 w 2214578"/>
              <a:gd name="connsiteY1" fmla="*/ 24411 h 500066"/>
              <a:gd name="connsiteX2" fmla="*/ 83347 w 2214578"/>
              <a:gd name="connsiteY2" fmla="*/ 0 h 500066"/>
              <a:gd name="connsiteX3" fmla="*/ 369096 w 2214578"/>
              <a:gd name="connsiteY3" fmla="*/ 0 h 500066"/>
              <a:gd name="connsiteX4" fmla="*/ 369096 w 2214578"/>
              <a:gd name="connsiteY4" fmla="*/ 0 h 500066"/>
              <a:gd name="connsiteX5" fmla="*/ 922741 w 2214578"/>
              <a:gd name="connsiteY5" fmla="*/ 0 h 500066"/>
              <a:gd name="connsiteX6" fmla="*/ 2131232 w 2214578"/>
              <a:gd name="connsiteY6" fmla="*/ 0 h 500066"/>
              <a:gd name="connsiteX7" fmla="*/ 2190167 w 2214578"/>
              <a:gd name="connsiteY7" fmla="*/ 24412 h 500066"/>
              <a:gd name="connsiteX8" fmla="*/ 2214578 w 2214578"/>
              <a:gd name="connsiteY8" fmla="*/ 83347 h 500066"/>
              <a:gd name="connsiteX9" fmla="*/ 2214578 w 2214578"/>
              <a:gd name="connsiteY9" fmla="*/ 291705 h 500066"/>
              <a:gd name="connsiteX10" fmla="*/ 2214578 w 2214578"/>
              <a:gd name="connsiteY10" fmla="*/ 291705 h 500066"/>
              <a:gd name="connsiteX11" fmla="*/ 2214578 w 2214578"/>
              <a:gd name="connsiteY11" fmla="*/ 416722 h 500066"/>
              <a:gd name="connsiteX12" fmla="*/ 2214578 w 2214578"/>
              <a:gd name="connsiteY12" fmla="*/ 416720 h 500066"/>
              <a:gd name="connsiteX13" fmla="*/ 2190167 w 2214578"/>
              <a:gd name="connsiteY13" fmla="*/ 475655 h 500066"/>
              <a:gd name="connsiteX14" fmla="*/ 2131232 w 2214578"/>
              <a:gd name="connsiteY14" fmla="*/ 500066 h 500066"/>
              <a:gd name="connsiteX15" fmla="*/ 922741 w 2214578"/>
              <a:gd name="connsiteY15" fmla="*/ 500066 h 500066"/>
              <a:gd name="connsiteX16" fmla="*/ 519319 w 2214578"/>
              <a:gd name="connsiteY16" fmla="*/ 1111217 h 500066"/>
              <a:gd name="connsiteX17" fmla="*/ 369096 w 2214578"/>
              <a:gd name="connsiteY17" fmla="*/ 500066 h 500066"/>
              <a:gd name="connsiteX18" fmla="*/ 83346 w 2214578"/>
              <a:gd name="connsiteY18" fmla="*/ 500066 h 500066"/>
              <a:gd name="connsiteX19" fmla="*/ 24411 w 2214578"/>
              <a:gd name="connsiteY19" fmla="*/ 475654 h 500066"/>
              <a:gd name="connsiteX20" fmla="*/ 0 w 2214578"/>
              <a:gd name="connsiteY20" fmla="*/ 416719 h 500066"/>
              <a:gd name="connsiteX21" fmla="*/ 0 w 2214578"/>
              <a:gd name="connsiteY21" fmla="*/ 416722 h 500066"/>
              <a:gd name="connsiteX22" fmla="*/ 0 w 2214578"/>
              <a:gd name="connsiteY22" fmla="*/ 291705 h 500066"/>
              <a:gd name="connsiteX23" fmla="*/ 0 w 2214578"/>
              <a:gd name="connsiteY23" fmla="*/ 291705 h 500066"/>
              <a:gd name="connsiteX24" fmla="*/ 0 w 2214578"/>
              <a:gd name="connsiteY24" fmla="*/ 83346 h 50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14578" h="500066">
                <a:moveTo>
                  <a:pt x="0" y="83346"/>
                </a:moveTo>
                <a:cubicBezTo>
                  <a:pt x="0" y="61241"/>
                  <a:pt x="8781" y="40042"/>
                  <a:pt x="24412" y="24411"/>
                </a:cubicBezTo>
                <a:cubicBezTo>
                  <a:pt x="40042" y="8781"/>
                  <a:pt x="61242" y="0"/>
                  <a:pt x="83347" y="0"/>
                </a:cubicBezTo>
                <a:lnTo>
                  <a:pt x="369096" y="0"/>
                </a:lnTo>
                <a:lnTo>
                  <a:pt x="369096" y="0"/>
                </a:lnTo>
                <a:lnTo>
                  <a:pt x="922741" y="0"/>
                </a:lnTo>
                <a:lnTo>
                  <a:pt x="2131232" y="0"/>
                </a:lnTo>
                <a:cubicBezTo>
                  <a:pt x="2153337" y="0"/>
                  <a:pt x="2174536" y="8781"/>
                  <a:pt x="2190167" y="24412"/>
                </a:cubicBezTo>
                <a:cubicBezTo>
                  <a:pt x="2205797" y="40042"/>
                  <a:pt x="2214578" y="61242"/>
                  <a:pt x="2214578" y="83347"/>
                </a:cubicBezTo>
                <a:lnTo>
                  <a:pt x="2214578" y="291705"/>
                </a:lnTo>
                <a:lnTo>
                  <a:pt x="2214578" y="291705"/>
                </a:lnTo>
                <a:lnTo>
                  <a:pt x="2214578" y="416722"/>
                </a:lnTo>
                <a:lnTo>
                  <a:pt x="2214578" y="416720"/>
                </a:lnTo>
                <a:cubicBezTo>
                  <a:pt x="2214578" y="438825"/>
                  <a:pt x="2205797" y="460024"/>
                  <a:pt x="2190167" y="475655"/>
                </a:cubicBezTo>
                <a:cubicBezTo>
                  <a:pt x="2174537" y="491285"/>
                  <a:pt x="2153337" y="500066"/>
                  <a:pt x="2131232" y="500066"/>
                </a:cubicBezTo>
                <a:lnTo>
                  <a:pt x="922741" y="500066"/>
                </a:lnTo>
                <a:lnTo>
                  <a:pt x="519319" y="1111217"/>
                </a:lnTo>
                <a:lnTo>
                  <a:pt x="369096" y="500066"/>
                </a:lnTo>
                <a:lnTo>
                  <a:pt x="83346" y="500066"/>
                </a:lnTo>
                <a:cubicBezTo>
                  <a:pt x="61241" y="500066"/>
                  <a:pt x="40042" y="491285"/>
                  <a:pt x="24411" y="475654"/>
                </a:cubicBezTo>
                <a:cubicBezTo>
                  <a:pt x="8781" y="460024"/>
                  <a:pt x="0" y="438824"/>
                  <a:pt x="0" y="416719"/>
                </a:cubicBezTo>
                <a:lnTo>
                  <a:pt x="0" y="416722"/>
                </a:lnTo>
                <a:lnTo>
                  <a:pt x="0" y="291705"/>
                </a:lnTo>
                <a:lnTo>
                  <a:pt x="0" y="291705"/>
                </a:lnTo>
                <a:lnTo>
                  <a:pt x="0" y="83346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/>
              <a:t>How about you, Tom?</a:t>
            </a:r>
            <a:endParaRPr lang="vi-VN" sz="2000" b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7143768" y="1071546"/>
            <a:ext cx="2000232" cy="357190"/>
          </a:xfrm>
          <a:prstGeom prst="wedgeRoundRectCallout">
            <a:avLst>
              <a:gd name="adj1" fmla="val -36245"/>
              <a:gd name="adj2" fmla="val 13733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/>
              <a:t>I like chicken.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0" y="3643314"/>
            <a:ext cx="4357686" cy="500066"/>
          </a:xfrm>
          <a:prstGeom prst="wedgeRoundRectCallout">
            <a:avLst>
              <a:gd name="adj1" fmla="val -33056"/>
              <a:gd name="adj2" fmla="val 14126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/>
              <a:t>What’s your favourite drink, Mai?</a:t>
            </a:r>
            <a:endParaRPr lang="vi-VN" sz="2000" b="1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1500166" y="4143380"/>
            <a:ext cx="2643206" cy="428628"/>
          </a:xfrm>
          <a:prstGeom prst="wedgeRoundRectCallout">
            <a:avLst>
              <a:gd name="adj1" fmla="val -7162"/>
              <a:gd name="adj2" fmla="val 13142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/>
              <a:t>It’s orange juice.</a:t>
            </a:r>
            <a:endParaRPr lang="vi-VN" sz="2000" b="1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5143504" y="3571876"/>
            <a:ext cx="3714776" cy="428628"/>
          </a:xfrm>
          <a:prstGeom prst="wedgeRoundRectCallout">
            <a:avLst>
              <a:gd name="adj1" fmla="val -29543"/>
              <a:gd name="adj2" fmla="val 14126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/>
              <a:t>Do you like orange juice?</a:t>
            </a:r>
            <a:endParaRPr lang="vi-VN" sz="2000" b="1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6215074" y="4000504"/>
            <a:ext cx="2214578" cy="571504"/>
          </a:xfrm>
          <a:prstGeom prst="wedgeRoundRectCallout">
            <a:avLst>
              <a:gd name="adj1" fmla="val 33867"/>
              <a:gd name="adj2" fmla="val 13282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/>
              <a:t>No, I don’t. I like milk.</a:t>
            </a:r>
            <a:endParaRPr lang="vi-V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14490"/>
            <a:ext cx="9144000" cy="2911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vi-VN" sz="6600" b="1" dirty="0" smtClean="0">
                <a:solidFill>
                  <a:prstClr val="black"/>
                </a:solidFill>
                <a:latin typeface="Times New Roman"/>
              </a:rPr>
              <a:t>A: </a:t>
            </a:r>
            <a:r>
              <a:rPr lang="vi-VN" sz="6600" b="1" dirty="0" smtClean="0">
                <a:solidFill>
                  <a:prstClr val="black"/>
                </a:solidFill>
                <a:latin typeface="Times New Roman" pitchFamily="18" charset="0"/>
              </a:rPr>
              <a:t>What’s your favourite </a:t>
            </a:r>
            <a:r>
              <a:rPr lang="vi-VN" sz="6600" b="1" i="1" dirty="0" smtClean="0">
                <a:solidFill>
                  <a:srgbClr val="FF0000"/>
                </a:solidFill>
                <a:latin typeface="Times New Roman" pitchFamily="18" charset="0"/>
              </a:rPr>
              <a:t>food/drink</a:t>
            </a:r>
            <a:r>
              <a:rPr lang="vi-VN" sz="6600" b="1" dirty="0" smtClean="0">
                <a:solidFill>
                  <a:prstClr val="black"/>
                </a:solidFill>
                <a:latin typeface="Times New Roman"/>
              </a:rPr>
              <a:t>?</a:t>
            </a:r>
          </a:p>
          <a:p>
            <a:pPr marL="273050" lvl="0" indent="-273050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vi-VN" sz="6600" b="1" dirty="0" smtClean="0">
                <a:solidFill>
                  <a:prstClr val="black"/>
                </a:solidFill>
                <a:latin typeface="Times New Roman"/>
              </a:rPr>
              <a:t>B: </a:t>
            </a:r>
            <a:r>
              <a:rPr lang="en-US" sz="6600" b="1" dirty="0" smtClean="0">
                <a:solidFill>
                  <a:prstClr val="black"/>
                </a:solidFill>
                <a:latin typeface="Times New Roman" pitchFamily="18" charset="0"/>
              </a:rPr>
              <a:t>It’s </a:t>
            </a:r>
            <a:r>
              <a:rPr lang="en-US" sz="6600" b="1" i="1" dirty="0" smtClean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vi-VN" sz="6600" b="1" i="1" dirty="0" smtClean="0">
                <a:solidFill>
                  <a:srgbClr val="FF0000"/>
                </a:solidFill>
                <a:latin typeface="Times New Roman" pitchFamily="18" charset="0"/>
              </a:rPr>
              <a:t>eef/milk</a:t>
            </a:r>
            <a:r>
              <a:rPr lang="vi-VN" sz="6600" b="1" dirty="0" smtClean="0">
                <a:solidFill>
                  <a:prstClr val="black"/>
                </a:solidFill>
                <a:latin typeface="Times New Roman"/>
              </a:rPr>
              <a:t>.</a:t>
            </a:r>
            <a:endParaRPr lang="en-US" sz="6600" b="1" u="sng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758952"/>
          </a:xfrm>
        </p:spPr>
        <p:txBody>
          <a:bodyPr>
            <a:noAutofit/>
          </a:bodyPr>
          <a:lstStyle/>
          <a:p>
            <a:pPr marL="273050" lvl="0" indent="-273050" algn="l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vi-VN" sz="7200" b="1" dirty="0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II. </a:t>
            </a:r>
            <a:r>
              <a:rPr lang="vi-VN" sz="7200" b="1" u="sng" dirty="0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New sentence</a:t>
            </a:r>
            <a:endParaRPr lang="vi-VN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7721" t="21484" r="69118" b="68750"/>
          <a:stretch>
            <a:fillRect/>
          </a:stretch>
        </p:blipFill>
        <p:spPr bwMode="auto">
          <a:xfrm>
            <a:off x="714348" y="0"/>
            <a:ext cx="442912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s.sachmem.vn/public/images/TA4T2SHS/U13-L1-2-3-ennahqsphtckxd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857232"/>
            <a:ext cx="3698211" cy="2714644"/>
          </a:xfrm>
          <a:prstGeom prst="rect">
            <a:avLst/>
          </a:prstGeom>
          <a:noFill/>
        </p:spPr>
      </p:pic>
      <p:pic>
        <p:nvPicPr>
          <p:cNvPr id="1030" name="Picture 6" descr="https://s.sachmem.vn/public/images/TA4T2SHS/U13-L1-2-4-dnllbaxcjdsopjp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857232"/>
            <a:ext cx="3786214" cy="2779242"/>
          </a:xfrm>
          <a:prstGeom prst="rect">
            <a:avLst/>
          </a:prstGeom>
          <a:noFill/>
        </p:spPr>
      </p:pic>
      <p:pic>
        <p:nvPicPr>
          <p:cNvPr id="1032" name="Picture 8" descr="https://s.sachmem.vn/public/images/TA4T2SHS/U13-L1-2-5-lkrandixnhcmjqrq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19" y="3714752"/>
            <a:ext cx="3892853" cy="2857520"/>
          </a:xfrm>
          <a:prstGeom prst="rect">
            <a:avLst/>
          </a:prstGeom>
          <a:noFill/>
        </p:spPr>
      </p:pic>
      <p:pic>
        <p:nvPicPr>
          <p:cNvPr id="1034" name="Picture 10" descr="https://s.sachmem.vn/public/images/TA4T2SHS/U13-L1-2-6-ayyayqgaftjfqxz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3714751"/>
            <a:ext cx="3929090" cy="2884119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214282" y="128586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/>
              <a:t>a</a:t>
            </a:r>
            <a:endParaRPr lang="vi-VN" sz="3200" b="1" dirty="0"/>
          </a:p>
        </p:txBody>
      </p:sp>
      <p:sp>
        <p:nvSpPr>
          <p:cNvPr id="11" name="Oval 10"/>
          <p:cNvSpPr/>
          <p:nvPr/>
        </p:nvSpPr>
        <p:spPr>
          <a:xfrm>
            <a:off x="4929190" y="4000504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/>
              <a:t>d</a:t>
            </a:r>
            <a:endParaRPr lang="vi-VN" sz="3200" b="1" dirty="0"/>
          </a:p>
        </p:txBody>
      </p:sp>
      <p:sp>
        <p:nvSpPr>
          <p:cNvPr id="12" name="Oval 11"/>
          <p:cNvSpPr/>
          <p:nvPr/>
        </p:nvSpPr>
        <p:spPr>
          <a:xfrm>
            <a:off x="4786314" y="121442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/>
              <a:t>b</a:t>
            </a:r>
            <a:endParaRPr lang="vi-VN" sz="3200" b="1" dirty="0"/>
          </a:p>
        </p:txBody>
      </p:sp>
      <p:sp>
        <p:nvSpPr>
          <p:cNvPr id="13" name="Oval 12"/>
          <p:cNvSpPr/>
          <p:nvPr/>
        </p:nvSpPr>
        <p:spPr>
          <a:xfrm>
            <a:off x="214282" y="4000504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/>
              <a:t>c</a:t>
            </a:r>
            <a:endParaRPr lang="vi-V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9">
            <a:extLst>
              <a:ext uri="{FF2B5EF4-FFF2-40B4-BE49-F238E27FC236}">
                <a16:creationId xmlns="" xmlns:a16="http://schemas.microsoft.com/office/drawing/2014/main" id="{C7CE1C33-320A-41C4-B17F-9236F3F06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900" y="2357430"/>
            <a:ext cx="171450" cy="43434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5" name="Rectangle 18">
            <a:extLst>
              <a:ext uri="{FF2B5EF4-FFF2-40B4-BE49-F238E27FC236}">
                <a16:creationId xmlns="" xmlns:a16="http://schemas.microsoft.com/office/drawing/2014/main" id="{9B2BBF55-B038-48F9-AE85-AE9B97976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992" y="0"/>
            <a:ext cx="1314450" cy="609600"/>
          </a:xfrm>
          <a:prstGeom prst="rect">
            <a:avLst/>
          </a:prstGeom>
          <a:gradFill rotWithShape="1">
            <a:gsLst>
              <a:gs pos="1500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 eaLnBrk="1" hangingPunct="1">
              <a:defRPr/>
            </a:pPr>
            <a:endParaRPr lang="en-US" sz="16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</a:rPr>
              <a:t>TEAM 1</a:t>
            </a:r>
            <a:endParaRPr lang="en-US" sz="1600" b="1" dirty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="" xmlns:a16="http://schemas.microsoft.com/office/drawing/2014/main" id="{AFE86854-FA0E-4186-BE2A-2A90CEF8F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0" y="714356"/>
            <a:ext cx="1314450" cy="685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rgbClr val="FFFFFF"/>
              </a:gs>
              <a:gs pos="100000">
                <a:srgbClr val="0000FF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 eaLnBrk="1" hangingPunct="1">
              <a:defRPr/>
            </a:pPr>
            <a:endParaRPr lang="en-US" sz="16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</a:rPr>
              <a:t>TEAM 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600" b="1" dirty="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1A8CB317-EACC-4CCA-8214-83D7F5DEC7F5}"/>
              </a:ext>
            </a:extLst>
          </p:cNvPr>
          <p:cNvCxnSpPr>
            <a:endCxn id="26" idx="1"/>
          </p:cNvCxnSpPr>
          <p:nvPr/>
        </p:nvCxnSpPr>
        <p:spPr>
          <a:xfrm>
            <a:off x="2071670" y="642918"/>
            <a:ext cx="1428760" cy="4143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D090C208-0EAA-4ECB-8164-8939CF77C9FC}"/>
              </a:ext>
            </a:extLst>
          </p:cNvPr>
          <p:cNvCxnSpPr>
            <a:endCxn id="25" idx="1"/>
          </p:cNvCxnSpPr>
          <p:nvPr/>
        </p:nvCxnSpPr>
        <p:spPr>
          <a:xfrm flipV="1">
            <a:off x="2071670" y="304800"/>
            <a:ext cx="1357322" cy="33811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0" name="Rectangle 39">
            <a:extLst>
              <a:ext uri="{FF2B5EF4-FFF2-40B4-BE49-F238E27FC236}">
                <a16:creationId xmlns="" xmlns:a16="http://schemas.microsoft.com/office/drawing/2014/main" id="{AA5914FC-C082-475A-AF1F-8894A616B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520" y="2404473"/>
            <a:ext cx="171450" cy="43434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0" name="Oval 39">
            <a:hlinkClick r:id="" action="ppaction://noaction"/>
            <a:extLst>
              <a:ext uri="{FF2B5EF4-FFF2-40B4-BE49-F238E27FC236}">
                <a16:creationId xmlns="" xmlns:a16="http://schemas.microsoft.com/office/drawing/2014/main" id="{FFF698EA-E433-4D1C-91FC-3DE8ABD9F00B}"/>
              </a:ext>
            </a:extLst>
          </p:cNvPr>
          <p:cNvSpPr/>
          <p:nvPr/>
        </p:nvSpPr>
        <p:spPr bwMode="auto">
          <a:xfrm>
            <a:off x="-74324" y="1755595"/>
            <a:ext cx="1145862" cy="5715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000000"/>
                </a:solidFill>
                <a:latin typeface="Verdana" pitchFamily="34" charset="0"/>
                <a:cs typeface="+mn-cs"/>
              </a:rPr>
              <a:t>Start</a:t>
            </a:r>
          </a:p>
        </p:txBody>
      </p:sp>
      <p:sp>
        <p:nvSpPr>
          <p:cNvPr id="2" name="Right Arrow 1">
            <a:hlinkClick r:id="rId7" action="ppaction://hlinksldjump"/>
            <a:extLst>
              <a:ext uri="{FF2B5EF4-FFF2-40B4-BE49-F238E27FC236}">
                <a16:creationId xmlns="" xmlns:a16="http://schemas.microsoft.com/office/drawing/2014/main" id="{84F07A01-C2C6-442D-907D-B3F95F78C7C1}"/>
              </a:ext>
            </a:extLst>
          </p:cNvPr>
          <p:cNvSpPr/>
          <p:nvPr/>
        </p:nvSpPr>
        <p:spPr bwMode="auto">
          <a:xfrm>
            <a:off x="8386762" y="234950"/>
            <a:ext cx="444104" cy="355600"/>
          </a:xfrm>
          <a:prstGeom prst="rightArrow">
            <a:avLst/>
          </a:prstGeom>
          <a:solidFill>
            <a:srgbClr val="6EB13D"/>
          </a:soli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 anchor="ctr"/>
          <a:lstStyle/>
          <a:p>
            <a:pPr algn="ctr" eaLnBrk="1" hangingPunct="1">
              <a:defRPr/>
            </a:pPr>
            <a:endParaRPr lang="vi-VN" sz="1100" b="1" dirty="0" err="1">
              <a:solidFill>
                <a:srgbClr val="009E47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44" name="XE XANH DUONG" descr="bigcar">
            <a:extLst>
              <a:ext uri="{FF2B5EF4-FFF2-40B4-BE49-F238E27FC236}">
                <a16:creationId xmlns="" xmlns:a16="http://schemas.microsoft.com/office/drawing/2014/main" id="{67D10F98-1ADF-445F-B879-0CFF1208D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170238"/>
            <a:ext cx="101781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XE DO" descr="bigcar">
            <a:extLst>
              <a:ext uri="{FF2B5EF4-FFF2-40B4-BE49-F238E27FC236}">
                <a16:creationId xmlns="" xmlns:a16="http://schemas.microsoft.com/office/drawing/2014/main" id="{D0C45295-BEAF-4931-9661-58A726825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959055"/>
            <a:ext cx="101781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339A87A6-E023-4F73-9D5A-40333916A19B}"/>
              </a:ext>
            </a:extLst>
          </p:cNvPr>
          <p:cNvSpPr/>
          <p:nvPr/>
        </p:nvSpPr>
        <p:spPr bwMode="auto">
          <a:xfrm>
            <a:off x="1988239" y="1603602"/>
            <a:ext cx="620144" cy="772886"/>
          </a:xfrm>
          <a:prstGeom prst="ellipse">
            <a:avLst/>
          </a:prstGeom>
          <a:solidFill>
            <a:srgbClr val="E54097"/>
          </a:soli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Verdana" pitchFamily="34" charset="0"/>
              </a:rPr>
              <a:t>1</a:t>
            </a:r>
            <a:endParaRPr lang="en-GB" sz="4000" b="1" dirty="0" err="1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24" name="Oval 2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7368F0F6-7C7F-41A3-A05A-C167F6E12AA9}"/>
              </a:ext>
            </a:extLst>
          </p:cNvPr>
          <p:cNvSpPr/>
          <p:nvPr/>
        </p:nvSpPr>
        <p:spPr bwMode="auto">
          <a:xfrm>
            <a:off x="3929058" y="1643050"/>
            <a:ext cx="620144" cy="772886"/>
          </a:xfrm>
          <a:prstGeom prst="ellipse">
            <a:avLst/>
          </a:prstGeom>
          <a:solidFill>
            <a:srgbClr val="A744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576" tIns="36576" rIns="36576" bIns="36576"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Verdana" pitchFamily="34" charset="0"/>
              </a:rPr>
              <a:t>2</a:t>
            </a:r>
            <a:endParaRPr lang="en-GB" sz="4000" b="1" dirty="0" err="1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2" name="Oval 3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281BD6D8-84E8-4501-AF84-26319CB08D64}"/>
              </a:ext>
            </a:extLst>
          </p:cNvPr>
          <p:cNvSpPr/>
          <p:nvPr/>
        </p:nvSpPr>
        <p:spPr bwMode="auto">
          <a:xfrm>
            <a:off x="5715008" y="1643050"/>
            <a:ext cx="620144" cy="772886"/>
          </a:xfrm>
          <a:prstGeom prst="ellipse">
            <a:avLst/>
          </a:prstGeom>
          <a:solidFill>
            <a:srgbClr val="0054A5"/>
          </a:soli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Verdana" pitchFamily="34" charset="0"/>
              </a:rPr>
              <a:t>3</a:t>
            </a:r>
            <a:endParaRPr lang="en-GB" sz="4000" b="1" dirty="0" err="1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7" name="Oval 3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EDE2574D-44A2-459F-AF1B-FA6F225D36C1}"/>
              </a:ext>
            </a:extLst>
          </p:cNvPr>
          <p:cNvSpPr/>
          <p:nvPr/>
        </p:nvSpPr>
        <p:spPr bwMode="auto">
          <a:xfrm>
            <a:off x="7786710" y="1571612"/>
            <a:ext cx="620144" cy="772886"/>
          </a:xfrm>
          <a:prstGeom prst="ellipse">
            <a:avLst/>
          </a:prstGeom>
          <a:solidFill>
            <a:srgbClr val="ED1A24"/>
          </a:soli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Verdana" pitchFamily="34" charset="0"/>
              </a:rPr>
              <a:t>4</a:t>
            </a:r>
            <a:endParaRPr lang="en-GB" sz="4000" b="1" dirty="0" err="1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223FAF7E-85F2-4A0B-8D38-654062B74B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928670"/>
            <a:ext cx="4264511" cy="5686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4.56647E-6 L 0.23091 0.0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4"/>
                                    </p:animMotion>
                                  </p:childTnLst>
                                  <p:subTnLst>
                                    <p:audio>
                                      <p:cMediaNode vol="3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e d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9 0.00809 L 0.41997 0.008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  <p:subTnLst>
                                    <p:audio>
                                      <p:cMediaNode vol="35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e d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97 0.0081 L 0.60191 0.00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0"/>
                                    </p:animMotion>
                                  </p:childTnLst>
                                  <p:subTnLst>
                                    <p:audio>
                                      <p:cMediaNode vol="35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e d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191 0.0081 L 0.8302 0.00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0"/>
                                    </p:animMotion>
                                  </p:childTnLst>
                                  <p:subTnLst>
                                    <p:audio>
                                      <p:cMediaNode vol="35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e d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HAOHOA7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60116E-6 L 0.23628 -0.0006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e d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28 -0.00069 L 0.43663 -0.0006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e d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63 -0.00069 L 0.6177 -0.0006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e d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89 -0.00069 L 0.84444 -0.0006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e d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HAOHOA7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40">
            <a:extLst>
              <a:ext uri="{FF2B5EF4-FFF2-40B4-BE49-F238E27FC236}">
                <a16:creationId xmlns="" xmlns:a16="http://schemas.microsoft.com/office/drawing/2014/main" id="{8D4AAA65-9162-4E2A-92AA-8740085ACA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9347" y="282416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23" name="WordArt 39">
            <a:extLst>
              <a:ext uri="{FF2B5EF4-FFF2-40B4-BE49-F238E27FC236}">
                <a16:creationId xmlns="" xmlns:a16="http://schemas.microsoft.com/office/drawing/2014/main" id="{DA9389A7-E80B-4738-A044-157B0EBF8D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9347" y="2908300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24" name="WordArt 38">
            <a:extLst>
              <a:ext uri="{FF2B5EF4-FFF2-40B4-BE49-F238E27FC236}">
                <a16:creationId xmlns="" xmlns:a16="http://schemas.microsoft.com/office/drawing/2014/main" id="{C78DEADE-C4BF-4D50-A2D6-B3AD49359F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9347" y="28178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25" name="WordArt 36">
            <a:extLst>
              <a:ext uri="{FF2B5EF4-FFF2-40B4-BE49-F238E27FC236}">
                <a16:creationId xmlns="" xmlns:a16="http://schemas.microsoft.com/office/drawing/2014/main" id="{F62DB16B-92BC-4436-84DD-F0F9E8F2D8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9347" y="28051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26" name="WordArt 35">
            <a:extLst>
              <a:ext uri="{FF2B5EF4-FFF2-40B4-BE49-F238E27FC236}">
                <a16:creationId xmlns="" xmlns:a16="http://schemas.microsoft.com/office/drawing/2014/main" id="{DDB89FBD-674F-4FDA-9C83-C1CC316AB2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9347" y="282416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7441" name="Picture 11" descr="bigcar">
            <a:extLst>
              <a:ext uri="{FF2B5EF4-FFF2-40B4-BE49-F238E27FC236}">
                <a16:creationId xmlns="" xmlns:a16="http://schemas.microsoft.com/office/drawing/2014/main" id="{37DCB1F4-65F2-4E30-BA5A-804CC2DAC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044" y="588168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2" name="Picture 11" descr="bigcar">
            <a:extLst>
              <a:ext uri="{FF2B5EF4-FFF2-40B4-BE49-F238E27FC236}">
                <a16:creationId xmlns="" xmlns:a16="http://schemas.microsoft.com/office/drawing/2014/main" id="{3DF64768-CB31-40FA-9F9E-53078CC75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5969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3" name="Picture 11" descr="bigcar">
            <a:extLst>
              <a:ext uri="{FF2B5EF4-FFF2-40B4-BE49-F238E27FC236}">
                <a16:creationId xmlns="" xmlns:a16="http://schemas.microsoft.com/office/drawing/2014/main" id="{1C6DCCF9-A3BC-45C2-B759-B4D74CF93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347" y="59309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4" name="Picture 11" descr="bigcar">
            <a:extLst>
              <a:ext uri="{FF2B5EF4-FFF2-40B4-BE49-F238E27FC236}">
                <a16:creationId xmlns="" xmlns:a16="http://schemas.microsoft.com/office/drawing/2014/main" id="{B8B43E74-7164-417B-B1E2-7C4FBD760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7" y="5884863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WordArt 35">
            <a:extLst>
              <a:ext uri="{FF2B5EF4-FFF2-40B4-BE49-F238E27FC236}">
                <a16:creationId xmlns="" xmlns:a16="http://schemas.microsoft.com/office/drawing/2014/main" id="{CE794C13-6E03-4F58-89C9-4F0287978B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16016" y="2813050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7" name="WordArt 35">
            <a:extLst>
              <a:ext uri="{FF2B5EF4-FFF2-40B4-BE49-F238E27FC236}">
                <a16:creationId xmlns="" xmlns:a16="http://schemas.microsoft.com/office/drawing/2014/main" id="{CEF35BFA-A364-4809-B2EC-DE894C9E54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69594" y="2813050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8" name="WordArt 35">
            <a:extLst>
              <a:ext uri="{FF2B5EF4-FFF2-40B4-BE49-F238E27FC236}">
                <a16:creationId xmlns="" xmlns:a16="http://schemas.microsoft.com/office/drawing/2014/main" id="{3A96CDAA-A393-46FE-9047-FEEE89AA4E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9347" y="2774950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9" name="WordArt 35">
            <a:extLst>
              <a:ext uri="{FF2B5EF4-FFF2-40B4-BE49-F238E27FC236}">
                <a16:creationId xmlns="" xmlns:a16="http://schemas.microsoft.com/office/drawing/2014/main" id="{A0906556-0ABF-40DF-BB5C-0963B730F4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50544" y="286226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40" name="WordArt 35">
            <a:extLst>
              <a:ext uri="{FF2B5EF4-FFF2-40B4-BE49-F238E27FC236}">
                <a16:creationId xmlns="" xmlns:a16="http://schemas.microsoft.com/office/drawing/2014/main" id="{4E5DDE57-AC02-4110-9878-62F3391334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23160" y="2801938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41" name="Pentagon 32">
            <a:hlinkClick r:id="rId6" action="ppaction://hlinksldjump"/>
            <a:extLst>
              <a:ext uri="{FF2B5EF4-FFF2-40B4-BE49-F238E27FC236}">
                <a16:creationId xmlns="" xmlns:a16="http://schemas.microsoft.com/office/drawing/2014/main" id="{7B030758-4D0A-45BA-A6DB-05F5E87C5F7C}"/>
              </a:ext>
            </a:extLst>
          </p:cNvPr>
          <p:cNvSpPr/>
          <p:nvPr/>
        </p:nvSpPr>
        <p:spPr>
          <a:xfrm flipH="1">
            <a:off x="6476405" y="5719764"/>
            <a:ext cx="2296716" cy="1000125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QUAY VỀ</a:t>
            </a:r>
            <a:endParaRPr lang="vi-VN" sz="32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1506" y="714356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What’s your </a:t>
            </a:r>
            <a:r>
              <a:rPr lang="en-US" sz="4400" b="1" dirty="0" err="1" smtClean="0"/>
              <a:t>favourite</a:t>
            </a:r>
            <a:r>
              <a:rPr lang="en-US" sz="4400" b="1" dirty="0" smtClean="0"/>
              <a:t> food?</a:t>
            </a:r>
          </a:p>
          <a:p>
            <a:r>
              <a:rPr lang="en-US" sz="4400" b="1" dirty="0" smtClean="0"/>
              <a:t>It’s ………………..</a:t>
            </a:r>
            <a:endParaRPr lang="vi-VN" sz="4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43108" y="1214422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pork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22" name="Picture 6" descr="https://s.sachmem.vn/public/images/TA4T2SHS/U13-L1-2-4-dnllbaxcjdsopjpf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2357430"/>
            <a:ext cx="3786214" cy="2779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40">
            <a:extLst>
              <a:ext uri="{FF2B5EF4-FFF2-40B4-BE49-F238E27FC236}">
                <a16:creationId xmlns="" xmlns:a16="http://schemas.microsoft.com/office/drawing/2014/main" id="{8D4AAA65-9162-4E2A-92AA-8740085ACA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9347" y="282416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23" name="WordArt 39">
            <a:extLst>
              <a:ext uri="{FF2B5EF4-FFF2-40B4-BE49-F238E27FC236}">
                <a16:creationId xmlns="" xmlns:a16="http://schemas.microsoft.com/office/drawing/2014/main" id="{DA9389A7-E80B-4738-A044-157B0EBF8D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9347" y="2908300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24" name="WordArt 38">
            <a:extLst>
              <a:ext uri="{FF2B5EF4-FFF2-40B4-BE49-F238E27FC236}">
                <a16:creationId xmlns="" xmlns:a16="http://schemas.microsoft.com/office/drawing/2014/main" id="{C78DEADE-C4BF-4D50-A2D6-B3AD49359F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9347" y="28178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25" name="WordArt 36">
            <a:extLst>
              <a:ext uri="{FF2B5EF4-FFF2-40B4-BE49-F238E27FC236}">
                <a16:creationId xmlns="" xmlns:a16="http://schemas.microsoft.com/office/drawing/2014/main" id="{F62DB16B-92BC-4436-84DD-F0F9E8F2D8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9347" y="28051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26" name="WordArt 35">
            <a:extLst>
              <a:ext uri="{FF2B5EF4-FFF2-40B4-BE49-F238E27FC236}">
                <a16:creationId xmlns="" xmlns:a16="http://schemas.microsoft.com/office/drawing/2014/main" id="{DDB89FBD-674F-4FDA-9C83-C1CC316AB2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9347" y="282416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7441" name="Picture 11" descr="bigcar">
            <a:extLst>
              <a:ext uri="{FF2B5EF4-FFF2-40B4-BE49-F238E27FC236}">
                <a16:creationId xmlns="" xmlns:a16="http://schemas.microsoft.com/office/drawing/2014/main" id="{37DCB1F4-65F2-4E30-BA5A-804CC2DAC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044" y="588168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2" name="Picture 11" descr="bigcar">
            <a:extLst>
              <a:ext uri="{FF2B5EF4-FFF2-40B4-BE49-F238E27FC236}">
                <a16:creationId xmlns="" xmlns:a16="http://schemas.microsoft.com/office/drawing/2014/main" id="{3DF64768-CB31-40FA-9F9E-53078CC75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5969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3" name="Picture 11" descr="bigcar">
            <a:extLst>
              <a:ext uri="{FF2B5EF4-FFF2-40B4-BE49-F238E27FC236}">
                <a16:creationId xmlns="" xmlns:a16="http://schemas.microsoft.com/office/drawing/2014/main" id="{1C6DCCF9-A3BC-45C2-B759-B4D74CF93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347" y="59309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4" name="Picture 11" descr="bigcar">
            <a:extLst>
              <a:ext uri="{FF2B5EF4-FFF2-40B4-BE49-F238E27FC236}">
                <a16:creationId xmlns="" xmlns:a16="http://schemas.microsoft.com/office/drawing/2014/main" id="{B8B43E74-7164-417B-B1E2-7C4FBD760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7" y="5884863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WordArt 35">
            <a:extLst>
              <a:ext uri="{FF2B5EF4-FFF2-40B4-BE49-F238E27FC236}">
                <a16:creationId xmlns="" xmlns:a16="http://schemas.microsoft.com/office/drawing/2014/main" id="{CE794C13-6E03-4F58-89C9-4F0287978B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16016" y="2813050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7" name="WordArt 35">
            <a:extLst>
              <a:ext uri="{FF2B5EF4-FFF2-40B4-BE49-F238E27FC236}">
                <a16:creationId xmlns="" xmlns:a16="http://schemas.microsoft.com/office/drawing/2014/main" id="{CEF35BFA-A364-4809-B2EC-DE894C9E54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69594" y="2813050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8" name="WordArt 35">
            <a:extLst>
              <a:ext uri="{FF2B5EF4-FFF2-40B4-BE49-F238E27FC236}">
                <a16:creationId xmlns="" xmlns:a16="http://schemas.microsoft.com/office/drawing/2014/main" id="{3A96CDAA-A393-46FE-9047-FEEE89AA4E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9347" y="2774950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9" name="WordArt 35">
            <a:extLst>
              <a:ext uri="{FF2B5EF4-FFF2-40B4-BE49-F238E27FC236}">
                <a16:creationId xmlns="" xmlns:a16="http://schemas.microsoft.com/office/drawing/2014/main" id="{A0906556-0ABF-40DF-BB5C-0963B730F4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50544" y="286226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40" name="WordArt 35">
            <a:extLst>
              <a:ext uri="{FF2B5EF4-FFF2-40B4-BE49-F238E27FC236}">
                <a16:creationId xmlns="" xmlns:a16="http://schemas.microsoft.com/office/drawing/2014/main" id="{4E5DDE57-AC02-4110-9878-62F3391334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23160" y="2801938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41" name="Pentagon 32">
            <a:hlinkClick r:id="rId6" action="ppaction://hlinksldjump"/>
            <a:extLst>
              <a:ext uri="{FF2B5EF4-FFF2-40B4-BE49-F238E27FC236}">
                <a16:creationId xmlns="" xmlns:a16="http://schemas.microsoft.com/office/drawing/2014/main" id="{7B030758-4D0A-45BA-A6DB-05F5E87C5F7C}"/>
              </a:ext>
            </a:extLst>
          </p:cNvPr>
          <p:cNvSpPr/>
          <p:nvPr/>
        </p:nvSpPr>
        <p:spPr>
          <a:xfrm flipH="1">
            <a:off x="6476405" y="5719764"/>
            <a:ext cx="2296716" cy="1000125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QUAY VỀ</a:t>
            </a:r>
            <a:endParaRPr lang="vi-VN" sz="32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1506" y="714356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What’s your </a:t>
            </a:r>
            <a:r>
              <a:rPr lang="en-US" sz="4400" b="1" dirty="0" err="1" smtClean="0"/>
              <a:t>favourite</a:t>
            </a:r>
            <a:r>
              <a:rPr lang="en-US" sz="4400" b="1" dirty="0" smtClean="0"/>
              <a:t> drink?</a:t>
            </a:r>
          </a:p>
          <a:p>
            <a:r>
              <a:rPr lang="en-US" sz="4400" b="1" dirty="0" smtClean="0"/>
              <a:t>It’s ………………..</a:t>
            </a:r>
            <a:endParaRPr lang="vi-VN" sz="4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143108" y="1214422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water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27" name="Picture 10" descr="https://s.sachmem.vn/public/images/TA4T2SHS/U13-L1-2-6-ayyayqgaftjfqxz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2571744"/>
            <a:ext cx="3929090" cy="2884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40">
            <a:extLst>
              <a:ext uri="{FF2B5EF4-FFF2-40B4-BE49-F238E27FC236}">
                <a16:creationId xmlns="" xmlns:a16="http://schemas.microsoft.com/office/drawing/2014/main" id="{8D4AAA65-9162-4E2A-92AA-8740085ACA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9347" y="282416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23" name="WordArt 39">
            <a:extLst>
              <a:ext uri="{FF2B5EF4-FFF2-40B4-BE49-F238E27FC236}">
                <a16:creationId xmlns="" xmlns:a16="http://schemas.microsoft.com/office/drawing/2014/main" id="{DA9389A7-E80B-4738-A044-157B0EBF8D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9347" y="2908300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24" name="WordArt 38">
            <a:extLst>
              <a:ext uri="{FF2B5EF4-FFF2-40B4-BE49-F238E27FC236}">
                <a16:creationId xmlns="" xmlns:a16="http://schemas.microsoft.com/office/drawing/2014/main" id="{C78DEADE-C4BF-4D50-A2D6-B3AD49359F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9347" y="28178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25" name="WordArt 36">
            <a:extLst>
              <a:ext uri="{FF2B5EF4-FFF2-40B4-BE49-F238E27FC236}">
                <a16:creationId xmlns="" xmlns:a16="http://schemas.microsoft.com/office/drawing/2014/main" id="{F62DB16B-92BC-4436-84DD-F0F9E8F2D8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9347" y="28051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26" name="WordArt 35">
            <a:extLst>
              <a:ext uri="{FF2B5EF4-FFF2-40B4-BE49-F238E27FC236}">
                <a16:creationId xmlns="" xmlns:a16="http://schemas.microsoft.com/office/drawing/2014/main" id="{DDB89FBD-674F-4FDA-9C83-C1CC316AB2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9347" y="282416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7441" name="Picture 11" descr="bigcar">
            <a:extLst>
              <a:ext uri="{FF2B5EF4-FFF2-40B4-BE49-F238E27FC236}">
                <a16:creationId xmlns="" xmlns:a16="http://schemas.microsoft.com/office/drawing/2014/main" id="{37DCB1F4-65F2-4E30-BA5A-804CC2DAC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044" y="588168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2" name="Picture 11" descr="bigcar">
            <a:extLst>
              <a:ext uri="{FF2B5EF4-FFF2-40B4-BE49-F238E27FC236}">
                <a16:creationId xmlns="" xmlns:a16="http://schemas.microsoft.com/office/drawing/2014/main" id="{3DF64768-CB31-40FA-9F9E-53078CC75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5969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3" name="Picture 11" descr="bigcar">
            <a:extLst>
              <a:ext uri="{FF2B5EF4-FFF2-40B4-BE49-F238E27FC236}">
                <a16:creationId xmlns="" xmlns:a16="http://schemas.microsoft.com/office/drawing/2014/main" id="{1C6DCCF9-A3BC-45C2-B759-B4D74CF93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347" y="59309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4" name="Picture 11" descr="bigcar">
            <a:extLst>
              <a:ext uri="{FF2B5EF4-FFF2-40B4-BE49-F238E27FC236}">
                <a16:creationId xmlns="" xmlns:a16="http://schemas.microsoft.com/office/drawing/2014/main" id="{B8B43E74-7164-417B-B1E2-7C4FBD760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7" y="5884863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WordArt 35">
            <a:extLst>
              <a:ext uri="{FF2B5EF4-FFF2-40B4-BE49-F238E27FC236}">
                <a16:creationId xmlns="" xmlns:a16="http://schemas.microsoft.com/office/drawing/2014/main" id="{CE794C13-6E03-4F58-89C9-4F0287978B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16016" y="2813050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7" name="WordArt 35">
            <a:extLst>
              <a:ext uri="{FF2B5EF4-FFF2-40B4-BE49-F238E27FC236}">
                <a16:creationId xmlns="" xmlns:a16="http://schemas.microsoft.com/office/drawing/2014/main" id="{CEF35BFA-A364-4809-B2EC-DE894C9E54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69594" y="2813050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8" name="WordArt 35">
            <a:extLst>
              <a:ext uri="{FF2B5EF4-FFF2-40B4-BE49-F238E27FC236}">
                <a16:creationId xmlns="" xmlns:a16="http://schemas.microsoft.com/office/drawing/2014/main" id="{3A96CDAA-A393-46FE-9047-FEEE89AA4E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9347" y="2774950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9" name="WordArt 35">
            <a:extLst>
              <a:ext uri="{FF2B5EF4-FFF2-40B4-BE49-F238E27FC236}">
                <a16:creationId xmlns="" xmlns:a16="http://schemas.microsoft.com/office/drawing/2014/main" id="{A0906556-0ABF-40DF-BB5C-0963B730F4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50544" y="286226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40" name="WordArt 35">
            <a:extLst>
              <a:ext uri="{FF2B5EF4-FFF2-40B4-BE49-F238E27FC236}">
                <a16:creationId xmlns="" xmlns:a16="http://schemas.microsoft.com/office/drawing/2014/main" id="{4E5DDE57-AC02-4110-9878-62F3391334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23160" y="2801938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41" name="Pentagon 32">
            <a:hlinkClick r:id="rId6" action="ppaction://hlinksldjump"/>
            <a:extLst>
              <a:ext uri="{FF2B5EF4-FFF2-40B4-BE49-F238E27FC236}">
                <a16:creationId xmlns="" xmlns:a16="http://schemas.microsoft.com/office/drawing/2014/main" id="{7B030758-4D0A-45BA-A6DB-05F5E87C5F7C}"/>
              </a:ext>
            </a:extLst>
          </p:cNvPr>
          <p:cNvSpPr/>
          <p:nvPr/>
        </p:nvSpPr>
        <p:spPr>
          <a:xfrm flipH="1">
            <a:off x="6476405" y="5719764"/>
            <a:ext cx="2296716" cy="1000125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QUAY VỀ</a:t>
            </a:r>
            <a:endParaRPr lang="vi-VN" sz="32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1506" y="714356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What’s your </a:t>
            </a:r>
            <a:r>
              <a:rPr lang="en-US" sz="4400" b="1" dirty="0" err="1" smtClean="0"/>
              <a:t>favourite</a:t>
            </a:r>
            <a:r>
              <a:rPr lang="en-US" sz="4400" b="1" dirty="0" smtClean="0"/>
              <a:t> food?</a:t>
            </a:r>
          </a:p>
          <a:p>
            <a:r>
              <a:rPr lang="en-US" sz="4400" b="1" dirty="0" smtClean="0"/>
              <a:t>It’s ………………..</a:t>
            </a:r>
            <a:endParaRPr lang="vi-VN" sz="4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143108" y="1214422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fish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22" name="Picture 21" descr="U13-L1-3-2-dxxfzwkzhbbxuuqh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3174" y="2500306"/>
            <a:ext cx="3692831" cy="24971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40">
            <a:extLst>
              <a:ext uri="{FF2B5EF4-FFF2-40B4-BE49-F238E27FC236}">
                <a16:creationId xmlns="" xmlns:a16="http://schemas.microsoft.com/office/drawing/2014/main" id="{8D4AAA65-9162-4E2A-92AA-8740085ACA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9347" y="282416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23" name="WordArt 39">
            <a:extLst>
              <a:ext uri="{FF2B5EF4-FFF2-40B4-BE49-F238E27FC236}">
                <a16:creationId xmlns="" xmlns:a16="http://schemas.microsoft.com/office/drawing/2014/main" id="{DA9389A7-E80B-4738-A044-157B0EBF8D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9347" y="2908300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24" name="WordArt 38">
            <a:extLst>
              <a:ext uri="{FF2B5EF4-FFF2-40B4-BE49-F238E27FC236}">
                <a16:creationId xmlns="" xmlns:a16="http://schemas.microsoft.com/office/drawing/2014/main" id="{C78DEADE-C4BF-4D50-A2D6-B3AD49359F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9347" y="28178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25" name="WordArt 36">
            <a:extLst>
              <a:ext uri="{FF2B5EF4-FFF2-40B4-BE49-F238E27FC236}">
                <a16:creationId xmlns="" xmlns:a16="http://schemas.microsoft.com/office/drawing/2014/main" id="{F62DB16B-92BC-4436-84DD-F0F9E8F2D8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9347" y="28051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26" name="WordArt 35">
            <a:extLst>
              <a:ext uri="{FF2B5EF4-FFF2-40B4-BE49-F238E27FC236}">
                <a16:creationId xmlns="" xmlns:a16="http://schemas.microsoft.com/office/drawing/2014/main" id="{DDB89FBD-674F-4FDA-9C83-C1CC316AB2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9347" y="282416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7441" name="Picture 11" descr="bigcar">
            <a:extLst>
              <a:ext uri="{FF2B5EF4-FFF2-40B4-BE49-F238E27FC236}">
                <a16:creationId xmlns="" xmlns:a16="http://schemas.microsoft.com/office/drawing/2014/main" id="{37DCB1F4-65F2-4E30-BA5A-804CC2DAC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044" y="588168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2" name="Picture 11" descr="bigcar">
            <a:extLst>
              <a:ext uri="{FF2B5EF4-FFF2-40B4-BE49-F238E27FC236}">
                <a16:creationId xmlns="" xmlns:a16="http://schemas.microsoft.com/office/drawing/2014/main" id="{3DF64768-CB31-40FA-9F9E-53078CC75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5969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3" name="Picture 11" descr="bigcar">
            <a:extLst>
              <a:ext uri="{FF2B5EF4-FFF2-40B4-BE49-F238E27FC236}">
                <a16:creationId xmlns="" xmlns:a16="http://schemas.microsoft.com/office/drawing/2014/main" id="{1C6DCCF9-A3BC-45C2-B759-B4D74CF93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347" y="59309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4" name="Picture 11" descr="bigcar">
            <a:extLst>
              <a:ext uri="{FF2B5EF4-FFF2-40B4-BE49-F238E27FC236}">
                <a16:creationId xmlns="" xmlns:a16="http://schemas.microsoft.com/office/drawing/2014/main" id="{B8B43E74-7164-417B-B1E2-7C4FBD760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7" y="5884863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WordArt 35">
            <a:extLst>
              <a:ext uri="{FF2B5EF4-FFF2-40B4-BE49-F238E27FC236}">
                <a16:creationId xmlns="" xmlns:a16="http://schemas.microsoft.com/office/drawing/2014/main" id="{CE794C13-6E03-4F58-89C9-4F0287978B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16016" y="2813050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7" name="WordArt 35">
            <a:extLst>
              <a:ext uri="{FF2B5EF4-FFF2-40B4-BE49-F238E27FC236}">
                <a16:creationId xmlns="" xmlns:a16="http://schemas.microsoft.com/office/drawing/2014/main" id="{CEF35BFA-A364-4809-B2EC-DE894C9E54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69594" y="2813050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8" name="WordArt 35">
            <a:extLst>
              <a:ext uri="{FF2B5EF4-FFF2-40B4-BE49-F238E27FC236}">
                <a16:creationId xmlns="" xmlns:a16="http://schemas.microsoft.com/office/drawing/2014/main" id="{3A96CDAA-A393-46FE-9047-FEEE89AA4E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9347" y="2774950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9" name="WordArt 35">
            <a:extLst>
              <a:ext uri="{FF2B5EF4-FFF2-40B4-BE49-F238E27FC236}">
                <a16:creationId xmlns="" xmlns:a16="http://schemas.microsoft.com/office/drawing/2014/main" id="{A0906556-0ABF-40DF-BB5C-0963B730F4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50544" y="286226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40" name="WordArt 35">
            <a:extLst>
              <a:ext uri="{FF2B5EF4-FFF2-40B4-BE49-F238E27FC236}">
                <a16:creationId xmlns="" xmlns:a16="http://schemas.microsoft.com/office/drawing/2014/main" id="{4E5DDE57-AC02-4110-9878-62F3391334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23160" y="2801938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41" name="Pentagon 32">
            <a:hlinkClick r:id="rId6" action="ppaction://hlinksldjump"/>
            <a:extLst>
              <a:ext uri="{FF2B5EF4-FFF2-40B4-BE49-F238E27FC236}">
                <a16:creationId xmlns="" xmlns:a16="http://schemas.microsoft.com/office/drawing/2014/main" id="{7B030758-4D0A-45BA-A6DB-05F5E87C5F7C}"/>
              </a:ext>
            </a:extLst>
          </p:cNvPr>
          <p:cNvSpPr/>
          <p:nvPr/>
        </p:nvSpPr>
        <p:spPr>
          <a:xfrm flipH="1">
            <a:off x="6476405" y="5719764"/>
            <a:ext cx="2296716" cy="1000125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QUAY VỀ</a:t>
            </a:r>
            <a:endParaRPr lang="vi-VN" sz="32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1506" y="714356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What’s your </a:t>
            </a:r>
            <a:r>
              <a:rPr lang="en-US" sz="4400" b="1" dirty="0" err="1" smtClean="0"/>
              <a:t>favourite</a:t>
            </a:r>
            <a:r>
              <a:rPr lang="en-US" sz="4400" b="1" dirty="0" smtClean="0"/>
              <a:t> food?</a:t>
            </a:r>
          </a:p>
          <a:p>
            <a:r>
              <a:rPr lang="en-US" sz="4400" b="1" dirty="0" smtClean="0"/>
              <a:t>It’s ………………..</a:t>
            </a:r>
            <a:endParaRPr lang="vi-VN" sz="4400" b="1" dirty="0"/>
          </a:p>
        </p:txBody>
      </p:sp>
      <p:sp>
        <p:nvSpPr>
          <p:cNvPr id="2050" name="AutoShape 2" descr="Káº¿t quáº£ hÃ¬nh áº£nh cho food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052" name="AutoShape 4" descr="Káº¿t quáº£ hÃ¬nh áº£nh cho food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054" name="AutoShape 6" descr="Káº¿t quáº£ hÃ¬nh áº£nh cho food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056" name="AutoShape 8" descr="Káº¿t quáº£ hÃ¬nh áº£nh cho food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8" name="TextBox 27"/>
          <p:cNvSpPr txBox="1"/>
          <p:nvPr/>
        </p:nvSpPr>
        <p:spPr>
          <a:xfrm>
            <a:off x="2143108" y="1214422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beef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27" name="Picture 26" descr="U13-L1-2-3-ennahqsphtckxdic.jpg"/>
          <p:cNvPicPr>
            <a:picLocks noChangeAspect="1"/>
          </p:cNvPicPr>
          <p:nvPr/>
        </p:nvPicPr>
        <p:blipFill>
          <a:blip r:embed="rId7"/>
          <a:srcRect l="3675" t="20026" r="2613" b="4876"/>
          <a:stretch>
            <a:fillRect/>
          </a:stretch>
        </p:blipFill>
        <p:spPr>
          <a:xfrm>
            <a:off x="2571736" y="2500306"/>
            <a:ext cx="3808174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40">
            <a:extLst>
              <a:ext uri="{FF2B5EF4-FFF2-40B4-BE49-F238E27FC236}">
                <a16:creationId xmlns="" xmlns:a16="http://schemas.microsoft.com/office/drawing/2014/main" id="{8D4AAA65-9162-4E2A-92AA-8740085ACA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9347" y="282416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23" name="WordArt 39">
            <a:extLst>
              <a:ext uri="{FF2B5EF4-FFF2-40B4-BE49-F238E27FC236}">
                <a16:creationId xmlns="" xmlns:a16="http://schemas.microsoft.com/office/drawing/2014/main" id="{DA9389A7-E80B-4738-A044-157B0EBF8D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9347" y="2908300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24" name="WordArt 38">
            <a:extLst>
              <a:ext uri="{FF2B5EF4-FFF2-40B4-BE49-F238E27FC236}">
                <a16:creationId xmlns="" xmlns:a16="http://schemas.microsoft.com/office/drawing/2014/main" id="{C78DEADE-C4BF-4D50-A2D6-B3AD49359F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9347" y="28178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25" name="WordArt 36">
            <a:extLst>
              <a:ext uri="{FF2B5EF4-FFF2-40B4-BE49-F238E27FC236}">
                <a16:creationId xmlns="" xmlns:a16="http://schemas.microsoft.com/office/drawing/2014/main" id="{F62DB16B-92BC-4436-84DD-F0F9E8F2D8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9347" y="28051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26" name="WordArt 35">
            <a:extLst>
              <a:ext uri="{FF2B5EF4-FFF2-40B4-BE49-F238E27FC236}">
                <a16:creationId xmlns="" xmlns:a16="http://schemas.microsoft.com/office/drawing/2014/main" id="{DDB89FBD-674F-4FDA-9C83-C1CC316AB2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9347" y="282416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7441" name="Picture 11" descr="bigcar">
            <a:extLst>
              <a:ext uri="{FF2B5EF4-FFF2-40B4-BE49-F238E27FC236}">
                <a16:creationId xmlns="" xmlns:a16="http://schemas.microsoft.com/office/drawing/2014/main" id="{37DCB1F4-65F2-4E30-BA5A-804CC2DAC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044" y="588168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2" name="Picture 11" descr="bigcar">
            <a:extLst>
              <a:ext uri="{FF2B5EF4-FFF2-40B4-BE49-F238E27FC236}">
                <a16:creationId xmlns="" xmlns:a16="http://schemas.microsoft.com/office/drawing/2014/main" id="{3DF64768-CB31-40FA-9F9E-53078CC75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5969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3" name="Picture 11" descr="bigcar">
            <a:extLst>
              <a:ext uri="{FF2B5EF4-FFF2-40B4-BE49-F238E27FC236}">
                <a16:creationId xmlns="" xmlns:a16="http://schemas.microsoft.com/office/drawing/2014/main" id="{1C6DCCF9-A3BC-45C2-B759-B4D74CF93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347" y="59309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4" name="Picture 11" descr="bigcar">
            <a:extLst>
              <a:ext uri="{FF2B5EF4-FFF2-40B4-BE49-F238E27FC236}">
                <a16:creationId xmlns="" xmlns:a16="http://schemas.microsoft.com/office/drawing/2014/main" id="{B8B43E74-7164-417B-B1E2-7C4FBD760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7" y="5884863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WordArt 35">
            <a:extLst>
              <a:ext uri="{FF2B5EF4-FFF2-40B4-BE49-F238E27FC236}">
                <a16:creationId xmlns="" xmlns:a16="http://schemas.microsoft.com/office/drawing/2014/main" id="{CE794C13-6E03-4F58-89C9-4F0287978B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16016" y="2813050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7" name="WordArt 35">
            <a:extLst>
              <a:ext uri="{FF2B5EF4-FFF2-40B4-BE49-F238E27FC236}">
                <a16:creationId xmlns="" xmlns:a16="http://schemas.microsoft.com/office/drawing/2014/main" id="{CEF35BFA-A364-4809-B2EC-DE894C9E54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69594" y="2813050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8" name="WordArt 35">
            <a:extLst>
              <a:ext uri="{FF2B5EF4-FFF2-40B4-BE49-F238E27FC236}">
                <a16:creationId xmlns="" xmlns:a16="http://schemas.microsoft.com/office/drawing/2014/main" id="{3A96CDAA-A393-46FE-9047-FEEE89AA4E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9347" y="2774950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9" name="WordArt 35">
            <a:extLst>
              <a:ext uri="{FF2B5EF4-FFF2-40B4-BE49-F238E27FC236}">
                <a16:creationId xmlns="" xmlns:a16="http://schemas.microsoft.com/office/drawing/2014/main" id="{A0906556-0ABF-40DF-BB5C-0963B730F4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50544" y="286226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40" name="WordArt 35">
            <a:extLst>
              <a:ext uri="{FF2B5EF4-FFF2-40B4-BE49-F238E27FC236}">
                <a16:creationId xmlns="" xmlns:a16="http://schemas.microsoft.com/office/drawing/2014/main" id="{4E5DDE57-AC02-4110-9878-62F3391334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23160" y="2801938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41" name="Pentagon 32">
            <a:hlinkClick r:id="rId6" action="ppaction://hlinksldjump"/>
            <a:extLst>
              <a:ext uri="{FF2B5EF4-FFF2-40B4-BE49-F238E27FC236}">
                <a16:creationId xmlns="" xmlns:a16="http://schemas.microsoft.com/office/drawing/2014/main" id="{7B030758-4D0A-45BA-A6DB-05F5E87C5F7C}"/>
              </a:ext>
            </a:extLst>
          </p:cNvPr>
          <p:cNvSpPr/>
          <p:nvPr/>
        </p:nvSpPr>
        <p:spPr>
          <a:xfrm flipH="1">
            <a:off x="6476405" y="5719764"/>
            <a:ext cx="2296716" cy="1000125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QUAY VỀ</a:t>
            </a:r>
            <a:endParaRPr lang="vi-VN" sz="32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1506" y="714356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What’s your </a:t>
            </a:r>
            <a:r>
              <a:rPr lang="en-US" sz="4400" b="1" dirty="0" err="1" smtClean="0"/>
              <a:t>favourite</a:t>
            </a:r>
            <a:r>
              <a:rPr lang="en-US" sz="4400" b="1" dirty="0" smtClean="0"/>
              <a:t> drink?</a:t>
            </a:r>
          </a:p>
          <a:p>
            <a:r>
              <a:rPr lang="en-US" sz="4400" b="1" dirty="0" smtClean="0"/>
              <a:t>It’s ………………..</a:t>
            </a:r>
            <a:endParaRPr lang="vi-VN" sz="4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143108" y="1214422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orange juice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27" name="Picture 26" descr="U13-L1-2-5-lkrandixnhcmjqrq.jpg"/>
          <p:cNvPicPr>
            <a:picLocks noChangeAspect="1"/>
          </p:cNvPicPr>
          <p:nvPr/>
        </p:nvPicPr>
        <p:blipFill>
          <a:blip r:embed="rId7"/>
          <a:srcRect l="27164" r="31184"/>
          <a:stretch>
            <a:fillRect/>
          </a:stretch>
        </p:blipFill>
        <p:spPr>
          <a:xfrm>
            <a:off x="3428992" y="2143116"/>
            <a:ext cx="1928826" cy="335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6544" t="22461" r="29412" b="199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786446" y="1714488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240" y="5286388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29652" y="3429000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vi-VN" sz="3600" b="1" dirty="0">
              <a:solidFill>
                <a:srgbClr val="FF0000"/>
              </a:solidFill>
            </a:endParaRPr>
          </a:p>
        </p:txBody>
      </p:sp>
      <p:pic>
        <p:nvPicPr>
          <p:cNvPr id="6" name="19-track-19-[AudioTrimmer.co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143372" y="500042"/>
            <a:ext cx="304800" cy="304800"/>
          </a:xfrm>
          <a:prstGeom prst="rect">
            <a:avLst/>
          </a:prstGeom>
        </p:spPr>
      </p:pic>
      <p:pic>
        <p:nvPicPr>
          <p:cNvPr id="7170" name="Picture 2" descr="https://s.sachmem.vn/public/images/TA4T2SHS/U13-L1-3-1-qwqsjtykwzcgddbk.jpg"/>
          <p:cNvPicPr>
            <a:picLocks noChangeAspect="1" noChangeArrowheads="1"/>
          </p:cNvPicPr>
          <p:nvPr/>
        </p:nvPicPr>
        <p:blipFill>
          <a:blip r:embed="rId5"/>
          <a:srcRect t="8696" r="6522" b="8696"/>
          <a:stretch>
            <a:fillRect/>
          </a:stretch>
        </p:blipFill>
        <p:spPr bwMode="auto">
          <a:xfrm>
            <a:off x="1000100" y="1428736"/>
            <a:ext cx="1678168" cy="1112273"/>
          </a:xfrm>
          <a:prstGeom prst="rect">
            <a:avLst/>
          </a:prstGeom>
          <a:noFill/>
        </p:spPr>
      </p:pic>
      <p:pic>
        <p:nvPicPr>
          <p:cNvPr id="7172" name="Picture 4" descr="https://s.sachmem.vn/public/images/TA4T2SHS/U13-L1-3-2-dxxfzwkzhbbxuuqh.jpg"/>
          <p:cNvPicPr>
            <a:picLocks noChangeAspect="1" noChangeArrowheads="1"/>
          </p:cNvPicPr>
          <p:nvPr/>
        </p:nvPicPr>
        <p:blipFill>
          <a:blip r:embed="rId6"/>
          <a:srcRect l="4298" t="15890" r="3294" b="11016"/>
          <a:stretch>
            <a:fillRect/>
          </a:stretch>
        </p:blipFill>
        <p:spPr bwMode="auto">
          <a:xfrm>
            <a:off x="3571868" y="1428736"/>
            <a:ext cx="1735478" cy="1071570"/>
          </a:xfrm>
          <a:prstGeom prst="rect">
            <a:avLst/>
          </a:prstGeom>
          <a:noFill/>
        </p:spPr>
      </p:pic>
      <p:pic>
        <p:nvPicPr>
          <p:cNvPr id="7174" name="Picture 6" descr="https://s.sachmem.vn/public/images/TA4T2SHS/U13-L1-3-3-scddvognmyamizau.jpg"/>
          <p:cNvPicPr>
            <a:picLocks noChangeAspect="1" noChangeArrowheads="1"/>
          </p:cNvPicPr>
          <p:nvPr/>
        </p:nvPicPr>
        <p:blipFill>
          <a:blip r:embed="rId7"/>
          <a:srcRect l="6447" t="9534" r="3294" b="4660"/>
          <a:stretch>
            <a:fillRect/>
          </a:stretch>
        </p:blipFill>
        <p:spPr bwMode="auto">
          <a:xfrm>
            <a:off x="6429388" y="1428736"/>
            <a:ext cx="1571636" cy="1229976"/>
          </a:xfrm>
          <a:prstGeom prst="rect">
            <a:avLst/>
          </a:prstGeom>
          <a:noFill/>
        </p:spPr>
      </p:pic>
      <p:pic>
        <p:nvPicPr>
          <p:cNvPr id="7176" name="Picture 8" descr="https://s.sachmem.vn/public/images/TA4T2SHS/U13-L1-3-4-flobtjyntvfeszbp.jpg"/>
          <p:cNvPicPr>
            <a:picLocks noChangeAspect="1" noChangeArrowheads="1"/>
          </p:cNvPicPr>
          <p:nvPr/>
        </p:nvPicPr>
        <p:blipFill>
          <a:blip r:embed="rId8"/>
          <a:srcRect l="8596" t="3178" r="16189" b="7838"/>
          <a:stretch>
            <a:fillRect/>
          </a:stretch>
        </p:blipFill>
        <p:spPr bwMode="auto">
          <a:xfrm>
            <a:off x="1000100" y="3286124"/>
            <a:ext cx="1643074" cy="1214446"/>
          </a:xfrm>
          <a:prstGeom prst="rect">
            <a:avLst/>
          </a:prstGeom>
          <a:noFill/>
        </p:spPr>
      </p:pic>
      <p:pic>
        <p:nvPicPr>
          <p:cNvPr id="7178" name="Picture 10" descr="https://s.sachmem.vn/public/images/TA4T2SHS/U13-L1-3-5-klamsunnbsoskxwc.jpg"/>
          <p:cNvPicPr>
            <a:picLocks noChangeAspect="1" noChangeArrowheads="1"/>
          </p:cNvPicPr>
          <p:nvPr/>
        </p:nvPicPr>
        <p:blipFill>
          <a:blip r:embed="rId9"/>
          <a:srcRect l="30086" t="9534" r="31232"/>
          <a:stretch>
            <a:fillRect/>
          </a:stretch>
        </p:blipFill>
        <p:spPr bwMode="auto">
          <a:xfrm>
            <a:off x="4429124" y="3286124"/>
            <a:ext cx="928694" cy="1214446"/>
          </a:xfrm>
          <a:prstGeom prst="rect">
            <a:avLst/>
          </a:prstGeom>
          <a:noFill/>
        </p:spPr>
      </p:pic>
      <p:pic>
        <p:nvPicPr>
          <p:cNvPr id="7180" name="Picture 12" descr="https://s.sachmem.vn/public/images/TA4T2SHS/U13-L1-3-6-tsgcpksyalypimbk.jpg"/>
          <p:cNvPicPr>
            <a:picLocks noChangeAspect="1" noChangeArrowheads="1"/>
          </p:cNvPicPr>
          <p:nvPr/>
        </p:nvPicPr>
        <p:blipFill>
          <a:blip r:embed="rId10"/>
          <a:srcRect l="25788" r="26934"/>
          <a:stretch>
            <a:fillRect/>
          </a:stretch>
        </p:blipFill>
        <p:spPr bwMode="auto">
          <a:xfrm>
            <a:off x="7000892" y="3214686"/>
            <a:ext cx="1000132" cy="1357322"/>
          </a:xfrm>
          <a:prstGeom prst="rect">
            <a:avLst/>
          </a:prstGeom>
          <a:noFill/>
        </p:spPr>
      </p:pic>
      <p:pic>
        <p:nvPicPr>
          <p:cNvPr id="7182" name="Picture 14" descr="https://s.sachmem.vn/public/images/TA4T2SHS/U13-L1-3-7-qrhccmzzvetritba.jpg"/>
          <p:cNvPicPr>
            <a:picLocks noChangeAspect="1" noChangeArrowheads="1"/>
          </p:cNvPicPr>
          <p:nvPr/>
        </p:nvPicPr>
        <p:blipFill>
          <a:blip r:embed="rId11"/>
          <a:srcRect l="4298" t="6356" r="3294"/>
          <a:stretch>
            <a:fillRect/>
          </a:stretch>
        </p:blipFill>
        <p:spPr bwMode="auto">
          <a:xfrm>
            <a:off x="1500166" y="5286388"/>
            <a:ext cx="1785950" cy="1223852"/>
          </a:xfrm>
          <a:prstGeom prst="corner">
            <a:avLst>
              <a:gd name="adj1" fmla="val 50000"/>
              <a:gd name="adj2" fmla="val 78737"/>
            </a:avLst>
          </a:prstGeom>
          <a:noFill/>
        </p:spPr>
      </p:pic>
      <p:pic>
        <p:nvPicPr>
          <p:cNvPr id="7184" name="Picture 16" descr="https://s.sachmem.vn/public/images/TA4T2SHS/U13-L1-3-8-gkahbzbzgiqrsohj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57620" y="5000636"/>
            <a:ext cx="2429799" cy="1643074"/>
          </a:xfrm>
          <a:prstGeom prst="corner">
            <a:avLst>
              <a:gd name="adj1" fmla="val 50000"/>
              <a:gd name="adj2" fmla="val 68149"/>
            </a:avLst>
          </a:prstGeom>
          <a:noFill/>
        </p:spPr>
      </p:pic>
      <p:pic>
        <p:nvPicPr>
          <p:cNvPr id="7186" name="Picture 18" descr="https://s.sachmem.vn/public/images/TA4T2SHS/U13-L1-3-9-vskdylhwjceopkac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29388" y="5072074"/>
            <a:ext cx="2324156" cy="1571636"/>
          </a:xfrm>
          <a:prstGeom prst="corner">
            <a:avLst>
              <a:gd name="adj1" fmla="val 50000"/>
              <a:gd name="adj2" fmla="val 64394"/>
            </a:avLst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39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60" y="2357430"/>
            <a:ext cx="42971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6600" b="1" dirty="0" smtClean="0">
                <a:latin typeface="+mj-lt"/>
              </a:rPr>
              <a:t>WARM UP</a:t>
            </a:r>
            <a:endParaRPr lang="vi-VN" sz="6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5993" t="41992" r="53742" b="52080"/>
          <a:stretch>
            <a:fillRect/>
          </a:stretch>
        </p:blipFill>
        <p:spPr bwMode="auto">
          <a:xfrm>
            <a:off x="0" y="0"/>
            <a:ext cx="650082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42976" y="171448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 smtClean="0">
                <a:solidFill>
                  <a:srgbClr val="FF0000"/>
                </a:solidFill>
              </a:rPr>
              <a:t>It’s chicken</a:t>
            </a:r>
            <a:endParaRPr lang="vi-VN" sz="24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5572140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 smtClean="0">
                <a:solidFill>
                  <a:srgbClr val="FF0000"/>
                </a:solidFill>
              </a:rPr>
              <a:t>It’s fish and water</a:t>
            </a:r>
            <a:endParaRPr lang="vi-VN" sz="28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3571876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 smtClean="0">
                <a:solidFill>
                  <a:srgbClr val="FF0000"/>
                </a:solidFill>
              </a:rPr>
              <a:t>It’s orange juice</a:t>
            </a:r>
          </a:p>
        </p:txBody>
      </p:sp>
      <p:pic>
        <p:nvPicPr>
          <p:cNvPr id="6146" name="Picture 2" descr="https://s.sachmem.vn/public/images/TA4T2SHS/U13-L1-4-1-ewvdroslxzjqoyp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500662" y="500042"/>
            <a:ext cx="3643338" cy="1869901"/>
          </a:xfrm>
          <a:prstGeom prst="rect">
            <a:avLst/>
          </a:prstGeom>
          <a:noFill/>
        </p:spPr>
      </p:pic>
      <p:pic>
        <p:nvPicPr>
          <p:cNvPr id="6148" name="Picture 4" descr="https://s.sachmem.vn/public/images/TA4T2SHS/U13-L1-4-2-qwbdakowvcxmbk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571744"/>
            <a:ext cx="3643338" cy="1869901"/>
          </a:xfrm>
          <a:prstGeom prst="rect">
            <a:avLst/>
          </a:prstGeom>
          <a:noFill/>
        </p:spPr>
      </p:pic>
      <p:pic>
        <p:nvPicPr>
          <p:cNvPr id="6150" name="Picture 6" descr="https://s.sachmem.vn/public/images/TA4T2SHS/U13-L1-4-3-evjxntndhtxpolr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4429132"/>
            <a:ext cx="3357554" cy="185738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1357298"/>
            <a:ext cx="5643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vi-VN" sz="2800" b="1" dirty="0" smtClean="0"/>
              <a:t>A: What’s his favourite food?</a:t>
            </a:r>
          </a:p>
          <a:p>
            <a:pPr marL="342900" indent="-342900"/>
            <a:r>
              <a:rPr lang="vi-VN" sz="2800" b="1" dirty="0" smtClean="0"/>
              <a:t>	B: ........................................</a:t>
            </a:r>
            <a:endParaRPr lang="vi-VN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214686"/>
            <a:ext cx="5643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vi-VN" sz="2800" b="1" dirty="0" smtClean="0"/>
              <a:t>2. A: What’s her favourite drink?</a:t>
            </a:r>
          </a:p>
          <a:p>
            <a:pPr marL="342900" indent="-342900"/>
            <a:r>
              <a:rPr lang="vi-VN" sz="2800" b="1" dirty="0" smtClean="0"/>
              <a:t>	B: ........................................</a:t>
            </a:r>
            <a:endParaRPr lang="vi-VN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786322"/>
            <a:ext cx="56435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vi-VN" sz="2800" b="1" dirty="0" smtClean="0"/>
              <a:t>3. A: What’s his favourite food and drink?</a:t>
            </a:r>
          </a:p>
          <a:p>
            <a:pPr marL="342900" indent="-342900"/>
            <a:r>
              <a:rPr lang="vi-VN" sz="2800" b="1" dirty="0" smtClean="0"/>
              <a:t>	B: ........................................</a:t>
            </a:r>
            <a:endParaRPr lang="vi-V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 smtClean="0"/>
              <a:t>SUMMARY</a:t>
            </a:r>
            <a:endParaRPr lang="en-US" sz="4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071934" y="1357298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57158" y="1571612"/>
            <a:ext cx="3429024" cy="4286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New words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500032" y="2214554"/>
            <a:ext cx="32861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Vocabulary about food and drink</a:t>
            </a:r>
            <a:endParaRPr lang="vi-VN" sz="4000" b="1" dirty="0" smtClean="0"/>
          </a:p>
          <a:p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6248" y="2214554"/>
            <a:ext cx="5072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vi-VN" sz="3600" b="1" dirty="0" smtClean="0"/>
              <a:t>What’s your favourite food/drink?</a:t>
            </a:r>
          </a:p>
          <a:p>
            <a:pPr marL="514350" indent="-514350"/>
            <a:r>
              <a:rPr lang="vi-VN" sz="3600" b="1" dirty="0" smtClean="0"/>
              <a:t>It’s ______.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29124" y="1571612"/>
            <a:ext cx="4500594" cy="4286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New sentence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737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What Do You Want To Eat- Song for Kids - Food Song - Learn English Kids (online-video-cutter.com)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8596" y="1428736"/>
            <a:ext cx="8501122" cy="1472184"/>
          </a:xfrm>
        </p:spPr>
        <p:txBody>
          <a:bodyPr>
            <a:noAutofit/>
          </a:bodyPr>
          <a:lstStyle/>
          <a:p>
            <a:r>
              <a:rPr lang="vi-VN" sz="6000" b="1" dirty="0" smtClean="0"/>
              <a:t>Unit 13- Would you like some milk?</a:t>
            </a:r>
            <a:endParaRPr lang="vi-VN" sz="60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4414" y="3214686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vi-VN" sz="4400" i="1" dirty="0" smtClean="0">
                <a:solidFill>
                  <a:schemeClr val="tx1"/>
                </a:solidFill>
              </a:rPr>
              <a:t>Lesson 1</a:t>
            </a:r>
            <a:endParaRPr lang="vi-VN" sz="4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143240" y="5357826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/>
              <a:t>pork</a:t>
            </a:r>
            <a:endParaRPr lang="vi-VN" sz="4400" b="1" dirty="0" smtClean="0"/>
          </a:p>
        </p:txBody>
      </p:sp>
      <p:pic>
        <p:nvPicPr>
          <p:cNvPr id="16" name="Picture 15" descr="U13-L1-2-4-dnllbaxcjdsopjp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500042"/>
            <a:ext cx="5936601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14744" y="5214950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/>
              <a:t>beef</a:t>
            </a:r>
            <a:endParaRPr lang="vi-VN" sz="4400" b="1" dirty="0" smtClean="0"/>
          </a:p>
        </p:txBody>
      </p:sp>
      <p:pic>
        <p:nvPicPr>
          <p:cNvPr id="15" name="Picture 14" descr="U13-L1-2-3-ennahqsphtckxdic.jpg"/>
          <p:cNvPicPr>
            <a:picLocks noChangeAspect="1"/>
          </p:cNvPicPr>
          <p:nvPr/>
        </p:nvPicPr>
        <p:blipFill>
          <a:blip r:embed="rId2"/>
          <a:srcRect l="3675" t="20026" r="2613" b="4876"/>
          <a:stretch>
            <a:fillRect/>
          </a:stretch>
        </p:blipFill>
        <p:spPr>
          <a:xfrm>
            <a:off x="1857356" y="1000108"/>
            <a:ext cx="5357850" cy="3718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57488" y="5286388"/>
            <a:ext cx="3929090" cy="855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/>
              <a:t>orange juice</a:t>
            </a:r>
          </a:p>
        </p:txBody>
      </p:sp>
      <p:pic>
        <p:nvPicPr>
          <p:cNvPr id="10" name="Picture 9" descr="U13-L1-2-5-lkrandixnhcmjqrq.jpg"/>
          <p:cNvPicPr>
            <a:picLocks noChangeAspect="1"/>
          </p:cNvPicPr>
          <p:nvPr/>
        </p:nvPicPr>
        <p:blipFill>
          <a:blip r:embed="rId2"/>
          <a:srcRect l="27164" r="31184"/>
          <a:stretch>
            <a:fillRect/>
          </a:stretch>
        </p:blipFill>
        <p:spPr>
          <a:xfrm>
            <a:off x="3357554" y="785794"/>
            <a:ext cx="2426727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86182" y="5286388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/>
              <a:t>water</a:t>
            </a:r>
            <a:endParaRPr lang="vi-VN" sz="4400" b="1" dirty="0" smtClean="0"/>
          </a:p>
        </p:txBody>
      </p:sp>
      <p:pic>
        <p:nvPicPr>
          <p:cNvPr id="14" name="Picture 13" descr="U13-L1-2-6-ayyayqgaftjfqxzd.jpg"/>
          <p:cNvPicPr>
            <a:picLocks noChangeAspect="1"/>
          </p:cNvPicPr>
          <p:nvPr/>
        </p:nvPicPr>
        <p:blipFill>
          <a:blip r:embed="rId2"/>
          <a:srcRect l="32048" r="35040"/>
          <a:stretch>
            <a:fillRect/>
          </a:stretch>
        </p:blipFill>
        <p:spPr>
          <a:xfrm>
            <a:off x="3357554" y="642918"/>
            <a:ext cx="2460146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7356" y="-500090"/>
            <a:ext cx="8858280" cy="6500834"/>
          </a:xfrm>
        </p:spPr>
        <p:txBody>
          <a:bodyPr>
            <a:normAutofit/>
          </a:bodyPr>
          <a:lstStyle/>
          <a:p>
            <a:pPr algn="l"/>
            <a:r>
              <a:rPr lang="vi-VN" sz="4400" b="1" u="sng" dirty="0" smtClean="0"/>
              <a:t/>
            </a:r>
            <a:br>
              <a:rPr lang="vi-VN" sz="4400" b="1" u="sng" dirty="0" smtClean="0"/>
            </a:br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85728"/>
            <a:ext cx="87154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AutoNum type="romanUcPeriod"/>
            </a:pPr>
            <a:r>
              <a:rPr lang="vi-VN" sz="8000" b="1" u="sng" dirty="0" smtClean="0">
                <a:latin typeface="+mj-lt"/>
              </a:rPr>
              <a:t>New words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vi-VN" sz="7200" b="1" i="1" dirty="0" smtClean="0">
                <a:latin typeface="+mj-lt"/>
              </a:rPr>
              <a:t>Pork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vi-VN" sz="7200" b="1" i="1" dirty="0" smtClean="0">
                <a:latin typeface="+mj-lt"/>
              </a:rPr>
              <a:t>Beef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vi-VN" sz="7200" b="1" i="1" dirty="0" smtClean="0">
                <a:latin typeface="+mj-lt"/>
              </a:rPr>
              <a:t>Orange juice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vi-VN" sz="7200" b="1" i="1" dirty="0" smtClean="0">
                <a:latin typeface="+mj-lt"/>
              </a:rPr>
              <a:t>Water</a:t>
            </a:r>
          </a:p>
          <a:p>
            <a:pPr marL="857250" indent="-857250"/>
            <a:endParaRPr lang="vi-VN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</TotalTime>
  <Words>205</Words>
  <Application>Microsoft Office PowerPoint</Application>
  <PresentationFormat>On-screen Show (4:3)</PresentationFormat>
  <Paragraphs>75</Paragraphs>
  <Slides>21</Slides>
  <Notes>0</Notes>
  <HiddenSlides>1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Unit 13- Would you like some milk?</vt:lpstr>
      <vt:lpstr>Slide 5</vt:lpstr>
      <vt:lpstr>Slide 6</vt:lpstr>
      <vt:lpstr>Slide 7</vt:lpstr>
      <vt:lpstr>Slide 8</vt:lpstr>
      <vt:lpstr> </vt:lpstr>
      <vt:lpstr>Slide 10</vt:lpstr>
      <vt:lpstr>II. New sentence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WORD?</dc:title>
  <dc:creator>dell</dc:creator>
  <cp:lastModifiedBy>dell</cp:lastModifiedBy>
  <cp:revision>101</cp:revision>
  <dcterms:created xsi:type="dcterms:W3CDTF">2018-02-23T08:25:48Z</dcterms:created>
  <dcterms:modified xsi:type="dcterms:W3CDTF">2019-01-23T02:16:18Z</dcterms:modified>
</cp:coreProperties>
</file>