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63" r:id="rId4"/>
    <p:sldId id="289" r:id="rId5"/>
    <p:sldId id="290" r:id="rId6"/>
  </p:sldIdLst>
  <p:sldSz cx="9144000" cy="6858000" type="screen4x3"/>
  <p:notesSz cx="6858000" cy="9144000"/>
  <p:embeddedFontLst>
    <p:embeddedFont>
      <p:font typeface="Algerian" panose="04020705040A02060702" pitchFamily="82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6D8B6D-1A77-40F7-9E99-3C6E61817B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DF76BE-AAA5-43F9-BBB6-9882ABCDC36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38C3EBE-A6A9-4E10-8210-D29EC07597A1}" type="datetimeFigureOut">
              <a:rPr lang="en-US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2071E8F-A68E-4E48-9E83-16845FB409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0127757-E642-43EF-A3F5-E4D0CD7B3B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2776BA-7B3B-4052-82DF-31DCC2039A0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57C6E-F681-4F77-A39E-7AB0DABAC2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66F846A-36BA-4776-B863-942AEA133F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8DC04-12AC-412B-A0F6-2CF6D32B8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B36EA-18E6-4451-BCF2-C27ADC3602A2}" type="datetime1">
              <a:rPr lang="en-US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C87E7-6578-4347-AC47-9E00AD183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Jessica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C7E97-A28A-486C-BBBD-D2501AF1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5AE3E-CF3E-45AB-8592-EB7DD0C69F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149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6F0B1-5157-40A7-A772-2C465BDCD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C459A-66FF-4E19-9B8C-541611EE9F57}" type="datetime1">
              <a:rPr lang="en-US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17AE2-D2C5-463C-AE26-AF47C4B61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Jessica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6112E-191B-4973-94AD-9A1F1CAC6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AFA58-329A-4539-B897-BC82DF6388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247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011B3-1026-417A-9C52-7AA123F83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2D1C7-72FB-4F2F-9A8C-71EB3D68E4C2}" type="datetime1">
              <a:rPr lang="en-US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1911B-7F2D-4829-A5EB-B05416A1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Jessica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56DEF-E625-4379-9B62-CF268C9F0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076C1-714C-41C6-8671-27BCBFB061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76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A6108-8B46-4664-9728-61A03DA9A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5C2A5-1664-414F-82DE-4FFD1900E1DC}" type="datetime1">
              <a:rPr lang="en-US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9A9AA-CBFE-4756-BECF-D468EE947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Jessica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B99B3-6F50-4EB6-A0D5-CDA76A79E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82F4-0876-48C4-9F51-25B1E075A1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648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F9D15-B167-4A4A-BB2F-957BC56BA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1E422-97A3-4DAC-8DFA-C66361BE0F53}" type="datetime1">
              <a:rPr lang="en-US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EDF1B-5963-4B47-B07A-5C70046A0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Jessica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B50CA-A791-491C-A48B-EB65A1D64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45ACD-AE43-4691-B35A-C1C964D5EB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560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FA842C8-03AA-42C2-8F29-4F0CFC298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974DE-E30C-4202-8959-5E32C9829B40}" type="datetime1">
              <a:rPr lang="en-US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65A7B6-B317-4E3B-9B72-68B169CDA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Jessica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FF2394-2A44-47BA-908D-3D214C536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BDE72-1A5D-4964-8699-ACBCA3ADD3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44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6B104ED-6D93-4F6D-BB4A-44ECDBEB3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1D3AE-909E-4048-B381-0A5485A3749F}" type="datetime1">
              <a:rPr lang="en-US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FF7361E-437C-472B-AE62-7B00351F3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Jessica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4C66A9A-2CBB-4EF1-88B1-089449909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5FF81-8AF8-46E0-AFE1-0F908D583A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875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F757416-DD50-47F6-9840-8D03DF5E3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3EFD4-F697-4632-AABC-0088A20A1491}" type="datetime1">
              <a:rPr lang="en-US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0C9A9E6-3F81-4C73-98D2-26F020261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Jessica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452B8FE-BE16-44A1-9909-C389F0825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A6F83-2380-48EB-AE36-B12D069132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775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59798E8-6F37-4BCC-9101-27B081BB0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0AF89-FFD8-4CAB-814A-6838B197602B}" type="datetime1">
              <a:rPr lang="en-US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CD1AA62-27B7-46F7-9119-1AE66AD90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Jessica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1EB31E1-B9E9-4D16-AC0C-BBCC87FDD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982EE-FC0C-45C8-BFC9-491CE3CF10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654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ACA1309-A895-4679-8104-C0122CFA0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A6808-FD54-476A-817D-7D22567A3181}" type="datetime1">
              <a:rPr lang="en-US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788A6D5-4FCE-4C5D-B64F-D8ADD315A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Jessica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AA2E2D-B9C5-4096-8117-535C50E9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2EA27-0CBB-403C-BB1E-4F43C20DEB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388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1BC089F-2235-43D8-83AD-A44D55E04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6F3B2-B751-401A-AE52-F44976B11935}" type="datetime1">
              <a:rPr lang="en-US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D7AE28-93F3-466D-B2D8-0C6C7059B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Jessica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18117A-5DBB-461F-9452-00AB5E12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3E84F-09FE-4B1C-9040-0F4FB4D01B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204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E91948A-384E-49C6-83C8-C0DDD2BCBF6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F001817-3653-42BA-805C-52CAEF2D29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28BB6-EA79-4578-B16E-8CDB5F8DD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8A2274-EA0A-493E-AF6E-1B51A82B6E78}" type="datetime1">
              <a:rPr lang="en-US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A132A-175D-45D7-B585-4793C6399A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By Jessica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58DD8-C8C4-4FCA-924D-B6BAAF847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32AD1AC-7FBB-4327-A683-EA780401CF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audio" Target="../media/audio6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53CB5BBD-5380-40D2-BCD6-443B6B523F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144000" cy="751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B01258C-32AD-4ADE-878E-4DD6C3ACABA0}"/>
              </a:ext>
            </a:extLst>
          </p:cNvPr>
          <p:cNvSpPr/>
          <p:nvPr/>
        </p:nvSpPr>
        <p:spPr>
          <a:xfrm>
            <a:off x="228600" y="5441301"/>
            <a:ext cx="8610600" cy="132343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/>
                <a:solidFill>
                  <a:srgbClr val="002060"/>
                </a:solidFill>
                <a:latin typeface="Algerian" pitchFamily="82" charset="0"/>
                <a:cs typeface="+mn-cs"/>
              </a:rPr>
              <a:t>UNIT 1 . NICE TO SEE YOU AGAIN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/>
                <a:solidFill>
                  <a:srgbClr val="002060"/>
                </a:solidFill>
                <a:latin typeface="Algerian" pitchFamily="82" charset="0"/>
                <a:cs typeface="+mn-cs"/>
              </a:rPr>
              <a:t>LESSON 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>
            <a:extLst>
              <a:ext uri="{FF2B5EF4-FFF2-40B4-BE49-F238E27FC236}">
                <a16:creationId xmlns:a16="http://schemas.microsoft.com/office/drawing/2014/main" id="{91EF7C8C-A7D7-4FB8-8826-005C784DD2DE}"/>
              </a:ext>
            </a:extLst>
          </p:cNvPr>
          <p:cNvSpPr/>
          <p:nvPr/>
        </p:nvSpPr>
        <p:spPr>
          <a:xfrm>
            <a:off x="1371600" y="1550988"/>
            <a:ext cx="2984500" cy="1447800"/>
          </a:xfrm>
          <a:prstGeom prst="cloudCallout">
            <a:avLst>
              <a:gd name="adj1" fmla="val -28712"/>
              <a:gd name="adj2" fmla="val 10931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FF0000"/>
                </a:solidFill>
              </a:rPr>
              <a:t>L</a:t>
            </a:r>
            <a:r>
              <a:rPr lang="en-US" sz="6000" b="1" dirty="0">
                <a:solidFill>
                  <a:srgbClr val="00B050"/>
                </a:solidFill>
              </a:rPr>
              <a:t>inda</a:t>
            </a:r>
          </a:p>
        </p:txBody>
      </p:sp>
      <p:sp>
        <p:nvSpPr>
          <p:cNvPr id="9" name="Cloud Callout 8">
            <a:extLst>
              <a:ext uri="{FF2B5EF4-FFF2-40B4-BE49-F238E27FC236}">
                <a16:creationId xmlns:a16="http://schemas.microsoft.com/office/drawing/2014/main" id="{D81B9089-C5CF-482D-8BE1-B8EFB401160E}"/>
              </a:ext>
            </a:extLst>
          </p:cNvPr>
          <p:cNvSpPr/>
          <p:nvPr/>
        </p:nvSpPr>
        <p:spPr>
          <a:xfrm>
            <a:off x="4800600" y="1066800"/>
            <a:ext cx="4090988" cy="2209800"/>
          </a:xfrm>
          <a:prstGeom prst="cloudCallout">
            <a:avLst>
              <a:gd name="adj1" fmla="val -125668"/>
              <a:gd name="adj2" fmla="val 8921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B050"/>
                </a:solidFill>
              </a:rPr>
              <a:t>Hello, </a:t>
            </a:r>
            <a:r>
              <a:rPr lang="en-US" sz="4000" b="1" dirty="0">
                <a:solidFill>
                  <a:srgbClr val="FF0000"/>
                </a:solidFill>
              </a:rPr>
              <a:t>L</a:t>
            </a:r>
            <a:r>
              <a:rPr lang="en-US" sz="4000" b="1" dirty="0">
                <a:solidFill>
                  <a:srgbClr val="00B050"/>
                </a:solidFill>
              </a:rPr>
              <a:t>inda</a:t>
            </a:r>
          </a:p>
        </p:txBody>
      </p:sp>
      <p:pic>
        <p:nvPicPr>
          <p:cNvPr id="6149" name="Picture 10">
            <a:extLst>
              <a:ext uri="{FF2B5EF4-FFF2-40B4-BE49-F238E27FC236}">
                <a16:creationId xmlns:a16="http://schemas.microsoft.com/office/drawing/2014/main" id="{28B2D7DF-6AD7-40D8-A971-83A2B3E02F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388" y="3879850"/>
            <a:ext cx="16002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013296-BD86-4C23-9A42-9FA8E0E372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5192" y="3733800"/>
            <a:ext cx="2310634" cy="2310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3-1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3-1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3-1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>
            <a:extLst>
              <a:ext uri="{FF2B5EF4-FFF2-40B4-BE49-F238E27FC236}">
                <a16:creationId xmlns:a16="http://schemas.microsoft.com/office/drawing/2014/main" id="{A4353837-E004-4A86-BA97-392B9CAC26AC}"/>
              </a:ext>
            </a:extLst>
          </p:cNvPr>
          <p:cNvSpPr/>
          <p:nvPr/>
        </p:nvSpPr>
        <p:spPr>
          <a:xfrm>
            <a:off x="1066800" y="1550988"/>
            <a:ext cx="2971800" cy="1447800"/>
          </a:xfrm>
          <a:prstGeom prst="cloudCallout">
            <a:avLst>
              <a:gd name="adj1" fmla="val 1139"/>
              <a:gd name="adj2" fmla="val 12062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FF0000"/>
                </a:solidFill>
              </a:rPr>
              <a:t>n</a:t>
            </a:r>
            <a:r>
              <a:rPr lang="en-US" sz="6000" b="1" dirty="0">
                <a:solidFill>
                  <a:schemeClr val="tx1"/>
                </a:solidFill>
              </a:rPr>
              <a:t>ight</a:t>
            </a:r>
          </a:p>
        </p:txBody>
      </p:sp>
      <p:sp>
        <p:nvSpPr>
          <p:cNvPr id="9" name="Cloud Callout 8">
            <a:extLst>
              <a:ext uri="{FF2B5EF4-FFF2-40B4-BE49-F238E27FC236}">
                <a16:creationId xmlns:a16="http://schemas.microsoft.com/office/drawing/2014/main" id="{40E2BEE5-46A0-46B8-9A53-4102084417AF}"/>
              </a:ext>
            </a:extLst>
          </p:cNvPr>
          <p:cNvSpPr/>
          <p:nvPr/>
        </p:nvSpPr>
        <p:spPr>
          <a:xfrm>
            <a:off x="4876800" y="1066800"/>
            <a:ext cx="3810000" cy="2209800"/>
          </a:xfrm>
          <a:prstGeom prst="cloudCallout">
            <a:avLst>
              <a:gd name="adj1" fmla="val 23347"/>
              <a:gd name="adj2" fmla="val 8303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7173" name="Picture 10">
            <a:extLst>
              <a:ext uri="{FF2B5EF4-FFF2-40B4-BE49-F238E27FC236}">
                <a16:creationId xmlns:a16="http://schemas.microsoft.com/office/drawing/2014/main" id="{B4A2D639-6D30-419D-B9FC-9A0A76B54B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86200"/>
            <a:ext cx="16002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96C02E-E52B-4CE7-9912-7FF467EBAF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1940" y="3659590"/>
            <a:ext cx="2586820" cy="2586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5" name="TextBox 1">
            <a:extLst>
              <a:ext uri="{FF2B5EF4-FFF2-40B4-BE49-F238E27FC236}">
                <a16:creationId xmlns:a16="http://schemas.microsoft.com/office/drawing/2014/main" id="{4183B738-9C90-412B-B6AF-F5BBFE29C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828800"/>
            <a:ext cx="2933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/>
              <a:t>Good </a:t>
            </a:r>
            <a:r>
              <a:rPr lang="en-US" altLang="en-US" sz="4400" b="1">
                <a:solidFill>
                  <a:srgbClr val="FF0000"/>
                </a:solidFill>
              </a:rPr>
              <a:t>n</a:t>
            </a:r>
            <a:r>
              <a:rPr lang="en-US" altLang="en-US" sz="4400" b="1"/>
              <a:t>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3-1-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3-1-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3-1-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D11259-2340-42E7-B625-0BB30E23C062}"/>
              </a:ext>
            </a:extLst>
          </p:cNvPr>
          <p:cNvSpPr/>
          <p:nvPr/>
        </p:nvSpPr>
        <p:spPr>
          <a:xfrm>
            <a:off x="228600" y="228600"/>
            <a:ext cx="5116401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READ &amp; ANSWER</a:t>
            </a:r>
          </a:p>
        </p:txBody>
      </p:sp>
      <p:pic>
        <p:nvPicPr>
          <p:cNvPr id="9219" name="Picture 5">
            <a:extLst>
              <a:ext uri="{FF2B5EF4-FFF2-40B4-BE49-F238E27FC236}">
                <a16:creationId xmlns:a16="http://schemas.microsoft.com/office/drawing/2014/main" id="{1822ADC1-A4A3-427A-85CD-173D7FEAC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07720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6">
            <a:extLst>
              <a:ext uri="{FF2B5EF4-FFF2-40B4-BE49-F238E27FC236}">
                <a16:creationId xmlns:a16="http://schemas.microsoft.com/office/drawing/2014/main" id="{F92BFDC3-B940-46B9-AA75-A4D03A37D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4838700"/>
            <a:ext cx="5105400" cy="1816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1. What is the girl's name?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 </a:t>
            </a:r>
            <a:br>
              <a:rPr lang="en-US" altLang="en-US" sz="2800" b="1"/>
            </a:br>
            <a:r>
              <a:rPr lang="en-US" altLang="en-US" sz="2800" b="1"/>
              <a:t>2. Where is she from? </a:t>
            </a:r>
            <a:br>
              <a:rPr lang="en-US" altLang="en-US" sz="2800" b="1"/>
            </a:br>
            <a:r>
              <a:rPr lang="en-US" altLang="en-US" sz="2800" b="1"/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83BA1A-2B46-462E-8857-5CE43C24B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5208588"/>
            <a:ext cx="495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400" b="1">
                <a:solidFill>
                  <a:srgbClr val="FF0000"/>
                </a:solidFill>
              </a:rPr>
              <a:t>Her name is Do Thuy Hoa.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149A01-31AF-490A-843B-FBB3504CD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6167438"/>
            <a:ext cx="495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400" b="1">
                <a:solidFill>
                  <a:srgbClr val="FF0000"/>
                </a:solidFill>
              </a:rPr>
              <a:t>She's from Ha Noi, Viet Nam.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093EA4-33C5-4F47-9D32-92E57A0A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3251200"/>
            <a:ext cx="494347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3DB2C9-7A4E-4493-AC09-BF0614FDF7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3606800"/>
            <a:ext cx="53244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F6FAD28-EDFD-4635-BB75-CAD7F4BF0982}"/>
              </a:ext>
            </a:extLst>
          </p:cNvPr>
          <p:cNvSpPr/>
          <p:nvPr/>
        </p:nvSpPr>
        <p:spPr>
          <a:xfrm>
            <a:off x="228600" y="228600"/>
            <a:ext cx="5116401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READ &amp; ANSWER</a:t>
            </a:r>
          </a:p>
        </p:txBody>
      </p:sp>
      <p:pic>
        <p:nvPicPr>
          <p:cNvPr id="10243" name="Picture 5">
            <a:extLst>
              <a:ext uri="{FF2B5EF4-FFF2-40B4-BE49-F238E27FC236}">
                <a16:creationId xmlns:a16="http://schemas.microsoft.com/office/drawing/2014/main" id="{30B16775-83AF-48CC-B9FD-B9848EA8E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162050"/>
            <a:ext cx="7381875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6">
            <a:extLst>
              <a:ext uri="{FF2B5EF4-FFF2-40B4-BE49-F238E27FC236}">
                <a16:creationId xmlns:a16="http://schemas.microsoft.com/office/drawing/2014/main" id="{B9559DCC-B195-4DDC-A699-840225D65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5041900"/>
            <a:ext cx="5105400" cy="1816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1. What is the boy's name?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 </a:t>
            </a:r>
            <a:br>
              <a:rPr lang="en-US" altLang="en-US" sz="2800" b="1" dirty="0"/>
            </a:br>
            <a:r>
              <a:rPr lang="en-US" altLang="en-US" sz="2800" b="1" dirty="0"/>
              <a:t>2. Where is he from? </a:t>
            </a:r>
            <a:br>
              <a:rPr lang="en-US" altLang="en-US" sz="2800" b="1" dirty="0"/>
            </a:br>
            <a:r>
              <a:rPr lang="en-US" altLang="en-US" sz="2800" b="1" dirty="0"/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6CDBDB-4E3C-492F-B699-7384D4A8E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4850" y="5578475"/>
            <a:ext cx="495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400" b="1">
                <a:solidFill>
                  <a:srgbClr val="FF0000"/>
                </a:solidFill>
              </a:rPr>
              <a:t>His name is Tony jones.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926270-0477-48E8-89D1-A2EB0CEBB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4850" y="6254750"/>
            <a:ext cx="495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sym typeface="Wingdings" panose="05000000000000000000" pitchFamily="2" charset="2"/>
              </a:rPr>
              <a:t> H</a:t>
            </a:r>
            <a:r>
              <a:rPr lang="en-US" altLang="en-US" sz="2400" b="1">
                <a:solidFill>
                  <a:srgbClr val="FF0000"/>
                </a:solidFill>
              </a:rPr>
              <a:t>e's from Sydney, Australia.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EAEB82-9B94-40A7-A771-ECDE23034D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379788"/>
            <a:ext cx="494347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8492EF-31E8-436C-A738-45FA712F2D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63963"/>
            <a:ext cx="532447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92</Words>
  <Application>Microsoft Office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Algerian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LE THANH HUYEN</Manager>
  <Company>0986080588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E3-U1-L3-JESS</dc:title>
  <dc:creator>JESSICA LEE</dc:creator>
  <cp:lastModifiedBy>Administrator</cp:lastModifiedBy>
  <cp:revision>34</cp:revision>
  <dcterms:created xsi:type="dcterms:W3CDTF">2018-08-20T05:50:37Z</dcterms:created>
  <dcterms:modified xsi:type="dcterms:W3CDTF">2022-09-18T10:20:19Z</dcterms:modified>
</cp:coreProperties>
</file>