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3" r:id="rId1"/>
  </p:sldMasterIdLst>
  <p:notesMasterIdLst>
    <p:notesMasterId r:id="rId6"/>
  </p:notesMasterIdLst>
  <p:sldIdLst>
    <p:sldId id="909" r:id="rId2"/>
    <p:sldId id="910" r:id="rId3"/>
    <p:sldId id="922" r:id="rId4"/>
    <p:sldId id="923" r:id="rId5"/>
  </p:sldIdLst>
  <p:sldSz cx="9144000" cy="6858000" type="screen4x3"/>
  <p:notesSz cx="6858000" cy="9144000"/>
  <p:embeddedFontLst>
    <p:embeddedFont>
      <p:font typeface="Jokerman" panose="04090605060D06020702" pitchFamily="82" charset="0"/>
      <p:regular r:id="rId7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66"/>
    <a:srgbClr val="FFD04B"/>
    <a:srgbClr val="FF9900"/>
    <a:srgbClr val="99FF66"/>
    <a:srgbClr val="009900"/>
    <a:srgbClr val="F8F8F8"/>
    <a:srgbClr val="CC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92674" autoAdjust="0"/>
  </p:normalViewPr>
  <p:slideViewPr>
    <p:cSldViewPr>
      <p:cViewPr varScale="1">
        <p:scale>
          <a:sx n="68" d="100"/>
          <a:sy n="68" d="100"/>
        </p:scale>
        <p:origin x="13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430DC5-3C09-4520-AA27-D96BDCD6030B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28E72-112C-471B-8F93-694C0F0D579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688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5AAE6-CAFC-491D-BB1B-EA5E7605A4F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1750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9D26F-A9E4-4DD9-9B9E-249F549776F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7911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1ED4B-C01A-4192-A7F9-37E6D592DB8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6010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191E0-8D9E-490B-863B-F3F130019EA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471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FB3C-DD0C-4DB8-94D9-6D551F1B18B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538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8CCAE-F7F8-43DE-9EA3-EAF014FCA30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3744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650FB-1717-4470-8D2F-E5B414FAC95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5560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D660F-9DDB-43EB-AEAA-58BCFED8256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0361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75EC6-72FA-4727-B78F-76656FEBBD7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1019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2BBA4-EF00-463A-BFE5-4B6EC41A173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1644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FE0A34-1C99-4238-A87C-75A2CBE3BA6D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76" y="718825"/>
            <a:ext cx="8921032" cy="206210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Jokerman" pitchFamily="82" charset="0"/>
                <a:ea typeface="+mn-ea"/>
                <a:cs typeface="Arial"/>
              </a:rPr>
              <a:t>UNIT   9. WHAT DID YOU SEE AT THE ZOO?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Jokerman" pitchFamily="82" charset="0"/>
                <a:ea typeface="+mn-ea"/>
                <a:cs typeface="Arial"/>
              </a:rPr>
              <a:t>LESSON </a:t>
            </a:r>
            <a:r>
              <a:rPr kumimoji="0" lang="vi-VN" sz="32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Jokerman" pitchFamily="82" charset="0"/>
                <a:ea typeface="+mn-ea"/>
                <a:cs typeface="Arial"/>
              </a:rPr>
              <a:t> 3</a:t>
            </a:r>
            <a:endParaRPr kumimoji="0" lang="en-US" sz="4000" b="1" i="0" u="none" strike="noStrike" kern="1200" cap="none" spc="0" normalizeH="0" baseline="0" noProof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Jokerman" pitchFamily="82" charset="0"/>
              <a:ea typeface="+mn-ea"/>
              <a:cs typeface="Arial"/>
            </a:endParaRP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4413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888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7650" y="1401763"/>
            <a:ext cx="4525963" cy="1143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'When did you 'go to the 'zoo?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20650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s-E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2065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s-E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9" name="Rectangle 14"/>
          <p:cNvSpPr>
            <a:spLocks noChangeArrowheads="1"/>
          </p:cNvSpPr>
          <p:nvPr/>
        </p:nvSpPr>
        <p:spPr bwMode="auto">
          <a:xfrm>
            <a:off x="12065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s-E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7650" y="3941763"/>
            <a:ext cx="4525963" cy="1143000"/>
          </a:xfrm>
          <a:prstGeom prst="roundRect">
            <a:avLst/>
          </a:prstGeom>
          <a:solidFill>
            <a:srgbClr val="B000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'What did the 'tigers 'do when you were 'there?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76825" y="2636838"/>
            <a:ext cx="3833813" cy="1143000"/>
          </a:xfrm>
          <a:prstGeom prst="roundRect">
            <a:avLst/>
          </a:prstGeom>
          <a:solidFill>
            <a:srgbClr val="FFD0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 'went there 'yesterday.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76825" y="5084763"/>
            <a:ext cx="3825875" cy="11430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 'roared 'loudly.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15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6608763"/>
            <a:ext cx="2794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793" y="404664"/>
            <a:ext cx="38540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LISTEN AND REPEAT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730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3-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kern="1200" dirty="0">
                <a:solidFill>
                  <a:srgbClr val="FF0000"/>
                </a:solidFill>
              </a:rPr>
              <a:t>1. </a:t>
            </a:r>
            <a:r>
              <a:rPr lang="en-US" altLang="en-US" b="1" kern="1200" dirty="0" smtClean="0">
                <a:solidFill>
                  <a:srgbClr val="FF0000"/>
                </a:solidFill>
              </a:rPr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3970784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/>
              <a:t>- python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/>
              <a:t>- crocodile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/>
              <a:t>- peacock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 smtClean="0"/>
              <a:t>- gorilla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 smtClean="0"/>
              <a:t>- tiger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 smtClean="0"/>
              <a:t>- panda</a:t>
            </a:r>
            <a:endParaRPr lang="en-US" altLang="en-US" b="1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17638"/>
            <a:ext cx="4038600" cy="452596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</a:rPr>
              <a:t>- move slowly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</a:rPr>
              <a:t>- roar loudly</a:t>
            </a:r>
            <a:endParaRPr lang="en-US" altLang="en-US" dirty="0" smtClean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</a:rPr>
              <a:t>- move beautifully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</a:rPr>
              <a:t>- eat slowly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730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250825" y="620713"/>
            <a:ext cx="84248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Model sentence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What did you see at the zoo?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I </a:t>
            </a: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saw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crocodile</a:t>
            </a: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What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did the 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crocodiles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like when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you were there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They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move</a:t>
            </a: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slowly.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407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1278</Template>
  <TotalTime>4715</TotalTime>
  <Words>83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Jokerman</vt:lpstr>
      <vt:lpstr>Wingdings</vt:lpstr>
      <vt:lpstr>Diseño predeterminado</vt:lpstr>
      <vt:lpstr>PowerPoint Presentation</vt:lpstr>
      <vt:lpstr>PowerPoint Presentation</vt:lpstr>
      <vt:lpstr>1. Vocabulary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E5-U9-L1-JESS</dc:title>
  <dc:creator>JESSICA</dc:creator>
  <cp:lastModifiedBy>Ms Lien</cp:lastModifiedBy>
  <cp:revision>356</cp:revision>
  <dcterms:created xsi:type="dcterms:W3CDTF">2012-02-21T22:04:44Z</dcterms:created>
  <dcterms:modified xsi:type="dcterms:W3CDTF">2022-01-20T05:21:09Z</dcterms:modified>
</cp:coreProperties>
</file>