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7"/>
  </p:notesMasterIdLst>
  <p:sldIdLst>
    <p:sldId id="409" r:id="rId2"/>
    <p:sldId id="804" r:id="rId3"/>
    <p:sldId id="838" r:id="rId4"/>
    <p:sldId id="840" r:id="rId5"/>
    <p:sldId id="867" r:id="rId6"/>
    <p:sldId id="868" r:id="rId7"/>
    <p:sldId id="650" r:id="rId8"/>
    <p:sldId id="848" r:id="rId9"/>
    <p:sldId id="829" r:id="rId10"/>
    <p:sldId id="869" r:id="rId11"/>
    <p:sldId id="870" r:id="rId12"/>
    <p:sldId id="871" r:id="rId13"/>
    <p:sldId id="873" r:id="rId14"/>
    <p:sldId id="908" r:id="rId15"/>
    <p:sldId id="886" r:id="rId16"/>
  </p:sldIdLst>
  <p:sldSz cx="9144000" cy="6858000" type="screen4x3"/>
  <p:notesSz cx="6858000" cy="9144000"/>
  <p:embeddedFontLst>
    <p:embeddedFont>
      <p:font typeface="Harrington" panose="04040505050A02020702" pitchFamily="82" charset="0"/>
      <p:regular r:id="rId18"/>
    </p:embeddedFont>
    <p:embeddedFont>
      <p:font typeface="Jokerman" panose="04090605060D06020702" pitchFamily="82" charset="0"/>
      <p:regular r:id="rId1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66"/>
    <a:srgbClr val="FFD04B"/>
    <a:srgbClr val="FF9900"/>
    <a:srgbClr val="99FF66"/>
    <a:srgbClr val="009900"/>
    <a:srgbClr val="F8F8F8"/>
    <a:srgbClr val="CC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92674" autoAdjust="0"/>
  </p:normalViewPr>
  <p:slideViewPr>
    <p:cSldViewPr>
      <p:cViewPr varScale="1">
        <p:scale>
          <a:sx n="68" d="100"/>
          <a:sy n="68" d="100"/>
        </p:scale>
        <p:origin x="13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430DC5-3C09-4520-AA27-D96BDCD6030B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28E72-112C-471B-8F93-694C0F0D57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4688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5AAE6-CAFC-491D-BB1B-EA5E7605A4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750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9D26F-A9E4-4DD9-9B9E-249F549776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911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1ED4B-C01A-4192-A7F9-37E6D592DB8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6010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191E0-8D9E-490B-863B-F3F130019E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71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FB3C-DD0C-4DB8-94D9-6D551F1B18B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538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8CCAE-F7F8-43DE-9EA3-EAF014FCA3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3744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50FB-1717-4470-8D2F-E5B414FAC9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5560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D660F-9DDB-43EB-AEAA-58BCFED8256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361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75EC6-72FA-4727-B78F-76656FEBBD7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1019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2BBA4-EF00-463A-BFE5-4B6EC41A173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1644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FE0A34-1C99-4238-A87C-75A2CBE3BA6D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5.wav"/><Relationship Id="rId7" Type="http://schemas.openxmlformats.org/officeDocument/2006/relationships/image" Target="../media/image2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9.wav"/><Relationship Id="rId11" Type="http://schemas.openxmlformats.org/officeDocument/2006/relationships/image" Target="../media/image12.png"/><Relationship Id="rId5" Type="http://schemas.openxmlformats.org/officeDocument/2006/relationships/audio" Target="../media/audio8.wav"/><Relationship Id="rId10" Type="http://schemas.openxmlformats.org/officeDocument/2006/relationships/image" Target="../media/image11.jpe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676" y="718825"/>
            <a:ext cx="8921032" cy="206210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  9. WHAT DID YOU SEE AT THE ZOO?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20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094413"/>
            <a:ext cx="8223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060950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What did see at the zoo?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31900" y="5157788"/>
            <a:ext cx="3700463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I saw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3488" y="5411788"/>
            <a:ext cx="2284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crocodiles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81175" y="2276475"/>
            <a:ext cx="3646488" cy="258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20574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060950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What did see at the zoo?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31900" y="5157788"/>
            <a:ext cx="34115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I saw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3488" y="5411788"/>
            <a:ext cx="2355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peacocks.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85938" y="2276475"/>
            <a:ext cx="3636962" cy="258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20574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060950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What did see at the zoo?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31900" y="5157788"/>
            <a:ext cx="34115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I saw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3488" y="5411788"/>
            <a:ext cx="199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gorillas.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74888" y="2276475"/>
            <a:ext cx="2659062" cy="258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20574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38150"/>
            <a:ext cx="35242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376863" y="2325688"/>
            <a:ext cx="720725" cy="576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442200" y="2325688"/>
            <a:ext cx="719138" cy="576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92750" y="4165600"/>
            <a:ext cx="719138" cy="5762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524750" y="4092575"/>
            <a:ext cx="719138" cy="5762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621338" y="5967413"/>
            <a:ext cx="719137" cy="576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524750" y="5942013"/>
            <a:ext cx="720725" cy="576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32-Point Star 26"/>
          <p:cNvSpPr/>
          <p:nvPr/>
        </p:nvSpPr>
        <p:spPr>
          <a:xfrm>
            <a:off x="250825" y="1341438"/>
            <a:ext cx="865188" cy="8016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292100" y="3133725"/>
            <a:ext cx="863600" cy="801688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29" name="32-Point Star 28"/>
          <p:cNvSpPr/>
          <p:nvPr/>
        </p:nvSpPr>
        <p:spPr>
          <a:xfrm>
            <a:off x="292100" y="5062538"/>
            <a:ext cx="863600" cy="801687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1775"/>
            <a:ext cx="965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2363788"/>
            <a:ext cx="571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4181475"/>
            <a:ext cx="571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5997575"/>
            <a:ext cx="571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eat slowly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roar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loudly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move beautifully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3" y="2932113"/>
            <a:ext cx="3128962" cy="277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06908" y="222126"/>
            <a:ext cx="8225532" cy="15506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</a:rPr>
              <a:t>What did </a:t>
            </a:r>
            <a:r>
              <a:rPr lang="en-US" sz="3200" b="1" dirty="0" smtClean="0">
                <a:solidFill>
                  <a:schemeClr val="tx1"/>
                </a:solidFill>
              </a:rPr>
              <a:t>the tigers like when you were there?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They ……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591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mtClean="0"/>
              <a:t>By Jessica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620688"/>
            <a:ext cx="5472608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Harrington" panose="04040505050A02020702" pitchFamily="82" charset="0"/>
              </a:rPr>
              <a:t>Good Bye</a:t>
            </a:r>
            <a:endParaRPr lang="en-US" sz="5400" b="1" dirty="0">
              <a:latin typeface="Harrington" panose="04040505050A02020702" pitchFamily="8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2"/>
          <a:stretch>
            <a:fillRect/>
          </a:stretch>
        </p:blipFill>
        <p:spPr bwMode="auto">
          <a:xfrm>
            <a:off x="176213" y="0"/>
            <a:ext cx="87915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92280" y="278128"/>
            <a:ext cx="191911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pythons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1276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5656" y="6395330"/>
            <a:ext cx="345638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crocodiles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7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80112" y="7081"/>
            <a:ext cx="345638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peacocks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08104" y="0"/>
            <a:ext cx="3456384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gorillas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509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115888"/>
            <a:ext cx="7048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985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8082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16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60452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4194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60452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082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115888"/>
            <a:ext cx="7048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52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6480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893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0191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525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23850" y="1044575"/>
            <a:ext cx="5060950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What did see at the zoo?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31900" y="5157788"/>
            <a:ext cx="3411538" cy="10795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I saw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3488" y="5411788"/>
            <a:ext cx="199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pythons.</a:t>
            </a:r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358775"/>
            <a:ext cx="4333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76375" y="2276475"/>
            <a:ext cx="4256088" cy="258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20574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4714</TotalTime>
  <Words>86</Words>
  <Application>Microsoft Office PowerPoint</Application>
  <PresentationFormat>On-screen Show (4:3)</PresentationFormat>
  <Paragraphs>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Harrington</vt:lpstr>
      <vt:lpstr>Jokerman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E5-U9-L1-JESS</dc:title>
  <dc:creator>JESSICA</dc:creator>
  <cp:lastModifiedBy>Ms Lien</cp:lastModifiedBy>
  <cp:revision>355</cp:revision>
  <dcterms:created xsi:type="dcterms:W3CDTF">2012-02-21T22:04:44Z</dcterms:created>
  <dcterms:modified xsi:type="dcterms:W3CDTF">2022-01-20T05:20:17Z</dcterms:modified>
</cp:coreProperties>
</file>