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  <p:sldMasterId id="2147483915" r:id="rId2"/>
    <p:sldMasterId id="2147483917" r:id="rId3"/>
  </p:sldMasterIdLst>
  <p:notesMasterIdLst>
    <p:notesMasterId r:id="rId8"/>
  </p:notesMasterIdLst>
  <p:sldIdLst>
    <p:sldId id="762" r:id="rId4"/>
    <p:sldId id="763" r:id="rId5"/>
    <p:sldId id="764" r:id="rId6"/>
    <p:sldId id="765" r:id="rId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9900"/>
    <a:srgbClr val="009900"/>
    <a:srgbClr val="F8F8F8"/>
    <a:srgbClr val="CC6600"/>
    <a:srgbClr val="006600"/>
    <a:srgbClr val="996633"/>
    <a:srgbClr val="FFD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DE474F-2087-4AE0-91CC-913B1633FFF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36CA-0D25-484B-9EC2-9F5508EA12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570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A732E-02B0-4E6D-AD3E-A9F5503E079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75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BA4C1-9DA2-4717-9B86-DF689356B8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724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7C331-D85B-45FC-99E9-9614494CC4B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43D33-6109-46FC-9F93-1E700B40D00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295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C7B23-9354-4439-A718-D63542BEB9F7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235D3-0160-4042-8731-8F962890F4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263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A8BF6-0A3B-4193-A24A-8F4D2BCC8B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328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34D5A-8475-4F7B-A61F-9D9AAB63D9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81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D7393-3826-492B-926F-B347C6B3A27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757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669DF-75DA-419C-B7D4-0046E9019B7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5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5DCB8-E713-49D5-8E2A-4373DB9248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89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C63A-04F3-4825-B0D2-ADA850AFFAD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73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646C5-6907-4986-A8A9-ED5336672C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79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C377-D6B9-4996-9C81-2C5D49141CB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5107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AEA0B-D2C6-4C0B-B23A-1BD8DD1A376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CD920-596B-4182-92B1-5C513B64C77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45631-9ED9-4BB4-AC2B-B3B393F80C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CD920-596B-4182-92B1-5C513B64C77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45631-9ED9-4BB4-AC2B-B3B393F80C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4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2115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lgerian" pitchFamily="82" charset="0"/>
                <a:ea typeface="+mn-ea"/>
                <a:cs typeface="Arial"/>
              </a:rPr>
              <a:t>UNIT 10. WHEN WILL SPORTS DAY BE?</a:t>
            </a:r>
            <a:endParaRPr kumimoji="0" lang="en-US" sz="36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lgerian" pitchFamily="82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lgerian" pitchFamily="82" charset="0"/>
                <a:ea typeface="+mn-ea"/>
                <a:cs typeface="Arial"/>
              </a:rPr>
              <a:t>LESSON 3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lgerian" pitchFamily="82" charset="0"/>
              <a:ea typeface="+mn-ea"/>
              <a:cs typeface="Arial"/>
            </a:endParaRP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74013" y="6492875"/>
            <a:ext cx="1143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By Jessica</a:t>
            </a: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9048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Jessica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2438400"/>
            <a:ext cx="3276600" cy="1143000"/>
          </a:xfrm>
          <a:prstGeom prst="round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It’ll be on 'Saturday.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3313" y="1143000"/>
            <a:ext cx="5118100" cy="1143000"/>
          </a:xfrm>
          <a:prstGeom prst="round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'When will 'Sports 'Day 'be?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8200" y="4876800"/>
            <a:ext cx="3055938" cy="1143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I’m 'going to 'play 'football.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733800"/>
            <a:ext cx="5410200" cy="1143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'What are you 'going to 'do on 'Sports 'Day?</a:t>
            </a:r>
          </a:p>
        </p:txBody>
      </p:sp>
      <p:pic>
        <p:nvPicPr>
          <p:cNvPr id="61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38200"/>
            <a:ext cx="4524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kern="1200" dirty="0">
                <a:solidFill>
                  <a:srgbClr val="FF0000"/>
                </a:solidFill>
              </a:rPr>
              <a:t>1. </a:t>
            </a:r>
            <a:r>
              <a:rPr lang="en-US" altLang="en-US" b="1" kern="1200" dirty="0" smtClean="0">
                <a:solidFill>
                  <a:srgbClr val="FF0000"/>
                </a:solidFill>
              </a:rPr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vi-VN" altLang="en-US" sz="3200" b="1" dirty="0"/>
              <a:t>- Sports Day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vi-VN" altLang="en-US" sz="3200" b="1" dirty="0"/>
              <a:t>- Teachers’ Day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vi-VN" altLang="en-US" sz="3200" b="1" dirty="0"/>
              <a:t>-  Independence Day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vi-VN" altLang="en-US" sz="3200" b="1" dirty="0" smtClean="0"/>
              <a:t>- Children’s Day</a:t>
            </a:r>
            <a:endParaRPr lang="en-US" altLang="en-US" sz="3200" dirty="0" smtClean="0"/>
          </a:p>
          <a:p>
            <a:pPr marL="0" indent="0" eaLnBrk="1" hangingPunct="1">
              <a:lnSpc>
                <a:spcPct val="150000"/>
              </a:lnSpc>
              <a:buNone/>
            </a:pPr>
            <a:endParaRPr lang="vi-VN" alt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72496"/>
            <a:ext cx="4038600" cy="4525962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basketball</a:t>
            </a:r>
            <a:endParaRPr lang="en-US" altLang="en-US" sz="3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football</a:t>
            </a:r>
            <a:endParaRPr lang="en-US" altLang="en-US" sz="3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table tennis</a:t>
            </a:r>
            <a:endParaRPr lang="en-US" altLang="en-US" sz="3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vi-VN" altLang="en-US" sz="3200" b="1" kern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  <a:endParaRPr lang="en-US" altLang="en-US" sz="3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553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424863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 Model sentence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- </a:t>
            </a:r>
            <a:r>
              <a:rPr lang="vi-VN" altLang="en-US" sz="3600" b="1" dirty="0" smtClean="0"/>
              <a:t>When will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Children’s Day</a:t>
            </a:r>
            <a:r>
              <a:rPr lang="vi-VN" altLang="en-US" sz="3600" b="1" dirty="0" smtClean="0"/>
              <a:t>be?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vi-VN" altLang="en-US" sz="3600" b="1" dirty="0" smtClean="0"/>
              <a:t>It’ll be on </a:t>
            </a:r>
            <a:r>
              <a:rPr lang="vi-VN" altLang="en-US" sz="3600" b="1" dirty="0" smtClean="0">
                <a:solidFill>
                  <a:srgbClr val="FF0000"/>
                </a:solidFill>
              </a:rPr>
              <a:t>Saturday</a:t>
            </a:r>
            <a:r>
              <a:rPr lang="vi-VN" altLang="en-US" sz="3600" b="1" dirty="0" smtClean="0"/>
              <a:t>.</a:t>
            </a:r>
            <a:endParaRPr lang="en-US" altLang="en-US" sz="36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- </a:t>
            </a:r>
            <a:r>
              <a:rPr lang="en-US" altLang="en-US" sz="3600" b="1" dirty="0">
                <a:solidFill>
                  <a:srgbClr val="000000"/>
                </a:solidFill>
              </a:rPr>
              <a:t>What </a:t>
            </a:r>
            <a:r>
              <a:rPr lang="vi-VN" altLang="en-US" sz="3600" b="1" dirty="0">
                <a:solidFill>
                  <a:srgbClr val="000000"/>
                </a:solidFill>
              </a:rPr>
              <a:t>are you going to do on Sports Day?</a:t>
            </a:r>
            <a:endParaRPr lang="en-US" altLang="en-US" sz="360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000000"/>
                </a:solidFill>
              </a:rPr>
              <a:t>I</a:t>
            </a:r>
            <a:r>
              <a:rPr lang="vi-VN" altLang="en-US" sz="3600" b="1" dirty="0">
                <a:solidFill>
                  <a:srgbClr val="000000"/>
                </a:solidFill>
              </a:rPr>
              <a:t>’m going to 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</a:rPr>
              <a:t>play football</a:t>
            </a:r>
            <a:endParaRPr lang="en-US" altLang="en-US" sz="36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181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3113</TotalTime>
  <Words>85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Wingdings</vt:lpstr>
      <vt:lpstr>Calibri</vt:lpstr>
      <vt:lpstr>Arial</vt:lpstr>
      <vt:lpstr>Diseño predeterminado</vt:lpstr>
      <vt:lpstr>1_Diseño predeterminado</vt:lpstr>
      <vt:lpstr>2_Diseño predeterminado</vt:lpstr>
      <vt:lpstr>PowerPoint Presentation</vt:lpstr>
      <vt:lpstr>PowerPoint Presentation</vt:lpstr>
      <vt:lpstr>1. Vocabulary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E4-U15-L1-JESS</dc:title>
  <dc:creator>JESSICA</dc:creator>
  <cp:lastModifiedBy>Ms Lien</cp:lastModifiedBy>
  <cp:revision>257</cp:revision>
  <dcterms:created xsi:type="dcterms:W3CDTF">2012-02-21T22:04:44Z</dcterms:created>
  <dcterms:modified xsi:type="dcterms:W3CDTF">2022-01-20T05:23:36Z</dcterms:modified>
</cp:coreProperties>
</file>