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16"/>
  </p:notesMasterIdLst>
  <p:sldIdLst>
    <p:sldId id="748" r:id="rId2"/>
    <p:sldId id="749" r:id="rId3"/>
    <p:sldId id="750" r:id="rId4"/>
    <p:sldId id="751" r:id="rId5"/>
    <p:sldId id="752" r:id="rId6"/>
    <p:sldId id="753" r:id="rId7"/>
    <p:sldId id="754" r:id="rId8"/>
    <p:sldId id="755" r:id="rId9"/>
    <p:sldId id="756" r:id="rId10"/>
    <p:sldId id="757" r:id="rId11"/>
    <p:sldId id="758" r:id="rId12"/>
    <p:sldId id="759" r:id="rId13"/>
    <p:sldId id="760" r:id="rId14"/>
    <p:sldId id="761" r:id="rId15"/>
  </p:sldIdLst>
  <p:sldSz cx="9144000" cy="6858000" type="screen4x3"/>
  <p:notesSz cx="6858000" cy="9144000"/>
  <p:embeddedFontLst>
    <p:embeddedFont>
      <p:font typeface="Jokerman" panose="04090605060D06020702" pitchFamily="82" charset="0"/>
      <p:regular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Broadway" panose="04040905080B02020502" pitchFamily="82" charset="0"/>
      <p:regular r:id="rId22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FF66"/>
    <a:srgbClr val="FF9900"/>
    <a:srgbClr val="009900"/>
    <a:srgbClr val="F8F8F8"/>
    <a:srgbClr val="CC6600"/>
    <a:srgbClr val="006600"/>
    <a:srgbClr val="996633"/>
    <a:srgbClr val="FFD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92718" autoAdjust="0"/>
  </p:normalViewPr>
  <p:slideViewPr>
    <p:cSldViewPr>
      <p:cViewPr varScale="1">
        <p:scale>
          <a:sx n="68" d="100"/>
          <a:sy n="68" d="100"/>
        </p:scale>
        <p:origin x="8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5DE474F-2087-4AE0-91CC-913B1633FFF0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2136CA-0D25-484B-9EC2-9F5508EA12E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0570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A732E-02B0-4E6D-AD3E-A9F5503E079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1755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BA4C1-9DA2-4717-9B86-DF689356B8E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7724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CA8BF6-0A3B-4193-A24A-8F4D2BCC8BA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32863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34D5A-8475-4F7B-A61F-9D9AAB63D90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2818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D7393-3826-492B-926F-B347C6B3A27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77575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6669DF-75DA-419C-B7D4-0046E9019B7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3561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35DCB8-E713-49D5-8E2A-4373DB9248D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4893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C63A-04F3-4825-B0D2-ADA850AFFAD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2732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A646C5-6907-4986-A8A9-ED5336672CA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793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B2C377-D6B9-4996-9C81-2C5D49141CB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5107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DAEA0B-D2C6-4C0B-B23A-1BD8DD1A3760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audio" Target="../media/audio19.wav"/><Relationship Id="rId10" Type="http://schemas.openxmlformats.org/officeDocument/2006/relationships/image" Target="../media/image25.jpeg"/><Relationship Id="rId4" Type="http://schemas.openxmlformats.org/officeDocument/2006/relationships/audio" Target="../media/audio18.wav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20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2.wav"/><Relationship Id="rId7" Type="http://schemas.openxmlformats.org/officeDocument/2006/relationships/image" Target="../media/image16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9" y="1598545"/>
            <a:ext cx="9072562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66994" y="2276872"/>
            <a:ext cx="3498072" cy="230832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 w="11430">
                  <a:noFill/>
                </a:ln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/>
              </a:rPr>
              <a:t>UNIT 10. WHEN WILL</a:t>
            </a: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 w="11430">
                  <a:noFill/>
                </a:ln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/>
              </a:rPr>
              <a:t> SPORTS DAY BE?</a:t>
            </a:r>
            <a:endParaRPr kumimoji="0" lang="en-US" sz="2400" b="1" i="0" u="none" strike="noStrike" kern="1200" cap="none" spc="0" normalizeH="0" baseline="0" noProof="0" dirty="0">
              <a:ln w="11430">
                <a:noFill/>
              </a:ln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Jokerman" pitchFamily="82" charset="0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>
                  <a:noFill/>
                </a:ln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/>
              </a:rPr>
              <a:t>LESSON </a:t>
            </a:r>
            <a:r>
              <a:rPr kumimoji="0" lang="en-US" sz="2400" b="1" i="0" u="none" strike="noStrike" kern="1200" cap="none" spc="0" normalizeH="0" baseline="0" noProof="0" dirty="0" smtClean="0">
                <a:ln w="11430">
                  <a:noFill/>
                </a:ln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/>
              </a:rPr>
              <a:t>2</a:t>
            </a:r>
            <a:endParaRPr kumimoji="0" lang="en-US" sz="3200" b="1" i="0" u="none" strike="noStrike" kern="1200" cap="none" spc="0" normalizeH="0" baseline="0" noProof="0" dirty="0">
              <a:ln w="11430">
                <a:noFill/>
              </a:ln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Jokerman" pitchFamily="82" charset="0"/>
              <a:ea typeface="+mn-ea"/>
              <a:cs typeface="Arial"/>
            </a:endParaRPr>
          </a:p>
        </p:txBody>
      </p:sp>
      <p:pic>
        <p:nvPicPr>
          <p:cNvPr id="205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94413"/>
            <a:ext cx="822325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81652"/>
            <a:ext cx="5184105" cy="247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6452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2676525"/>
            <a:ext cx="25971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owchart: Alternate Process 4"/>
          <p:cNvSpPr/>
          <p:nvPr/>
        </p:nvSpPr>
        <p:spPr>
          <a:xfrm>
            <a:off x="1042988" y="1412875"/>
            <a:ext cx="4440237" cy="1079500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you going to do on Sports Day?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1835150" y="4365625"/>
            <a:ext cx="6697663" cy="1079500"/>
          </a:xfrm>
          <a:prstGeom prst="flowChartAlternateProcess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’m going to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                         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56100" y="4635500"/>
            <a:ext cx="3960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football</a:t>
            </a:r>
            <a:endParaRPr kumimoji="0" lang="en-US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6148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2676525"/>
            <a:ext cx="26193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owchart: Alternate Process 4"/>
          <p:cNvSpPr/>
          <p:nvPr/>
        </p:nvSpPr>
        <p:spPr>
          <a:xfrm>
            <a:off x="1042988" y="1412875"/>
            <a:ext cx="4440237" cy="1079500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you going to do on Sports Day?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1835150" y="4365625"/>
            <a:ext cx="6697663" cy="1079500"/>
          </a:xfrm>
          <a:prstGeom prst="flowChartAlternateProcess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’m going to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                         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56100" y="4635500"/>
            <a:ext cx="3960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table tennis</a:t>
            </a:r>
            <a:endParaRPr kumimoji="0" lang="en-US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828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678113"/>
            <a:ext cx="26543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owchart: Alternate Process 4"/>
          <p:cNvSpPr/>
          <p:nvPr/>
        </p:nvSpPr>
        <p:spPr>
          <a:xfrm>
            <a:off x="1042988" y="1412875"/>
            <a:ext cx="4440237" cy="1079500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you going to do on Sports Day?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1835150" y="4365625"/>
            <a:ext cx="6697663" cy="1079500"/>
          </a:xfrm>
          <a:prstGeom prst="flowChartAlternateProcess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’m going to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                         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56100" y="4635500"/>
            <a:ext cx="3960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badminton</a:t>
            </a:r>
            <a:endParaRPr kumimoji="0" lang="en-US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5928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60018" y="297184"/>
            <a:ext cx="363394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panose="020B0604020202020204" pitchFamily="34" charset="0"/>
              </a:rPr>
              <a:t>LISTEN &amp; </a:t>
            </a:r>
            <a:r>
              <a:rPr kumimoji="0" lang="vi-VN" sz="28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panose="020B0604020202020204" pitchFamily="34" charset="0"/>
              </a:rPr>
              <a:t>NUMBER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Broadway" pitchFamily="8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13" y="468313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4-Point Star 7"/>
          <p:cNvSpPr/>
          <p:nvPr/>
        </p:nvSpPr>
        <p:spPr>
          <a:xfrm>
            <a:off x="179388" y="323850"/>
            <a:ext cx="936625" cy="792163"/>
          </a:xfrm>
          <a:prstGeom prst="star2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9" name="24-Point Star 8"/>
          <p:cNvSpPr/>
          <p:nvPr/>
        </p:nvSpPr>
        <p:spPr>
          <a:xfrm>
            <a:off x="1116013" y="306388"/>
            <a:ext cx="936625" cy="792162"/>
          </a:xfrm>
          <a:prstGeom prst="star2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10" name="24-Point Star 9"/>
          <p:cNvSpPr/>
          <p:nvPr/>
        </p:nvSpPr>
        <p:spPr>
          <a:xfrm>
            <a:off x="2232025" y="282575"/>
            <a:ext cx="935038" cy="792163"/>
          </a:xfrm>
          <a:prstGeom prst="star2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</a:p>
        </p:txBody>
      </p:sp>
      <p:pic>
        <p:nvPicPr>
          <p:cNvPr id="15367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536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052513"/>
            <a:ext cx="280352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30300"/>
            <a:ext cx="2703513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3605213"/>
            <a:ext cx="2820988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860800"/>
            <a:ext cx="265906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434138" y="5727700"/>
            <a:ext cx="1079500" cy="7921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76975" y="3068638"/>
            <a:ext cx="1079500" cy="7921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306513" y="5727700"/>
            <a:ext cx="1079500" cy="7921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06513" y="2951163"/>
            <a:ext cx="1079500" cy="7921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24-Point Star 21"/>
          <p:cNvSpPr/>
          <p:nvPr/>
        </p:nvSpPr>
        <p:spPr>
          <a:xfrm>
            <a:off x="3297238" y="296863"/>
            <a:ext cx="935037" cy="792162"/>
          </a:xfrm>
          <a:prstGeom prst="star2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6403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107950" y="188913"/>
            <a:ext cx="828040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Vocabulary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basketball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football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table tennis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badminton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Model sentence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you going to do on Sports Day?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’m going to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football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33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650875"/>
            <a:ext cx="2025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817563"/>
            <a:ext cx="1866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2533650"/>
            <a:ext cx="202565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2505075"/>
            <a:ext cx="202565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5949950"/>
            <a:ext cx="536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64143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1"/>
          <p:cNvSpPr>
            <a:spLocks noChangeArrowheads="1"/>
          </p:cNvSpPr>
          <p:nvPr/>
        </p:nvSpPr>
        <p:spPr bwMode="auto">
          <a:xfrm>
            <a:off x="4211638" y="5805488"/>
            <a:ext cx="4752975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Play basketball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230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3651250" y="5805488"/>
            <a:ext cx="5492750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Play football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512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6049963"/>
            <a:ext cx="90487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8273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2824163" y="5805488"/>
            <a:ext cx="6149975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play table tennis</a:t>
            </a:r>
            <a:endParaRPr kumimoji="0" lang="es-E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614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6049963"/>
            <a:ext cx="90487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57872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2911475" y="5876925"/>
            <a:ext cx="6013450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Play badminton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717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15888"/>
            <a:ext cx="452438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19375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6188"/>
            <a:ext cx="5619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10207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377950"/>
            <a:ext cx="5873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4319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25" y="6953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2845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4117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54578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30686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5099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25" y="62071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89114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2-1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388"/>
            <a:ext cx="822325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9161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33575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3575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575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3575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41874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8058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676525"/>
            <a:ext cx="26543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owchart: Alternate Process 4"/>
          <p:cNvSpPr/>
          <p:nvPr/>
        </p:nvSpPr>
        <p:spPr>
          <a:xfrm>
            <a:off x="1042988" y="1412875"/>
            <a:ext cx="4440237" cy="1079500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you going to do on Sports Day?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1835150" y="4365625"/>
            <a:ext cx="6697663" cy="1079500"/>
          </a:xfrm>
          <a:prstGeom prst="flowChartAlternateProcess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’m going to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                         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56100" y="4635500"/>
            <a:ext cx="3960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basketball</a:t>
            </a:r>
            <a:endParaRPr kumimoji="0" lang="en-US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4702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3112</TotalTime>
  <Words>141</Words>
  <Application>Microsoft Office PowerPoint</Application>
  <PresentationFormat>On-screen Show (4:3)</PresentationFormat>
  <Paragraphs>36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Jokerman</vt:lpstr>
      <vt:lpstr>Comic Sans MS</vt:lpstr>
      <vt:lpstr>Broadway</vt:lpstr>
      <vt:lpstr>Arial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E4-U15-L1-JESS</dc:title>
  <dc:creator>JESSICA</dc:creator>
  <cp:lastModifiedBy>Ms Lien</cp:lastModifiedBy>
  <cp:revision>256</cp:revision>
  <dcterms:created xsi:type="dcterms:W3CDTF">2012-02-21T22:04:44Z</dcterms:created>
  <dcterms:modified xsi:type="dcterms:W3CDTF">2022-01-20T05:23:03Z</dcterms:modified>
</cp:coreProperties>
</file>