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03" r:id="rId1"/>
  </p:sldMasterIdLst>
  <p:notesMasterIdLst>
    <p:notesMasterId r:id="rId14"/>
  </p:notesMasterIdLst>
  <p:sldIdLst>
    <p:sldId id="409" r:id="rId2"/>
    <p:sldId id="679" r:id="rId3"/>
    <p:sldId id="541" r:id="rId4"/>
    <p:sldId id="633" r:id="rId5"/>
    <p:sldId id="638" r:id="rId6"/>
    <p:sldId id="636" r:id="rId7"/>
    <p:sldId id="650" r:id="rId8"/>
    <p:sldId id="744" r:id="rId9"/>
    <p:sldId id="745" r:id="rId10"/>
    <p:sldId id="746" r:id="rId11"/>
    <p:sldId id="747" r:id="rId12"/>
    <p:sldId id="670" r:id="rId13"/>
  </p:sldIdLst>
  <p:sldSz cx="9144000" cy="6858000" type="screen4x3"/>
  <p:notesSz cx="6858000" cy="9144000"/>
  <p:embeddedFontLst>
    <p:embeddedFont>
      <p:font typeface="Jokerman" panose="04090605060D06020702" pitchFamily="82" charset="0"/>
      <p:regular r:id="rId15"/>
    </p:embeddedFont>
    <p:embeddedFont>
      <p:font typeface="Broadway" panose="04040905080B02020502" pitchFamily="82" charset="0"/>
      <p:regular r:id="rId16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9900"/>
    <a:srgbClr val="009900"/>
    <a:srgbClr val="F8F8F8"/>
    <a:srgbClr val="CC6600"/>
    <a:srgbClr val="006600"/>
    <a:srgbClr val="996633"/>
    <a:srgbClr val="FFD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2718" autoAdjust="0"/>
  </p:normalViewPr>
  <p:slideViewPr>
    <p:cSldViewPr>
      <p:cViewPr varScale="1">
        <p:scale>
          <a:sx n="68" d="100"/>
          <a:sy n="68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DE474F-2087-4AE0-91CC-913B1633FFF0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136CA-0D25-484B-9EC2-9F5508EA12E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0570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A732E-02B0-4E6D-AD3E-A9F5503E079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1755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BA4C1-9DA2-4717-9B86-DF689356B8E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7724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A8BF6-0A3B-4193-A24A-8F4D2BCC8BA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3286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34D5A-8475-4F7B-A61F-9D9AAB63D90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2818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D7393-3826-492B-926F-B347C6B3A27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7757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669DF-75DA-419C-B7D4-0046E9019B7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356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5DCB8-E713-49D5-8E2A-4373DB9248D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4893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0C63A-04F3-4825-B0D2-ADA850AFFAD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2732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646C5-6907-4986-A8A9-ED5336672CA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793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2C377-D6B9-4996-9C81-2C5D49141CB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5107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DAEA0B-D2C6-4C0B-B23A-1BD8DD1A3760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audio" Target="../media/audio14.wav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7.png"/><Relationship Id="rId10" Type="http://schemas.openxmlformats.org/officeDocument/2006/relationships/image" Target="../media/image23.jpg"/><Relationship Id="rId4" Type="http://schemas.openxmlformats.org/officeDocument/2006/relationships/audio" Target="../media/audio15.wav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5.wav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0" Type="http://schemas.openxmlformats.org/officeDocument/2006/relationships/image" Target="../media/image12.jpeg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0.wav"/><Relationship Id="rId7" Type="http://schemas.openxmlformats.org/officeDocument/2006/relationships/image" Target="../media/image1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7.wav"/><Relationship Id="rId5" Type="http://schemas.openxmlformats.org/officeDocument/2006/relationships/audio" Target="../media/audio12.wav"/><Relationship Id="rId4" Type="http://schemas.openxmlformats.org/officeDocument/2006/relationships/audio" Target="../media/audio11.wav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773238"/>
            <a:ext cx="907256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43510" y="2158346"/>
            <a:ext cx="2945037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  <a:defRPr/>
            </a:pPr>
            <a:r>
              <a:rPr lang="vi-VN" sz="20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  <a:cs typeface="+mn-cs"/>
              </a:rPr>
              <a:t>UNIT 10. WHEN WILL</a:t>
            </a:r>
          </a:p>
          <a:p>
            <a:pPr algn="ctr">
              <a:lnSpc>
                <a:spcPct val="200000"/>
              </a:lnSpc>
              <a:defRPr/>
            </a:pPr>
            <a:r>
              <a:rPr lang="vi-VN" sz="20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  <a:cs typeface="+mn-cs"/>
              </a:rPr>
              <a:t> SPORTS DAY BE?</a:t>
            </a:r>
          </a:p>
          <a:p>
            <a:pPr algn="ctr">
              <a:lnSpc>
                <a:spcPct val="200000"/>
              </a:lnSpc>
              <a:defRPr/>
            </a:pPr>
            <a:r>
              <a:rPr lang="vi-VN" sz="20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  <a:cs typeface="+mn-cs"/>
              </a:rPr>
              <a:t>LESSON 1</a:t>
            </a:r>
            <a:endParaRPr lang="en-US" sz="28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  <a:cs typeface="+mn-cs"/>
            </a:endParaRP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94413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97338"/>
            <a:ext cx="58324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8312" y="692150"/>
            <a:ext cx="7848103" cy="144145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600" b="1" dirty="0" smtClean="0">
                <a:solidFill>
                  <a:schemeClr val="tx1"/>
                </a:solidFill>
              </a:rPr>
              <a:t>W</a:t>
            </a:r>
            <a:r>
              <a:rPr lang="en-US" sz="3600" b="1" dirty="0" smtClean="0">
                <a:solidFill>
                  <a:schemeClr val="tx1"/>
                </a:solidFill>
              </a:rPr>
              <a:t>hen</a:t>
            </a:r>
            <a:r>
              <a:rPr lang="vi-VN" sz="3600" b="1" dirty="0" smtClean="0">
                <a:solidFill>
                  <a:schemeClr val="tx1"/>
                </a:solidFill>
              </a:rPr>
              <a:t> will</a:t>
            </a:r>
            <a:r>
              <a:rPr lang="en-US" sz="3600" b="1" dirty="0" smtClean="0">
                <a:solidFill>
                  <a:schemeClr val="tx1"/>
                </a:solidFill>
              </a:rPr>
              <a:t>  </a:t>
            </a:r>
            <a:r>
              <a:rPr lang="vi-VN" sz="3600" b="1" dirty="0" smtClean="0">
                <a:solidFill>
                  <a:schemeClr val="tx1"/>
                </a:solidFill>
              </a:rPr>
              <a:t>                                </a:t>
            </a:r>
            <a:r>
              <a:rPr lang="vi-VN" sz="3600" b="1" dirty="0">
                <a:solidFill>
                  <a:schemeClr val="tx1"/>
                </a:solidFill>
              </a:rPr>
              <a:t>be?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71800" y="1089025"/>
            <a:ext cx="46815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600" b="1" dirty="0">
                <a:solidFill>
                  <a:srgbClr val="FF0000"/>
                </a:solidFill>
              </a:rPr>
              <a:t>Independence Day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40425" y="2755900"/>
            <a:ext cx="2592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600" b="1">
                <a:solidFill>
                  <a:srgbClr val="FF0000"/>
                </a:solidFill>
              </a:rPr>
              <a:t>Thursday.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pic>
        <p:nvPicPr>
          <p:cNvPr id="1229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427413"/>
            <a:ext cx="8069263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638550" y="2359025"/>
            <a:ext cx="4968875" cy="1441450"/>
          </a:xfrm>
          <a:prstGeom prst="roundRect">
            <a:avLst/>
          </a:pr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600" b="1" dirty="0">
                <a:solidFill>
                  <a:schemeClr val="tx1"/>
                </a:solidFill>
              </a:rPr>
              <a:t>It’’ll be on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313" y="2564904"/>
            <a:ext cx="2015455" cy="9117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Thứ</a:t>
            </a:r>
            <a:r>
              <a:rPr lang="en-US" sz="4000" b="1" dirty="0" smtClean="0"/>
              <a:t> 5</a:t>
            </a:r>
            <a:endParaRPr lang="en-US" sz="40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8313" y="692150"/>
            <a:ext cx="6983412" cy="144145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600" b="1" dirty="0" smtClean="0">
                <a:solidFill>
                  <a:schemeClr val="tx1"/>
                </a:solidFill>
              </a:rPr>
              <a:t>Wh</a:t>
            </a:r>
            <a:r>
              <a:rPr lang="en-US" sz="3600" b="1" dirty="0" err="1" smtClean="0">
                <a:solidFill>
                  <a:schemeClr val="tx1"/>
                </a:solidFill>
              </a:rPr>
              <a:t>en</a:t>
            </a:r>
            <a:r>
              <a:rPr lang="vi-VN" sz="3600" b="1" dirty="0" smtClean="0">
                <a:solidFill>
                  <a:schemeClr val="tx1"/>
                </a:solidFill>
              </a:rPr>
              <a:t> </a:t>
            </a:r>
            <a:r>
              <a:rPr lang="vi-VN" sz="3600" b="1" dirty="0">
                <a:solidFill>
                  <a:schemeClr val="tx1"/>
                </a:solidFill>
              </a:rPr>
              <a:t>will                            be?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27313" y="1089025"/>
            <a:ext cx="4176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600" b="1">
                <a:solidFill>
                  <a:srgbClr val="FF0000"/>
                </a:solidFill>
              </a:rPr>
              <a:t>Children’s Day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69930" y="2741791"/>
            <a:ext cx="29520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</a:rPr>
              <a:t>Wednesday</a:t>
            </a:r>
            <a:r>
              <a:rPr lang="vi-VN" altLang="en-US" sz="3600" b="1" dirty="0" smtClean="0">
                <a:solidFill>
                  <a:srgbClr val="FF0000"/>
                </a:solidFill>
              </a:rPr>
              <a:t>.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1331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4005263"/>
            <a:ext cx="823118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347864" y="2359025"/>
            <a:ext cx="5259561" cy="1441450"/>
          </a:xfrm>
          <a:prstGeom prst="roundRect">
            <a:avLst/>
          </a:pr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600" b="1" dirty="0">
                <a:solidFill>
                  <a:schemeClr val="tx1"/>
                </a:solidFill>
              </a:rPr>
              <a:t>It’’ll be on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313" y="2564904"/>
            <a:ext cx="2015455" cy="9117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Thứ</a:t>
            </a:r>
            <a:r>
              <a:rPr lang="en-US" sz="4000" b="1" dirty="0" smtClean="0"/>
              <a:t> 4</a:t>
            </a:r>
            <a:endParaRPr lang="en-US" sz="40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416" y="404813"/>
            <a:ext cx="36969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Listen and match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roadway" pitchFamily="82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9" y="1148455"/>
            <a:ext cx="2335753" cy="1695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04" y="1156312"/>
            <a:ext cx="2324929" cy="1687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6" y="1196975"/>
            <a:ext cx="2268910" cy="1646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6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417513"/>
            <a:ext cx="5746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32-Point Star 8"/>
          <p:cNvSpPr/>
          <p:nvPr/>
        </p:nvSpPr>
        <p:spPr>
          <a:xfrm>
            <a:off x="4667250" y="269875"/>
            <a:ext cx="935038" cy="792163"/>
          </a:xfrm>
          <a:prstGeom prst="star3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9" y="4509120"/>
            <a:ext cx="2335753" cy="1695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91" y="4509120"/>
            <a:ext cx="2335753" cy="1695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20" y="4535219"/>
            <a:ext cx="2335753" cy="1695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3" name="Straight Connector 2"/>
          <p:cNvCxnSpPr>
            <a:stCxn id="5" idx="2"/>
            <a:endCxn id="15" idx="0"/>
          </p:cNvCxnSpPr>
          <p:nvPr/>
        </p:nvCxnSpPr>
        <p:spPr>
          <a:xfrm>
            <a:off x="1635125" y="2843213"/>
            <a:ext cx="5926138" cy="169227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  <a:endCxn id="13" idx="0"/>
          </p:cNvCxnSpPr>
          <p:nvPr/>
        </p:nvCxnSpPr>
        <p:spPr>
          <a:xfrm flipH="1">
            <a:off x="1614488" y="2843213"/>
            <a:ext cx="2886075" cy="16652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2"/>
            <a:endCxn id="14" idx="0"/>
          </p:cNvCxnSpPr>
          <p:nvPr/>
        </p:nvCxnSpPr>
        <p:spPr>
          <a:xfrm flipH="1">
            <a:off x="4498975" y="2843213"/>
            <a:ext cx="3097213" cy="16652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42988" y="3068638"/>
            <a:ext cx="504825" cy="4318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/>
              <a:t>1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525963" y="2965450"/>
            <a:ext cx="504825" cy="4318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/>
              <a:t>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610475" y="2927350"/>
            <a:ext cx="504825" cy="4318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/>
              <a:t>3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052513" y="6372225"/>
            <a:ext cx="504825" cy="4318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/>
              <a:t>a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346575" y="6356350"/>
            <a:ext cx="503238" cy="4318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/>
              <a:t>b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308850" y="6354763"/>
            <a:ext cx="504825" cy="4318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/>
              <a:t>c</a:t>
            </a:r>
            <a:endParaRPr lang="en-US" dirty="0"/>
          </a:p>
        </p:txBody>
      </p:sp>
      <p:sp>
        <p:nvSpPr>
          <p:cNvPr id="26" name="32-Point Star 25"/>
          <p:cNvSpPr/>
          <p:nvPr/>
        </p:nvSpPr>
        <p:spPr>
          <a:xfrm>
            <a:off x="5602288" y="293688"/>
            <a:ext cx="935037" cy="792162"/>
          </a:xfrm>
          <a:prstGeom prst="star3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</a:rPr>
              <a:t>2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7" name="32-Point Star 26"/>
          <p:cNvSpPr/>
          <p:nvPr/>
        </p:nvSpPr>
        <p:spPr>
          <a:xfrm>
            <a:off x="6578600" y="293688"/>
            <a:ext cx="935038" cy="792162"/>
          </a:xfrm>
          <a:prstGeom prst="star3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</a:rPr>
              <a:t>3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1-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1-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1-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65125"/>
            <a:ext cx="452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65125"/>
            <a:ext cx="452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5733256"/>
            <a:ext cx="4788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Teachers’ Day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188913"/>
            <a:ext cx="4524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9048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5619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9215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866775"/>
            <a:ext cx="5889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3141663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108325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581525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00075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5516563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4041775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1-1b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1-1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1-1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1-1b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1-1c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1-1c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1-2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1-1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985963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6132513"/>
            <a:ext cx="822326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690813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2690813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5807075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6005513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1-2e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1-2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1-2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1-2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1-2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8313" y="692150"/>
            <a:ext cx="6983412" cy="144145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 smtClean="0">
                <a:solidFill>
                  <a:schemeClr val="tx1"/>
                </a:solidFill>
              </a:rPr>
              <a:t>Wh</a:t>
            </a:r>
            <a:r>
              <a:rPr lang="en-US" sz="3600" b="1" dirty="0" err="1" smtClean="0">
                <a:solidFill>
                  <a:schemeClr val="tx1"/>
                </a:solidFill>
              </a:rPr>
              <a:t>en</a:t>
            </a:r>
            <a:r>
              <a:rPr lang="vi-VN" sz="3600" b="1" dirty="0" smtClean="0">
                <a:solidFill>
                  <a:schemeClr val="tx1"/>
                </a:solidFill>
              </a:rPr>
              <a:t> </a:t>
            </a:r>
            <a:r>
              <a:rPr lang="vi-VN" sz="3600" b="1" dirty="0">
                <a:solidFill>
                  <a:schemeClr val="tx1"/>
                </a:solidFill>
              </a:rPr>
              <a:t>will                         be?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2313" y="1089025"/>
            <a:ext cx="4176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600" b="1">
                <a:solidFill>
                  <a:srgbClr val="FF0000"/>
                </a:solidFill>
              </a:rPr>
              <a:t>Sports Day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40425" y="2755900"/>
            <a:ext cx="2592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600" b="1">
                <a:solidFill>
                  <a:srgbClr val="FF0000"/>
                </a:solidFill>
              </a:rPr>
              <a:t>Saturday.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pic>
        <p:nvPicPr>
          <p:cNvPr id="1024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8" b="10466"/>
          <a:stretch>
            <a:fillRect/>
          </a:stretch>
        </p:blipFill>
        <p:spPr bwMode="auto">
          <a:xfrm>
            <a:off x="347663" y="3476625"/>
            <a:ext cx="8040687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638550" y="2359025"/>
            <a:ext cx="4968875" cy="1441450"/>
          </a:xfrm>
          <a:prstGeom prst="roundRect">
            <a:avLst/>
          </a:pr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600" b="1" dirty="0">
                <a:solidFill>
                  <a:schemeClr val="tx1"/>
                </a:solidFill>
              </a:rPr>
              <a:t>It’’ll be on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313" y="2564904"/>
            <a:ext cx="2015455" cy="9117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Thứ</a:t>
            </a:r>
            <a:r>
              <a:rPr lang="en-US" sz="4000" b="1" dirty="0" smtClean="0"/>
              <a:t> 7</a:t>
            </a:r>
            <a:endParaRPr lang="en-US" sz="40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8313" y="692150"/>
            <a:ext cx="6983412" cy="144145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>
                <a:solidFill>
                  <a:schemeClr val="tx1"/>
                </a:solidFill>
              </a:rPr>
              <a:t>What will                          be?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16238" y="1089025"/>
            <a:ext cx="3311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600" b="1">
                <a:solidFill>
                  <a:srgbClr val="FF0000"/>
                </a:solidFill>
              </a:rPr>
              <a:t>Teachers’Day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40425" y="2755900"/>
            <a:ext cx="2592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600" b="1">
                <a:solidFill>
                  <a:srgbClr val="FF0000"/>
                </a:solidFill>
              </a:rPr>
              <a:t>Sunday.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pic>
        <p:nvPicPr>
          <p:cNvPr id="1126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403600"/>
            <a:ext cx="286385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638550" y="2359025"/>
            <a:ext cx="4968875" cy="1441450"/>
          </a:xfrm>
          <a:prstGeom prst="roundRect">
            <a:avLst/>
          </a:pr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600" b="1" dirty="0">
                <a:solidFill>
                  <a:schemeClr val="tx1"/>
                </a:solidFill>
              </a:rPr>
              <a:t>It’’ll be on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7979" y="4866481"/>
            <a:ext cx="2562253" cy="9117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Chủ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Nhật</a:t>
            </a:r>
            <a:endParaRPr lang="en-US" sz="40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1278</Template>
  <TotalTime>3112</TotalTime>
  <Words>89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Jokerman</vt:lpstr>
      <vt:lpstr>Broadway</vt:lpstr>
      <vt:lpstr>Arial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E4-U15-L1-JESS</dc:title>
  <dc:creator>JESSICA</dc:creator>
  <cp:lastModifiedBy>Ms Lien</cp:lastModifiedBy>
  <cp:revision>255</cp:revision>
  <dcterms:created xsi:type="dcterms:W3CDTF">2012-02-21T22:04:44Z</dcterms:created>
  <dcterms:modified xsi:type="dcterms:W3CDTF">2022-01-20T05:22:23Z</dcterms:modified>
</cp:coreProperties>
</file>