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6" r:id="rId2"/>
    <p:sldId id="269" r:id="rId3"/>
    <p:sldId id="270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603E2-9E81-4EAD-9CA2-2D14EF3357F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71496-8253-46B4-A732-A3E4F5DDB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4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4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22" b="2285"/>
          <a:stretch/>
        </p:blipFill>
        <p:spPr>
          <a:xfrm>
            <a:off x="-10160" y="-85649"/>
            <a:ext cx="12202160" cy="6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5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4.wav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7749" y="1520652"/>
            <a:ext cx="2348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3907" y="4567906"/>
            <a:ext cx="3029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Snap ITC" panose="04040A07060A02020202" pitchFamily="82" charset="0"/>
              </a:rPr>
              <a:t>Lesson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4663" y="2608139"/>
            <a:ext cx="9302674" cy="1721641"/>
          </a:xfrm>
          <a:prstGeom prst="rect">
            <a:avLst/>
          </a:prstGeom>
          <a:noFill/>
        </p:spPr>
        <p:txBody>
          <a:bodyPr wrap="none" numCol="1" rtlCol="0">
            <a:prstTxWarp prst="textDeflate">
              <a:avLst>
                <a:gd name="adj" fmla="val 17551"/>
              </a:avLst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ln w="66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tl" rotWithShape="0">
                    <a:schemeClr val="accent4">
                      <a:lumMod val="40000"/>
                      <a:lumOff val="60000"/>
                    </a:schemeClr>
                  </a:outerShdw>
                </a:effectLst>
                <a:latin typeface=".VnBodoniH" panose="020B7200000000000000" pitchFamily="34" charset="0"/>
              </a:rPr>
              <a:t>When’s your birthday?</a:t>
            </a:r>
          </a:p>
        </p:txBody>
      </p:sp>
    </p:spTree>
    <p:extLst>
      <p:ext uri="{BB962C8B-B14F-4D97-AF65-F5344CB8AC3E}">
        <p14:creationId xmlns:p14="http://schemas.microsoft.com/office/powerpoint/2010/main" val="359012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35445B-66F2-43E7-B4F4-0616043CE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07" y="1358830"/>
            <a:ext cx="10145786" cy="4140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1454" y="341726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9BDD369-6CBF-49D1-B729-CDB1147E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137" y="2342724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96CCEF29-4CB6-43E9-9DD2-B9F9C9D67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69" y="433458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4 When's your birth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4 When's your birth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786" y="931568"/>
            <a:ext cx="9235313" cy="53105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1665" y="283932"/>
            <a:ext cx="45688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circle. Then say aloud.</a:t>
            </a:r>
          </a:p>
        </p:txBody>
      </p:sp>
      <p:sp>
        <p:nvSpPr>
          <p:cNvPr id="5" name="Oval 4"/>
          <p:cNvSpPr/>
          <p:nvPr/>
        </p:nvSpPr>
        <p:spPr>
          <a:xfrm>
            <a:off x="7210151" y="1517405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7169" y="2860892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67169" y="4233211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1015026" y="984132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32-Point Star 9"/>
          <p:cNvSpPr/>
          <p:nvPr/>
        </p:nvSpPr>
        <p:spPr>
          <a:xfrm>
            <a:off x="1015026" y="2454912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32-Point Star 14"/>
          <p:cNvSpPr/>
          <p:nvPr/>
        </p:nvSpPr>
        <p:spPr>
          <a:xfrm>
            <a:off x="1015026" y="3766540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32-Point Star 10"/>
          <p:cNvSpPr/>
          <p:nvPr/>
        </p:nvSpPr>
        <p:spPr>
          <a:xfrm>
            <a:off x="1041371" y="5078168"/>
            <a:ext cx="636608" cy="636608"/>
          </a:xfrm>
          <a:prstGeom prst="star32">
            <a:avLst/>
          </a:prstGeom>
          <a:solidFill>
            <a:srgbClr val="CC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1810786" y="5605530"/>
            <a:ext cx="636608" cy="63660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B9A30B7C-1406-4F38-A8F3-1FFB219E67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0544" y="318282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6A160AE9-16F6-4B39-9945-78F69A794C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363" y="1119556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7C32EC4E-31C6-427F-AC06-FD665E171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1152" y="2536939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6B36F85A-0B8E-47A3-B003-F8E659960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4289" y="3775602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88F954FC-0073-432D-B9C5-7A35ADAAC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4282" y="5239770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4 When's your birthday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4 When's your birthday-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4 When's your birthday-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5908" y="1484409"/>
            <a:ext cx="7588952" cy="4268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952" y="487459"/>
            <a:ext cx="9342964" cy="5831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8615" y="287405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2001D0ED-942B-45F4-9400-066CB3696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141" y="647605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1A3ADB0D-8133-4667-AF3D-5C1AC3A17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1913" y="60188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75833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4 When's your birth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33</Words>
  <Application>Microsoft Office PowerPoint</Application>
  <PresentationFormat>Widescreen</PresentationFormat>
  <Paragraphs>10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.VnBodoniH</vt:lpstr>
      <vt:lpstr>Arial</vt:lpstr>
      <vt:lpstr>Calibri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44</cp:revision>
  <dcterms:created xsi:type="dcterms:W3CDTF">2021-05-06T05:37:23Z</dcterms:created>
  <dcterms:modified xsi:type="dcterms:W3CDTF">2022-11-15T13:17:57Z</dcterms:modified>
</cp:coreProperties>
</file>