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5" r:id="rId2"/>
    <p:sldId id="262" r:id="rId3"/>
    <p:sldId id="263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98C638"/>
    <a:srgbClr val="00CC00"/>
    <a:srgbClr val="FADD0A"/>
    <a:srgbClr val="FA9F19"/>
    <a:srgbClr val="FFFFFF"/>
    <a:srgbClr val="FFFF66"/>
    <a:srgbClr val="FFFF99"/>
    <a:srgbClr val="47D147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AA87-7B56-49DB-A84E-6A1B6C951D2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FDB2-F009-4968-8869-8AEA02CD1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22" b="2285"/>
          <a:stretch/>
        </p:blipFill>
        <p:spPr>
          <a:xfrm>
            <a:off x="-10160" y="-85649"/>
            <a:ext cx="12202160" cy="69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749" y="1520652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Snap ITC" panose="04040A07060A02020202" pitchFamily="82" charset="0"/>
              </a:rPr>
              <a:t>Unit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3907" y="4567906"/>
            <a:ext cx="2997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Snap ITC" panose="04040A07060A02020202" pitchFamily="82" charset="0"/>
              </a:rPr>
              <a:t>Lesson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4663" y="2608139"/>
            <a:ext cx="9302674" cy="1721641"/>
          </a:xfrm>
          <a:prstGeom prst="rect">
            <a:avLst/>
          </a:prstGeom>
          <a:noFill/>
        </p:spPr>
        <p:txBody>
          <a:bodyPr wrap="none" numCol="1" rtlCol="0">
            <a:prstTxWarp prst="textDeflate">
              <a:avLst>
                <a:gd name="adj" fmla="val 17551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.VnBodoniH" panose="020B7200000000000000" pitchFamily="34" charset="0"/>
              </a:rPr>
              <a:t>When’s your birthday?</a:t>
            </a:r>
          </a:p>
        </p:txBody>
      </p:sp>
    </p:spTree>
    <p:extLst>
      <p:ext uri="{BB962C8B-B14F-4D97-AF65-F5344CB8AC3E}">
        <p14:creationId xmlns:p14="http://schemas.microsoft.com/office/powerpoint/2010/main" val="347589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641" y="293139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3493B-170E-40E3-BC00-4A8EF616C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477" y="693249"/>
            <a:ext cx="9132600" cy="5511262"/>
          </a:xfrm>
          <a:prstGeom prst="rect">
            <a:avLst/>
          </a:prstGeom>
        </p:spPr>
      </p:pic>
      <p:pic>
        <p:nvPicPr>
          <p:cNvPr id="8" name="Mspham0936082789">
            <a:extLst>
              <a:ext uri="{FF2B5EF4-FFF2-40B4-BE49-F238E27FC236}">
                <a16:creationId xmlns:a16="http://schemas.microsoft.com/office/drawing/2014/main" id="{764B666D-592A-4E02-A1A1-222D52431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985" y="2205683"/>
            <a:ext cx="361938" cy="365760"/>
          </a:xfrm>
          <a:prstGeom prst="rect">
            <a:avLst/>
          </a:prstGeom>
        </p:spPr>
      </p:pic>
      <p:pic>
        <p:nvPicPr>
          <p:cNvPr id="9" name="Mspham0936082789">
            <a:extLst>
              <a:ext uri="{FF2B5EF4-FFF2-40B4-BE49-F238E27FC236}">
                <a16:creationId xmlns:a16="http://schemas.microsoft.com/office/drawing/2014/main" id="{8448B077-2EF8-4535-9794-E4A0CD8C9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9237" y="805372"/>
            <a:ext cx="226211" cy="228600"/>
          </a:xfrm>
          <a:prstGeom prst="rect">
            <a:avLst/>
          </a:prstGeom>
        </p:spPr>
      </p:pic>
      <p:pic>
        <p:nvPicPr>
          <p:cNvPr id="10" name="Mspham0936082789">
            <a:extLst>
              <a:ext uri="{FF2B5EF4-FFF2-40B4-BE49-F238E27FC236}">
                <a16:creationId xmlns:a16="http://schemas.microsoft.com/office/drawing/2014/main" id="{E141BF86-5E2C-4411-B5B1-637D3BD3D9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2554" y="2022803"/>
            <a:ext cx="361938" cy="365760"/>
          </a:xfrm>
          <a:prstGeom prst="rect">
            <a:avLst/>
          </a:prstGeom>
        </p:spPr>
      </p:pic>
      <p:pic>
        <p:nvPicPr>
          <p:cNvPr id="11" name="Mspham0936082789">
            <a:extLst>
              <a:ext uri="{FF2B5EF4-FFF2-40B4-BE49-F238E27FC236}">
                <a16:creationId xmlns:a16="http://schemas.microsoft.com/office/drawing/2014/main" id="{CF8AD407-CAA4-4331-BF2C-4B18791D52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6693" y="4563937"/>
            <a:ext cx="361938" cy="365760"/>
          </a:xfrm>
          <a:prstGeom prst="rect">
            <a:avLst/>
          </a:prstGeom>
        </p:spPr>
      </p:pic>
      <p:pic>
        <p:nvPicPr>
          <p:cNvPr id="12" name="Mspham0936082789">
            <a:extLst>
              <a:ext uri="{FF2B5EF4-FFF2-40B4-BE49-F238E27FC236}">
                <a16:creationId xmlns:a16="http://schemas.microsoft.com/office/drawing/2014/main" id="{A7066D98-54AD-4BF7-9DE7-939EB1341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7512" y="1167322"/>
            <a:ext cx="226211" cy="228600"/>
          </a:xfrm>
          <a:prstGeom prst="rect">
            <a:avLst/>
          </a:prstGeom>
        </p:spPr>
      </p:pic>
      <p:pic>
        <p:nvPicPr>
          <p:cNvPr id="13" name="Mspham0936082789">
            <a:extLst>
              <a:ext uri="{FF2B5EF4-FFF2-40B4-BE49-F238E27FC236}">
                <a16:creationId xmlns:a16="http://schemas.microsoft.com/office/drawing/2014/main" id="{89A207C7-C588-44D3-8557-A76E01D9FC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2662" y="782069"/>
            <a:ext cx="226211" cy="228600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738B6105-C8FE-4222-B502-C7C1D0924D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4647" y="1377891"/>
            <a:ext cx="226211" cy="228600"/>
          </a:xfrm>
          <a:prstGeom prst="rect">
            <a:avLst/>
          </a:prstGeom>
        </p:spPr>
      </p:pic>
      <p:pic>
        <p:nvPicPr>
          <p:cNvPr id="15" name="Mspham0936082789">
            <a:extLst>
              <a:ext uri="{FF2B5EF4-FFF2-40B4-BE49-F238E27FC236}">
                <a16:creationId xmlns:a16="http://schemas.microsoft.com/office/drawing/2014/main" id="{2314F6D8-AF1A-418B-B089-FC958BF6A7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6972" y="3597216"/>
            <a:ext cx="226211" cy="22860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929C0799-6B23-424E-B567-1CA348FF55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3866" y="5740341"/>
            <a:ext cx="226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4 When's your birthday- - Lesson 2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4 When's your birthday- - Lesson 2 - 1 Look,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4 Tập 1 - Unit 4 When's your birthday- - Lesson 2 - 1 Look, listen and repeat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4 Tập 1 - Unit 1 Nice to see you again - Lesson 2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ếng Anh 4 Tập 1 - Unit 4 When's your birthday- - Lesson 2 - 1 Look,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Anh 4 Tập 1 - Unit 4 When's your birthday- - Lesson 2 - 1 Look, listen and repeat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ếng Anh 4 Tập 1 - Unit 4 When's your birthday- - Lesson 2 - 1 Look, listen and repeat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ếng Anh 4 Tập 1 - Unit 1 Nice to see you again - Lesson 2 - 1 Look, listen and repeat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ếng Anh 4 Tập 1 - Unit 1 Nice to see you again - Lesson 2 - 1 Look, listen and repeat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53942" y="221418"/>
            <a:ext cx="217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820" y="2880410"/>
            <a:ext cx="11262360" cy="2763656"/>
            <a:chOff x="-2515391" y="2037669"/>
            <a:chExt cx="14355223" cy="3522611"/>
          </a:xfrm>
        </p:grpSpPr>
        <p:pic>
          <p:nvPicPr>
            <p:cNvPr id="2049" name="Picture 1" descr="https://s.sachmem.vn/public/images/TA4T1SHS/U4-L2-2-2-kmgxnjtlptymed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15391" y="2037669"/>
              <a:ext cx="2267080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s.sachmem.vn/public/images/TA4T1SHS/U4-L2-2-3-jqrbysljfdnzlho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854" y="2753446"/>
              <a:ext cx="2264699" cy="238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s.sachmem.vn/public/images/TA4T1SHS/U4-L2-2-4-vtwpipsokllvrtt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581" y="3178893"/>
              <a:ext cx="2264699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.sachmem.vn/public/images/TA4T1SHS/U4-L2-2-5-amxuapyfmobvxky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734" y="3178893"/>
              <a:ext cx="2264699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s://s.sachmem.vn/public/images/TA4T1SHS/U4-L2-2-6-hleipbhkfyqkdzq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386" y="2851264"/>
              <a:ext cx="2264699" cy="238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s.sachmem.vn/public/images/TA4T1SHS/U4-L2-2-7-svcainyxemzzlys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752" y="2291370"/>
              <a:ext cx="2267080" cy="23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 flipH="1">
            <a:off x="4709415" y="433239"/>
            <a:ext cx="4702927" cy="646986"/>
            <a:chOff x="1666466" y="767956"/>
            <a:chExt cx="7574822" cy="646986"/>
          </a:xfrm>
        </p:grpSpPr>
        <p:sp>
          <p:nvSpPr>
            <p:cNvPr id="22" name="Rounded Rectangle 21"/>
            <p:cNvSpPr/>
            <p:nvPr/>
          </p:nvSpPr>
          <p:spPr>
            <a:xfrm>
              <a:off x="1666466" y="767956"/>
              <a:ext cx="7291879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When’s your birthday?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2519680" y="1244643"/>
            <a:ext cx="5405268" cy="646986"/>
            <a:chOff x="2527009" y="1620931"/>
            <a:chExt cx="5405268" cy="646986"/>
          </a:xfrm>
        </p:grpSpPr>
        <p:sp>
          <p:nvSpPr>
            <p:cNvPr id="25" name="Rounded Rectangle 24"/>
            <p:cNvSpPr/>
            <p:nvPr/>
          </p:nvSpPr>
          <p:spPr>
            <a:xfrm>
              <a:off x="2527009" y="1620931"/>
              <a:ext cx="5098916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</a:t>
              </a:r>
              <a:r>
                <a:rPr lang="en-US" sz="32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n-US" sz="3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pic>
        <p:nvPicPr>
          <p:cNvPr id="27" name="Picture 8" descr="https://s.sachmem.vn/public/characters/Akik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948" y="1244643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64" y="421473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4021" y="5093067"/>
            <a:ext cx="145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8467" y="4709911"/>
            <a:ext cx="66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7723" y="5661759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56910" y="527860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32717" y="593053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4892" y="554738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fourteenth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3775" y="592463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4693" y="5541476"/>
            <a:ext cx="1308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twentieth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3421" y="569372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166" y="5310567"/>
            <a:ext cx="1391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thirty-first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17509" y="5310282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50764" y="4927126"/>
            <a:ext cx="182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twenty-fourth</a:t>
            </a:r>
          </a:p>
        </p:txBody>
      </p:sp>
      <p:cxnSp>
        <p:nvCxnSpPr>
          <p:cNvPr id="5" name="Straight Arrow Connector 4"/>
          <p:cNvCxnSpPr>
            <a:stCxn id="25" idx="2"/>
          </p:cNvCxnSpPr>
          <p:nvPr/>
        </p:nvCxnSpPr>
        <p:spPr>
          <a:xfrm flipH="1">
            <a:off x="2068082" y="1891629"/>
            <a:ext cx="3001056" cy="132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5" idx="2"/>
          </p:cNvCxnSpPr>
          <p:nvPr/>
        </p:nvCxnSpPr>
        <p:spPr>
          <a:xfrm flipH="1">
            <a:off x="3478138" y="1891629"/>
            <a:ext cx="1591000" cy="162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5" idx="2"/>
            <a:endCxn id="2051" idx="0"/>
          </p:cNvCxnSpPr>
          <p:nvPr/>
        </p:nvCxnSpPr>
        <p:spPr>
          <a:xfrm>
            <a:off x="5069138" y="1891629"/>
            <a:ext cx="71056" cy="188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2"/>
          </p:cNvCxnSpPr>
          <p:nvPr/>
        </p:nvCxnSpPr>
        <p:spPr>
          <a:xfrm>
            <a:off x="5069138" y="1891629"/>
            <a:ext cx="1835864" cy="209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5" idx="2"/>
          </p:cNvCxnSpPr>
          <p:nvPr/>
        </p:nvCxnSpPr>
        <p:spPr>
          <a:xfrm>
            <a:off x="5069138" y="1891629"/>
            <a:ext cx="3624283" cy="198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5" idx="2"/>
          </p:cNvCxnSpPr>
          <p:nvPr/>
        </p:nvCxnSpPr>
        <p:spPr>
          <a:xfrm>
            <a:off x="5069138" y="1891629"/>
            <a:ext cx="5578922" cy="143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432" y="335342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Let's talk.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1" y="735452"/>
            <a:ext cx="10308562" cy="54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7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.VnBodoniH</vt:lpstr>
      <vt:lpstr>Arial</vt:lpstr>
      <vt:lpstr>Calibri</vt:lpstr>
      <vt:lpstr>Snap ITC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72</cp:revision>
  <dcterms:created xsi:type="dcterms:W3CDTF">2021-05-06T05:37:23Z</dcterms:created>
  <dcterms:modified xsi:type="dcterms:W3CDTF">2022-11-15T13:17:00Z</dcterms:modified>
</cp:coreProperties>
</file>