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287" r:id="rId3"/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44F"/>
    <a:srgbClr val="D1B3E7"/>
    <a:srgbClr val="DAC2EC"/>
    <a:srgbClr val="FFCCFF"/>
    <a:srgbClr val="00E7E2"/>
    <a:srgbClr val="66FFFF"/>
    <a:srgbClr val="33FF8F"/>
    <a:srgbClr val="85FFBC"/>
    <a:srgbClr val="007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7BB5-9A1D-464C-9DEB-C7D8F8E9579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6104-C918-4EEF-9BE5-A2B8F8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79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20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8139"/>
            <a:ext cx="12808806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3878" y="1572426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rgbClr val="FF4B8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Unit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1061" y="4343063"/>
            <a:ext cx="2210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rgbClr val="FF4B8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Lesson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8667" y="2621421"/>
            <a:ext cx="9302674" cy="1721641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17551"/>
              </a:avLst>
            </a:prstTxWarp>
            <a:spAutoFit/>
          </a:bodyPr>
          <a:lstStyle/>
          <a:p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What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FF8F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day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is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7E2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it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 to day ?</a:t>
            </a:r>
          </a:p>
        </p:txBody>
      </p:sp>
    </p:spTree>
    <p:extLst>
      <p:ext uri="{BB962C8B-B14F-4D97-AF65-F5344CB8AC3E}">
        <p14:creationId xmlns:p14="http://schemas.microsoft.com/office/powerpoint/2010/main" val="100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284" y="2833120"/>
            <a:ext cx="8405433" cy="119176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600" b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7D7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CooperH" panose="020B7200000000000000" pitchFamily="34" charset="0"/>
              </a:rPr>
              <a:t>phonics</a:t>
            </a:r>
          </a:p>
        </p:txBody>
      </p:sp>
    </p:spTree>
    <p:extLst>
      <p:ext uri="{BB962C8B-B14F-4D97-AF65-F5344CB8AC3E}">
        <p14:creationId xmlns:p14="http://schemas.microsoft.com/office/powerpoint/2010/main" val="19470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8860" y="341726"/>
            <a:ext cx="2661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1. Listen and repeat.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EC58A4-9B85-4802-929C-AEF966BD9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67" y="1755060"/>
            <a:ext cx="9928312" cy="3473271"/>
          </a:xfrm>
          <a:prstGeom prst="rect">
            <a:avLst/>
          </a:prstGeom>
        </p:spPr>
      </p:pic>
      <p:pic>
        <p:nvPicPr>
          <p:cNvPr id="14" name="Mspham0936082789">
            <a:extLst>
              <a:ext uri="{FF2B5EF4-FFF2-40B4-BE49-F238E27FC236}">
                <a16:creationId xmlns:a16="http://schemas.microsoft.com/office/drawing/2014/main" id="{184132FD-A47E-4F51-BF8A-A2A526270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6587" y="2127682"/>
            <a:ext cx="361938" cy="365760"/>
          </a:xfrm>
          <a:prstGeom prst="rect">
            <a:avLst/>
          </a:prstGeom>
        </p:spPr>
      </p:pic>
      <p:pic>
        <p:nvPicPr>
          <p:cNvPr id="15" name="Mspham0936082789">
            <a:extLst>
              <a:ext uri="{FF2B5EF4-FFF2-40B4-BE49-F238E27FC236}">
                <a16:creationId xmlns:a16="http://schemas.microsoft.com/office/drawing/2014/main" id="{27D8EDB7-35EF-4868-83A8-32161D4FC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424" y="3308815"/>
            <a:ext cx="361938" cy="365760"/>
          </a:xfrm>
          <a:prstGeom prst="rect">
            <a:avLst/>
          </a:prstGeom>
        </p:spPr>
      </p:pic>
      <p:pic>
        <p:nvPicPr>
          <p:cNvPr id="16" name="Mspham0936082789">
            <a:extLst>
              <a:ext uri="{FF2B5EF4-FFF2-40B4-BE49-F238E27FC236}">
                <a16:creationId xmlns:a16="http://schemas.microsoft.com/office/drawing/2014/main" id="{F5D792AB-E356-47C0-B683-77E365DFE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304" y="4504919"/>
            <a:ext cx="36193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4 Tập 1 - Unit 3 What day is it today- - Lesson 3 - 1 Listen and repea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4 Tập 1 - Unit 3 What day is it today- - Lesson 3 - 1 Listen and repeat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Anh 4 Tập 1 - Unit 3 What day is it today- - Lesson 3 - 1 Listen and repeat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047" y="1413335"/>
            <a:ext cx="6751905" cy="4031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8537" y="485465"/>
            <a:ext cx="4568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Listen and circle. Then say aloud.</a:t>
            </a:r>
          </a:p>
        </p:txBody>
      </p:sp>
      <p:sp>
        <p:nvSpPr>
          <p:cNvPr id="5" name="Oval 4"/>
          <p:cNvSpPr/>
          <p:nvPr/>
        </p:nvSpPr>
        <p:spPr>
          <a:xfrm>
            <a:off x="6463372" y="1960322"/>
            <a:ext cx="636608" cy="636608"/>
          </a:xfrm>
          <a:prstGeom prst="ellipse">
            <a:avLst/>
          </a:prstGeom>
          <a:solidFill>
            <a:schemeClr val="lt1">
              <a:alpha val="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0047" y="3747428"/>
            <a:ext cx="636608" cy="636608"/>
          </a:xfrm>
          <a:prstGeom prst="ellipse">
            <a:avLst/>
          </a:prstGeom>
          <a:solidFill>
            <a:schemeClr val="lt1">
              <a:alpha val="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2809" y="4943752"/>
            <a:ext cx="636608" cy="636608"/>
          </a:xfrm>
          <a:prstGeom prst="ellipse">
            <a:avLst/>
          </a:prstGeom>
          <a:solidFill>
            <a:schemeClr val="lt1">
              <a:alpha val="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704107" y="1553396"/>
            <a:ext cx="636608" cy="636608"/>
          </a:xfrm>
          <a:prstGeom prst="star32">
            <a:avLst/>
          </a:prstGeom>
          <a:solidFill>
            <a:srgbClr val="CC00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32-Point Star 9"/>
          <p:cNvSpPr/>
          <p:nvPr/>
        </p:nvSpPr>
        <p:spPr>
          <a:xfrm>
            <a:off x="1701069" y="2842683"/>
            <a:ext cx="636608" cy="636608"/>
          </a:xfrm>
          <a:prstGeom prst="star32">
            <a:avLst/>
          </a:prstGeom>
          <a:solidFill>
            <a:srgbClr val="CC00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1714424" y="4384036"/>
            <a:ext cx="636608" cy="636608"/>
          </a:xfrm>
          <a:prstGeom prst="star32">
            <a:avLst/>
          </a:prstGeom>
          <a:solidFill>
            <a:srgbClr val="CC00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1" name="Mspham0936082789">
            <a:extLst>
              <a:ext uri="{FF2B5EF4-FFF2-40B4-BE49-F238E27FC236}">
                <a16:creationId xmlns:a16="http://schemas.microsoft.com/office/drawing/2014/main" id="{97DCC333-11BC-410D-BB71-373BE36BF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4061" y="485465"/>
            <a:ext cx="361938" cy="365760"/>
          </a:xfrm>
          <a:prstGeom prst="rect">
            <a:avLst/>
          </a:prstGeom>
        </p:spPr>
      </p:pic>
      <p:pic>
        <p:nvPicPr>
          <p:cNvPr id="12" name="Mspham0936082789">
            <a:extLst>
              <a:ext uri="{FF2B5EF4-FFF2-40B4-BE49-F238E27FC236}">
                <a16:creationId xmlns:a16="http://schemas.microsoft.com/office/drawing/2014/main" id="{5F03361D-8F28-495D-AEEE-91D133C69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227" y="1579042"/>
            <a:ext cx="361938" cy="365760"/>
          </a:xfrm>
          <a:prstGeom prst="rect">
            <a:avLst/>
          </a:prstGeom>
        </p:spPr>
      </p:pic>
      <p:pic>
        <p:nvPicPr>
          <p:cNvPr id="14" name="Mspham0936082789">
            <a:extLst>
              <a:ext uri="{FF2B5EF4-FFF2-40B4-BE49-F238E27FC236}">
                <a16:creationId xmlns:a16="http://schemas.microsoft.com/office/drawing/2014/main" id="{9E9F167B-F78E-47F7-A1B5-162341E16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227" y="2978107"/>
            <a:ext cx="361938" cy="365760"/>
          </a:xfrm>
          <a:prstGeom prst="rect">
            <a:avLst/>
          </a:prstGeom>
        </p:spPr>
      </p:pic>
      <p:pic>
        <p:nvPicPr>
          <p:cNvPr id="16" name="Mspham0936082789">
            <a:extLst>
              <a:ext uri="{FF2B5EF4-FFF2-40B4-BE49-F238E27FC236}">
                <a16:creationId xmlns:a16="http://schemas.microsoft.com/office/drawing/2014/main" id="{AD36D396-06ED-4417-AEB6-8DFAB5F15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227" y="4723887"/>
            <a:ext cx="36193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4 Tập 1 - Unit 3 What day is it today- - Lesson 3 - 2 Listen and circle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4 Tập 1 - Unit 3 What day is it today- - Lesson 3 - 2 Listen and circle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Anh 4 Tập 1 - Unit 3 What day is it today- - Lesson 3 - 2 Listen and circle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Anh 4 Tập 1 - Unit 3 What day is it today- - Lesson 3 - 2 Listen and circle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.VnCooperH</vt:lpstr>
      <vt:lpstr>Arial</vt:lpstr>
      <vt:lpstr>Berlin Sans FB Demi</vt:lpstr>
      <vt:lpstr>Calibri</vt:lpstr>
      <vt:lpstr>Love Craft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57</cp:revision>
  <dcterms:created xsi:type="dcterms:W3CDTF">2021-05-06T05:34:23Z</dcterms:created>
  <dcterms:modified xsi:type="dcterms:W3CDTF">2022-10-22T02:05:36Z</dcterms:modified>
</cp:coreProperties>
</file>