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6" r:id="rId2"/>
    <p:sldId id="287" r:id="rId3"/>
    <p:sldId id="288" r:id="rId4"/>
    <p:sldId id="289" r:id="rId5"/>
    <p:sldId id="345" r:id="rId6"/>
    <p:sldId id="29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E14069"/>
    <a:srgbClr val="FFCCFF"/>
    <a:srgbClr val="FFC44F"/>
    <a:srgbClr val="D1B3E7"/>
    <a:srgbClr val="DAC2EC"/>
    <a:srgbClr val="00E7E2"/>
    <a:srgbClr val="66FFFF"/>
    <a:srgbClr val="33FF8F"/>
    <a:srgbClr val="85F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9A320-B706-4B7A-A439-6520A6BFAD0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100FC-F756-427A-8C16-DC2CC6F39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2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79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20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98139"/>
            <a:ext cx="12808806" cy="69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2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3878" y="1572426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n w="0">
                  <a:solidFill>
                    <a:schemeClr val="bg1"/>
                  </a:solidFill>
                </a:ln>
                <a:solidFill>
                  <a:srgbClr val="FF4B8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Unit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1061" y="4343063"/>
            <a:ext cx="2228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n w="0">
                  <a:solidFill>
                    <a:schemeClr val="bg1"/>
                  </a:solidFill>
                </a:ln>
                <a:solidFill>
                  <a:srgbClr val="FF4B8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Lesson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8667" y="2621421"/>
            <a:ext cx="9302674" cy="1721641"/>
          </a:xfrm>
          <a:prstGeom prst="rect">
            <a:avLst/>
          </a:prstGeom>
          <a:noFill/>
        </p:spPr>
        <p:txBody>
          <a:bodyPr wrap="none" rtlCol="0">
            <a:prstTxWarp prst="textDeflate">
              <a:avLst>
                <a:gd name="adj" fmla="val 17551"/>
              </a:avLst>
            </a:prstTxWarp>
            <a:spAutoFit/>
          </a:bodyPr>
          <a:lstStyle/>
          <a:p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What </a:t>
            </a: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FF8F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day </a:t>
            </a: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is </a:t>
            </a: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E7E2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it</a:t>
            </a: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 to day ?</a:t>
            </a:r>
          </a:p>
        </p:txBody>
      </p:sp>
    </p:spTree>
    <p:extLst>
      <p:ext uri="{BB962C8B-B14F-4D97-AF65-F5344CB8AC3E}">
        <p14:creationId xmlns:p14="http://schemas.microsoft.com/office/powerpoint/2010/main" val="10049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284" y="2833120"/>
            <a:ext cx="8405433" cy="1191761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600" b="1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7D7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CooperH" panose="020B7200000000000000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49511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/>
          <p:cNvSpPr/>
          <p:nvPr/>
        </p:nvSpPr>
        <p:spPr>
          <a:xfrm>
            <a:off x="839228" y="4054304"/>
            <a:ext cx="2560320" cy="2377440"/>
          </a:xfrm>
          <a:prstGeom prst="round2DiagRect">
            <a:avLst/>
          </a:prstGeom>
          <a:ln w="28575">
            <a:solidFill>
              <a:srgbClr val="00E7E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 Diagonal Corner Rectangle 31"/>
          <p:cNvSpPr/>
          <p:nvPr/>
        </p:nvSpPr>
        <p:spPr>
          <a:xfrm>
            <a:off x="3468299" y="4054304"/>
            <a:ext cx="2560320" cy="2377440"/>
          </a:xfrm>
          <a:prstGeom prst="round2DiagRect">
            <a:avLst/>
          </a:prstGeom>
          <a:ln w="28575">
            <a:solidFill>
              <a:srgbClr val="00E7E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 Diagonal Corner Rectangle 32"/>
          <p:cNvSpPr/>
          <p:nvPr/>
        </p:nvSpPr>
        <p:spPr>
          <a:xfrm>
            <a:off x="6097370" y="4054304"/>
            <a:ext cx="2560320" cy="2377440"/>
          </a:xfrm>
          <a:prstGeom prst="round2DiagRect">
            <a:avLst/>
          </a:prstGeom>
          <a:ln w="28575">
            <a:solidFill>
              <a:srgbClr val="00E7E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 Diagonal Corner Rectangle 33"/>
          <p:cNvSpPr/>
          <p:nvPr/>
        </p:nvSpPr>
        <p:spPr>
          <a:xfrm>
            <a:off x="8726442" y="4054304"/>
            <a:ext cx="2560320" cy="2377440"/>
          </a:xfrm>
          <a:prstGeom prst="round2DiagRect">
            <a:avLst/>
          </a:prstGeom>
          <a:ln w="28575">
            <a:solidFill>
              <a:srgbClr val="00E7E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Diagonal Corner Rectangle 25"/>
          <p:cNvSpPr/>
          <p:nvPr/>
        </p:nvSpPr>
        <p:spPr>
          <a:xfrm>
            <a:off x="343241" y="1193180"/>
            <a:ext cx="2194560" cy="2651760"/>
          </a:xfrm>
          <a:prstGeom prst="round2DiagRect">
            <a:avLst/>
          </a:prstGeom>
          <a:ln w="28575">
            <a:solidFill>
              <a:srgbClr val="00E7E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Rectangle 26"/>
          <p:cNvSpPr/>
          <p:nvPr/>
        </p:nvSpPr>
        <p:spPr>
          <a:xfrm>
            <a:off x="2666371" y="1193180"/>
            <a:ext cx="2194560" cy="2651760"/>
          </a:xfrm>
          <a:prstGeom prst="round2DiagRect">
            <a:avLst/>
          </a:prstGeom>
          <a:ln w="28575">
            <a:solidFill>
              <a:srgbClr val="00E7E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 Diagonal Corner Rectangle 27"/>
          <p:cNvSpPr/>
          <p:nvPr/>
        </p:nvSpPr>
        <p:spPr>
          <a:xfrm>
            <a:off x="4989501" y="1193180"/>
            <a:ext cx="2194560" cy="2651760"/>
          </a:xfrm>
          <a:prstGeom prst="round2DiagRect">
            <a:avLst/>
          </a:prstGeom>
          <a:ln w="28575">
            <a:solidFill>
              <a:srgbClr val="00E7E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Diagonal Corner Rectangle 28"/>
          <p:cNvSpPr/>
          <p:nvPr/>
        </p:nvSpPr>
        <p:spPr>
          <a:xfrm>
            <a:off x="7312631" y="1193180"/>
            <a:ext cx="2194560" cy="2651760"/>
          </a:xfrm>
          <a:prstGeom prst="round2DiagRect">
            <a:avLst/>
          </a:prstGeom>
          <a:ln w="28575">
            <a:solidFill>
              <a:srgbClr val="00E7E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 Diagonal Corner Rectangle 29"/>
          <p:cNvSpPr/>
          <p:nvPr/>
        </p:nvSpPr>
        <p:spPr>
          <a:xfrm>
            <a:off x="9635762" y="1193180"/>
            <a:ext cx="2194560" cy="2651760"/>
          </a:xfrm>
          <a:prstGeom prst="round2DiagRect">
            <a:avLst/>
          </a:prstGeom>
          <a:ln w="28575">
            <a:solidFill>
              <a:srgbClr val="00E7E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32" y="1339090"/>
            <a:ext cx="2149318" cy="1737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92" y="1283793"/>
            <a:ext cx="1581389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8"/>
          <a:stretch/>
        </p:blipFill>
        <p:spPr>
          <a:xfrm>
            <a:off x="5619040" y="1323781"/>
            <a:ext cx="1439763" cy="1598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20" y="4145532"/>
            <a:ext cx="2456529" cy="1737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324" y="4140125"/>
            <a:ext cx="1956556" cy="148069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869442" y="1308711"/>
            <a:ext cx="1737360" cy="1737360"/>
            <a:chOff x="5441011" y="1412692"/>
            <a:chExt cx="1737360" cy="17373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011" y="1412692"/>
              <a:ext cx="1737360" cy="1737360"/>
            </a:xfrm>
            <a:prstGeom prst="rect">
              <a:avLst/>
            </a:prstGeom>
          </p:spPr>
        </p:pic>
        <p:sp>
          <p:nvSpPr>
            <p:cNvPr id="15" name="Diamond 14"/>
            <p:cNvSpPr/>
            <p:nvPr/>
          </p:nvSpPr>
          <p:spPr>
            <a:xfrm>
              <a:off x="5563313" y="1554216"/>
              <a:ext cx="527411" cy="478580"/>
            </a:xfrm>
            <a:prstGeom prst="diamond">
              <a:avLst/>
            </a:prstGeom>
            <a:solidFill>
              <a:srgbClr val="FD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859" y="1283793"/>
            <a:ext cx="1344682" cy="15670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43678" y="8631670"/>
            <a:ext cx="929743" cy="92974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496410" y="4155106"/>
            <a:ext cx="2346520" cy="1483234"/>
            <a:chOff x="540711" y="4430187"/>
            <a:chExt cx="2925657" cy="18493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7" t="4701" r="12847" b="5752"/>
            <a:stretch/>
          </p:blipFill>
          <p:spPr>
            <a:xfrm>
              <a:off x="1168783" y="4430187"/>
              <a:ext cx="2297585" cy="173736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0711" y="5334577"/>
              <a:ext cx="944916" cy="944916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4850" y="8631670"/>
            <a:ext cx="7620000" cy="762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4707" y="4116405"/>
            <a:ext cx="1551250" cy="155125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258727" y="469535"/>
            <a:ext cx="341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EB5DCA-028A-4205-97F2-E11FEF21F125}"/>
              </a:ext>
            </a:extLst>
          </p:cNvPr>
          <p:cNvSpPr txBox="1"/>
          <p:nvPr/>
        </p:nvSpPr>
        <p:spPr>
          <a:xfrm>
            <a:off x="809705" y="5830646"/>
            <a:ext cx="26043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swimming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ADB2FA-CF83-4D0F-8674-19C37311B52A}"/>
              </a:ext>
            </a:extLst>
          </p:cNvPr>
          <p:cNvSpPr txBox="1"/>
          <p:nvPr/>
        </p:nvSpPr>
        <p:spPr>
          <a:xfrm>
            <a:off x="3456784" y="5840485"/>
            <a:ext cx="26043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the zoo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C1A652-4E7B-49DE-A4A0-3252AD99192D}"/>
              </a:ext>
            </a:extLst>
          </p:cNvPr>
          <p:cNvSpPr txBox="1"/>
          <p:nvPr/>
        </p:nvSpPr>
        <p:spPr>
          <a:xfrm>
            <a:off x="6103863" y="5850324"/>
            <a:ext cx="26043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my friend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5DF256-8C31-4253-AC27-119C2A4708DB}"/>
              </a:ext>
            </a:extLst>
          </p:cNvPr>
          <p:cNvSpPr txBox="1"/>
          <p:nvPr/>
        </p:nvSpPr>
        <p:spPr>
          <a:xfrm>
            <a:off x="8750942" y="5860163"/>
            <a:ext cx="26043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TV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E3F32A-2262-49CD-B74F-F1A338354B0B}"/>
              </a:ext>
            </a:extLst>
          </p:cNvPr>
          <p:cNvSpPr txBox="1"/>
          <p:nvPr/>
        </p:nvSpPr>
        <p:spPr>
          <a:xfrm>
            <a:off x="325700" y="2940869"/>
            <a:ext cx="21945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school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D8A191-9F45-4572-8BAF-D23B94DE3DBA}"/>
              </a:ext>
            </a:extLst>
          </p:cNvPr>
          <p:cNvSpPr txBox="1"/>
          <p:nvPr/>
        </p:nvSpPr>
        <p:spPr>
          <a:xfrm>
            <a:off x="2675142" y="2982724"/>
            <a:ext cx="21945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the piano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4DF3E9-9488-49C6-9274-4D51EF2AF59D}"/>
              </a:ext>
            </a:extLst>
          </p:cNvPr>
          <p:cNvSpPr txBox="1"/>
          <p:nvPr/>
        </p:nvSpPr>
        <p:spPr>
          <a:xfrm>
            <a:off x="5009054" y="2955807"/>
            <a:ext cx="21945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the guitar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D6EEA5-1ECF-42BC-8D9E-96FCEA0C814C}"/>
              </a:ext>
            </a:extLst>
          </p:cNvPr>
          <p:cNvSpPr txBox="1"/>
          <p:nvPr/>
        </p:nvSpPr>
        <p:spPr>
          <a:xfrm>
            <a:off x="7312631" y="3017870"/>
            <a:ext cx="21945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music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180D5E-B22D-4A14-BE87-1709B71027D5}"/>
              </a:ext>
            </a:extLst>
          </p:cNvPr>
          <p:cNvSpPr txBox="1"/>
          <p:nvPr/>
        </p:nvSpPr>
        <p:spPr>
          <a:xfrm>
            <a:off x="9616208" y="2955807"/>
            <a:ext cx="2194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my grandparents</a:t>
            </a:r>
          </a:p>
        </p:txBody>
      </p:sp>
    </p:spTree>
    <p:extLst>
      <p:ext uri="{BB962C8B-B14F-4D97-AF65-F5344CB8AC3E}">
        <p14:creationId xmlns:p14="http://schemas.microsoft.com/office/powerpoint/2010/main" val="27196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284" y="2833120"/>
            <a:ext cx="8405433" cy="1191761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600" b="1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7D7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CooperH" panose="020B7200000000000000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317084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4FCE1BCE-FB54-4569-B020-6C598EEDF7E4}"/>
              </a:ext>
            </a:extLst>
          </p:cNvPr>
          <p:cNvSpPr/>
          <p:nvPr/>
        </p:nvSpPr>
        <p:spPr>
          <a:xfrm flipH="1">
            <a:off x="2573063" y="886025"/>
            <a:ext cx="5470105" cy="646986"/>
          </a:xfrm>
          <a:prstGeom prst="roundRect">
            <a:avLst/>
          </a:prstGeom>
          <a:ln>
            <a:solidFill>
              <a:srgbClr val="FFA15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on 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  <a:r>
              <a:rPr lang="en-US"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83CA413-B23C-42D1-B305-C9871E866125}"/>
              </a:ext>
            </a:extLst>
          </p:cNvPr>
          <p:cNvSpPr/>
          <p:nvPr/>
        </p:nvSpPr>
        <p:spPr>
          <a:xfrm flipH="1">
            <a:off x="2573063" y="1729403"/>
            <a:ext cx="6473283" cy="646986"/>
          </a:xfrm>
          <a:prstGeom prst="roundRect">
            <a:avLst/>
          </a:prstGeom>
          <a:ln>
            <a:solidFill>
              <a:srgbClr val="FFA15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on 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  <a:r>
              <a:rPr lang="en-US"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197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4432" y="335342"/>
            <a:ext cx="163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3. Let's talk.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83" y="969276"/>
            <a:ext cx="7646178" cy="5553382"/>
          </a:xfrm>
          <a:prstGeom prst="roundRect">
            <a:avLst>
              <a:gd name="adj" fmla="val 5982"/>
            </a:avLst>
          </a:prstGeom>
        </p:spPr>
      </p:pic>
    </p:spTree>
    <p:extLst>
      <p:ext uri="{BB962C8B-B14F-4D97-AF65-F5344CB8AC3E}">
        <p14:creationId xmlns:p14="http://schemas.microsoft.com/office/powerpoint/2010/main" val="3827168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59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.VnCooperH</vt:lpstr>
      <vt:lpstr>Arial</vt:lpstr>
      <vt:lpstr>Berlin Sans FB Demi</vt:lpstr>
      <vt:lpstr>Calibri</vt:lpstr>
      <vt:lpstr>Love Craft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Administrator</cp:lastModifiedBy>
  <cp:revision>78</cp:revision>
  <dcterms:created xsi:type="dcterms:W3CDTF">2021-05-06T05:34:23Z</dcterms:created>
  <dcterms:modified xsi:type="dcterms:W3CDTF">2022-10-22T02:03:14Z</dcterms:modified>
</cp:coreProperties>
</file>