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7" r:id="rId2"/>
    <p:sldId id="279" r:id="rId3"/>
    <p:sldId id="270" r:id="rId4"/>
    <p:sldId id="271" r:id="rId5"/>
    <p:sldId id="292" r:id="rId6"/>
    <p:sldId id="274" r:id="rId7"/>
    <p:sldId id="275" r:id="rId8"/>
  </p:sldIdLst>
  <p:sldSz cx="12192000" cy="6858000"/>
  <p:notesSz cx="6858000" cy="9144000"/>
  <p:embeddedFontLst>
    <p:embeddedFont>
      <p:font typeface=".VnCooperH" panose="020B7200000000000000" pitchFamily="34" charset="0"/>
      <p:regular r:id="rId10"/>
    </p:embeddedFont>
    <p:embeddedFont>
      <p:font typeface=".VnRevue" panose="020B7200000000000000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arrington" panose="04040505050002020702" pitchFamily="8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FF"/>
    <a:srgbClr val="FFA155"/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C58D-943E-4ED5-ABAB-4E7170981B8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9966E-E563-4C29-804D-B027693CC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0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8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68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28556" y="-354192"/>
            <a:ext cx="13101440" cy="721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6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4"/>
          <p:cNvSpPr txBox="1"/>
          <p:nvPr/>
        </p:nvSpPr>
        <p:spPr>
          <a:xfrm>
            <a:off x="3319750" y="1945641"/>
            <a:ext cx="5870188" cy="8875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1600" b="1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Unit 2 </a:t>
            </a:r>
            <a:r>
              <a:rPr lang="en-US" altLang="zh-CN" sz="1600" b="1" dirty="0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– </a:t>
            </a:r>
            <a:r>
              <a:rPr lang="en-US" altLang="zh-CN" sz="1600" b="1">
                <a:ln w="0"/>
                <a:solidFill>
                  <a:srgbClr val="EC383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  <a:ea typeface="黑体" panose="02010609060101010101" pitchFamily="2" charset="-122"/>
              </a:rPr>
              <a:t>Lesson 3</a:t>
            </a:r>
            <a:endParaRPr lang="zh-CN" altLang="en-US" sz="1600" b="1" dirty="0">
              <a:ln w="0"/>
              <a:solidFill>
                <a:srgbClr val="EC383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rington" panose="04040505050A02020702" pitchFamily="82" charset="0"/>
              <a:ea typeface="黑体" panose="02010609060101010101" pitchFamily="2" charset="-122"/>
            </a:endParaRPr>
          </a:p>
        </p:txBody>
      </p:sp>
      <p:sp>
        <p:nvSpPr>
          <p:cNvPr id="3" name="MsPham5"/>
          <p:cNvSpPr txBox="1"/>
          <p:nvPr/>
        </p:nvSpPr>
        <p:spPr>
          <a:xfrm>
            <a:off x="909122" y="3246534"/>
            <a:ext cx="1069144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9A57C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H" panose="020B7200000000000000" pitchFamily="34" charset="0"/>
                <a:ea typeface="黑体" panose="02010609060101010101" pitchFamily="2" charset="-122"/>
              </a:rPr>
              <a:t>I’m from japan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9A57C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H" panose="020B7200000000000000" pitchFamily="34" charset="0"/>
              <a:ea typeface="黑体" panose="02010609060101010101" pitchFamily="2" charset="-122"/>
            </a:endParaRPr>
          </a:p>
        </p:txBody>
      </p:sp>
      <p:sp>
        <p:nvSpPr>
          <p:cNvPr id="4" name="MsPham1690"/>
          <p:cNvSpPr txBox="1"/>
          <p:nvPr/>
        </p:nvSpPr>
        <p:spPr>
          <a:xfrm>
            <a:off x="4024394" y="598917"/>
            <a:ext cx="446090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280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ea typeface="黑体" panose="02010609060101010101" pitchFamily="2" charset="-122"/>
                <a:cs typeface="Arial" panose="020B0604020202020204" pitchFamily="34" charset="0"/>
              </a:rPr>
              <a:t>English grade 4</a:t>
            </a:r>
            <a:endParaRPr lang="zh-CN" altLang="en-US" sz="28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Revue" panose="020B7200000000000000" pitchFamily="34" charset="0"/>
                <a:cs typeface="Arial" panose="020B0604020202020204" pitchFamily="34" charset="0"/>
              </a:rPr>
              <a:t>PHONICS </a:t>
            </a:r>
            <a:endParaRPr lang="en-US" sz="72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.VnRevu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8690DC-2B1E-49F2-B889-65BCC85DA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01" y="1447827"/>
            <a:ext cx="10839225" cy="36681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2401" y="323619"/>
            <a:ext cx="2661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spham0936082789">
            <a:extLst>
              <a:ext uri="{FF2B5EF4-FFF2-40B4-BE49-F238E27FC236}">
                <a16:creationId xmlns:a16="http://schemas.microsoft.com/office/drawing/2014/main" id="{9D31515C-965F-4873-A644-B89404D95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504" y="2391597"/>
            <a:ext cx="452423" cy="457200"/>
          </a:xfrm>
          <a:prstGeom prst="rect">
            <a:avLst/>
          </a:prstGeom>
        </p:spPr>
      </p:pic>
      <p:pic>
        <p:nvPicPr>
          <p:cNvPr id="10" name="Mspham0936082789">
            <a:extLst>
              <a:ext uri="{FF2B5EF4-FFF2-40B4-BE49-F238E27FC236}">
                <a16:creationId xmlns:a16="http://schemas.microsoft.com/office/drawing/2014/main" id="{EA238BFD-2763-4B74-A20F-00E0EB17B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7379" y="3805322"/>
            <a:ext cx="4524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6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4 Tập 1 - Unit 2 I'm from Japan - Lesson 3 - 1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4 Tập 1 - Unit 2 I'm from Japan - Lesson 3 - 1 Listen and repeat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401" y="323619"/>
            <a:ext cx="4341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Listen and tick. Then say aloud.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8471" y="1683339"/>
            <a:ext cx="5112152" cy="36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	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		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	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 Nam</a:t>
            </a: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		</a:t>
            </a: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Vietnamese</a:t>
            </a:r>
            <a:endParaRPr lang="en-US" sz="4000" b="0" i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27990" y="1797360"/>
            <a:ext cx="636608" cy="63660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27990" y="2713373"/>
            <a:ext cx="636608" cy="63660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27990" y="3629386"/>
            <a:ext cx="636608" cy="63660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27990" y="4545399"/>
            <a:ext cx="636608" cy="63660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2147104" y="2433968"/>
            <a:ext cx="636608" cy="636608"/>
          </a:xfrm>
          <a:prstGeom prst="star32">
            <a:avLst/>
          </a:prstGeom>
          <a:solidFill>
            <a:srgbClr val="CC00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32-Point Star 9"/>
          <p:cNvSpPr/>
          <p:nvPr/>
        </p:nvSpPr>
        <p:spPr>
          <a:xfrm>
            <a:off x="2147104" y="4265994"/>
            <a:ext cx="636608" cy="636608"/>
          </a:xfrm>
          <a:prstGeom prst="star32">
            <a:avLst/>
          </a:prstGeom>
          <a:solidFill>
            <a:srgbClr val="CC00CC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2" descr="Check Mark Clip Art At Red PNG Transparent Background, Free Download #45015  - FreeIcons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08" y="2754009"/>
            <a:ext cx="528312" cy="4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eck Mark Clip Art At Red PNG Transparent Background, Free Download #45015  - FreeIcons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08" y="3700817"/>
            <a:ext cx="528312" cy="4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spham0936082789">
            <a:extLst>
              <a:ext uri="{FF2B5EF4-FFF2-40B4-BE49-F238E27FC236}">
                <a16:creationId xmlns:a16="http://schemas.microsoft.com/office/drawing/2014/main" id="{7504D4C7-FFCD-41B0-B7E6-248BEE510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096" y="323619"/>
            <a:ext cx="361938" cy="365760"/>
          </a:xfrm>
          <a:prstGeom prst="rect">
            <a:avLst/>
          </a:prstGeom>
        </p:spPr>
      </p:pic>
      <p:pic>
        <p:nvPicPr>
          <p:cNvPr id="15" name="Mspham0936082789">
            <a:extLst>
              <a:ext uri="{FF2B5EF4-FFF2-40B4-BE49-F238E27FC236}">
                <a16:creationId xmlns:a16="http://schemas.microsoft.com/office/drawing/2014/main" id="{5A26B330-9B5C-4534-B412-362E5C9C0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623" y="2530493"/>
            <a:ext cx="361938" cy="365760"/>
          </a:xfrm>
          <a:prstGeom prst="rect">
            <a:avLst/>
          </a:prstGeom>
        </p:spPr>
      </p:pic>
      <p:pic>
        <p:nvPicPr>
          <p:cNvPr id="16" name="Mspham0936082789">
            <a:extLst>
              <a:ext uri="{FF2B5EF4-FFF2-40B4-BE49-F238E27FC236}">
                <a16:creationId xmlns:a16="http://schemas.microsoft.com/office/drawing/2014/main" id="{5F328176-09E6-457D-88AF-4AB46D486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033" y="4401418"/>
            <a:ext cx="36193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Anh 4 Tập 1 - Unit 2 I'm from Japan - Lesson 3 - 2 Listen and tick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ếng Anh 4 Tập 1 - Unit 2 I'm from Japan - Lesson 3 - 2 Listen and tick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4 Tập 1 - Unit 2 I'm from Japan - Lesson 3 - 2 Listen and tick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9782" y="2598342"/>
            <a:ext cx="8072437" cy="166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Revue" panose="020B7200000000000000" pitchFamily="34" charset="0"/>
                <a:cs typeface="Arial" panose="020B0604020202020204" pitchFamily="34" charset="0"/>
              </a:rPr>
              <a:t>PRACTISE</a:t>
            </a:r>
            <a:endParaRPr lang="en-US" sz="72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.VnRevue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89"/>
          <a:stretch/>
        </p:blipFill>
        <p:spPr>
          <a:xfrm>
            <a:off x="1015637" y="652565"/>
            <a:ext cx="9987643" cy="5788875"/>
          </a:xfrm>
          <a:prstGeom prst="roundRect">
            <a:avLst>
              <a:gd name="adj" fmla="val 5259"/>
            </a:avLst>
          </a:prstGeom>
        </p:spPr>
      </p:pic>
      <p:sp>
        <p:nvSpPr>
          <p:cNvPr id="4" name="Rectangle 3"/>
          <p:cNvSpPr/>
          <p:nvPr/>
        </p:nvSpPr>
        <p:spPr>
          <a:xfrm>
            <a:off x="812401" y="323619"/>
            <a:ext cx="3068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4. Read and complete.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58213" y="3828516"/>
            <a:ext cx="1546789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08238" y="3828516"/>
            <a:ext cx="1546789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37038" y="3828516"/>
            <a:ext cx="1546789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3671" y="4358288"/>
            <a:ext cx="1461331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93696" y="4358288"/>
            <a:ext cx="1546789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37038" y="4358288"/>
            <a:ext cx="1839209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58213" y="4934152"/>
            <a:ext cx="1546789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08238" y="4934152"/>
            <a:ext cx="1546789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7038" y="4934152"/>
            <a:ext cx="1736659" cy="401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58213" y="5510015"/>
            <a:ext cx="1546789" cy="74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08238" y="5510015"/>
            <a:ext cx="1546789" cy="74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37038" y="5510015"/>
            <a:ext cx="1839209" cy="74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4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14" y="723729"/>
            <a:ext cx="10521817" cy="5552623"/>
          </a:xfrm>
          <a:prstGeom prst="roundRect">
            <a:avLst>
              <a:gd name="adj" fmla="val 14105"/>
            </a:avLst>
          </a:prstGeom>
        </p:spPr>
      </p:pic>
      <p:sp>
        <p:nvSpPr>
          <p:cNvPr id="3" name="Rectangle 2"/>
          <p:cNvSpPr/>
          <p:nvPr/>
        </p:nvSpPr>
        <p:spPr>
          <a:xfrm>
            <a:off x="812401" y="323619"/>
            <a:ext cx="30687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5. Let's write.</a:t>
            </a:r>
          </a:p>
        </p:txBody>
      </p:sp>
    </p:spTree>
    <p:extLst>
      <p:ext uri="{BB962C8B-B14F-4D97-AF65-F5344CB8AC3E}">
        <p14:creationId xmlns:p14="http://schemas.microsoft.com/office/powerpoint/2010/main" val="4098275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63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Harrington</vt:lpstr>
      <vt:lpstr>.VnCooperH</vt:lpstr>
      <vt:lpstr>Calibri</vt:lpstr>
      <vt:lpstr>.VnRevue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65</cp:revision>
  <dcterms:created xsi:type="dcterms:W3CDTF">2021-05-06T05:21:26Z</dcterms:created>
  <dcterms:modified xsi:type="dcterms:W3CDTF">2022-10-22T02:00:09Z</dcterms:modified>
</cp:coreProperties>
</file>