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91" r:id="rId2"/>
    <p:sldId id="278" r:id="rId3"/>
    <p:sldId id="289" r:id="rId4"/>
    <p:sldId id="279" r:id="rId5"/>
    <p:sldId id="290" r:id="rId6"/>
    <p:sldId id="292" r:id="rId7"/>
  </p:sldIdLst>
  <p:sldSz cx="12192000" cy="6858000"/>
  <p:notesSz cx="6858000" cy="9144000"/>
  <p:embeddedFontLst>
    <p:embeddedFont>
      <p:font typeface=".VnCooperH" panose="020B7200000000000000" pitchFamily="34" charset="0"/>
      <p:regular r:id="rId9"/>
    </p:embeddedFont>
    <p:embeddedFont>
      <p:font typeface=".VnRevue" panose="020B7200000000000000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arrington" panose="04040505050002020702" pitchFamily="8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FF"/>
    <a:srgbClr val="FFA155"/>
    <a:srgbClr val="9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5E1B4-2E76-4059-85C6-40AD911FBF4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C118B-2ADD-41B7-89A6-111B748C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6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80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8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28556" y="-354192"/>
            <a:ext cx="13101440" cy="72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6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4"/>
          <p:cNvSpPr txBox="1"/>
          <p:nvPr/>
        </p:nvSpPr>
        <p:spPr>
          <a:xfrm>
            <a:off x="3319750" y="1945641"/>
            <a:ext cx="5870188" cy="8875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1600" b="1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Unit 2 </a:t>
            </a:r>
            <a:r>
              <a:rPr lang="en-US" altLang="zh-CN" sz="1600" b="1" dirty="0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– Lesson 1</a:t>
            </a:r>
            <a:endParaRPr lang="zh-CN" altLang="en-US" sz="1600" b="1" dirty="0">
              <a:ln w="0"/>
              <a:solidFill>
                <a:srgbClr val="EC38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rington" panose="04040505050A02020702" pitchFamily="82" charset="0"/>
              <a:ea typeface="黑体" panose="02010609060101010101" pitchFamily="2" charset="-122"/>
            </a:endParaRPr>
          </a:p>
        </p:txBody>
      </p:sp>
      <p:sp>
        <p:nvSpPr>
          <p:cNvPr id="3" name="MsPham5"/>
          <p:cNvSpPr txBox="1"/>
          <p:nvPr/>
        </p:nvSpPr>
        <p:spPr>
          <a:xfrm>
            <a:off x="909122" y="3246534"/>
            <a:ext cx="1069144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A57C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H" panose="020B7200000000000000" pitchFamily="34" charset="0"/>
                <a:ea typeface="黑体" panose="02010609060101010101" pitchFamily="2" charset="-122"/>
              </a:rPr>
              <a:t>I’m from japan</a:t>
            </a:r>
            <a:endParaRPr lang="en-US" altLang="zh-CN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9A57C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H" panose="020B7200000000000000" pitchFamily="34" charset="0"/>
              <a:ea typeface="黑体" panose="02010609060101010101" pitchFamily="2" charset="-122"/>
            </a:endParaRPr>
          </a:p>
        </p:txBody>
      </p:sp>
      <p:sp>
        <p:nvSpPr>
          <p:cNvPr id="4" name="MsPham1690"/>
          <p:cNvSpPr txBox="1"/>
          <p:nvPr/>
        </p:nvSpPr>
        <p:spPr>
          <a:xfrm>
            <a:off x="4024394" y="598917"/>
            <a:ext cx="446090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280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ea typeface="黑体" panose="02010609060101010101" pitchFamily="2" charset="-122"/>
                <a:cs typeface="Arial" panose="020B0604020202020204" pitchFamily="34" charset="0"/>
              </a:rPr>
              <a:t>English grade 4</a:t>
            </a:r>
            <a:endParaRPr lang="zh-CN" altLang="en-US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Revue" panose="020B7200000000000000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9623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ờ của Anh Cờ của Vương Quốc Cờ của Anh - hoài cổ cờ anh png tải về - Miễn  phí trong suốt điện Màu Xanh png Tải về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7899" r="10676" b="15747"/>
          <a:stretch/>
        </p:blipFill>
        <p:spPr bwMode="auto">
          <a:xfrm>
            <a:off x="7977553" y="3760837"/>
            <a:ext cx="2747026" cy="18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80" r="773"/>
          <a:stretch/>
        </p:blipFill>
        <p:spPr>
          <a:xfrm>
            <a:off x="4625422" y="3764363"/>
            <a:ext cx="2737973" cy="1829733"/>
          </a:xfrm>
          <a:prstGeom prst="rect">
            <a:avLst/>
          </a:prstGeom>
        </p:spPr>
      </p:pic>
      <p:pic>
        <p:nvPicPr>
          <p:cNvPr id="4" name="Picture 4" descr="File:Flag of Japan bordered.pn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98" y="3764363"/>
            <a:ext cx="2741023" cy="18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Us flag large 38 stars.png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11" y="770652"/>
            <a:ext cx="2903910" cy="18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421" y="770651"/>
            <a:ext cx="2737974" cy="1826207"/>
          </a:xfrm>
          <a:prstGeom prst="rect">
            <a:avLst/>
          </a:prstGeom>
        </p:spPr>
      </p:pic>
      <p:pic>
        <p:nvPicPr>
          <p:cNvPr id="7" name="Picture 2" descr="Malaysia flag emoji - Malaysia flag PNG Clipart and Transparent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0" b="16154"/>
          <a:stretch/>
        </p:blipFill>
        <p:spPr bwMode="auto">
          <a:xfrm>
            <a:off x="1378897" y="770651"/>
            <a:ext cx="2687624" cy="18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307" y="2574170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307" y="3135045"/>
            <a:ext cx="43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Ma-lay-si-a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1006" y="2574170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1006" y="3135045"/>
            <a:ext cx="43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Việt Nam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7664" y="2574170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7664" y="3135045"/>
            <a:ext cx="43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Mĩ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307" y="5565935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307" y="6063439"/>
            <a:ext cx="43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Nhật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1006" y="5565935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1006" y="6063439"/>
            <a:ext cx="43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Úc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7664" y="5565935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57664" y="6063439"/>
            <a:ext cx="43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Anh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9997" y="308986"/>
            <a:ext cx="221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2593" y="185876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</a:t>
            </a:r>
          </a:p>
        </p:txBody>
      </p:sp>
    </p:spTree>
    <p:extLst>
      <p:ext uri="{BB962C8B-B14F-4D97-AF65-F5344CB8AC3E}">
        <p14:creationId xmlns:p14="http://schemas.microsoft.com/office/powerpoint/2010/main" val="37192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Revue" panose="020B7200000000000000" pitchFamily="34" charset="0"/>
                <a:cs typeface="Arial" panose="020B0604020202020204" pitchFamily="34" charset="0"/>
              </a:rPr>
              <a:t>GRAMMAR</a:t>
            </a:r>
            <a:endParaRPr lang="en-US" sz="7200" b="1" dirty="0"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.VnRevue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18098" y="1789612"/>
            <a:ext cx="4805851" cy="1671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8338" y="408538"/>
            <a:ext cx="550984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Cách hỏi và trả lời bạn từ đâu đến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26772" y="408538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Structures: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8098" y="1801187"/>
            <a:ext cx="4626588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Where are you from?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from + country.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0702" y="1892429"/>
            <a:ext cx="3873176" cy="14784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(Bạn từ đâu đến?) 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(Từ đến từ ______.)</a:t>
            </a:r>
          </a:p>
        </p:txBody>
      </p:sp>
    </p:spTree>
    <p:extLst>
      <p:ext uri="{BB962C8B-B14F-4D97-AF65-F5344CB8AC3E}">
        <p14:creationId xmlns:p14="http://schemas.microsoft.com/office/powerpoint/2010/main" val="40624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s://s.sachmem.vn/public/images/v2/TA4T1SHS/U2-L1-2-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9" y="3274618"/>
            <a:ext cx="2136830" cy="21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.sachmem.vn/public/images/v2/TA4T1SHS/U2-L1-2-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55" y="3274619"/>
            <a:ext cx="2099612" cy="21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s.sachmem.vn/public/images/v2/TA4T1SHS/U2-L1-2-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03" y="3274618"/>
            <a:ext cx="2202282" cy="215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.sachmem.vn/public/images/v2/TA4T1SHS/U2-L1-2-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22" y="3274618"/>
            <a:ext cx="2135546" cy="21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62" y="9219336"/>
            <a:ext cx="86270" cy="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.sachmem.vn/public/characters/Na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8602" y="637702"/>
            <a:ext cx="777240" cy="77724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12" idx="2"/>
          </p:cNvCxnSpPr>
          <p:nvPr/>
        </p:nvCxnSpPr>
        <p:spPr>
          <a:xfrm flipH="1">
            <a:off x="2367185" y="2144909"/>
            <a:ext cx="2509966" cy="106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2"/>
          </p:cNvCxnSpPr>
          <p:nvPr/>
        </p:nvCxnSpPr>
        <p:spPr>
          <a:xfrm flipH="1">
            <a:off x="4877150" y="2144909"/>
            <a:ext cx="1" cy="1008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2"/>
            <a:endCxn id="1027" idx="0"/>
          </p:cNvCxnSpPr>
          <p:nvPr/>
        </p:nvCxnSpPr>
        <p:spPr>
          <a:xfrm>
            <a:off x="4877151" y="2144909"/>
            <a:ext cx="2680093" cy="1129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1028" idx="0"/>
          </p:cNvCxnSpPr>
          <p:nvPr/>
        </p:nvCxnSpPr>
        <p:spPr>
          <a:xfrm>
            <a:off x="4877151" y="2144909"/>
            <a:ext cx="5560344" cy="1129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73410" y="5398387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23561" y="5489827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97656" y="5458801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369721" y="5428868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3410" y="367846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37817" y="767956"/>
            <a:ext cx="4707783" cy="646986"/>
            <a:chOff x="4537817" y="767956"/>
            <a:chExt cx="4707783" cy="646986"/>
          </a:xfrm>
        </p:grpSpPr>
        <p:sp>
          <p:nvSpPr>
            <p:cNvPr id="5" name="Rounded Rectangle 4"/>
            <p:cNvSpPr/>
            <p:nvPr/>
          </p:nvSpPr>
          <p:spPr>
            <a:xfrm>
              <a:off x="4537817" y="767956"/>
              <a:ext cx="4420527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are you from?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264" y="1133751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2548574" y="1497923"/>
            <a:ext cx="4371179" cy="646986"/>
            <a:chOff x="1645060" y="1555193"/>
            <a:chExt cx="4371179" cy="646986"/>
          </a:xfrm>
        </p:grpSpPr>
        <p:sp>
          <p:nvSpPr>
            <p:cNvPr id="12" name="Rounded Rectangle 11"/>
            <p:cNvSpPr/>
            <p:nvPr/>
          </p:nvSpPr>
          <p:spPr>
            <a:xfrm>
              <a:off x="1931034" y="1555193"/>
              <a:ext cx="4085205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I'm from </a:t>
              </a:r>
              <a:r>
                <a:rPr lang="en-US" sz="320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31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00402">
              <a:off x="1645060" y="1780737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52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86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Harrington</vt:lpstr>
      <vt:lpstr>.VnCooperH</vt:lpstr>
      <vt:lpstr>Calibri</vt:lpstr>
      <vt:lpstr>Arial</vt:lpstr>
      <vt:lpstr>.VnRevue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78</cp:revision>
  <dcterms:created xsi:type="dcterms:W3CDTF">2021-05-06T05:21:26Z</dcterms:created>
  <dcterms:modified xsi:type="dcterms:W3CDTF">2022-10-22T01:57:06Z</dcterms:modified>
</cp:coreProperties>
</file>