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8" r:id="rId1"/>
  </p:sldMasterIdLst>
  <p:notesMasterIdLst>
    <p:notesMasterId r:id="rId13"/>
  </p:notesMasterIdLst>
  <p:sldIdLst>
    <p:sldId id="358" r:id="rId2"/>
    <p:sldId id="260" r:id="rId3"/>
    <p:sldId id="257" r:id="rId4"/>
    <p:sldId id="296" r:id="rId5"/>
    <p:sldId id="258" r:id="rId6"/>
    <p:sldId id="363" r:id="rId7"/>
    <p:sldId id="300" r:id="rId8"/>
    <p:sldId id="301" r:id="rId9"/>
    <p:sldId id="303" r:id="rId10"/>
    <p:sldId id="362" r:id="rId11"/>
    <p:sldId id="364" r:id="rId12"/>
  </p:sldIdLst>
  <p:sldSz cx="9144000" cy="6858000" type="screen4x3"/>
  <p:notesSz cx="6858000" cy="9144000"/>
  <p:embeddedFontLst>
    <p:embeddedFont>
      <p:font typeface="Jokerman" panose="04090605060D06020702" pitchFamily="82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Broadway" panose="04040905080B02020502" pitchFamily="82" charset="0"/>
      <p:regular r:id="rId19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788E"/>
    <a:srgbClr val="FF0000"/>
    <a:srgbClr val="FF9966"/>
    <a:srgbClr val="422C16"/>
    <a:srgbClr val="006666"/>
    <a:srgbClr val="0099CC"/>
    <a:srgbClr val="66006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652" autoAdjust="0"/>
  </p:normalViewPr>
  <p:slideViewPr>
    <p:cSldViewPr>
      <p:cViewPr varScale="1">
        <p:scale>
          <a:sx n="69" d="100"/>
          <a:sy n="69" d="100"/>
        </p:scale>
        <p:origin x="135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42F08D-699B-49CF-B643-8DA41F9B324B}" type="datetimeFigureOut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2CE429F-8EF9-46F5-80B6-260B7CAE7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34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43BC5-9AAF-4059-BBFC-75856283DF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914441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7735D-14E7-4806-97D9-1B78A19780B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744628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F4C40-D223-4C33-A1A8-ADD319C0F91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623021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2DE47-EFB3-42F1-A158-D7857B63D80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1208969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45052-6FDF-4231-B09D-9434F0F08B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1926282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5FDF8-5038-4A41-870F-9AAB9E6FBC8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7861359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11975-837D-4B99-A9A4-F826FDA827A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2837299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F3F20-0CB6-4FCE-A2A8-E82849D7130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0619513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BE94E-5AC9-471E-BAA2-793F937BAD2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3725163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AB518-8615-4DA1-BB04-7714550EF08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8228259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18B78-5718-45B4-8776-6230BD92CAB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7657123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D3AD0A1-A069-4249-A06B-500150B60BD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ello%20-%20Family%20Sing%20Along%20-%20Muffin%20Songs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7" Type="http://schemas.openxmlformats.org/officeDocument/2006/relationships/image" Target="../media/image9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g"/><Relationship Id="rId5" Type="http://schemas.openxmlformats.org/officeDocument/2006/relationships/audio" Target="../media/audio4.bin"/><Relationship Id="rId4" Type="http://schemas.openxmlformats.org/officeDocument/2006/relationships/audio" Target="../media/audio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bin"/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8.bin"/><Relationship Id="rId7" Type="http://schemas.openxmlformats.org/officeDocument/2006/relationships/image" Target="../media/image19.jpg"/><Relationship Id="rId2" Type="http://schemas.openxmlformats.org/officeDocument/2006/relationships/audio" Target="../media/audio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1178" y="332656"/>
            <a:ext cx="5211683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UNIT 1. HELLO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</a:endParaRPr>
          </a:p>
          <a:p>
            <a:pPr algn="ctr">
              <a:lnSpc>
                <a:spcPct val="200000"/>
              </a:lnSpc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LESSON 1</a:t>
            </a: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0225"/>
            <a:ext cx="6983412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333" y="1772816"/>
            <a:ext cx="82611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1.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Mai</a:t>
            </a:r>
            <a:r>
              <a:rPr lang="en-US" sz="2800" b="1" dirty="0" smtClean="0"/>
              <a:t>:</a:t>
            </a:r>
            <a:r>
              <a:rPr lang="en-US" sz="2800" dirty="0" smtClean="0"/>
              <a:t>               . </a:t>
            </a:r>
            <a:r>
              <a:rPr lang="en-US" sz="2800" dirty="0"/>
              <a:t>I'm Mai.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Nam:</a:t>
            </a:r>
            <a:r>
              <a:rPr lang="en-US" sz="2800" dirty="0" smtClean="0"/>
              <a:t> Hi, Mai.           Nam.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2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Miss </a:t>
            </a:r>
            <a:r>
              <a:rPr lang="en-US" sz="2800" b="1" dirty="0" err="1"/>
              <a:t>Hien</a:t>
            </a:r>
            <a:r>
              <a:rPr lang="en-US" sz="2800" b="1" dirty="0"/>
              <a:t>:</a:t>
            </a:r>
            <a:r>
              <a:rPr lang="en-US" sz="2800" dirty="0"/>
              <a:t> Hello. </a:t>
            </a:r>
            <a:r>
              <a:rPr lang="en-US" sz="2800" dirty="0" smtClean="0"/>
              <a:t>        </a:t>
            </a:r>
            <a:r>
              <a:rPr lang="en-US" sz="2800" dirty="0"/>
              <a:t> Miss </a:t>
            </a:r>
            <a:r>
              <a:rPr lang="en-US" sz="2800" dirty="0" err="1"/>
              <a:t>Hien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Class:</a:t>
            </a:r>
            <a:r>
              <a:rPr lang="en-US" sz="2800" dirty="0"/>
              <a:t> </a:t>
            </a:r>
            <a:r>
              <a:rPr lang="en-US" sz="2800" dirty="0" smtClean="0"/>
              <a:t>            , </a:t>
            </a:r>
            <a:r>
              <a:rPr lang="en-US" sz="2800" dirty="0"/>
              <a:t>Miss </a:t>
            </a:r>
            <a:r>
              <a:rPr lang="en-US" sz="2800" dirty="0" err="1"/>
              <a:t>Hien</a:t>
            </a:r>
            <a:r>
              <a:rPr lang="en-US" sz="2800" dirty="0"/>
              <a:t>. Nice to meet you.</a:t>
            </a:r>
          </a:p>
          <a:p>
            <a:endParaRPr lang="en-US" sz="2800" dirty="0"/>
          </a:p>
        </p:txBody>
      </p:sp>
      <p:pic>
        <p:nvPicPr>
          <p:cNvPr id="174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84782"/>
            <a:ext cx="1152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87624" y="2564904"/>
            <a:ext cx="1633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Hello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627784" y="3146446"/>
            <a:ext cx="1633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I’m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203848" y="4365104"/>
            <a:ext cx="1633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I’m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596896" y="5085184"/>
            <a:ext cx="1633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Hello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64432" y="342612"/>
            <a:ext cx="2988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Let’s write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131778"/>
            <a:ext cx="1294659" cy="1598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40" y="3322436"/>
            <a:ext cx="1294658" cy="1598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6" y="0"/>
            <a:ext cx="6605780" cy="68921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9931" y="188640"/>
            <a:ext cx="25599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Let’s sing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9303" y="927387"/>
            <a:ext cx="443469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Hello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Hello. I'm Mai.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Hello. I'm Mai.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Hello. I'm Nam.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Hello. I'm Nam.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Hello. I'm Miss </a:t>
            </a:r>
            <a:r>
              <a:rPr lang="en-US" sz="2800" b="1" dirty="0" err="1"/>
              <a:t>Hien</a:t>
            </a:r>
            <a:r>
              <a:rPr lang="en-US" sz="2800" b="1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Hello. I'm Miss </a:t>
            </a:r>
            <a:r>
              <a:rPr lang="en-US" sz="2800" b="1" dirty="0" err="1"/>
              <a:t>Hien</a:t>
            </a:r>
            <a:r>
              <a:rPr lang="en-US" sz="2800" b="1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Nice to meet you.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Nice to meet you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836" y="186141"/>
            <a:ext cx="1849388" cy="1111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62913"/>
            <a:ext cx="1158144" cy="115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9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15888"/>
            <a:ext cx="8964612" cy="6742112"/>
          </a:xfrm>
        </p:spPr>
      </p:pic>
      <p:sp>
        <p:nvSpPr>
          <p:cNvPr id="6" name="Rectangle 5"/>
          <p:cNvSpPr/>
          <p:nvPr/>
        </p:nvSpPr>
        <p:spPr>
          <a:xfrm>
            <a:off x="1228770" y="428604"/>
            <a:ext cx="6024406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WARM UP</a:t>
            </a:r>
          </a:p>
        </p:txBody>
      </p:sp>
      <p:pic>
        <p:nvPicPr>
          <p:cNvPr id="30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76700"/>
            <a:ext cx="50673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100811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66" y="2780928"/>
            <a:ext cx="44291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262" y="3002384"/>
            <a:ext cx="4429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20888"/>
            <a:ext cx="4429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45224"/>
            <a:ext cx="4413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 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1" y="1953221"/>
            <a:ext cx="4413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43" y="2281238"/>
            <a:ext cx="441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19" y="2501901"/>
            <a:ext cx="2324100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757" y="2280444"/>
            <a:ext cx="2324100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ular Callout 5"/>
          <p:cNvSpPr/>
          <p:nvPr/>
        </p:nvSpPr>
        <p:spPr>
          <a:xfrm>
            <a:off x="741776" y="692696"/>
            <a:ext cx="3614200" cy="1260525"/>
          </a:xfrm>
          <a:prstGeom prst="wedgeRoundRectCallout">
            <a:avLst>
              <a:gd name="adj1" fmla="val -43562"/>
              <a:gd name="adj2" fmla="val 864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Hello , I’m  </a:t>
            </a:r>
            <a:r>
              <a:rPr lang="en-US" sz="2800" b="1" dirty="0" smtClean="0"/>
              <a:t>o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92419" y="1092125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Miss </a:t>
            </a:r>
            <a:r>
              <a:rPr lang="en-US" sz="2400" b="1" dirty="0" err="1" smtClean="0">
                <a:solidFill>
                  <a:srgbClr val="FF0000"/>
                </a:solidFill>
              </a:rPr>
              <a:t>Hien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5529800" y="798463"/>
            <a:ext cx="3614200" cy="1260525"/>
          </a:xfrm>
          <a:prstGeom prst="wedgeRoundRectCallout">
            <a:avLst>
              <a:gd name="adj1" fmla="val 1655"/>
              <a:gd name="adj2" fmla="val 895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Hello , 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I’m   </a:t>
            </a:r>
            <a:r>
              <a:rPr lang="en-US" sz="2800" b="1" dirty="0" smtClean="0"/>
              <a:t>o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732240" y="974152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Miss </a:t>
            </a:r>
            <a:r>
              <a:rPr lang="en-US" sz="2400" b="1" dirty="0" err="1" smtClean="0">
                <a:solidFill>
                  <a:srgbClr val="FF0000"/>
                </a:solidFill>
              </a:rPr>
              <a:t>Hien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3783" y="1442297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Nam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038"/>
            <a:ext cx="118745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5616" y="980728"/>
            <a:ext cx="61214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Hello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Hi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meet</a:t>
            </a:r>
            <a:endParaRPr lang="en-US" sz="2800" dirty="0"/>
          </a:p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2. Model sentence</a:t>
            </a:r>
            <a:endParaRPr lang="en-US" sz="2800" dirty="0"/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Hello, I’m </a:t>
            </a:r>
            <a:r>
              <a:rPr lang="en-US" sz="2800" b="1" u="sng" dirty="0" smtClean="0">
                <a:solidFill>
                  <a:srgbClr val="FF0000"/>
                </a:solidFill>
              </a:rPr>
              <a:t>Miss </a:t>
            </a:r>
            <a:r>
              <a:rPr lang="en-US" sz="2800" b="1" u="sng" dirty="0" err="1" smtClean="0">
                <a:solidFill>
                  <a:srgbClr val="FF0000"/>
                </a:solidFill>
              </a:rPr>
              <a:t>Hien</a:t>
            </a:r>
            <a:endParaRPr lang="en-US" sz="2800" b="1" u="sng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dirty="0"/>
              <a:t>Hello, </a:t>
            </a:r>
            <a:r>
              <a:rPr lang="en-US" sz="2800" b="1" u="sng" dirty="0" smtClean="0">
                <a:solidFill>
                  <a:srgbClr val="FF0000"/>
                </a:solidFill>
              </a:rPr>
              <a:t>Miss </a:t>
            </a:r>
            <a:r>
              <a:rPr lang="en-US" sz="2800" b="1" u="sng" dirty="0" err="1" smtClean="0">
                <a:solidFill>
                  <a:srgbClr val="FF0000"/>
                </a:solidFill>
              </a:rPr>
              <a:t>Hien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/>
              <a:t>. </a:t>
            </a:r>
            <a:r>
              <a:rPr lang="en-US" sz="2800" b="1" dirty="0" smtClean="0"/>
              <a:t>I’m </a:t>
            </a:r>
            <a:r>
              <a:rPr lang="en-US" sz="2800" b="1" u="sng" dirty="0" smtClean="0">
                <a:solidFill>
                  <a:srgbClr val="FF0000"/>
                </a:solidFill>
              </a:rPr>
              <a:t>Nam.</a:t>
            </a:r>
            <a:endParaRPr lang="en-US" sz="2800" b="1" u="sng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sz="2800" u="sng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72816"/>
            <a:ext cx="1667494" cy="20593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777563"/>
            <a:ext cx="1667494" cy="20593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8" y="-11027"/>
            <a:ext cx="9036050" cy="3335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66246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5084763"/>
            <a:ext cx="6192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Gợi ý hoạt động: </a:t>
            </a:r>
            <a:r>
              <a:rPr lang="en-US"/>
              <a:t>chia lớp thành 2 đội, chơi  với bóng và thẻ nhân vật. 1đội truyền bóng, 1 đội truyền tranh, nhạc  dừng, bóng và tranh ở tay ai thì bạn đó giới thiệu nhân vật trong tranh và đáp lại lời giới thiẹu theo mẫu câu.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6315" y="614791"/>
            <a:ext cx="2231454" cy="2410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9071" y="707167"/>
            <a:ext cx="2231454" cy="2410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10-Point Star 2"/>
          <p:cNvSpPr/>
          <p:nvPr/>
        </p:nvSpPr>
        <p:spPr>
          <a:xfrm>
            <a:off x="179512" y="1340768"/>
            <a:ext cx="1296987" cy="1143000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5138111" y="0"/>
            <a:ext cx="39090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LISTEN AND TICK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10" name="10-Point Star 9"/>
          <p:cNvSpPr/>
          <p:nvPr/>
        </p:nvSpPr>
        <p:spPr>
          <a:xfrm>
            <a:off x="155093" y="4005064"/>
            <a:ext cx="1296987" cy="1143000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2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374" y="3717032"/>
            <a:ext cx="2111336" cy="2410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9558" y="3681786"/>
            <a:ext cx="2166253" cy="2410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ctangle 4"/>
          <p:cNvSpPr/>
          <p:nvPr/>
        </p:nvSpPr>
        <p:spPr>
          <a:xfrm>
            <a:off x="1979712" y="3212976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96136" y="3212976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1720" y="6271249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39110" y="6271249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110" y="3088723"/>
            <a:ext cx="632619" cy="6052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23" y="6141925"/>
            <a:ext cx="632619" cy="60526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627784" y="3177730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723662" y="6336868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515174" y="3212976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30" name="Oval 29"/>
          <p:cNvSpPr/>
          <p:nvPr/>
        </p:nvSpPr>
        <p:spPr>
          <a:xfrm>
            <a:off x="6601358" y="6310064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2690</Template>
  <TotalTime>5964</TotalTime>
  <Words>133</Words>
  <Application>Microsoft Office PowerPoint</Application>
  <PresentationFormat>On-screen Show (4:3)</PresentationFormat>
  <Paragraphs>45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Jokerman</vt:lpstr>
      <vt:lpstr>Calibri</vt:lpstr>
      <vt:lpstr>Broadway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0986080588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E3-U1-L1-JESS</dc:title>
  <dc:creator>JESSICA LEE</dc:creator>
  <cp:lastModifiedBy>Ms Lien</cp:lastModifiedBy>
  <cp:revision>837</cp:revision>
  <dcterms:created xsi:type="dcterms:W3CDTF">2010-05-23T14:28:12Z</dcterms:created>
  <dcterms:modified xsi:type="dcterms:W3CDTF">2020-11-30T12:52:22Z</dcterms:modified>
</cp:coreProperties>
</file>