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282" r:id="rId2"/>
    <p:sldId id="258" r:id="rId3"/>
    <p:sldId id="300" r:id="rId4"/>
    <p:sldId id="305" r:id="rId5"/>
    <p:sldId id="306" r:id="rId6"/>
    <p:sldId id="307" r:id="rId7"/>
    <p:sldId id="301" r:id="rId8"/>
    <p:sldId id="309" r:id="rId9"/>
    <p:sldId id="312" r:id="rId10"/>
    <p:sldId id="313" r:id="rId11"/>
    <p:sldId id="314" r:id="rId12"/>
    <p:sldId id="315" r:id="rId13"/>
    <p:sldId id="316" r:id="rId14"/>
    <p:sldId id="302" r:id="rId15"/>
    <p:sldId id="303" r:id="rId16"/>
    <p:sldId id="304" r:id="rId17"/>
    <p:sldId id="317" r:id="rId18"/>
    <p:sldId id="318" r:id="rId19"/>
    <p:sldId id="325" r:id="rId20"/>
    <p:sldId id="322" r:id="rId21"/>
    <p:sldId id="324" r:id="rId22"/>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VnArial" pitchFamily="34" charset="0"/>
        <a:ea typeface="+mn-ea"/>
        <a:cs typeface="+mn-cs"/>
      </a:defRPr>
    </a:lvl1pPr>
    <a:lvl2pPr marL="457200" algn="l" rtl="0" eaLnBrk="0" fontAlgn="base" hangingPunct="0">
      <a:spcBef>
        <a:spcPct val="0"/>
      </a:spcBef>
      <a:spcAft>
        <a:spcPct val="0"/>
      </a:spcAft>
      <a:defRPr kern="1200">
        <a:solidFill>
          <a:schemeClr val="tx1"/>
        </a:solidFill>
        <a:latin typeface=".VnArial" pitchFamily="34" charset="0"/>
        <a:ea typeface="+mn-ea"/>
        <a:cs typeface="+mn-cs"/>
      </a:defRPr>
    </a:lvl2pPr>
    <a:lvl3pPr marL="914400" algn="l" rtl="0" eaLnBrk="0" fontAlgn="base" hangingPunct="0">
      <a:spcBef>
        <a:spcPct val="0"/>
      </a:spcBef>
      <a:spcAft>
        <a:spcPct val="0"/>
      </a:spcAft>
      <a:defRPr kern="1200">
        <a:solidFill>
          <a:schemeClr val="tx1"/>
        </a:solidFill>
        <a:latin typeface=".VnArial" pitchFamily="34" charset="0"/>
        <a:ea typeface="+mn-ea"/>
        <a:cs typeface="+mn-cs"/>
      </a:defRPr>
    </a:lvl3pPr>
    <a:lvl4pPr marL="1371600" algn="l" rtl="0" eaLnBrk="0" fontAlgn="base" hangingPunct="0">
      <a:spcBef>
        <a:spcPct val="0"/>
      </a:spcBef>
      <a:spcAft>
        <a:spcPct val="0"/>
      </a:spcAft>
      <a:defRPr kern="1200">
        <a:solidFill>
          <a:schemeClr val="tx1"/>
        </a:solidFill>
        <a:latin typeface=".VnArial" pitchFamily="34" charset="0"/>
        <a:ea typeface="+mn-ea"/>
        <a:cs typeface="+mn-cs"/>
      </a:defRPr>
    </a:lvl4pPr>
    <a:lvl5pPr marL="1828800" algn="l" rtl="0" eaLnBrk="0" fontAlgn="base" hangingPunct="0">
      <a:spcBef>
        <a:spcPct val="0"/>
      </a:spcBef>
      <a:spcAft>
        <a:spcPct val="0"/>
      </a:spcAft>
      <a:defRPr kern="1200">
        <a:solidFill>
          <a:schemeClr val="tx1"/>
        </a:solidFill>
        <a:latin typeface=".VnArial" pitchFamily="34" charset="0"/>
        <a:ea typeface="+mn-ea"/>
        <a:cs typeface="+mn-cs"/>
      </a:defRPr>
    </a:lvl5pPr>
    <a:lvl6pPr marL="2286000" algn="l" defTabSz="914400" rtl="0" eaLnBrk="1" latinLnBrk="0" hangingPunct="1">
      <a:defRPr kern="1200">
        <a:solidFill>
          <a:schemeClr val="tx1"/>
        </a:solidFill>
        <a:latin typeface=".VnArial" pitchFamily="34" charset="0"/>
        <a:ea typeface="+mn-ea"/>
        <a:cs typeface="+mn-cs"/>
      </a:defRPr>
    </a:lvl6pPr>
    <a:lvl7pPr marL="2743200" algn="l" defTabSz="914400" rtl="0" eaLnBrk="1" latinLnBrk="0" hangingPunct="1">
      <a:defRPr kern="1200">
        <a:solidFill>
          <a:schemeClr val="tx1"/>
        </a:solidFill>
        <a:latin typeface=".VnArial" pitchFamily="34" charset="0"/>
        <a:ea typeface="+mn-ea"/>
        <a:cs typeface="+mn-cs"/>
      </a:defRPr>
    </a:lvl7pPr>
    <a:lvl8pPr marL="3200400" algn="l" defTabSz="914400" rtl="0" eaLnBrk="1" latinLnBrk="0" hangingPunct="1">
      <a:defRPr kern="1200">
        <a:solidFill>
          <a:schemeClr val="tx1"/>
        </a:solidFill>
        <a:latin typeface=".VnArial" pitchFamily="34" charset="0"/>
        <a:ea typeface="+mn-ea"/>
        <a:cs typeface="+mn-cs"/>
      </a:defRPr>
    </a:lvl8pPr>
    <a:lvl9pPr marL="3657600" algn="l" defTabSz="914400" rtl="0" eaLnBrk="1" latinLnBrk="0" hangingPunct="1">
      <a:defRPr kern="1200">
        <a:solidFill>
          <a:schemeClr val="tx1"/>
        </a:solidFill>
        <a:latin typeface=".Vn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0000"/>
    <a:srgbClr val="CCCCFF"/>
    <a:srgbClr val="CCCC00"/>
    <a:srgbClr val="0000FF"/>
    <a:srgbClr val="FFFF9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92" autoAdjust="0"/>
    <p:restoredTop sz="94673" autoAdjust="0"/>
  </p:normalViewPr>
  <p:slideViewPr>
    <p:cSldViewPr snapToGrid="0">
      <p:cViewPr>
        <p:scale>
          <a:sx n="50" d="100"/>
          <a:sy n="50" d="100"/>
        </p:scale>
        <p:origin x="-1710"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vi-VN" noProof="0" smtClean="0"/>
              <a:t>Click to edit Master title style</a:t>
            </a:r>
          </a:p>
        </p:txBody>
      </p:sp>
      <p:sp>
        <p:nvSpPr>
          <p:cNvPr id="358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vi-VN" noProof="0" smtClean="0"/>
              <a:t>Click to edit Master subtitle style</a:t>
            </a:r>
          </a:p>
        </p:txBody>
      </p:sp>
      <p:sp>
        <p:nvSpPr>
          <p:cNvPr id="35844" name="Rectangle 4"/>
          <p:cNvSpPr>
            <a:spLocks noGrp="1" noChangeArrowheads="1"/>
          </p:cNvSpPr>
          <p:nvPr>
            <p:ph type="dt" sz="quarter" idx="2"/>
          </p:nvPr>
        </p:nvSpPr>
        <p:spPr/>
        <p:txBody>
          <a:bodyPr/>
          <a:lstStyle>
            <a:lvl1pPr>
              <a:defRPr/>
            </a:lvl1pPr>
          </a:lstStyle>
          <a:p>
            <a:endParaRPr lang="en-US" altLang="vi-VN"/>
          </a:p>
        </p:txBody>
      </p:sp>
      <p:sp>
        <p:nvSpPr>
          <p:cNvPr id="35845" name="Rectangle 5"/>
          <p:cNvSpPr>
            <a:spLocks noGrp="1" noChangeArrowheads="1"/>
          </p:cNvSpPr>
          <p:nvPr>
            <p:ph type="ftr" sz="quarter" idx="3"/>
          </p:nvPr>
        </p:nvSpPr>
        <p:spPr/>
        <p:txBody>
          <a:bodyPr/>
          <a:lstStyle>
            <a:lvl1pPr>
              <a:defRPr/>
            </a:lvl1pPr>
          </a:lstStyle>
          <a:p>
            <a:endParaRPr lang="en-US" altLang="vi-VN"/>
          </a:p>
        </p:txBody>
      </p:sp>
      <p:sp>
        <p:nvSpPr>
          <p:cNvPr id="35846" name="Rectangle 6"/>
          <p:cNvSpPr>
            <a:spLocks noGrp="1" noChangeArrowheads="1"/>
          </p:cNvSpPr>
          <p:nvPr>
            <p:ph type="sldNum" sz="quarter" idx="4"/>
          </p:nvPr>
        </p:nvSpPr>
        <p:spPr/>
        <p:txBody>
          <a:bodyPr/>
          <a:lstStyle>
            <a:lvl1pPr>
              <a:defRPr/>
            </a:lvl1pPr>
          </a:lstStyle>
          <a:p>
            <a:fld id="{F612F743-76CF-46AC-A57B-79266EDA9775}" type="slidenum">
              <a:rPr lang="en-US" altLang="vi-VN"/>
              <a:pPr/>
              <a:t>‹#›</a:t>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4C46A92A-60B1-4071-B25A-FD45F6FF3607}" type="slidenum">
              <a:rPr lang="en-US" altLang="vi-VN"/>
              <a:pPr/>
              <a:t>‹#›</a:t>
            </a:fld>
            <a:endParaRPr lang="en-US" altLang="vi-VN"/>
          </a:p>
        </p:txBody>
      </p:sp>
    </p:spTree>
    <p:extLst>
      <p:ext uri="{BB962C8B-B14F-4D97-AF65-F5344CB8AC3E}">
        <p14:creationId xmlns:p14="http://schemas.microsoft.com/office/powerpoint/2010/main" val="14965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8D49FA7B-74CB-4E86-BD7A-4F9F6A9A6926}" type="slidenum">
              <a:rPr lang="en-US" altLang="vi-VN"/>
              <a:pPr/>
              <a:t>‹#›</a:t>
            </a:fld>
            <a:endParaRPr lang="en-US" altLang="vi-VN"/>
          </a:p>
        </p:txBody>
      </p:sp>
    </p:spTree>
    <p:extLst>
      <p:ext uri="{BB962C8B-B14F-4D97-AF65-F5344CB8AC3E}">
        <p14:creationId xmlns:p14="http://schemas.microsoft.com/office/powerpoint/2010/main" val="336383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EC30020-B736-4C84-998D-9B6BABC0DE31}" type="slidenum">
              <a:rPr lang="en-US" altLang="vi-VN"/>
              <a:pPr/>
              <a:t>‹#›</a:t>
            </a:fld>
            <a:endParaRPr lang="en-US" altLang="vi-VN"/>
          </a:p>
        </p:txBody>
      </p:sp>
    </p:spTree>
    <p:extLst>
      <p:ext uri="{BB962C8B-B14F-4D97-AF65-F5344CB8AC3E}">
        <p14:creationId xmlns:p14="http://schemas.microsoft.com/office/powerpoint/2010/main" val="420167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63DB9B7-A0C7-42DA-BB16-D2AA8F25CBBD}" type="slidenum">
              <a:rPr lang="en-US" altLang="vi-VN"/>
              <a:pPr/>
              <a:t>‹#›</a:t>
            </a:fld>
            <a:endParaRPr lang="en-US" altLang="vi-VN"/>
          </a:p>
        </p:txBody>
      </p:sp>
    </p:spTree>
    <p:extLst>
      <p:ext uri="{BB962C8B-B14F-4D97-AF65-F5344CB8AC3E}">
        <p14:creationId xmlns:p14="http://schemas.microsoft.com/office/powerpoint/2010/main" val="116219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9C1A97B-4F5A-48A2-B63E-412EECED7E5A}" type="slidenum">
              <a:rPr lang="en-US" altLang="vi-VN"/>
              <a:pPr/>
              <a:t>‹#›</a:t>
            </a:fld>
            <a:endParaRPr lang="en-US" altLang="vi-VN"/>
          </a:p>
        </p:txBody>
      </p:sp>
    </p:spTree>
    <p:extLst>
      <p:ext uri="{BB962C8B-B14F-4D97-AF65-F5344CB8AC3E}">
        <p14:creationId xmlns:p14="http://schemas.microsoft.com/office/powerpoint/2010/main" val="121171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3915F048-F2B9-4874-95B4-3F7131944EF1}" type="slidenum">
              <a:rPr lang="en-US" altLang="vi-VN"/>
              <a:pPr/>
              <a:t>‹#›</a:t>
            </a:fld>
            <a:endParaRPr lang="en-US" altLang="vi-VN"/>
          </a:p>
        </p:txBody>
      </p:sp>
    </p:spTree>
    <p:extLst>
      <p:ext uri="{BB962C8B-B14F-4D97-AF65-F5344CB8AC3E}">
        <p14:creationId xmlns:p14="http://schemas.microsoft.com/office/powerpoint/2010/main" val="374020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4CCBDAE4-76BE-4D3E-A2EC-C9E6B4950A7C}" type="slidenum">
              <a:rPr lang="en-US" altLang="vi-VN"/>
              <a:pPr/>
              <a:t>‹#›</a:t>
            </a:fld>
            <a:endParaRPr lang="en-US" altLang="vi-VN"/>
          </a:p>
        </p:txBody>
      </p:sp>
    </p:spTree>
    <p:extLst>
      <p:ext uri="{BB962C8B-B14F-4D97-AF65-F5344CB8AC3E}">
        <p14:creationId xmlns:p14="http://schemas.microsoft.com/office/powerpoint/2010/main" val="333801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132727A5-641E-4656-9F2D-B3A5272C7F60}" type="slidenum">
              <a:rPr lang="en-US" altLang="vi-VN"/>
              <a:pPr/>
              <a:t>‹#›</a:t>
            </a:fld>
            <a:endParaRPr lang="en-US" altLang="vi-VN"/>
          </a:p>
        </p:txBody>
      </p:sp>
    </p:spTree>
    <p:extLst>
      <p:ext uri="{BB962C8B-B14F-4D97-AF65-F5344CB8AC3E}">
        <p14:creationId xmlns:p14="http://schemas.microsoft.com/office/powerpoint/2010/main" val="309004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4923C3D2-EB8E-4A9F-986C-BA004A05BC90}" type="slidenum">
              <a:rPr lang="en-US" altLang="vi-VN"/>
              <a:pPr/>
              <a:t>‹#›</a:t>
            </a:fld>
            <a:endParaRPr lang="en-US" altLang="vi-VN"/>
          </a:p>
        </p:txBody>
      </p:sp>
    </p:spTree>
    <p:extLst>
      <p:ext uri="{BB962C8B-B14F-4D97-AF65-F5344CB8AC3E}">
        <p14:creationId xmlns:p14="http://schemas.microsoft.com/office/powerpoint/2010/main" val="161359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FBCA14B9-9693-4491-9545-16D0862876C7}" type="slidenum">
              <a:rPr lang="en-US" altLang="vi-VN"/>
              <a:pPr/>
              <a:t>‹#›</a:t>
            </a:fld>
            <a:endParaRPr lang="en-US" altLang="vi-VN"/>
          </a:p>
        </p:txBody>
      </p:sp>
    </p:spTree>
    <p:extLst>
      <p:ext uri="{BB962C8B-B14F-4D97-AF65-F5344CB8AC3E}">
        <p14:creationId xmlns:p14="http://schemas.microsoft.com/office/powerpoint/2010/main" val="19177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19FF0AE9-3983-47E1-B830-2B5A610FCD4F}" type="slidenum">
              <a:rPr lang="en-US" altLang="vi-VN"/>
              <a:pPr/>
              <a:t>‹#›</a:t>
            </a:fld>
            <a:endParaRPr lang="en-US" altLang="vi-VN"/>
          </a:p>
        </p:txBody>
      </p:sp>
    </p:spTree>
    <p:extLst>
      <p:ext uri="{BB962C8B-B14F-4D97-AF65-F5344CB8AC3E}">
        <p14:creationId xmlns:p14="http://schemas.microsoft.com/office/powerpoint/2010/main" val="25920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230362B5-9E19-4BA2-89FB-75384AE5062C}" type="slidenum">
              <a:rPr lang="en-US" altLang="vi-VN"/>
              <a:pPr/>
              <a:t>‹#›</a:t>
            </a:fld>
            <a:endParaRPr lang="en-US" altLang="vi-VN"/>
          </a:p>
        </p:txBody>
      </p:sp>
    </p:spTree>
    <p:extLst>
      <p:ext uri="{BB962C8B-B14F-4D97-AF65-F5344CB8AC3E}">
        <p14:creationId xmlns:p14="http://schemas.microsoft.com/office/powerpoint/2010/main" val="102269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481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ltLang="vi-VN"/>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ltLang="vi-VN"/>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7B239E85-8318-4EAC-AAFD-E14F7E1F08A4}" type="slidenum">
              <a:rPr lang="en-US" altLang="vi-VN"/>
              <a:pPr/>
              <a:t>‹#›</a:t>
            </a:fld>
            <a:endParaRPr lang="en-US" altLang="vi-VN"/>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0.wmf"/><Relationship Id="rId2" Type="http://schemas.openxmlformats.org/officeDocument/2006/relationships/audio" Target="file:///D:\DaoDuc\TDNayLaCuaChungMinh.MP3"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6" name="WordArt 8"/>
          <p:cNvSpPr>
            <a:spLocks noChangeArrowheads="1" noChangeShapeType="1" noTextEdit="1"/>
          </p:cNvSpPr>
          <p:nvPr/>
        </p:nvSpPr>
        <p:spPr bwMode="auto">
          <a:xfrm>
            <a:off x="2543175" y="3135313"/>
            <a:ext cx="3886200" cy="8302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417"/>
              </a:avLst>
            </a:prstTxWarp>
            <a:scene3d>
              <a:camera prst="legacyObliqueTopLeft"/>
              <a:lightRig rig="legacyFlat3" dir="t"/>
            </a:scene3d>
            <a:sp3d extrusionH="430200" prstMaterial="legacyMatte">
              <a:extrusionClr>
                <a:srgbClr val="FF0066"/>
              </a:extrusionClr>
            </a:sp3d>
          </a:bodyPr>
          <a:lstStyle/>
          <a:p>
            <a:pPr algn="ctr"/>
            <a:r>
              <a:rPr lang="vi-VN" sz="3600" b="1" i="1" kern="10">
                <a:ln w="9525">
                  <a:round/>
                  <a:headEnd/>
                  <a:tailEnd/>
                </a:ln>
                <a:gradFill rotWithShape="1">
                  <a:gsLst>
                    <a:gs pos="0">
                      <a:srgbClr val="FF0066"/>
                    </a:gs>
                    <a:gs pos="100000">
                      <a:srgbClr val="9BF10F"/>
                    </a:gs>
                  </a:gsLst>
                  <a:lin ang="5400000" scaled="1"/>
                </a:gradFill>
                <a:latin typeface="Times New Roman"/>
                <a:cs typeface="Times New Roman"/>
              </a:rPr>
              <a:t>TNXH 3</a:t>
            </a:r>
          </a:p>
        </p:txBody>
      </p:sp>
      <p:pic>
        <p:nvPicPr>
          <p:cNvPr id="73738" name="Picture 10" descr="03392311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4587875"/>
            <a:ext cx="762000" cy="1362075"/>
          </a:xfrm>
          <a:prstGeom prst="rect">
            <a:avLst/>
          </a:prstGeom>
          <a:noFill/>
          <a:extLst>
            <a:ext uri="{909E8E84-426E-40DD-AFC4-6F175D3DCCD1}">
              <a14:hiddenFill xmlns:a14="http://schemas.microsoft.com/office/drawing/2010/main">
                <a:solidFill>
                  <a:srgbClr val="FFFFFF"/>
                </a:solidFill>
              </a14:hiddenFill>
            </a:ext>
          </a:extLst>
        </p:spPr>
      </p:pic>
      <p:sp>
        <p:nvSpPr>
          <p:cNvPr id="73742" name="Text Box 14"/>
          <p:cNvSpPr txBox="1">
            <a:spLocks noChangeArrowheads="1"/>
          </p:cNvSpPr>
          <p:nvPr/>
        </p:nvSpPr>
        <p:spPr bwMode="auto">
          <a:xfrm>
            <a:off x="228600" y="1344613"/>
            <a:ext cx="89154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970" tIns="63987" rIns="127970" bIns="63987">
            <a:spAutoFit/>
          </a:bodyPr>
          <a:lstStyle>
            <a:lvl1pPr defTabSz="1279525">
              <a:defRPr>
                <a:solidFill>
                  <a:schemeClr val="tx1"/>
                </a:solidFill>
                <a:latin typeface="Arial" charset="0"/>
              </a:defRPr>
            </a:lvl1pPr>
            <a:lvl2pPr marL="639763" defTabSz="1279525">
              <a:defRPr>
                <a:solidFill>
                  <a:schemeClr val="tx1"/>
                </a:solidFill>
                <a:latin typeface="Arial" charset="0"/>
              </a:defRPr>
            </a:lvl2pPr>
            <a:lvl3pPr marL="1279525" defTabSz="1279525">
              <a:defRPr>
                <a:solidFill>
                  <a:schemeClr val="tx1"/>
                </a:solidFill>
                <a:latin typeface="Arial" charset="0"/>
              </a:defRPr>
            </a:lvl3pPr>
            <a:lvl4pPr marL="1920875" defTabSz="1279525">
              <a:defRPr>
                <a:solidFill>
                  <a:schemeClr val="tx1"/>
                </a:solidFill>
                <a:latin typeface="Arial" charset="0"/>
              </a:defRPr>
            </a:lvl4pPr>
            <a:lvl5pPr marL="2560638" defTabSz="1279525">
              <a:defRPr>
                <a:solidFill>
                  <a:schemeClr val="tx1"/>
                </a:solidFill>
                <a:latin typeface="Arial" charset="0"/>
              </a:defRPr>
            </a:lvl5pPr>
            <a:lvl6pPr marL="3017838" defTabSz="1279525" fontAlgn="base">
              <a:spcBef>
                <a:spcPct val="0"/>
              </a:spcBef>
              <a:spcAft>
                <a:spcPct val="0"/>
              </a:spcAft>
              <a:defRPr>
                <a:solidFill>
                  <a:schemeClr val="tx1"/>
                </a:solidFill>
                <a:latin typeface="Arial" charset="0"/>
              </a:defRPr>
            </a:lvl6pPr>
            <a:lvl7pPr marL="3475038" defTabSz="1279525" fontAlgn="base">
              <a:spcBef>
                <a:spcPct val="0"/>
              </a:spcBef>
              <a:spcAft>
                <a:spcPct val="0"/>
              </a:spcAft>
              <a:defRPr>
                <a:solidFill>
                  <a:schemeClr val="tx1"/>
                </a:solidFill>
                <a:latin typeface="Arial" charset="0"/>
              </a:defRPr>
            </a:lvl7pPr>
            <a:lvl8pPr marL="3932238" defTabSz="1279525" fontAlgn="base">
              <a:spcBef>
                <a:spcPct val="0"/>
              </a:spcBef>
              <a:spcAft>
                <a:spcPct val="0"/>
              </a:spcAft>
              <a:defRPr>
                <a:solidFill>
                  <a:schemeClr val="tx1"/>
                </a:solidFill>
                <a:latin typeface="Arial" charset="0"/>
              </a:defRPr>
            </a:lvl8pPr>
            <a:lvl9pPr marL="4389438" defTabSz="1279525" fontAlgn="base">
              <a:spcBef>
                <a:spcPct val="0"/>
              </a:spcBef>
              <a:spcAft>
                <a:spcPct val="0"/>
              </a:spcAft>
              <a:defRPr>
                <a:solidFill>
                  <a:schemeClr val="tx1"/>
                </a:solidFill>
                <a:latin typeface="Arial" charset="0"/>
              </a:defRPr>
            </a:lvl9pPr>
          </a:lstStyle>
          <a:p>
            <a:pPr algn="ctr">
              <a:spcBef>
                <a:spcPct val="50000"/>
              </a:spcBef>
            </a:pPr>
            <a:r>
              <a:rPr lang="en-US" altLang="vi-VN" sz="2600" b="1">
                <a:solidFill>
                  <a:srgbClr val="FF0000"/>
                </a:solidFill>
                <a:latin typeface=".VnTimeH" pitchFamily="34" charset="0"/>
              </a:rPr>
              <a:t>NhiÖt liÖt Chµo mõng c¸c thÇy c« gi¸o</a:t>
            </a:r>
            <a:r>
              <a:rPr lang="en-US" altLang="vi-VN" sz="2600" b="1">
                <a:latin typeface=".VnTimeH" pitchFamily="34" charset="0"/>
              </a:rPr>
              <a:t> </a:t>
            </a:r>
          </a:p>
          <a:p>
            <a:pPr algn="ctr">
              <a:spcBef>
                <a:spcPct val="50000"/>
              </a:spcBef>
            </a:pPr>
            <a:r>
              <a:rPr lang="en-US" altLang="vi-VN" sz="2800" b="1">
                <a:solidFill>
                  <a:srgbClr val="0000FF"/>
                </a:solidFill>
                <a:latin typeface=".VnTimeH" pitchFamily="34" charset="0"/>
              </a:rPr>
              <a:t>VÒ Dù chuyªn ®Ò</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childTnLst>
                                </p:cTn>
                              </p:par>
                              <p:par>
                                <p:cTn id="9" presetID="54" presetClass="entr" presetSubtype="0" accel="100000" fill="hold" grpId="1" nodeType="withEffect">
                                  <p:stCondLst>
                                    <p:cond delay="0"/>
                                  </p:stCondLst>
                                  <p:childTnLst>
                                    <p:set>
                                      <p:cBhvr>
                                        <p:cTn id="10" dur="1" fill="hold">
                                          <p:stCondLst>
                                            <p:cond delay="0"/>
                                          </p:stCondLst>
                                        </p:cTn>
                                        <p:tgtEl>
                                          <p:spTgt spid="73736"/>
                                        </p:tgtEl>
                                        <p:attrNameLst>
                                          <p:attrName>style.visibility</p:attrName>
                                        </p:attrNameLst>
                                      </p:cBhvr>
                                      <p:to>
                                        <p:strVal val="visible"/>
                                      </p:to>
                                    </p:set>
                                    <p:anim calcmode="lin" valueType="num">
                                      <p:cBhvr>
                                        <p:cTn id="11" dur="500" fill="hold"/>
                                        <p:tgtEl>
                                          <p:spTgt spid="73736"/>
                                        </p:tgtEl>
                                        <p:attrNameLst>
                                          <p:attrName>ppt_w</p:attrName>
                                        </p:attrNameLst>
                                      </p:cBhvr>
                                      <p:tavLst>
                                        <p:tav tm="0">
                                          <p:val>
                                            <p:strVal val="#ppt_w*0.05"/>
                                          </p:val>
                                        </p:tav>
                                        <p:tav tm="100000">
                                          <p:val>
                                            <p:strVal val="#ppt_w"/>
                                          </p:val>
                                        </p:tav>
                                      </p:tavLst>
                                    </p:anim>
                                    <p:anim calcmode="lin" valueType="num">
                                      <p:cBhvr>
                                        <p:cTn id="12" dur="500" fill="hold"/>
                                        <p:tgtEl>
                                          <p:spTgt spid="73736"/>
                                        </p:tgtEl>
                                        <p:attrNameLst>
                                          <p:attrName>ppt_h</p:attrName>
                                        </p:attrNameLst>
                                      </p:cBhvr>
                                      <p:tavLst>
                                        <p:tav tm="0">
                                          <p:val>
                                            <p:strVal val="#ppt_h"/>
                                          </p:val>
                                        </p:tav>
                                        <p:tav tm="100000">
                                          <p:val>
                                            <p:strVal val="#ppt_h"/>
                                          </p:val>
                                        </p:tav>
                                      </p:tavLst>
                                    </p:anim>
                                    <p:anim calcmode="lin" valueType="num">
                                      <p:cBhvr>
                                        <p:cTn id="13" dur="500" fill="hold"/>
                                        <p:tgtEl>
                                          <p:spTgt spid="73736"/>
                                        </p:tgtEl>
                                        <p:attrNameLst>
                                          <p:attrName>ppt_x</p:attrName>
                                        </p:attrNameLst>
                                      </p:cBhvr>
                                      <p:tavLst>
                                        <p:tav tm="0">
                                          <p:val>
                                            <p:strVal val="#ppt_x-.2"/>
                                          </p:val>
                                        </p:tav>
                                        <p:tav tm="100000">
                                          <p:val>
                                            <p:strVal val="#ppt_x"/>
                                          </p:val>
                                        </p:tav>
                                      </p:tavLst>
                                    </p:anim>
                                    <p:anim calcmode="lin" valueType="num">
                                      <p:cBhvr>
                                        <p:cTn id="14" dur="500" fill="hold"/>
                                        <p:tgtEl>
                                          <p:spTgt spid="73736"/>
                                        </p:tgtEl>
                                        <p:attrNameLst>
                                          <p:attrName>ppt_y</p:attrName>
                                        </p:attrNameLst>
                                      </p:cBhvr>
                                      <p:tavLst>
                                        <p:tav tm="0">
                                          <p:val>
                                            <p:strVal val="#ppt_y"/>
                                          </p:val>
                                        </p:tav>
                                        <p:tav tm="100000">
                                          <p:val>
                                            <p:strVal val="#ppt_y"/>
                                          </p:val>
                                        </p:tav>
                                      </p:tavLst>
                                    </p:anim>
                                    <p:animEffect transition="in" filter="fade">
                                      <p:cBhvr>
                                        <p:cTn id="15" dur="500"/>
                                        <p:tgtEl>
                                          <p:spTgt spid="73736"/>
                                        </p:tgtEl>
                                      </p:cBhvr>
                                    </p:animEffec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73742"/>
                                        </p:tgtEl>
                                        <p:attrNameLst>
                                          <p:attrName>style.visibility</p:attrName>
                                        </p:attrNameLst>
                                      </p:cBhvr>
                                      <p:to>
                                        <p:strVal val="visible"/>
                                      </p:to>
                                    </p:set>
                                    <p:anim by="(-#ppt_w*2)" calcmode="lin" valueType="num">
                                      <p:cBhvr rctx="PPT">
                                        <p:cTn id="18" dur="500" autoRev="1" fill="hold">
                                          <p:stCondLst>
                                            <p:cond delay="0"/>
                                          </p:stCondLst>
                                        </p:cTn>
                                        <p:tgtEl>
                                          <p:spTgt spid="73742"/>
                                        </p:tgtEl>
                                        <p:attrNameLst>
                                          <p:attrName>ppt_w</p:attrName>
                                        </p:attrNameLst>
                                      </p:cBhvr>
                                    </p:anim>
                                    <p:anim by="(#ppt_w*0.50)" calcmode="lin" valueType="num">
                                      <p:cBhvr>
                                        <p:cTn id="19" dur="500" decel="50000" autoRev="1" fill="hold">
                                          <p:stCondLst>
                                            <p:cond delay="0"/>
                                          </p:stCondLst>
                                        </p:cTn>
                                        <p:tgtEl>
                                          <p:spTgt spid="73742"/>
                                        </p:tgtEl>
                                        <p:attrNameLst>
                                          <p:attrName>ppt_x</p:attrName>
                                        </p:attrNameLst>
                                      </p:cBhvr>
                                    </p:anim>
                                    <p:anim from="(-#ppt_h/2)" to="(#ppt_y)" calcmode="lin" valueType="num">
                                      <p:cBhvr>
                                        <p:cTn id="20" dur="1000" fill="hold">
                                          <p:stCondLst>
                                            <p:cond delay="0"/>
                                          </p:stCondLst>
                                        </p:cTn>
                                        <p:tgtEl>
                                          <p:spTgt spid="73742"/>
                                        </p:tgtEl>
                                        <p:attrNameLst>
                                          <p:attrName>ppt_y</p:attrName>
                                        </p:attrNameLst>
                                      </p:cBhvr>
                                    </p:anim>
                                    <p:animRot by="21600000">
                                      <p:cBhvr>
                                        <p:cTn id="21" dur="1000" fill="hold">
                                          <p:stCondLst>
                                            <p:cond delay="0"/>
                                          </p:stCondLst>
                                        </p:cTn>
                                        <p:tgtEl>
                                          <p:spTgt spid="73742"/>
                                        </p:tgtEl>
                                        <p:attrNameLst>
                                          <p:attrName>r</p:attrName>
                                        </p:attrNameLst>
                                      </p:cBhvr>
                                    </p:animRot>
                                  </p:childTnLst>
                                </p:cTn>
                              </p:par>
                              <p:par>
                                <p:cTn id="22" presetID="34" presetClass="emph" presetSubtype="0" repeatCount="indefinite" fill="hold" nodeType="withEffect">
                                  <p:stCondLst>
                                    <p:cond delay="0"/>
                                  </p:stCondLst>
                                  <p:iterate type="lt">
                                    <p:tmPct val="10000"/>
                                  </p:iterate>
                                  <p:childTnLst>
                                    <p:animMotion origin="layout" path="M -1.11022E-16 4.07407E-6 L 0.00417 -0.11829 " pathEditMode="relative" rAng="0" ptsTypes="AA">
                                      <p:cBhvr>
                                        <p:cTn id="23" dur="250" accel="50000" decel="50000" autoRev="1" fill="hold">
                                          <p:stCondLst>
                                            <p:cond delay="0"/>
                                          </p:stCondLst>
                                        </p:cTn>
                                        <p:tgtEl>
                                          <p:spTgt spid="73742"/>
                                        </p:tgtEl>
                                        <p:attrNameLst>
                                          <p:attrName>ppt_x</p:attrName>
                                          <p:attrName>ppt_y</p:attrName>
                                        </p:attrNameLst>
                                      </p:cBhvr>
                                      <p:rCtr x="208" y="-5926"/>
                                    </p:animMotion>
                                    <p:animRot by="1500000">
                                      <p:cBhvr>
                                        <p:cTn id="24" dur="125" fill="hold">
                                          <p:stCondLst>
                                            <p:cond delay="0"/>
                                          </p:stCondLst>
                                        </p:cTn>
                                        <p:tgtEl>
                                          <p:spTgt spid="73742"/>
                                        </p:tgtEl>
                                        <p:attrNameLst>
                                          <p:attrName>r</p:attrName>
                                        </p:attrNameLst>
                                      </p:cBhvr>
                                    </p:animRot>
                                    <p:animRot by="-1500000">
                                      <p:cBhvr>
                                        <p:cTn id="25" dur="125" fill="hold">
                                          <p:stCondLst>
                                            <p:cond delay="125"/>
                                          </p:stCondLst>
                                        </p:cTn>
                                        <p:tgtEl>
                                          <p:spTgt spid="73742"/>
                                        </p:tgtEl>
                                        <p:attrNameLst>
                                          <p:attrName>r</p:attrName>
                                        </p:attrNameLst>
                                      </p:cBhvr>
                                    </p:animRot>
                                    <p:animRot by="-1500000">
                                      <p:cBhvr>
                                        <p:cTn id="26" dur="125" fill="hold">
                                          <p:stCondLst>
                                            <p:cond delay="250"/>
                                          </p:stCondLst>
                                        </p:cTn>
                                        <p:tgtEl>
                                          <p:spTgt spid="73742"/>
                                        </p:tgtEl>
                                        <p:attrNameLst>
                                          <p:attrName>r</p:attrName>
                                        </p:attrNameLst>
                                      </p:cBhvr>
                                    </p:animRot>
                                    <p:animRot by="1500000">
                                      <p:cBhvr>
                                        <p:cTn id="27" dur="125" fill="hold">
                                          <p:stCondLst>
                                            <p:cond delay="375"/>
                                          </p:stCondLst>
                                        </p:cTn>
                                        <p:tgtEl>
                                          <p:spTgt spid="737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6" grpId="1" animBg="1"/>
      <p:bldP spid="7374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117767" name="Text Box 7"/>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sp>
        <p:nvSpPr>
          <p:cNvPr id="117769" name="Text Box 9"/>
          <p:cNvSpPr txBox="1">
            <a:spLocks noChangeArrowheads="1"/>
          </p:cNvSpPr>
          <p:nvPr/>
        </p:nvSpPr>
        <p:spPr bwMode="auto">
          <a:xfrm>
            <a:off x="0" y="177006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2. Xö lÝ n­íc th¶i.</a:t>
            </a:r>
          </a:p>
        </p:txBody>
      </p:sp>
      <p:sp>
        <p:nvSpPr>
          <p:cNvPr id="117770" name="Text Box 10"/>
          <p:cNvSpPr txBox="1">
            <a:spLocks noChangeArrowheads="1"/>
          </p:cNvSpPr>
          <p:nvPr/>
        </p:nvSpPr>
        <p:spPr bwMode="auto">
          <a:xfrm>
            <a:off x="977900" y="6257925"/>
            <a:ext cx="7058025"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400">
                <a:solidFill>
                  <a:srgbClr val="FF0000"/>
                </a:solidFill>
                <a:latin typeface="Times New Roman" pitchFamily="18" charset="0"/>
              </a:rPr>
              <a:t> Theo bạn hệ thống cống r</a:t>
            </a:r>
            <a:r>
              <a:rPr lang="en-US" altLang="vi-VN" sz="2400">
                <a:solidFill>
                  <a:srgbClr val="FF0000"/>
                </a:solidFill>
                <a:latin typeface=".VnTime" pitchFamily="34" charset="0"/>
              </a:rPr>
              <a:t>·nh</a:t>
            </a:r>
            <a:r>
              <a:rPr lang="en-US" altLang="vi-VN" sz="2400">
                <a:solidFill>
                  <a:srgbClr val="FF0000"/>
                </a:solidFill>
                <a:latin typeface="Times New Roman" pitchFamily="18" charset="0"/>
              </a:rPr>
              <a:t> nào hợp vệ sinh?  Vì sao?</a:t>
            </a:r>
          </a:p>
        </p:txBody>
      </p:sp>
      <p:pic>
        <p:nvPicPr>
          <p:cNvPr id="11777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5375"/>
            <a:ext cx="4495800" cy="3694113"/>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177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5375"/>
            <a:ext cx="4572000" cy="3694113"/>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17771" name="Text Box 11"/>
          <p:cNvSpPr txBox="1">
            <a:spLocks noChangeArrowheads="1"/>
          </p:cNvSpPr>
          <p:nvPr/>
        </p:nvSpPr>
        <p:spPr bwMode="auto">
          <a:xfrm>
            <a:off x="3135313" y="57150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000" b="1">
                <a:solidFill>
                  <a:srgbClr val="000000"/>
                </a:solidFill>
                <a:latin typeface="Times New Roman" pitchFamily="18" charset="0"/>
              </a:rPr>
              <a:t>TRANH 3</a:t>
            </a:r>
          </a:p>
        </p:txBody>
      </p:sp>
      <p:sp>
        <p:nvSpPr>
          <p:cNvPr id="117772" name="Text Box 12"/>
          <p:cNvSpPr txBox="1">
            <a:spLocks noChangeArrowheads="1"/>
          </p:cNvSpPr>
          <p:nvPr/>
        </p:nvSpPr>
        <p:spPr bwMode="auto">
          <a:xfrm>
            <a:off x="7793038" y="568007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000" b="1">
                <a:solidFill>
                  <a:srgbClr val="000000"/>
                </a:solidFill>
                <a:latin typeface="Times New Roman" pitchFamily="18" charset="0"/>
              </a:rPr>
              <a:t>TRANH 4</a:t>
            </a:r>
          </a:p>
        </p:txBody>
      </p:sp>
      <p:sp>
        <p:nvSpPr>
          <p:cNvPr id="117775" name="Text Box 15"/>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17776" name="Text Box 16"/>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7769"/>
                                        </p:tgtEl>
                                        <p:attrNameLst>
                                          <p:attrName>style.visibility</p:attrName>
                                        </p:attrNameLst>
                                      </p:cBhvr>
                                      <p:to>
                                        <p:strVal val="visible"/>
                                      </p:to>
                                    </p:set>
                                    <p:animEffect transition="in" filter="strips(downRight)">
                                      <p:cBhvr>
                                        <p:cTn id="7" dur="2000"/>
                                        <p:tgtEl>
                                          <p:spTgt spid="117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17773"/>
                                        </p:tgtEl>
                                        <p:attrNameLst>
                                          <p:attrName>style.visibility</p:attrName>
                                        </p:attrNameLst>
                                      </p:cBhvr>
                                      <p:to>
                                        <p:strVal val="visible"/>
                                      </p:to>
                                    </p:set>
                                    <p:anim calcmode="lin" valueType="num">
                                      <p:cBhvr>
                                        <p:cTn id="12" dur="1000" fill="hold"/>
                                        <p:tgtEl>
                                          <p:spTgt spid="117773"/>
                                        </p:tgtEl>
                                        <p:attrNameLst>
                                          <p:attrName>ppt_w</p:attrName>
                                        </p:attrNameLst>
                                      </p:cBhvr>
                                      <p:tavLst>
                                        <p:tav tm="0">
                                          <p:val>
                                            <p:fltVal val="0"/>
                                          </p:val>
                                        </p:tav>
                                        <p:tav tm="100000">
                                          <p:val>
                                            <p:strVal val="#ppt_w"/>
                                          </p:val>
                                        </p:tav>
                                      </p:tavLst>
                                    </p:anim>
                                    <p:anim calcmode="lin" valueType="num">
                                      <p:cBhvr>
                                        <p:cTn id="13" dur="1000" fill="hold"/>
                                        <p:tgtEl>
                                          <p:spTgt spid="117773"/>
                                        </p:tgtEl>
                                        <p:attrNameLst>
                                          <p:attrName>ppt_h</p:attrName>
                                        </p:attrNameLst>
                                      </p:cBhvr>
                                      <p:tavLst>
                                        <p:tav tm="0">
                                          <p:val>
                                            <p:fltVal val="0"/>
                                          </p:val>
                                        </p:tav>
                                        <p:tav tm="100000">
                                          <p:val>
                                            <p:strVal val="#ppt_h"/>
                                          </p:val>
                                        </p:tav>
                                      </p:tavLst>
                                    </p:anim>
                                    <p:anim calcmode="lin" valueType="num">
                                      <p:cBhvr>
                                        <p:cTn id="14" dur="1000" fill="hold"/>
                                        <p:tgtEl>
                                          <p:spTgt spid="11777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7773"/>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17771"/>
                                        </p:tgtEl>
                                        <p:attrNameLst>
                                          <p:attrName>style.visibility</p:attrName>
                                        </p:attrNameLst>
                                      </p:cBhvr>
                                      <p:to>
                                        <p:strVal val="visible"/>
                                      </p:to>
                                    </p:set>
                                    <p:anim calcmode="lin" valueType="num">
                                      <p:cBhvr>
                                        <p:cTn id="18" dur="1000" fill="hold"/>
                                        <p:tgtEl>
                                          <p:spTgt spid="117771"/>
                                        </p:tgtEl>
                                        <p:attrNameLst>
                                          <p:attrName>ppt_w</p:attrName>
                                        </p:attrNameLst>
                                      </p:cBhvr>
                                      <p:tavLst>
                                        <p:tav tm="0">
                                          <p:val>
                                            <p:fltVal val="0"/>
                                          </p:val>
                                        </p:tav>
                                        <p:tav tm="100000">
                                          <p:val>
                                            <p:strVal val="#ppt_w"/>
                                          </p:val>
                                        </p:tav>
                                      </p:tavLst>
                                    </p:anim>
                                    <p:anim calcmode="lin" valueType="num">
                                      <p:cBhvr>
                                        <p:cTn id="19" dur="1000" fill="hold"/>
                                        <p:tgtEl>
                                          <p:spTgt spid="117771"/>
                                        </p:tgtEl>
                                        <p:attrNameLst>
                                          <p:attrName>ppt_h</p:attrName>
                                        </p:attrNameLst>
                                      </p:cBhvr>
                                      <p:tavLst>
                                        <p:tav tm="0">
                                          <p:val>
                                            <p:fltVal val="0"/>
                                          </p:val>
                                        </p:tav>
                                        <p:tav tm="100000">
                                          <p:val>
                                            <p:strVal val="#ppt_h"/>
                                          </p:val>
                                        </p:tav>
                                      </p:tavLst>
                                    </p:anim>
                                    <p:anim calcmode="lin" valueType="num">
                                      <p:cBhvr>
                                        <p:cTn id="20" dur="1000" fill="hold"/>
                                        <p:tgtEl>
                                          <p:spTgt spid="11777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7771"/>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17772"/>
                                        </p:tgtEl>
                                        <p:attrNameLst>
                                          <p:attrName>style.visibility</p:attrName>
                                        </p:attrNameLst>
                                      </p:cBhvr>
                                      <p:to>
                                        <p:strVal val="visible"/>
                                      </p:to>
                                    </p:set>
                                    <p:anim calcmode="lin" valueType="num">
                                      <p:cBhvr>
                                        <p:cTn id="24" dur="1000" fill="hold"/>
                                        <p:tgtEl>
                                          <p:spTgt spid="117772"/>
                                        </p:tgtEl>
                                        <p:attrNameLst>
                                          <p:attrName>ppt_w</p:attrName>
                                        </p:attrNameLst>
                                      </p:cBhvr>
                                      <p:tavLst>
                                        <p:tav tm="0">
                                          <p:val>
                                            <p:fltVal val="0"/>
                                          </p:val>
                                        </p:tav>
                                        <p:tav tm="100000">
                                          <p:val>
                                            <p:strVal val="#ppt_w"/>
                                          </p:val>
                                        </p:tav>
                                      </p:tavLst>
                                    </p:anim>
                                    <p:anim calcmode="lin" valueType="num">
                                      <p:cBhvr>
                                        <p:cTn id="25" dur="1000" fill="hold"/>
                                        <p:tgtEl>
                                          <p:spTgt spid="117772"/>
                                        </p:tgtEl>
                                        <p:attrNameLst>
                                          <p:attrName>ppt_h</p:attrName>
                                        </p:attrNameLst>
                                      </p:cBhvr>
                                      <p:tavLst>
                                        <p:tav tm="0">
                                          <p:val>
                                            <p:fltVal val="0"/>
                                          </p:val>
                                        </p:tav>
                                        <p:tav tm="100000">
                                          <p:val>
                                            <p:strVal val="#ppt_h"/>
                                          </p:val>
                                        </p:tav>
                                      </p:tavLst>
                                    </p:anim>
                                    <p:anim calcmode="lin" valueType="num">
                                      <p:cBhvr>
                                        <p:cTn id="26" dur="1000" fill="hold"/>
                                        <p:tgtEl>
                                          <p:spTgt spid="11777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7772"/>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17774"/>
                                        </p:tgtEl>
                                        <p:attrNameLst>
                                          <p:attrName>style.visibility</p:attrName>
                                        </p:attrNameLst>
                                      </p:cBhvr>
                                      <p:to>
                                        <p:strVal val="visible"/>
                                      </p:to>
                                    </p:set>
                                    <p:anim calcmode="lin" valueType="num">
                                      <p:cBhvr>
                                        <p:cTn id="30" dur="1000" fill="hold"/>
                                        <p:tgtEl>
                                          <p:spTgt spid="117774"/>
                                        </p:tgtEl>
                                        <p:attrNameLst>
                                          <p:attrName>ppt_w</p:attrName>
                                        </p:attrNameLst>
                                      </p:cBhvr>
                                      <p:tavLst>
                                        <p:tav tm="0">
                                          <p:val>
                                            <p:fltVal val="0"/>
                                          </p:val>
                                        </p:tav>
                                        <p:tav tm="100000">
                                          <p:val>
                                            <p:strVal val="#ppt_w"/>
                                          </p:val>
                                        </p:tav>
                                      </p:tavLst>
                                    </p:anim>
                                    <p:anim calcmode="lin" valueType="num">
                                      <p:cBhvr>
                                        <p:cTn id="31" dur="1000" fill="hold"/>
                                        <p:tgtEl>
                                          <p:spTgt spid="117774"/>
                                        </p:tgtEl>
                                        <p:attrNameLst>
                                          <p:attrName>ppt_h</p:attrName>
                                        </p:attrNameLst>
                                      </p:cBhvr>
                                      <p:tavLst>
                                        <p:tav tm="0">
                                          <p:val>
                                            <p:fltVal val="0"/>
                                          </p:val>
                                        </p:tav>
                                        <p:tav tm="100000">
                                          <p:val>
                                            <p:strVal val="#ppt_h"/>
                                          </p:val>
                                        </p:tav>
                                      </p:tavLst>
                                    </p:anim>
                                    <p:anim calcmode="lin" valueType="num">
                                      <p:cBhvr>
                                        <p:cTn id="32" dur="1000" fill="hold"/>
                                        <p:tgtEl>
                                          <p:spTgt spid="11777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7774"/>
                                        </p:tgtEl>
                                        <p:attrNameLst>
                                          <p:attrName>ppt_y</p:attrName>
                                        </p:attrNameLst>
                                      </p:cBhvr>
                                      <p:tavLst>
                                        <p:tav tm="0" fmla="#ppt_y+(sin(-2*pi*(1-$))*-#ppt_x+cos(-2*pi*(1-$))*(1-#ppt_y))*(1-$)">
                                          <p:val>
                                            <p:fltVal val="0"/>
                                          </p:val>
                                        </p:tav>
                                        <p:tav tm="100000">
                                          <p:val>
                                            <p:fltVal val="1"/>
                                          </p:val>
                                        </p:tav>
                                      </p:tavLst>
                                    </p:anim>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17770"/>
                                        </p:tgtEl>
                                        <p:attrNameLst>
                                          <p:attrName>style.visibility</p:attrName>
                                        </p:attrNameLst>
                                      </p:cBhvr>
                                      <p:to>
                                        <p:strVal val="visible"/>
                                      </p:to>
                                    </p:set>
                                    <p:anim calcmode="discrete" valueType="clr">
                                      <p:cBhvr override="childStyle">
                                        <p:cTn id="36" dur="80"/>
                                        <p:tgtEl>
                                          <p:spTgt spid="117770"/>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7770"/>
                                        </p:tgtEl>
                                        <p:attrNameLst>
                                          <p:attrName>fillcolor</p:attrName>
                                        </p:attrNameLst>
                                      </p:cBhvr>
                                      <p:tavLst>
                                        <p:tav tm="0">
                                          <p:val>
                                            <p:clrVal>
                                              <a:schemeClr val="accent2"/>
                                            </p:clrVal>
                                          </p:val>
                                        </p:tav>
                                        <p:tav tm="50000">
                                          <p:val>
                                            <p:clrVal>
                                              <a:schemeClr val="hlink"/>
                                            </p:clrVal>
                                          </p:val>
                                        </p:tav>
                                      </p:tavLst>
                                    </p:anim>
                                    <p:set>
                                      <p:cBhvr>
                                        <p:cTn id="38" dur="80"/>
                                        <p:tgtEl>
                                          <p:spTgt spid="1177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9" grpId="0"/>
      <p:bldP spid="117770" grpId="0" animBg="1"/>
      <p:bldP spid="117771" grpId="0"/>
      <p:bldP spid="1177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latin typeface=".VnBlack" pitchFamily="34" charset="0"/>
              </a:rPr>
              <a:t>Tù nhiªn x· héi</a:t>
            </a:r>
          </a:p>
        </p:txBody>
      </p:sp>
      <p:sp>
        <p:nvSpPr>
          <p:cNvPr id="118790" name="Text Box 6"/>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sp>
        <p:nvSpPr>
          <p:cNvPr id="118791" name="Text Box 7"/>
          <p:cNvSpPr txBox="1">
            <a:spLocks noChangeArrowheads="1"/>
          </p:cNvSpPr>
          <p:nvPr/>
        </p:nvSpPr>
        <p:spPr bwMode="auto">
          <a:xfrm>
            <a:off x="0" y="167481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2. Xö lÝ n­íc th¶i.</a:t>
            </a:r>
          </a:p>
        </p:txBody>
      </p:sp>
      <p:pic>
        <p:nvPicPr>
          <p:cNvPr id="1187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0"/>
            <a:ext cx="4495800" cy="47625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187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95500"/>
            <a:ext cx="4572000" cy="47625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18795" name="Text Box 11"/>
          <p:cNvSpPr txBox="1">
            <a:spLocks noChangeArrowheads="1"/>
          </p:cNvSpPr>
          <p:nvPr/>
        </p:nvSpPr>
        <p:spPr bwMode="auto">
          <a:xfrm>
            <a:off x="3087688" y="65119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000" b="1">
                <a:solidFill>
                  <a:srgbClr val="000000"/>
                </a:solidFill>
                <a:latin typeface="Times New Roman" pitchFamily="18" charset="0"/>
              </a:rPr>
              <a:t>TRANH 3</a:t>
            </a:r>
          </a:p>
        </p:txBody>
      </p:sp>
      <p:sp>
        <p:nvSpPr>
          <p:cNvPr id="118796" name="Text Box 12"/>
          <p:cNvSpPr txBox="1">
            <a:spLocks noChangeArrowheads="1"/>
          </p:cNvSpPr>
          <p:nvPr/>
        </p:nvSpPr>
        <p:spPr bwMode="auto">
          <a:xfrm>
            <a:off x="7810500" y="6510338"/>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000" b="1">
                <a:solidFill>
                  <a:srgbClr val="000000"/>
                </a:solidFill>
                <a:latin typeface="Times New Roman" pitchFamily="18" charset="0"/>
              </a:rPr>
              <a:t>TRANH 4</a:t>
            </a:r>
          </a:p>
        </p:txBody>
      </p:sp>
      <p:sp>
        <p:nvSpPr>
          <p:cNvPr id="118797" name="Rectangle 13"/>
          <p:cNvSpPr>
            <a:spLocks noChangeArrowheads="1"/>
          </p:cNvSpPr>
          <p:nvPr/>
        </p:nvSpPr>
        <p:spPr bwMode="auto">
          <a:xfrm>
            <a:off x="304800" y="4368800"/>
            <a:ext cx="3956050" cy="52863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vi-VN" sz="2800" b="1">
                <a:solidFill>
                  <a:srgbClr val="FF0000"/>
                </a:solidFill>
                <a:latin typeface="Times New Roman" pitchFamily="18" charset="0"/>
              </a:rPr>
              <a:t>KHÔNG HỢP VỆ SINH</a:t>
            </a:r>
          </a:p>
        </p:txBody>
      </p:sp>
      <p:sp>
        <p:nvSpPr>
          <p:cNvPr id="118798" name="Rectangle 14"/>
          <p:cNvSpPr>
            <a:spLocks noChangeArrowheads="1"/>
          </p:cNvSpPr>
          <p:nvPr/>
        </p:nvSpPr>
        <p:spPr bwMode="auto">
          <a:xfrm>
            <a:off x="5683250" y="4368800"/>
            <a:ext cx="2505075" cy="52863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vi-VN" sz="2800" b="1">
                <a:solidFill>
                  <a:srgbClr val="FF0000"/>
                </a:solidFill>
                <a:latin typeface="Times New Roman" pitchFamily="18" charset="0"/>
              </a:rPr>
              <a:t>HỢP VỆ SINH</a:t>
            </a:r>
          </a:p>
        </p:txBody>
      </p:sp>
      <p:sp>
        <p:nvSpPr>
          <p:cNvPr id="118799" name="Text Box 15"/>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18800" name="Text Box 16"/>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8797"/>
                                        </p:tgtEl>
                                        <p:attrNameLst>
                                          <p:attrName>style.visibility</p:attrName>
                                        </p:attrNameLst>
                                      </p:cBhvr>
                                      <p:to>
                                        <p:strVal val="visible"/>
                                      </p:to>
                                    </p:set>
                                    <p:anim calcmode="lin" valueType="num">
                                      <p:cBhvr>
                                        <p:cTn id="7" dur="500" fill="hold"/>
                                        <p:tgtEl>
                                          <p:spTgt spid="118797"/>
                                        </p:tgtEl>
                                        <p:attrNameLst>
                                          <p:attrName>ppt_w</p:attrName>
                                        </p:attrNameLst>
                                      </p:cBhvr>
                                      <p:tavLst>
                                        <p:tav tm="0">
                                          <p:val>
                                            <p:fltVal val="0"/>
                                          </p:val>
                                        </p:tav>
                                        <p:tav tm="100000">
                                          <p:val>
                                            <p:strVal val="#ppt_w"/>
                                          </p:val>
                                        </p:tav>
                                      </p:tavLst>
                                    </p:anim>
                                    <p:anim calcmode="lin" valueType="num">
                                      <p:cBhvr>
                                        <p:cTn id="8" dur="500" fill="hold"/>
                                        <p:tgtEl>
                                          <p:spTgt spid="118797"/>
                                        </p:tgtEl>
                                        <p:attrNameLst>
                                          <p:attrName>ppt_h</p:attrName>
                                        </p:attrNameLst>
                                      </p:cBhvr>
                                      <p:tavLst>
                                        <p:tav tm="0">
                                          <p:val>
                                            <p:fltVal val="0"/>
                                          </p:val>
                                        </p:tav>
                                        <p:tav tm="100000">
                                          <p:val>
                                            <p:strVal val="#ppt_h"/>
                                          </p:val>
                                        </p:tav>
                                      </p:tavLst>
                                    </p:anim>
                                    <p:animEffect transition="in" filter="fade">
                                      <p:cBhvr>
                                        <p:cTn id="9" dur="500"/>
                                        <p:tgtEl>
                                          <p:spTgt spid="1187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8798"/>
                                        </p:tgtEl>
                                        <p:attrNameLst>
                                          <p:attrName>style.visibility</p:attrName>
                                        </p:attrNameLst>
                                      </p:cBhvr>
                                      <p:to>
                                        <p:strVal val="visible"/>
                                      </p:to>
                                    </p:set>
                                    <p:anim calcmode="lin" valueType="num">
                                      <p:cBhvr>
                                        <p:cTn id="14" dur="500" fill="hold"/>
                                        <p:tgtEl>
                                          <p:spTgt spid="118798"/>
                                        </p:tgtEl>
                                        <p:attrNameLst>
                                          <p:attrName>ppt_w</p:attrName>
                                        </p:attrNameLst>
                                      </p:cBhvr>
                                      <p:tavLst>
                                        <p:tav tm="0">
                                          <p:val>
                                            <p:fltVal val="0"/>
                                          </p:val>
                                        </p:tav>
                                        <p:tav tm="100000">
                                          <p:val>
                                            <p:strVal val="#ppt_w"/>
                                          </p:val>
                                        </p:tav>
                                      </p:tavLst>
                                    </p:anim>
                                    <p:anim calcmode="lin" valueType="num">
                                      <p:cBhvr>
                                        <p:cTn id="15" dur="500" fill="hold"/>
                                        <p:tgtEl>
                                          <p:spTgt spid="118798"/>
                                        </p:tgtEl>
                                        <p:attrNameLst>
                                          <p:attrName>ppt_h</p:attrName>
                                        </p:attrNameLst>
                                      </p:cBhvr>
                                      <p:tavLst>
                                        <p:tav tm="0">
                                          <p:val>
                                            <p:fltVal val="0"/>
                                          </p:val>
                                        </p:tav>
                                        <p:tav tm="100000">
                                          <p:val>
                                            <p:strVal val="#ppt_h"/>
                                          </p:val>
                                        </p:tav>
                                      </p:tavLst>
                                    </p:anim>
                                    <p:animEffect transition="in" filter="fade">
                                      <p:cBhvr>
                                        <p:cTn id="16" dur="500"/>
                                        <p:tgtEl>
                                          <p:spTgt spid="11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7" grpId="0" animBg="1"/>
      <p:bldP spid="1187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119814" name="Text Box 6"/>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sp>
        <p:nvSpPr>
          <p:cNvPr id="119815" name="Text Box 7"/>
          <p:cNvSpPr txBox="1">
            <a:spLocks noChangeArrowheads="1"/>
          </p:cNvSpPr>
          <p:nvPr/>
        </p:nvSpPr>
        <p:spPr bwMode="auto">
          <a:xfrm>
            <a:off x="0" y="167481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2. Xö lÝ n­íc th¶i.</a:t>
            </a:r>
          </a:p>
        </p:txBody>
      </p:sp>
      <p:pic>
        <p:nvPicPr>
          <p:cNvPr id="11982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066925"/>
            <a:ext cx="7348537" cy="4525963"/>
          </a:xfrm>
          <a:prstGeom prst="rect">
            <a:avLst/>
          </a:prstGeom>
          <a:noFill/>
          <a:extLst>
            <a:ext uri="{909E8E84-426E-40DD-AFC4-6F175D3DCCD1}">
              <a14:hiddenFill xmlns:a14="http://schemas.microsoft.com/office/drawing/2010/main">
                <a:solidFill>
                  <a:srgbClr val="FFFFFF"/>
                </a:solidFill>
              </a14:hiddenFill>
            </a:ext>
          </a:extLst>
        </p:spPr>
      </p:pic>
      <p:sp>
        <p:nvSpPr>
          <p:cNvPr id="119823" name="Text Box 15"/>
          <p:cNvSpPr txBox="1">
            <a:spLocks noChangeArrowheads="1"/>
          </p:cNvSpPr>
          <p:nvPr/>
        </p:nvSpPr>
        <p:spPr bwMode="auto">
          <a:xfrm>
            <a:off x="800100" y="65246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000" b="1">
                <a:latin typeface="Times New Roman" pitchFamily="18" charset="0"/>
              </a:rPr>
              <a:t>TRANH</a:t>
            </a:r>
            <a:r>
              <a:rPr lang="en-US" altLang="vi-VN" b="1">
                <a:latin typeface="Times New Roman" pitchFamily="18" charset="0"/>
              </a:rPr>
              <a:t> 5: </a:t>
            </a:r>
            <a:r>
              <a:rPr lang="en-US" altLang="vi-VN" b="1"/>
              <a:t>HÖ thèng xö lÝ n­íc th¶i cña nhµ m¸y</a:t>
            </a:r>
          </a:p>
        </p:txBody>
      </p:sp>
      <p:sp>
        <p:nvSpPr>
          <p:cNvPr id="119824" name="Text Box 16"/>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19825" name="Text Box 17"/>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9822"/>
                                        </p:tgtEl>
                                        <p:attrNameLst>
                                          <p:attrName>style.visibility</p:attrName>
                                        </p:attrNameLst>
                                      </p:cBhvr>
                                      <p:to>
                                        <p:strVal val="visible"/>
                                      </p:to>
                                    </p:set>
                                    <p:anim calcmode="lin" valueType="num">
                                      <p:cBhvr additive="base">
                                        <p:cTn id="7" dur="2000" fill="hold"/>
                                        <p:tgtEl>
                                          <p:spTgt spid="119822"/>
                                        </p:tgtEl>
                                        <p:attrNameLst>
                                          <p:attrName>ppt_x</p:attrName>
                                        </p:attrNameLst>
                                      </p:cBhvr>
                                      <p:tavLst>
                                        <p:tav tm="0">
                                          <p:val>
                                            <p:strVal val="0-#ppt_w/2"/>
                                          </p:val>
                                        </p:tav>
                                        <p:tav tm="100000">
                                          <p:val>
                                            <p:strVal val="#ppt_x"/>
                                          </p:val>
                                        </p:tav>
                                      </p:tavLst>
                                    </p:anim>
                                    <p:anim calcmode="lin" valueType="num">
                                      <p:cBhvr additive="base">
                                        <p:cTn id="8" dur="2000" fill="hold"/>
                                        <p:tgtEl>
                                          <p:spTgt spid="1198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9823"/>
                                        </p:tgtEl>
                                        <p:attrNameLst>
                                          <p:attrName>style.visibility</p:attrName>
                                        </p:attrNameLst>
                                      </p:cBhvr>
                                      <p:to>
                                        <p:strVal val="visible"/>
                                      </p:to>
                                    </p:set>
                                    <p:anim calcmode="lin" valueType="num">
                                      <p:cBhvr additive="base">
                                        <p:cTn id="11" dur="2000" fill="hold"/>
                                        <p:tgtEl>
                                          <p:spTgt spid="119823"/>
                                        </p:tgtEl>
                                        <p:attrNameLst>
                                          <p:attrName>ppt_x</p:attrName>
                                        </p:attrNameLst>
                                      </p:cBhvr>
                                      <p:tavLst>
                                        <p:tav tm="0">
                                          <p:val>
                                            <p:strVal val="0-#ppt_w/2"/>
                                          </p:val>
                                        </p:tav>
                                        <p:tav tm="100000">
                                          <p:val>
                                            <p:strVal val="#ppt_x"/>
                                          </p:val>
                                        </p:tav>
                                      </p:tavLst>
                                    </p:anim>
                                    <p:anim calcmode="lin" valueType="num">
                                      <p:cBhvr additive="base">
                                        <p:cTn id="12" dur="2000" fill="hold"/>
                                        <p:tgtEl>
                                          <p:spTgt spid="119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120838" name="Text Box 6"/>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sp>
        <p:nvSpPr>
          <p:cNvPr id="120839" name="Text Box 7"/>
          <p:cNvSpPr txBox="1">
            <a:spLocks noChangeArrowheads="1"/>
          </p:cNvSpPr>
          <p:nvPr/>
        </p:nvSpPr>
        <p:spPr bwMode="auto">
          <a:xfrm>
            <a:off x="0" y="177006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2. Xö lÝ n­íc th¶i.</a:t>
            </a:r>
          </a:p>
        </p:txBody>
      </p:sp>
      <p:sp>
        <p:nvSpPr>
          <p:cNvPr id="120844" name="Text Box 12"/>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20845" name="Text Box 13"/>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120847" name="Rectangle 15"/>
          <p:cNvSpPr>
            <a:spLocks noChangeArrowheads="1"/>
          </p:cNvSpPr>
          <p:nvPr/>
        </p:nvSpPr>
        <p:spPr bwMode="auto">
          <a:xfrm>
            <a:off x="1357313" y="2716213"/>
            <a:ext cx="6743700" cy="519112"/>
          </a:xfrm>
          <a:prstGeom prst="rect">
            <a:avLst/>
          </a:prstGeom>
          <a:solidFill>
            <a:srgbClr val="CC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sz="2800" b="1">
                <a:solidFill>
                  <a:srgbClr val="FF0000"/>
                </a:solidFill>
                <a:latin typeface="Times New Roman" pitchFamily="18" charset="0"/>
              </a:rPr>
              <a:t>     Các biện pháp x</a:t>
            </a:r>
            <a:r>
              <a:rPr lang="en-US" altLang="vi-VN" sz="2800" b="1">
                <a:solidFill>
                  <a:srgbClr val="FF0000"/>
                </a:solidFill>
                <a:latin typeface=".VnTime" pitchFamily="34" charset="0"/>
              </a:rPr>
              <a:t>ö</a:t>
            </a:r>
            <a:r>
              <a:rPr lang="en-US" altLang="vi-VN" sz="2800" b="1">
                <a:solidFill>
                  <a:srgbClr val="FF0000"/>
                </a:solidFill>
                <a:latin typeface="Times New Roman" pitchFamily="18" charset="0"/>
              </a:rPr>
              <a:t> lý nước thải phù hợp:</a:t>
            </a:r>
          </a:p>
        </p:txBody>
      </p:sp>
      <p:sp>
        <p:nvSpPr>
          <p:cNvPr id="120850" name="Text Box 18"/>
          <p:cNvSpPr txBox="1">
            <a:spLocks noChangeArrowheads="1"/>
          </p:cNvSpPr>
          <p:nvPr/>
        </p:nvSpPr>
        <p:spPr bwMode="auto">
          <a:xfrm>
            <a:off x="0" y="3705225"/>
            <a:ext cx="9144000" cy="1154113"/>
          </a:xfrm>
          <a:prstGeom prst="rect">
            <a:avLst/>
          </a:prstGeom>
          <a:solidFill>
            <a:srgbClr val="CC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0"/>
              </a:spcBef>
            </a:pPr>
            <a:r>
              <a:rPr lang="en-US" altLang="vi-VN" sz="2300">
                <a:solidFill>
                  <a:srgbClr val="000000"/>
                </a:solidFill>
                <a:latin typeface="Times New Roman" pitchFamily="18" charset="0"/>
              </a:rPr>
              <a:t>* Nước thải phải chảy qua đường ống kín, không hở ra bên ngoài.</a:t>
            </a:r>
          </a:p>
          <a:p>
            <a:pPr eaLnBrk="1" hangingPunct="1">
              <a:spcBef>
                <a:spcPct val="100000"/>
              </a:spcBef>
            </a:pPr>
            <a:r>
              <a:rPr lang="en-US" altLang="vi-VN" sz="2300">
                <a:solidFill>
                  <a:srgbClr val="000000"/>
                </a:solidFill>
                <a:latin typeface="Times New Roman" pitchFamily="18" charset="0"/>
              </a:rPr>
              <a:t>* Nếu nước thải đổ ra sông, ao, hồ cần phải được xử lý hết các chất độc hại.</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0847"/>
                                        </p:tgtEl>
                                        <p:attrNameLst>
                                          <p:attrName>style.visibility</p:attrName>
                                        </p:attrNameLst>
                                      </p:cBhvr>
                                      <p:to>
                                        <p:strVal val="visible"/>
                                      </p:to>
                                    </p:set>
                                    <p:anim calcmode="lin" valueType="num">
                                      <p:cBhvr>
                                        <p:cTn id="7" dur="500" fill="hold"/>
                                        <p:tgtEl>
                                          <p:spTgt spid="120847"/>
                                        </p:tgtEl>
                                        <p:attrNameLst>
                                          <p:attrName>ppt_w</p:attrName>
                                        </p:attrNameLst>
                                      </p:cBhvr>
                                      <p:tavLst>
                                        <p:tav tm="0">
                                          <p:val>
                                            <p:fltVal val="0"/>
                                          </p:val>
                                        </p:tav>
                                        <p:tav tm="100000">
                                          <p:val>
                                            <p:strVal val="#ppt_w"/>
                                          </p:val>
                                        </p:tav>
                                      </p:tavLst>
                                    </p:anim>
                                    <p:anim calcmode="lin" valueType="num">
                                      <p:cBhvr>
                                        <p:cTn id="8" dur="500" fill="hold"/>
                                        <p:tgtEl>
                                          <p:spTgt spid="120847"/>
                                        </p:tgtEl>
                                        <p:attrNameLst>
                                          <p:attrName>ppt_h</p:attrName>
                                        </p:attrNameLst>
                                      </p:cBhvr>
                                      <p:tavLst>
                                        <p:tav tm="0">
                                          <p:val>
                                            <p:fltVal val="0"/>
                                          </p:val>
                                        </p:tav>
                                        <p:tav tm="100000">
                                          <p:val>
                                            <p:strVal val="#ppt_h"/>
                                          </p:val>
                                        </p:tav>
                                      </p:tavLst>
                                    </p:anim>
                                    <p:animEffect transition="in" filter="fade">
                                      <p:cBhvr>
                                        <p:cTn id="9" dur="500"/>
                                        <p:tgtEl>
                                          <p:spTgt spid="1208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iterate type="lt">
                                    <p:tmPct val="0"/>
                                  </p:iterate>
                                  <p:childTnLst>
                                    <p:set>
                                      <p:cBhvr>
                                        <p:cTn id="13" dur="1" fill="hold">
                                          <p:stCondLst>
                                            <p:cond delay="0"/>
                                          </p:stCondLst>
                                        </p:cTn>
                                        <p:tgtEl>
                                          <p:spTgt spid="120850"/>
                                        </p:tgtEl>
                                        <p:attrNameLst>
                                          <p:attrName>style.visibility</p:attrName>
                                        </p:attrNameLst>
                                      </p:cBhvr>
                                      <p:to>
                                        <p:strVal val="visible"/>
                                      </p:to>
                                    </p:set>
                                    <p:animEffect transition="in" filter="strips(downRight)">
                                      <p:cBhvr>
                                        <p:cTn id="14" dur="500"/>
                                        <p:tgtEl>
                                          <p:spTgt spid="120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7" grpId="0" animBg="1"/>
      <p:bldP spid="1208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7522" name="Picture 2" descr="xu li nuoc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6498" name="Picture 2" descr="xu li NT Nhon Trach 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33338"/>
            <a:ext cx="9144000" cy="6824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5474" name="Picture 2" descr="xl nuoc"/>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448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1861" name="Picture 5" descr="GFGFG"/>
          <p:cNvPicPr>
            <a:picLocks noChangeAspect="1" noChangeArrowheads="1"/>
          </p:cNvPicPr>
          <p:nvPr/>
        </p:nvPicPr>
        <p:blipFill>
          <a:blip r:embed="rId3">
            <a:extLst>
              <a:ext uri="{28A0092B-C50C-407E-A947-70E740481C1C}">
                <a14:useLocalDpi xmlns:a14="http://schemas.microsoft.com/office/drawing/2010/main" val="0"/>
              </a:ext>
            </a:extLst>
          </a:blip>
          <a:srcRect l="10173" t="6918" b="611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1862" name="Text Box 6"/>
          <p:cNvSpPr txBox="1">
            <a:spLocks noChangeArrowheads="1"/>
          </p:cNvSpPr>
          <p:nvPr/>
        </p:nvSpPr>
        <p:spPr bwMode="auto">
          <a:xfrm>
            <a:off x="4618038" y="6424613"/>
            <a:ext cx="898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1200" b="1">
                <a:solidFill>
                  <a:srgbClr val="000000"/>
                </a:solidFill>
                <a:latin typeface=".VnBlack" pitchFamily="34" charset="0"/>
              </a:rPr>
              <a:t>3</a:t>
            </a:r>
          </a:p>
        </p:txBody>
      </p:sp>
      <p:sp>
        <p:nvSpPr>
          <p:cNvPr id="121863" name="Oval 7"/>
          <p:cNvSpPr>
            <a:spLocks noChangeArrowheads="1"/>
          </p:cNvSpPr>
          <p:nvPr/>
        </p:nvSpPr>
        <p:spPr bwMode="auto">
          <a:xfrm>
            <a:off x="5067300" y="6392863"/>
            <a:ext cx="55563" cy="55562"/>
          </a:xfrm>
          <a:prstGeom prst="ellipse">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0000"/>
              </a:solidFill>
            </a:endParaRPr>
          </a:p>
        </p:txBody>
      </p:sp>
      <p:sp>
        <p:nvSpPr>
          <p:cNvPr id="121864" name="Oval 8"/>
          <p:cNvSpPr>
            <a:spLocks noChangeArrowheads="1"/>
          </p:cNvSpPr>
          <p:nvPr/>
        </p:nvSpPr>
        <p:spPr bwMode="auto">
          <a:xfrm>
            <a:off x="5692775" y="6392863"/>
            <a:ext cx="55563" cy="55562"/>
          </a:xfrm>
          <a:prstGeom prst="ellipse">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0000"/>
              </a:solidFill>
            </a:endParaRPr>
          </a:p>
        </p:txBody>
      </p:sp>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3909" name="Picture 5" descr="FDG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9144000" cy="7143750"/>
          </a:xfrm>
          <a:prstGeom prst="rect">
            <a:avLst/>
          </a:prstGeom>
          <a:noFill/>
          <a:extLst>
            <a:ext uri="{909E8E84-426E-40DD-AFC4-6F175D3DCCD1}">
              <a14:hiddenFill xmlns:a14="http://schemas.microsoft.com/office/drawing/2010/main">
                <a:solidFill>
                  <a:srgbClr val="FFFFFF"/>
                </a:solidFill>
              </a14:hiddenFill>
            </a:ext>
          </a:extLst>
        </p:spPr>
      </p:pic>
      <p:sp>
        <p:nvSpPr>
          <p:cNvPr id="123910" name="Text Box 6"/>
          <p:cNvSpPr txBox="1">
            <a:spLocks noChangeArrowheads="1"/>
          </p:cNvSpPr>
          <p:nvPr/>
        </p:nvSpPr>
        <p:spPr bwMode="auto">
          <a:xfrm>
            <a:off x="4586288" y="6456363"/>
            <a:ext cx="898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1200" b="1">
                <a:solidFill>
                  <a:srgbClr val="000000"/>
                </a:solidFill>
                <a:latin typeface=".VnBlack" pitchFamily="34" charset="0"/>
              </a:rPr>
              <a:t>3</a:t>
            </a:r>
          </a:p>
        </p:txBody>
      </p:sp>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48483" name="Text Box 3"/>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148484" name="Text Box 4"/>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sp>
        <p:nvSpPr>
          <p:cNvPr id="148485" name="Text Box 5"/>
          <p:cNvSpPr txBox="1">
            <a:spLocks noChangeArrowheads="1"/>
          </p:cNvSpPr>
          <p:nvPr/>
        </p:nvSpPr>
        <p:spPr bwMode="auto">
          <a:xfrm>
            <a:off x="0" y="177006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2. Xö lÝ n­íc th¶i.</a:t>
            </a:r>
          </a:p>
        </p:txBody>
      </p:sp>
      <p:sp>
        <p:nvSpPr>
          <p:cNvPr id="148486" name="Rectangle 6"/>
          <p:cNvSpPr>
            <a:spLocks noChangeArrowheads="1"/>
          </p:cNvSpPr>
          <p:nvPr/>
        </p:nvSpPr>
        <p:spPr bwMode="auto">
          <a:xfrm>
            <a:off x="1905000" y="2336800"/>
            <a:ext cx="457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000" b="1" u="sng">
                <a:solidFill>
                  <a:srgbClr val="FFFF00"/>
                </a:solidFill>
                <a:latin typeface="Times New Roman" pitchFamily="18" charset="0"/>
              </a:rPr>
              <a:t>GHI NHỚ:</a:t>
            </a:r>
          </a:p>
        </p:txBody>
      </p:sp>
      <p:sp>
        <p:nvSpPr>
          <p:cNvPr id="148487" name="Text Box 7"/>
          <p:cNvSpPr txBox="1">
            <a:spLocks noChangeArrowheads="1"/>
          </p:cNvSpPr>
          <p:nvPr/>
        </p:nvSpPr>
        <p:spPr bwMode="auto">
          <a:xfrm>
            <a:off x="304800" y="3279775"/>
            <a:ext cx="8534400" cy="31400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vi-VN" sz="2400">
                <a:solidFill>
                  <a:srgbClr val="000000"/>
                </a:solidFill>
                <a:latin typeface="Times New Roman" pitchFamily="18" charset="0"/>
              </a:rPr>
              <a:t>     </a:t>
            </a:r>
            <a:r>
              <a:rPr lang="en-US" altLang="vi-VN" sz="4000">
                <a:solidFill>
                  <a:srgbClr val="000000"/>
                </a:solidFill>
                <a:latin typeface="Times New Roman" pitchFamily="18" charset="0"/>
              </a:rPr>
              <a:t>Nước thải làm ô nhiễm môi trường xung quanh. Vì vậy, việc xử lí các loại nước thải, nhất là nước thải công nghiệp trước khi đổ vào hệ thống thoát nước chung là cần thiết.</a:t>
            </a:r>
          </a:p>
        </p:txBody>
      </p:sp>
      <p:sp>
        <p:nvSpPr>
          <p:cNvPr id="148488" name="Text Box 8"/>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48489" name="Text Box 9"/>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wedge">
                                      <p:cBhvr>
                                        <p:cTn id="7" dur="2000"/>
                                        <p:tgtEl>
                                          <p:spTgt spid="14848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48487"/>
                                        </p:tgtEl>
                                        <p:attrNameLst>
                                          <p:attrName>style.visibility</p:attrName>
                                        </p:attrNameLst>
                                      </p:cBhvr>
                                      <p:to>
                                        <p:strVal val="visible"/>
                                      </p:to>
                                    </p:set>
                                    <p:anim calcmode="discrete" valueType="clr">
                                      <p:cBhvr override="childStyle">
                                        <p:cTn id="11" dur="80"/>
                                        <p:tgtEl>
                                          <p:spTgt spid="14848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48487"/>
                                        </p:tgtEl>
                                        <p:attrNameLst>
                                          <p:attrName>fillcolor</p:attrName>
                                        </p:attrNameLst>
                                      </p:cBhvr>
                                      <p:tavLst>
                                        <p:tav tm="0">
                                          <p:val>
                                            <p:clrVal>
                                              <a:schemeClr val="accent2"/>
                                            </p:clrVal>
                                          </p:val>
                                        </p:tav>
                                        <p:tav tm="50000">
                                          <p:val>
                                            <p:clrVal>
                                              <a:schemeClr val="hlink"/>
                                            </p:clrVal>
                                          </p:val>
                                        </p:tav>
                                      </p:tavLst>
                                    </p:anim>
                                    <p:set>
                                      <p:cBhvr>
                                        <p:cTn id="13" dur="80"/>
                                        <p:tgtEl>
                                          <p:spTgt spid="1484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P spid="14848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85" name="Text Box 21"/>
          <p:cNvSpPr txBox="1">
            <a:spLocks noChangeArrowheads="1"/>
          </p:cNvSpPr>
          <p:nvPr/>
        </p:nvSpPr>
        <p:spPr bwMode="auto">
          <a:xfrm>
            <a:off x="1247775" y="4381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u="sng">
                <a:solidFill>
                  <a:srgbClr val="000000"/>
                </a:solidFill>
                <a:latin typeface=".VnBlack" pitchFamily="34" charset="0"/>
              </a:rPr>
              <a:t>Tù nhiªn x· héi</a:t>
            </a:r>
          </a:p>
        </p:txBody>
      </p:sp>
      <p:sp>
        <p:nvSpPr>
          <p:cNvPr id="36894" name="Rectangle 30"/>
          <p:cNvSpPr>
            <a:spLocks noChangeArrowheads="1"/>
          </p:cNvSpPr>
          <p:nvPr/>
        </p:nvSpPr>
        <p:spPr bwMode="auto">
          <a:xfrm>
            <a:off x="800100" y="1128713"/>
            <a:ext cx="7821613" cy="54927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vi-VN" sz="3600" b="1">
                <a:solidFill>
                  <a:schemeClr val="folHlink"/>
                </a:solidFill>
                <a:effectLst/>
                <a:latin typeface="Times New Roman" pitchFamily="18" charset="0"/>
              </a:rPr>
              <a:t>v</a:t>
            </a:r>
            <a:r>
              <a:rPr lang="en-US" altLang="vi-VN" b="1">
                <a:solidFill>
                  <a:schemeClr val="folHlink"/>
                </a:solidFill>
                <a:effectLst/>
              </a:rPr>
              <a:t>ệ sinh môi trường (tiếp theo)</a:t>
            </a:r>
          </a:p>
        </p:txBody>
      </p:sp>
      <p:sp>
        <p:nvSpPr>
          <p:cNvPr id="2" name="Title 1"/>
          <p:cNvSpPr>
            <a:spLocks noGrp="1"/>
          </p:cNvSpPr>
          <p:nvPr>
            <p:ph type="title"/>
          </p:nvPr>
        </p:nvSpPr>
        <p:spPr/>
        <p:txBody>
          <a:bodyPr/>
          <a:lstStyle/>
          <a:p>
            <a:endParaRPr lang="vi-VN"/>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94"/>
                                        </p:tgtEl>
                                        <p:attrNameLst>
                                          <p:attrName>style.visibility</p:attrName>
                                        </p:attrNameLst>
                                      </p:cBhvr>
                                      <p:to>
                                        <p:strVal val="visible"/>
                                      </p:to>
                                    </p:set>
                                    <p:anim calcmode="lin" valueType="num">
                                      <p:cBhvr>
                                        <p:cTn id="7" dur="1000" fill="hold"/>
                                        <p:tgtEl>
                                          <p:spTgt spid="36894"/>
                                        </p:tgtEl>
                                        <p:attrNameLst>
                                          <p:attrName>ppt_w</p:attrName>
                                        </p:attrNameLst>
                                      </p:cBhvr>
                                      <p:tavLst>
                                        <p:tav tm="0">
                                          <p:val>
                                            <p:fltVal val="0"/>
                                          </p:val>
                                        </p:tav>
                                        <p:tav tm="100000">
                                          <p:val>
                                            <p:strVal val="#ppt_w"/>
                                          </p:val>
                                        </p:tav>
                                      </p:tavLst>
                                    </p:anim>
                                    <p:anim calcmode="lin" valueType="num">
                                      <p:cBhvr>
                                        <p:cTn id="8" dur="1000" fill="hold"/>
                                        <p:tgtEl>
                                          <p:spTgt spid="368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129028" name="Text Box 4"/>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29029" name="Text Box 5"/>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grpSp>
        <p:nvGrpSpPr>
          <p:cNvPr id="129034" name="Group 10"/>
          <p:cNvGrpSpPr>
            <a:grpSpLocks/>
          </p:cNvGrpSpPr>
          <p:nvPr/>
        </p:nvGrpSpPr>
        <p:grpSpPr bwMode="auto">
          <a:xfrm>
            <a:off x="0" y="1354138"/>
            <a:ext cx="4510088" cy="2651125"/>
            <a:chOff x="0" y="1296"/>
            <a:chExt cx="5760" cy="2256"/>
          </a:xfrm>
        </p:grpSpPr>
        <p:pic>
          <p:nvPicPr>
            <p:cNvPr id="129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
              <a:ext cx="2880" cy="225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29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296"/>
              <a:ext cx="2832" cy="22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129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013" y="1350963"/>
            <a:ext cx="2274887" cy="265271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29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6888" y="1358900"/>
            <a:ext cx="2263775" cy="26511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29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41775"/>
            <a:ext cx="2327275" cy="2816225"/>
          </a:xfrm>
          <a:prstGeom prst="rect">
            <a:avLst/>
          </a:prstGeom>
          <a:noFill/>
          <a:extLst>
            <a:ext uri="{909E8E84-426E-40DD-AFC4-6F175D3DCCD1}">
              <a14:hiddenFill xmlns:a14="http://schemas.microsoft.com/office/drawing/2010/main">
                <a:solidFill>
                  <a:srgbClr val="FFFFFF"/>
                </a:solidFill>
              </a14:hiddenFill>
            </a:ext>
          </a:extLst>
        </p:spPr>
      </p:pic>
      <p:sp>
        <p:nvSpPr>
          <p:cNvPr id="129040" name="Text Box 16"/>
          <p:cNvSpPr txBox="1">
            <a:spLocks noChangeArrowheads="1"/>
          </p:cNvSpPr>
          <p:nvPr/>
        </p:nvSpPr>
        <p:spPr bwMode="auto">
          <a:xfrm>
            <a:off x="2325688" y="4122738"/>
            <a:ext cx="6834187" cy="26479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vi-VN" sz="2400" b="1" i="1" u="sng">
                <a:solidFill>
                  <a:srgbClr val="000000"/>
                </a:solidFill>
                <a:latin typeface=".VnBlack" pitchFamily="34" charset="0"/>
              </a:rPr>
              <a:t>Ghi nhí:</a:t>
            </a:r>
            <a:r>
              <a:rPr lang="en-US" altLang="vi-VN" sz="2400">
                <a:solidFill>
                  <a:srgbClr val="000000"/>
                </a:solidFill>
                <a:latin typeface="Times New Roman" pitchFamily="18" charset="0"/>
              </a:rPr>
              <a:t>  </a:t>
            </a:r>
            <a:r>
              <a:rPr lang="en-US" altLang="vi-VN" sz="2400">
                <a:solidFill>
                  <a:srgbClr val="FF0000"/>
                </a:solidFill>
                <a:latin typeface="Times New Roman" pitchFamily="18" charset="0"/>
              </a:rPr>
              <a:t>Trong nước thải có chứa nhiều chất bẩn,độc hại và các vi khuẩn gây bệnh. Nếu để nước thải chưa xử lý chảy vào hồ, ao,sông ngòi sẽ làm cho nguồn nước bị ô nhiễm và làm chết các sinh vật trong nước. Vì vậy, việc xử lí các loại nước thải, nhất là nước thải công nghiệp trước khi đổ vào hệ thống thoát nước chung là cần thiết.</a:t>
            </a:r>
          </a:p>
        </p:txBody>
      </p:sp>
      <p:sp>
        <p:nvSpPr>
          <p:cNvPr id="129042" name="Oval 18"/>
          <p:cNvSpPr>
            <a:spLocks noChangeArrowheads="1"/>
          </p:cNvSpPr>
          <p:nvPr/>
        </p:nvSpPr>
        <p:spPr bwMode="auto">
          <a:xfrm>
            <a:off x="0" y="3721100"/>
            <a:ext cx="481013"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b="1"/>
              <a:t>1</a:t>
            </a:r>
          </a:p>
        </p:txBody>
      </p:sp>
      <p:sp>
        <p:nvSpPr>
          <p:cNvPr id="129043" name="Oval 19"/>
          <p:cNvSpPr>
            <a:spLocks noChangeArrowheads="1"/>
          </p:cNvSpPr>
          <p:nvPr/>
        </p:nvSpPr>
        <p:spPr bwMode="auto">
          <a:xfrm>
            <a:off x="4011613" y="3721100"/>
            <a:ext cx="481012"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b="1"/>
              <a:t>2</a:t>
            </a:r>
          </a:p>
        </p:txBody>
      </p:sp>
      <p:sp>
        <p:nvSpPr>
          <p:cNvPr id="129044" name="Oval 20"/>
          <p:cNvSpPr>
            <a:spLocks noChangeArrowheads="1"/>
          </p:cNvSpPr>
          <p:nvPr/>
        </p:nvSpPr>
        <p:spPr bwMode="auto">
          <a:xfrm>
            <a:off x="6338888" y="3721100"/>
            <a:ext cx="481012"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b="1"/>
              <a:t>3</a:t>
            </a:r>
          </a:p>
        </p:txBody>
      </p:sp>
      <p:sp>
        <p:nvSpPr>
          <p:cNvPr id="129045" name="Oval 21"/>
          <p:cNvSpPr>
            <a:spLocks noChangeArrowheads="1"/>
          </p:cNvSpPr>
          <p:nvPr/>
        </p:nvSpPr>
        <p:spPr bwMode="auto">
          <a:xfrm>
            <a:off x="8662988" y="3721100"/>
            <a:ext cx="481012"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b="1"/>
              <a:t>4</a:t>
            </a:r>
          </a:p>
        </p:txBody>
      </p:sp>
      <p:sp>
        <p:nvSpPr>
          <p:cNvPr id="129046" name="Oval 22"/>
          <p:cNvSpPr>
            <a:spLocks noChangeArrowheads="1"/>
          </p:cNvSpPr>
          <p:nvPr/>
        </p:nvSpPr>
        <p:spPr bwMode="auto">
          <a:xfrm>
            <a:off x="0" y="6569075"/>
            <a:ext cx="481013"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b="1"/>
              <a:t>5</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accent2"/>
            </a:gs>
          </a:gsLst>
          <a:lin ang="5400000" scaled="1"/>
        </a:gradFill>
        <a:effectLst/>
      </p:bgPr>
    </p:bg>
    <p:spTree>
      <p:nvGrpSpPr>
        <p:cNvPr id="1" name=""/>
        <p:cNvGrpSpPr/>
        <p:nvPr/>
      </p:nvGrpSpPr>
      <p:grpSpPr>
        <a:xfrm>
          <a:off x="0" y="0"/>
          <a:ext cx="0" cy="0"/>
          <a:chOff x="0" y="0"/>
          <a:chExt cx="0" cy="0"/>
        </a:xfrm>
      </p:grpSpPr>
      <p:pic>
        <p:nvPicPr>
          <p:cNvPr id="136194" name="TDNayLaCuaChungMinh.MP3">
            <a:hlinkClick r:id="" action="ppaction://media"/>
          </p:cNvPr>
          <p:cNvPicPr>
            <a:picLocks noRot="1" noChangeAspect="1" noChangeArrowheads="1"/>
          </p:cNvPicPr>
          <p:nvPr>
            <p:ph sz="half" idx="1"/>
            <a:audioFile r:link="rId2"/>
          </p:nvPr>
        </p:nvPicPr>
        <p:blipFill>
          <a:blip r:embed="rId4">
            <a:extLst>
              <a:ext uri="{28A0092B-C50C-407E-A947-70E740481C1C}">
                <a14:useLocalDpi xmlns:a14="http://schemas.microsoft.com/office/drawing/2010/main" val="0"/>
              </a:ext>
            </a:extLst>
          </a:blip>
          <a:srcRect/>
          <a:stretch>
            <a:fillRect/>
          </a:stretch>
        </p:blipFill>
        <p:spPr>
          <a:xfrm>
            <a:off x="2324100" y="3886200"/>
            <a:ext cx="304800" cy="30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6209" name="Picture 17" descr="gt"/>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946525" y="2538413"/>
            <a:ext cx="1143000" cy="123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197" name="Oval 5"/>
          <p:cNvSpPr>
            <a:spLocks noChangeArrowheads="1"/>
          </p:cNvSpPr>
          <p:nvPr/>
        </p:nvSpPr>
        <p:spPr bwMode="auto">
          <a:xfrm rot="2801081" flipH="1">
            <a:off x="6972300" y="5295900"/>
            <a:ext cx="1905000" cy="9144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vi-VN" altLang="vi-VN" sz="1600">
              <a:solidFill>
                <a:srgbClr val="99CCFF"/>
              </a:solidFill>
              <a:latin typeface="Times New Roman" pitchFamily="18" charset="0"/>
            </a:endParaRPr>
          </a:p>
        </p:txBody>
      </p:sp>
      <p:sp>
        <p:nvSpPr>
          <p:cNvPr id="136198" name="Oval 6"/>
          <p:cNvSpPr>
            <a:spLocks noChangeArrowheads="1"/>
          </p:cNvSpPr>
          <p:nvPr/>
        </p:nvSpPr>
        <p:spPr bwMode="auto">
          <a:xfrm rot="-47444421">
            <a:off x="6862762" y="5253038"/>
            <a:ext cx="1971675" cy="9144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6199" name="Oval 7"/>
          <p:cNvSpPr>
            <a:spLocks noChangeArrowheads="1"/>
          </p:cNvSpPr>
          <p:nvPr/>
        </p:nvSpPr>
        <p:spPr bwMode="auto">
          <a:xfrm rot="-561869">
            <a:off x="6934200" y="5257800"/>
            <a:ext cx="1905000" cy="9144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6200" name="Oval 8"/>
          <p:cNvSpPr>
            <a:spLocks noChangeArrowheads="1"/>
          </p:cNvSpPr>
          <p:nvPr/>
        </p:nvSpPr>
        <p:spPr bwMode="auto">
          <a:xfrm>
            <a:off x="7086600" y="5105400"/>
            <a:ext cx="152400" cy="152400"/>
          </a:xfrm>
          <a:prstGeom prst="ellipse">
            <a:avLst/>
          </a:prstGeom>
          <a:gradFill rotWithShape="1">
            <a:gsLst>
              <a:gs pos="0">
                <a:srgbClr val="FF0000"/>
              </a:gs>
              <a:gs pos="100000">
                <a:srgbClr val="FF99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6201" name="Oval 9"/>
          <p:cNvSpPr>
            <a:spLocks noChangeArrowheads="1"/>
          </p:cNvSpPr>
          <p:nvPr/>
        </p:nvSpPr>
        <p:spPr bwMode="auto">
          <a:xfrm>
            <a:off x="7924800" y="4648200"/>
            <a:ext cx="152400" cy="152400"/>
          </a:xfrm>
          <a:prstGeom prst="ellipse">
            <a:avLst/>
          </a:prstGeom>
          <a:gradFill rotWithShape="1">
            <a:gsLst>
              <a:gs pos="0">
                <a:srgbClr val="FFFFFF"/>
              </a:gs>
              <a:gs pos="100000">
                <a:srgbClr val="A50021"/>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6202" name="Oval 10"/>
          <p:cNvSpPr>
            <a:spLocks noChangeArrowheads="1"/>
          </p:cNvSpPr>
          <p:nvPr/>
        </p:nvSpPr>
        <p:spPr bwMode="auto">
          <a:xfrm>
            <a:off x="8077200" y="5448300"/>
            <a:ext cx="152400" cy="152400"/>
          </a:xfrm>
          <a:prstGeom prst="ellipse">
            <a:avLst/>
          </a:prstGeom>
          <a:gradFill rotWithShape="1">
            <a:gsLst>
              <a:gs pos="0">
                <a:srgbClr val="FFFFFF"/>
              </a:gs>
              <a:gs pos="100000">
                <a:srgbClr val="0000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6203" name="Oval 11"/>
          <p:cNvSpPr>
            <a:spLocks noChangeArrowheads="1"/>
          </p:cNvSpPr>
          <p:nvPr/>
        </p:nvSpPr>
        <p:spPr bwMode="auto">
          <a:xfrm>
            <a:off x="7543800" y="5486400"/>
            <a:ext cx="533400" cy="533400"/>
          </a:xfrm>
          <a:prstGeom prst="ellipse">
            <a:avLst/>
          </a:prstGeom>
          <a:gradFill rotWithShape="1">
            <a:gsLst>
              <a:gs pos="0">
                <a:srgbClr val="FFFFFF"/>
              </a:gs>
              <a:gs pos="100000">
                <a:srgbClr val="008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6204" name="Oval 12"/>
          <p:cNvSpPr>
            <a:spLocks noChangeArrowheads="1"/>
          </p:cNvSpPr>
          <p:nvPr/>
        </p:nvSpPr>
        <p:spPr bwMode="auto">
          <a:xfrm>
            <a:off x="7315200" y="2057400"/>
            <a:ext cx="533400" cy="457200"/>
          </a:xfrm>
          <a:prstGeom prst="ellipse">
            <a:avLst/>
          </a:prstGeom>
          <a:gradFill rotWithShape="1">
            <a:gsLst>
              <a:gs pos="0">
                <a:srgbClr val="0000FF"/>
              </a:gs>
              <a:gs pos="100000">
                <a:srgbClr val="FB05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vi-VN"/>
          </a:p>
        </p:txBody>
      </p:sp>
      <p:sp>
        <p:nvSpPr>
          <p:cNvPr id="136205" name="Oval 13"/>
          <p:cNvSpPr>
            <a:spLocks noChangeArrowheads="1"/>
          </p:cNvSpPr>
          <p:nvPr/>
        </p:nvSpPr>
        <p:spPr bwMode="auto">
          <a:xfrm>
            <a:off x="381000" y="1752600"/>
            <a:ext cx="685800" cy="609600"/>
          </a:xfrm>
          <a:prstGeom prst="ellipse">
            <a:avLst/>
          </a:prstGeom>
          <a:gradFill rotWithShape="0">
            <a:gsLst>
              <a:gs pos="0">
                <a:srgbClr val="FFFF00"/>
              </a:gs>
              <a:gs pos="100000">
                <a:srgbClr val="CC00CC">
                  <a:alpha val="86000"/>
                </a:srgbClr>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vi-VN"/>
          </a:p>
        </p:txBody>
      </p:sp>
      <p:sp>
        <p:nvSpPr>
          <p:cNvPr id="136206" name="Oval 14"/>
          <p:cNvSpPr>
            <a:spLocks noChangeArrowheads="1"/>
          </p:cNvSpPr>
          <p:nvPr/>
        </p:nvSpPr>
        <p:spPr bwMode="auto">
          <a:xfrm>
            <a:off x="4419600" y="1524000"/>
            <a:ext cx="533400" cy="533400"/>
          </a:xfrm>
          <a:prstGeom prst="ellipse">
            <a:avLst/>
          </a:prstGeom>
          <a:gradFill rotWithShape="1">
            <a:gsLst>
              <a:gs pos="0">
                <a:srgbClr val="0000FF"/>
              </a:gs>
              <a:gs pos="100000">
                <a:srgbClr val="FB05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vi-VN"/>
          </a:p>
        </p:txBody>
      </p:sp>
      <p:sp>
        <p:nvSpPr>
          <p:cNvPr id="136207" name="Oval 15"/>
          <p:cNvSpPr>
            <a:spLocks noChangeArrowheads="1"/>
          </p:cNvSpPr>
          <p:nvPr/>
        </p:nvSpPr>
        <p:spPr bwMode="auto">
          <a:xfrm>
            <a:off x="3505200" y="533400"/>
            <a:ext cx="609600" cy="6858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vi-VN"/>
          </a:p>
        </p:txBody>
      </p:sp>
      <p:sp>
        <p:nvSpPr>
          <p:cNvPr id="136208" name="Oval 16"/>
          <p:cNvSpPr>
            <a:spLocks noChangeArrowheads="1"/>
          </p:cNvSpPr>
          <p:nvPr/>
        </p:nvSpPr>
        <p:spPr bwMode="auto">
          <a:xfrm>
            <a:off x="8153400" y="533400"/>
            <a:ext cx="609600" cy="5334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vi-VN"/>
          </a:p>
        </p:txBody>
      </p:sp>
      <p:grpSp>
        <p:nvGrpSpPr>
          <p:cNvPr id="136210" name="Group 18"/>
          <p:cNvGrpSpPr>
            <a:grpSpLocks/>
          </p:cNvGrpSpPr>
          <p:nvPr/>
        </p:nvGrpSpPr>
        <p:grpSpPr bwMode="auto">
          <a:xfrm rot="-9039448">
            <a:off x="-609600" y="1066800"/>
            <a:ext cx="8382000" cy="6248400"/>
            <a:chOff x="480" y="192"/>
            <a:chExt cx="4176" cy="3120"/>
          </a:xfrm>
        </p:grpSpPr>
        <p:sp>
          <p:nvSpPr>
            <p:cNvPr id="136211" name="Oval 19"/>
            <p:cNvSpPr>
              <a:spLocks noChangeArrowheads="1"/>
            </p:cNvSpPr>
            <p:nvPr/>
          </p:nvSpPr>
          <p:spPr bwMode="auto">
            <a:xfrm>
              <a:off x="2592" y="192"/>
              <a:ext cx="480" cy="480"/>
            </a:xfrm>
            <a:prstGeom prst="ellipse">
              <a:avLst/>
            </a:prstGeom>
            <a:gradFill rotWithShape="0">
              <a:gsLst>
                <a:gs pos="0">
                  <a:srgbClr val="FFFF00"/>
                </a:gs>
                <a:gs pos="100000">
                  <a:srgbClr val="FF9933"/>
                </a:gs>
              </a:gsLst>
              <a:path path="rect">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vi-VN"/>
            </a:p>
          </p:txBody>
        </p:sp>
        <p:sp>
          <p:nvSpPr>
            <p:cNvPr id="136212" name="Oval 20"/>
            <p:cNvSpPr>
              <a:spLocks noChangeArrowheads="1"/>
            </p:cNvSpPr>
            <p:nvPr/>
          </p:nvSpPr>
          <p:spPr bwMode="auto">
            <a:xfrm>
              <a:off x="480" y="2784"/>
              <a:ext cx="576" cy="528"/>
            </a:xfrm>
            <a:prstGeom prst="ellipse">
              <a:avLst/>
            </a:prstGeom>
            <a:gradFill rotWithShape="0">
              <a:gsLst>
                <a:gs pos="0">
                  <a:srgbClr val="CC00CC"/>
                </a:gs>
                <a:gs pos="100000">
                  <a:srgbClr val="FF9933"/>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vi-VN"/>
            </a:p>
          </p:txBody>
        </p:sp>
        <p:sp>
          <p:nvSpPr>
            <p:cNvPr id="136213" name="Oval 21"/>
            <p:cNvSpPr>
              <a:spLocks noChangeArrowheads="1"/>
            </p:cNvSpPr>
            <p:nvPr/>
          </p:nvSpPr>
          <p:spPr bwMode="auto">
            <a:xfrm>
              <a:off x="4128" y="2448"/>
              <a:ext cx="528" cy="528"/>
            </a:xfrm>
            <a:prstGeom prst="ellipse">
              <a:avLst/>
            </a:prstGeom>
            <a:gradFill rotWithShape="0">
              <a:gsLst>
                <a:gs pos="0">
                  <a:srgbClr val="339966"/>
                </a:gs>
                <a:gs pos="100000">
                  <a:srgbClr val="33CC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rot="10800000" wrap="none" anchor="ctr"/>
            <a:lstStyle/>
            <a:p>
              <a:pPr algn="ctr"/>
              <a:endParaRPr lang="vi-VN" altLang="vi-VN" sz="2400">
                <a:solidFill>
                  <a:srgbClr val="33CCFF"/>
                </a:solidFill>
                <a:latin typeface="Times New Roman" pitchFamily="18" charset="0"/>
              </a:endParaRPr>
            </a:p>
          </p:txBody>
        </p:sp>
      </p:grpSp>
      <p:graphicFrame>
        <p:nvGraphicFramePr>
          <p:cNvPr id="136215" name="Object 23"/>
          <p:cNvGraphicFramePr>
            <a:graphicFrameLocks noChangeAspect="1"/>
          </p:cNvGraphicFramePr>
          <p:nvPr>
            <p:ph sz="quarter" idx="3"/>
          </p:nvPr>
        </p:nvGraphicFramePr>
        <p:xfrm>
          <a:off x="465138" y="3600450"/>
          <a:ext cx="2640012" cy="1981200"/>
        </p:xfrm>
        <a:graphic>
          <a:graphicData uri="http://schemas.openxmlformats.org/presentationml/2006/ole">
            <mc:AlternateContent xmlns:mc="http://schemas.openxmlformats.org/markup-compatibility/2006">
              <mc:Choice xmlns:v="urn:schemas-microsoft-com:vml" Requires="v">
                <p:oleObj spid="_x0000_s136220" name="Clip" r:id="rId6" imgW="4435200" imgH="3328560" progId="MS_ClipArt_Gallery.2">
                  <p:embed/>
                </p:oleObj>
              </mc:Choice>
              <mc:Fallback>
                <p:oleObj name="Clip" r:id="rId6" imgW="4435200" imgH="3328560" progId="MS_ClipArt_Gallery.2">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138" y="3600450"/>
                        <a:ext cx="2640012"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18" name="WordArt 26"/>
          <p:cNvSpPr>
            <a:spLocks noChangeArrowheads="1" noChangeShapeType="1" noTextEdit="1"/>
          </p:cNvSpPr>
          <p:nvPr/>
        </p:nvSpPr>
        <p:spPr bwMode="auto">
          <a:xfrm>
            <a:off x="228600" y="457200"/>
            <a:ext cx="8534400" cy="3352800"/>
          </a:xfrm>
          <a:prstGeom prst="rect">
            <a:avLst/>
          </a:prstGeom>
        </p:spPr>
        <p:txBody>
          <a:bodyPr spcFirstLastPara="1" wrap="none" fromWordArt="1">
            <a:prstTxWarp prst="textArchUp">
              <a:avLst>
                <a:gd name="adj" fmla="val 8898824"/>
              </a:avLst>
            </a:prstTxWarp>
          </a:bodyPr>
          <a:lstStyle/>
          <a:p>
            <a:pPr algn="ctr"/>
            <a:r>
              <a:rPr lang="vi-VN" sz="7200" kern="10">
                <a:ln w="12700">
                  <a:solidFill>
                    <a:srgbClr val="EAEAEA"/>
                  </a:solidFill>
                  <a:round/>
                  <a:headEnd/>
                  <a:tailEnd/>
                </a:ln>
                <a:solidFill>
                  <a:srgbClr val="FF0000">
                    <a:alpha val="77000"/>
                  </a:srgbClr>
                </a:solidFill>
                <a:effectLst>
                  <a:outerShdw dist="35921" dir="2700000" sy="50000" kx="2115830" algn="bl" rotWithShape="0">
                    <a:srgbClr val="C0C0C0">
                      <a:alpha val="80000"/>
                    </a:srgbClr>
                  </a:outerShdw>
                </a:effectLst>
              </a:rPr>
              <a:t>Xin ch©n thµnh c¶m ¬n </a:t>
            </a:r>
          </a:p>
        </p:txBody>
      </p:sp>
      <p:sp>
        <p:nvSpPr>
          <p:cNvPr id="136219" name="WordArt 27"/>
          <p:cNvSpPr>
            <a:spLocks noChangeArrowheads="1" noChangeShapeType="1" noTextEdit="1"/>
          </p:cNvSpPr>
          <p:nvPr/>
        </p:nvSpPr>
        <p:spPr bwMode="auto">
          <a:xfrm>
            <a:off x="1120775" y="4184650"/>
            <a:ext cx="7315200" cy="1293813"/>
          </a:xfrm>
          <a:prstGeom prst="rect">
            <a:avLst/>
          </a:prstGeom>
        </p:spPr>
        <p:txBody>
          <a:bodyPr wrap="none" fromWordArt="1">
            <a:prstTxWarp prst="textPlain">
              <a:avLst>
                <a:gd name="adj" fmla="val 50000"/>
              </a:avLst>
            </a:prstTxWarp>
          </a:bodyPr>
          <a:lstStyle/>
          <a:p>
            <a:pPr algn="ctr"/>
            <a:r>
              <a:rPr lang="pt-B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stote"/>
              </a:rPr>
              <a:t>Quý thÇy c« gi¸o vµ c¸c em häc sinh !</a:t>
            </a:r>
            <a:endParaRPr lang="vi-V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6200"/>
                                        </p:tgtEl>
                                        <p:attrNameLst>
                                          <p:attrName>style.visibility</p:attrName>
                                        </p:attrNameLst>
                                      </p:cBhvr>
                                      <p:to>
                                        <p:strVal val="visible"/>
                                      </p:to>
                                    </p:set>
                                    <p:anim calcmode="lin" valueType="num">
                                      <p:cBhvr>
                                        <p:cTn id="7" dur="3000" fill="hold"/>
                                        <p:tgtEl>
                                          <p:spTgt spid="136200"/>
                                        </p:tgtEl>
                                        <p:attrNameLst>
                                          <p:attrName>ppt_w</p:attrName>
                                        </p:attrNameLst>
                                      </p:cBhvr>
                                      <p:tavLst>
                                        <p:tav tm="0">
                                          <p:val>
                                            <p:fltVal val="0"/>
                                          </p:val>
                                        </p:tav>
                                        <p:tav tm="100000">
                                          <p:val>
                                            <p:strVal val="#ppt_w"/>
                                          </p:val>
                                        </p:tav>
                                      </p:tavLst>
                                    </p:anim>
                                    <p:anim calcmode="lin" valueType="num">
                                      <p:cBhvr>
                                        <p:cTn id="8" dur="3000" fill="hold"/>
                                        <p:tgtEl>
                                          <p:spTgt spid="136200"/>
                                        </p:tgtEl>
                                        <p:attrNameLst>
                                          <p:attrName>ppt_h</p:attrName>
                                        </p:attrNameLst>
                                      </p:cBhvr>
                                      <p:tavLst>
                                        <p:tav tm="0">
                                          <p:val>
                                            <p:fltVal val="0"/>
                                          </p:val>
                                        </p:tav>
                                        <p:tav tm="100000">
                                          <p:val>
                                            <p:strVal val="#ppt_h"/>
                                          </p:val>
                                        </p:tav>
                                      </p:tavLst>
                                    </p:anim>
                                    <p:animEffect transition="in" filter="fade">
                                      <p:cBhvr>
                                        <p:cTn id="9" dur="3000"/>
                                        <p:tgtEl>
                                          <p:spTgt spid="136200"/>
                                        </p:tgtEl>
                                      </p:cBhvr>
                                    </p:animEffect>
                                  </p:childTnLst>
                                </p:cTn>
                              </p:par>
                              <p:par>
                                <p:cTn id="10" presetID="1" presetClass="path" presetSubtype="0" repeatCount="indefinite" fill="hold" grpId="1" nodeType="withEffect">
                                  <p:stCondLst>
                                    <p:cond delay="0"/>
                                  </p:stCondLst>
                                  <p:childTnLst>
                                    <p:animMotion origin="layout" path="M -0.02395 0.09722 C -0.02239 0.05856 0.0165 0.02152 0.07344 0.01157 C 0.13056 0.00231 0.17969 0.02638 0.18334 0.06088 C 0.18646 0.09791 0.14375 0.13333 0.08629 0.13935 C 0.029 0.15347 -0.02031 0.13425 -0.02395 0.09722 Z " pathEditMode="fixed" rAng="-5848697" ptsTypes="fffff">
                                      <p:cBhvr>
                                        <p:cTn id="11" dur="3000" spd="-100000" fill="hold"/>
                                        <p:tgtEl>
                                          <p:spTgt spid="136200"/>
                                        </p:tgtEl>
                                        <p:attrNameLst>
                                          <p:attrName>ppt_x</p:attrName>
                                          <p:attrName>ppt_y</p:attrName>
                                        </p:attrNameLst>
                                      </p:cBhvr>
                                      <p:rCtr x="10347" y="-1968"/>
                                    </p:animMotion>
                                  </p:childTnLst>
                                </p:cTn>
                              </p:par>
                              <p:par>
                                <p:cTn id="12" presetID="53" presetClass="entr" presetSubtype="0" fill="hold" grpId="0" nodeType="withEffect">
                                  <p:stCondLst>
                                    <p:cond delay="0"/>
                                  </p:stCondLst>
                                  <p:childTnLst>
                                    <p:set>
                                      <p:cBhvr>
                                        <p:cTn id="13" dur="1" fill="hold">
                                          <p:stCondLst>
                                            <p:cond delay="0"/>
                                          </p:stCondLst>
                                        </p:cTn>
                                        <p:tgtEl>
                                          <p:spTgt spid="136201"/>
                                        </p:tgtEl>
                                        <p:attrNameLst>
                                          <p:attrName>style.visibility</p:attrName>
                                        </p:attrNameLst>
                                      </p:cBhvr>
                                      <p:to>
                                        <p:strVal val="visible"/>
                                      </p:to>
                                    </p:set>
                                    <p:anim calcmode="lin" valueType="num">
                                      <p:cBhvr>
                                        <p:cTn id="14" dur="3000" fill="hold"/>
                                        <p:tgtEl>
                                          <p:spTgt spid="136201"/>
                                        </p:tgtEl>
                                        <p:attrNameLst>
                                          <p:attrName>ppt_w</p:attrName>
                                        </p:attrNameLst>
                                      </p:cBhvr>
                                      <p:tavLst>
                                        <p:tav tm="0">
                                          <p:val>
                                            <p:fltVal val="0"/>
                                          </p:val>
                                        </p:tav>
                                        <p:tav tm="100000">
                                          <p:val>
                                            <p:strVal val="#ppt_w"/>
                                          </p:val>
                                        </p:tav>
                                      </p:tavLst>
                                    </p:anim>
                                    <p:anim calcmode="lin" valueType="num">
                                      <p:cBhvr>
                                        <p:cTn id="15" dur="3000" fill="hold"/>
                                        <p:tgtEl>
                                          <p:spTgt spid="136201"/>
                                        </p:tgtEl>
                                        <p:attrNameLst>
                                          <p:attrName>ppt_h</p:attrName>
                                        </p:attrNameLst>
                                      </p:cBhvr>
                                      <p:tavLst>
                                        <p:tav tm="0">
                                          <p:val>
                                            <p:fltVal val="0"/>
                                          </p:val>
                                        </p:tav>
                                        <p:tav tm="100000">
                                          <p:val>
                                            <p:strVal val="#ppt_h"/>
                                          </p:val>
                                        </p:tav>
                                      </p:tavLst>
                                    </p:anim>
                                    <p:animEffect transition="in" filter="fade">
                                      <p:cBhvr>
                                        <p:cTn id="16" dur="3000"/>
                                        <p:tgtEl>
                                          <p:spTgt spid="136201"/>
                                        </p:tgtEl>
                                      </p:cBhvr>
                                    </p:animEffect>
                                  </p:childTnLst>
                                </p:cTn>
                              </p:par>
                              <p:par>
                                <p:cTn id="17" presetID="1" presetClass="path" presetSubtype="0" repeatCount="indefinite" fill="hold" grpId="1" nodeType="withEffect">
                                  <p:stCondLst>
                                    <p:cond delay="0"/>
                                  </p:stCondLst>
                                  <p:childTnLst>
                                    <p:animMotion origin="layout" path="M -1.11111E-6 -1.48148E-6 C 0.02587 0.01111 0.03195 0.08287 0.01476 0.1544 C -0.00503 0.23056 -0.04028 0.28426 -0.06684 0.27384 C -0.09288 0.26296 -0.09896 0.18796 -0.07969 0.11458 C -0.06267 0.04028 -0.02708 -0.00949 -1.11111E-6 -1.48148E-6 Z " pathEditMode="fixed" rAng="1071512" ptsTypes="fffff">
                                      <p:cBhvr>
                                        <p:cTn id="18" dur="3000" spd="-100000" fill="hold"/>
                                        <p:tgtEl>
                                          <p:spTgt spid="136201"/>
                                        </p:tgtEl>
                                        <p:attrNameLst>
                                          <p:attrName>ppt_x</p:attrName>
                                          <p:attrName>ppt_y</p:attrName>
                                        </p:attrNameLst>
                                      </p:cBhvr>
                                      <p:rCtr x="-3385" y="13681"/>
                                    </p:animMotion>
                                  </p:childTnLst>
                                </p:cTn>
                              </p:par>
                              <p:par>
                                <p:cTn id="19" presetID="53" presetClass="entr" presetSubtype="0" fill="hold" grpId="0" nodeType="withEffect">
                                  <p:stCondLst>
                                    <p:cond delay="0"/>
                                  </p:stCondLst>
                                  <p:childTnLst>
                                    <p:set>
                                      <p:cBhvr>
                                        <p:cTn id="20" dur="1" fill="hold">
                                          <p:stCondLst>
                                            <p:cond delay="0"/>
                                          </p:stCondLst>
                                        </p:cTn>
                                        <p:tgtEl>
                                          <p:spTgt spid="136202"/>
                                        </p:tgtEl>
                                        <p:attrNameLst>
                                          <p:attrName>style.visibility</p:attrName>
                                        </p:attrNameLst>
                                      </p:cBhvr>
                                      <p:to>
                                        <p:strVal val="visible"/>
                                      </p:to>
                                    </p:set>
                                    <p:anim calcmode="lin" valueType="num">
                                      <p:cBhvr>
                                        <p:cTn id="21" dur="3000" fill="hold"/>
                                        <p:tgtEl>
                                          <p:spTgt spid="136202"/>
                                        </p:tgtEl>
                                        <p:attrNameLst>
                                          <p:attrName>ppt_w</p:attrName>
                                        </p:attrNameLst>
                                      </p:cBhvr>
                                      <p:tavLst>
                                        <p:tav tm="0">
                                          <p:val>
                                            <p:fltVal val="0"/>
                                          </p:val>
                                        </p:tav>
                                        <p:tav tm="100000">
                                          <p:val>
                                            <p:strVal val="#ppt_w"/>
                                          </p:val>
                                        </p:tav>
                                      </p:tavLst>
                                    </p:anim>
                                    <p:anim calcmode="lin" valueType="num">
                                      <p:cBhvr>
                                        <p:cTn id="22" dur="3000" fill="hold"/>
                                        <p:tgtEl>
                                          <p:spTgt spid="136202"/>
                                        </p:tgtEl>
                                        <p:attrNameLst>
                                          <p:attrName>ppt_h</p:attrName>
                                        </p:attrNameLst>
                                      </p:cBhvr>
                                      <p:tavLst>
                                        <p:tav tm="0">
                                          <p:val>
                                            <p:fltVal val="0"/>
                                          </p:val>
                                        </p:tav>
                                        <p:tav tm="100000">
                                          <p:val>
                                            <p:strVal val="#ppt_h"/>
                                          </p:val>
                                        </p:tav>
                                      </p:tavLst>
                                    </p:anim>
                                    <p:animEffect transition="in" filter="fade">
                                      <p:cBhvr>
                                        <p:cTn id="23" dur="3000"/>
                                        <p:tgtEl>
                                          <p:spTgt spid="136202"/>
                                        </p:tgtEl>
                                      </p:cBhvr>
                                    </p:animEffect>
                                  </p:childTnLst>
                                </p:cTn>
                              </p:par>
                              <p:par>
                                <p:cTn id="24" presetID="1" presetClass="path" presetSubtype="0" repeatCount="indefinite" fill="hold" grpId="1" nodeType="withEffect">
                                  <p:stCondLst>
                                    <p:cond delay="0"/>
                                  </p:stCondLst>
                                  <p:childTnLst>
                                    <p:animMotion origin="layout" path="M 0.04496 0.13497 C 0.02673 0.15877 -0.01841 0.13497 -0.06129 0.08181 C -0.10191 0.02797 -0.11789 -0.03651 -0.10087 -0.06055 C -0.08351 -0.08389 -0.03646 -0.05985 0.00416 -0.00624 C 0.04479 0.04738 0.06354 0.11001 0.04496 0.13497 Z " pathEditMode="fixed" rAng="8086201" ptsTypes="fffff">
                                      <p:cBhvr>
                                        <p:cTn id="25" dur="3000" spd="-100000" fill="hold"/>
                                        <p:tgtEl>
                                          <p:spTgt spid="136202"/>
                                        </p:tgtEl>
                                        <p:attrNameLst>
                                          <p:attrName>ppt_x</p:attrName>
                                          <p:attrName>ppt_y</p:attrName>
                                        </p:attrNameLst>
                                      </p:cBhvr>
                                      <p:rCtr x="-7344" y="-9706"/>
                                    </p:animMotion>
                                  </p:childTnLst>
                                </p:cTn>
                              </p:par>
                              <p:par>
                                <p:cTn id="26" presetID="53" presetClass="entr" presetSubtype="0" fill="hold" grpId="0" nodeType="withEffect">
                                  <p:stCondLst>
                                    <p:cond delay="0"/>
                                  </p:stCondLst>
                                  <p:childTnLst>
                                    <p:set>
                                      <p:cBhvr>
                                        <p:cTn id="27" dur="1" fill="hold">
                                          <p:stCondLst>
                                            <p:cond delay="0"/>
                                          </p:stCondLst>
                                        </p:cTn>
                                        <p:tgtEl>
                                          <p:spTgt spid="136203"/>
                                        </p:tgtEl>
                                        <p:attrNameLst>
                                          <p:attrName>style.visibility</p:attrName>
                                        </p:attrNameLst>
                                      </p:cBhvr>
                                      <p:to>
                                        <p:strVal val="visible"/>
                                      </p:to>
                                    </p:set>
                                    <p:anim calcmode="lin" valueType="num">
                                      <p:cBhvr>
                                        <p:cTn id="28" dur="3000" fill="hold"/>
                                        <p:tgtEl>
                                          <p:spTgt spid="136203"/>
                                        </p:tgtEl>
                                        <p:attrNameLst>
                                          <p:attrName>ppt_w</p:attrName>
                                        </p:attrNameLst>
                                      </p:cBhvr>
                                      <p:tavLst>
                                        <p:tav tm="0">
                                          <p:val>
                                            <p:fltVal val="0"/>
                                          </p:val>
                                        </p:tav>
                                        <p:tav tm="100000">
                                          <p:val>
                                            <p:strVal val="#ppt_w"/>
                                          </p:val>
                                        </p:tav>
                                      </p:tavLst>
                                    </p:anim>
                                    <p:anim calcmode="lin" valueType="num">
                                      <p:cBhvr>
                                        <p:cTn id="29" dur="3000" fill="hold"/>
                                        <p:tgtEl>
                                          <p:spTgt spid="136203"/>
                                        </p:tgtEl>
                                        <p:attrNameLst>
                                          <p:attrName>ppt_h</p:attrName>
                                        </p:attrNameLst>
                                      </p:cBhvr>
                                      <p:tavLst>
                                        <p:tav tm="0">
                                          <p:val>
                                            <p:fltVal val="0"/>
                                          </p:val>
                                        </p:tav>
                                        <p:tav tm="100000">
                                          <p:val>
                                            <p:strVal val="#ppt_h"/>
                                          </p:val>
                                        </p:tav>
                                      </p:tavLst>
                                    </p:anim>
                                    <p:animEffect transition="in" filter="fade">
                                      <p:cBhvr>
                                        <p:cTn id="30" dur="3000"/>
                                        <p:tgtEl>
                                          <p:spTgt spid="136203"/>
                                        </p:tgtEl>
                                      </p:cBhvr>
                                    </p:animEffect>
                                  </p:childTnLst>
                                </p:cTn>
                              </p:par>
                              <p:par>
                                <p:cTn id="31" presetID="22" presetClass="emph" presetSubtype="0" repeatCount="indefinite" fill="hold" grpId="1" nodeType="withEffect">
                                  <p:stCondLst>
                                    <p:cond delay="0"/>
                                  </p:stCondLst>
                                  <p:childTnLst>
                                    <p:animClr clrSpc="hsl" dir="cw">
                                      <p:cBhvr override="childStyle">
                                        <p:cTn id="32" dur="3000" fill="hold"/>
                                        <p:tgtEl>
                                          <p:spTgt spid="136203"/>
                                        </p:tgtEl>
                                        <p:attrNameLst>
                                          <p:attrName>style.color</p:attrName>
                                        </p:attrNameLst>
                                      </p:cBhvr>
                                      <p:by>
                                        <p:hsl h="-7200000" s="0" l="0"/>
                                      </p:by>
                                    </p:animClr>
                                    <p:animClr clrSpc="hsl" dir="cw">
                                      <p:cBhvr>
                                        <p:cTn id="33" dur="3000" fill="hold"/>
                                        <p:tgtEl>
                                          <p:spTgt spid="136203"/>
                                        </p:tgtEl>
                                        <p:attrNameLst>
                                          <p:attrName>fillcolor</p:attrName>
                                        </p:attrNameLst>
                                      </p:cBhvr>
                                      <p:by>
                                        <p:hsl h="-7200000" s="0" l="0"/>
                                      </p:by>
                                    </p:animClr>
                                    <p:animClr clrSpc="hsl" dir="cw">
                                      <p:cBhvr>
                                        <p:cTn id="34" dur="3000" fill="hold"/>
                                        <p:tgtEl>
                                          <p:spTgt spid="136203"/>
                                        </p:tgtEl>
                                        <p:attrNameLst>
                                          <p:attrName>stroke.color</p:attrName>
                                        </p:attrNameLst>
                                      </p:cBhvr>
                                      <p:by>
                                        <p:hsl h="-7200000" s="0" l="0"/>
                                      </p:by>
                                    </p:animClr>
                                    <p:set>
                                      <p:cBhvr>
                                        <p:cTn id="35" dur="3000" fill="hold"/>
                                        <p:tgtEl>
                                          <p:spTgt spid="136203"/>
                                        </p:tgtEl>
                                        <p:attrNameLst>
                                          <p:attrName>fill.type</p:attrName>
                                        </p:attrNameLst>
                                      </p:cBhvr>
                                      <p:to>
                                        <p:strVal val="solid"/>
                                      </p:to>
                                    </p:set>
                                  </p:childTnLst>
                                </p:cTn>
                              </p:par>
                              <p:par>
                                <p:cTn id="36" presetID="1" presetClass="mediacall" presetSubtype="0" fill="hold" nodeType="withEffect">
                                  <p:stCondLst>
                                    <p:cond delay="0"/>
                                  </p:stCondLst>
                                  <p:childTnLst>
                                    <p:cmd type="call" cmd="playFrom(0.0)">
                                      <p:cBhvr>
                                        <p:cTn id="37" dur="93493" fill="hold"/>
                                        <p:tgtEl>
                                          <p:spTgt spid="136194"/>
                                        </p:tgtEl>
                                      </p:cBhvr>
                                    </p:cmd>
                                  </p:childTnLst>
                                </p:cTn>
                              </p:par>
                              <p:par>
                                <p:cTn id="38" presetID="21" presetClass="exit" presetSubtype="8" repeatCount="indefinite" fill="hold" grpId="0" nodeType="withEffect">
                                  <p:stCondLst>
                                    <p:cond delay="0"/>
                                  </p:stCondLst>
                                  <p:endCondLst>
                                    <p:cond evt="onNext" delay="0">
                                      <p:tgtEl>
                                        <p:sldTgt/>
                                      </p:tgtEl>
                                    </p:cond>
                                  </p:endCondLst>
                                  <p:childTnLst>
                                    <p:animEffect transition="out" filter="wheel(8)">
                                      <p:cBhvr>
                                        <p:cTn id="39" dur="2000"/>
                                        <p:tgtEl>
                                          <p:spTgt spid="136204"/>
                                        </p:tgtEl>
                                      </p:cBhvr>
                                    </p:animEffect>
                                    <p:set>
                                      <p:cBhvr>
                                        <p:cTn id="40" dur="1" fill="hold">
                                          <p:stCondLst>
                                            <p:cond delay="1999"/>
                                          </p:stCondLst>
                                        </p:cTn>
                                        <p:tgtEl>
                                          <p:spTgt spid="136204"/>
                                        </p:tgtEl>
                                        <p:attrNameLst>
                                          <p:attrName>style.visibility</p:attrName>
                                        </p:attrNameLst>
                                      </p:cBhvr>
                                      <p:to>
                                        <p:strVal val="hidden"/>
                                      </p:to>
                                    </p:set>
                                  </p:childTnLst>
                                </p:cTn>
                              </p:par>
                              <p:par>
                                <p:cTn id="41" presetID="21" presetClass="exit" presetSubtype="4" repeatCount="indefinite" fill="hold" grpId="0" nodeType="withEffect">
                                  <p:stCondLst>
                                    <p:cond delay="0"/>
                                  </p:stCondLst>
                                  <p:endCondLst>
                                    <p:cond evt="onNext" delay="0">
                                      <p:tgtEl>
                                        <p:sldTgt/>
                                      </p:tgtEl>
                                    </p:cond>
                                  </p:endCondLst>
                                  <p:childTnLst>
                                    <p:animEffect transition="out" filter="wheel(4)">
                                      <p:cBhvr>
                                        <p:cTn id="42" dur="2000"/>
                                        <p:tgtEl>
                                          <p:spTgt spid="136205"/>
                                        </p:tgtEl>
                                      </p:cBhvr>
                                    </p:animEffect>
                                    <p:set>
                                      <p:cBhvr>
                                        <p:cTn id="43" dur="1" fill="hold">
                                          <p:stCondLst>
                                            <p:cond delay="1999"/>
                                          </p:stCondLst>
                                        </p:cTn>
                                        <p:tgtEl>
                                          <p:spTgt spid="136205"/>
                                        </p:tgtEl>
                                        <p:attrNameLst>
                                          <p:attrName>style.visibility</p:attrName>
                                        </p:attrNameLst>
                                      </p:cBhvr>
                                      <p:to>
                                        <p:strVal val="hidden"/>
                                      </p:to>
                                    </p:set>
                                  </p:childTnLst>
                                </p:cTn>
                              </p:par>
                              <p:par>
                                <p:cTn id="44" presetID="21" presetClass="exit" presetSubtype="8" repeatCount="indefinite" fill="hold" grpId="0" nodeType="withEffect">
                                  <p:stCondLst>
                                    <p:cond delay="0"/>
                                  </p:stCondLst>
                                  <p:endCondLst>
                                    <p:cond evt="onNext" delay="0">
                                      <p:tgtEl>
                                        <p:sldTgt/>
                                      </p:tgtEl>
                                    </p:cond>
                                  </p:endCondLst>
                                  <p:childTnLst>
                                    <p:animEffect transition="out" filter="wheel(8)">
                                      <p:cBhvr>
                                        <p:cTn id="45" dur="2000"/>
                                        <p:tgtEl>
                                          <p:spTgt spid="136206"/>
                                        </p:tgtEl>
                                      </p:cBhvr>
                                    </p:animEffect>
                                    <p:set>
                                      <p:cBhvr>
                                        <p:cTn id="46" dur="1" fill="hold">
                                          <p:stCondLst>
                                            <p:cond delay="1999"/>
                                          </p:stCondLst>
                                        </p:cTn>
                                        <p:tgtEl>
                                          <p:spTgt spid="136206"/>
                                        </p:tgtEl>
                                        <p:attrNameLst>
                                          <p:attrName>style.visibility</p:attrName>
                                        </p:attrNameLst>
                                      </p:cBhvr>
                                      <p:to>
                                        <p:strVal val="hidden"/>
                                      </p:to>
                                    </p:set>
                                  </p:childTnLst>
                                </p:cTn>
                              </p:par>
                              <p:par>
                                <p:cTn id="47" presetID="21" presetClass="exit" presetSubtype="8" repeatCount="indefinite" fill="hold" grpId="0" nodeType="withEffect">
                                  <p:stCondLst>
                                    <p:cond delay="0"/>
                                  </p:stCondLst>
                                  <p:endCondLst>
                                    <p:cond evt="onNext" delay="0">
                                      <p:tgtEl>
                                        <p:sldTgt/>
                                      </p:tgtEl>
                                    </p:cond>
                                  </p:endCondLst>
                                  <p:childTnLst>
                                    <p:animEffect transition="out" filter="wheel(8)">
                                      <p:cBhvr>
                                        <p:cTn id="48" dur="2000"/>
                                        <p:tgtEl>
                                          <p:spTgt spid="136207"/>
                                        </p:tgtEl>
                                      </p:cBhvr>
                                    </p:animEffect>
                                    <p:set>
                                      <p:cBhvr>
                                        <p:cTn id="49" dur="1" fill="hold">
                                          <p:stCondLst>
                                            <p:cond delay="1999"/>
                                          </p:stCondLst>
                                        </p:cTn>
                                        <p:tgtEl>
                                          <p:spTgt spid="136207"/>
                                        </p:tgtEl>
                                        <p:attrNameLst>
                                          <p:attrName>style.visibility</p:attrName>
                                        </p:attrNameLst>
                                      </p:cBhvr>
                                      <p:to>
                                        <p:strVal val="hidden"/>
                                      </p:to>
                                    </p:set>
                                  </p:childTnLst>
                                </p:cTn>
                              </p:par>
                              <p:par>
                                <p:cTn id="50" presetID="21" presetClass="exit" presetSubtype="8" repeatCount="indefinite" fill="hold" grpId="0" nodeType="withEffect">
                                  <p:stCondLst>
                                    <p:cond delay="0"/>
                                  </p:stCondLst>
                                  <p:endCondLst>
                                    <p:cond evt="onNext" delay="0">
                                      <p:tgtEl>
                                        <p:sldTgt/>
                                      </p:tgtEl>
                                    </p:cond>
                                  </p:endCondLst>
                                  <p:childTnLst>
                                    <p:animEffect transition="out" filter="wheel(8)">
                                      <p:cBhvr>
                                        <p:cTn id="51" dur="2000"/>
                                        <p:tgtEl>
                                          <p:spTgt spid="136208"/>
                                        </p:tgtEl>
                                      </p:cBhvr>
                                    </p:animEffect>
                                    <p:set>
                                      <p:cBhvr>
                                        <p:cTn id="52" dur="1" fill="hold">
                                          <p:stCondLst>
                                            <p:cond delay="1999"/>
                                          </p:stCondLst>
                                        </p:cTn>
                                        <p:tgtEl>
                                          <p:spTgt spid="136208"/>
                                        </p:tgtEl>
                                        <p:attrNameLst>
                                          <p:attrName>style.visibility</p:attrName>
                                        </p:attrNameLst>
                                      </p:cBhvr>
                                      <p:to>
                                        <p:strVal val="hidden"/>
                                      </p:to>
                                    </p:set>
                                  </p:childTnLst>
                                </p:cTn>
                              </p:par>
                              <p:par>
                                <p:cTn id="53" presetID="31" presetClass="entr" presetSubtype="0" repeatCount="indefinite" fill="hold" nodeType="withEffect">
                                  <p:stCondLst>
                                    <p:cond delay="0"/>
                                  </p:stCondLst>
                                  <p:iterate type="lt">
                                    <p:tmPct val="5000"/>
                                  </p:iterate>
                                  <p:childTnLst>
                                    <p:set>
                                      <p:cBhvr>
                                        <p:cTn id="54" dur="1" fill="hold">
                                          <p:stCondLst>
                                            <p:cond delay="0"/>
                                          </p:stCondLst>
                                        </p:cTn>
                                        <p:tgtEl>
                                          <p:spTgt spid="136210"/>
                                        </p:tgtEl>
                                        <p:attrNameLst>
                                          <p:attrName>style.visibility</p:attrName>
                                        </p:attrNameLst>
                                      </p:cBhvr>
                                      <p:to>
                                        <p:strVal val="visible"/>
                                      </p:to>
                                    </p:set>
                                    <p:anim calcmode="lin" valueType="num">
                                      <p:cBhvr>
                                        <p:cTn id="55" dur="3000" fill="hold"/>
                                        <p:tgtEl>
                                          <p:spTgt spid="136210"/>
                                        </p:tgtEl>
                                        <p:attrNameLst>
                                          <p:attrName>ppt_w</p:attrName>
                                        </p:attrNameLst>
                                      </p:cBhvr>
                                      <p:tavLst>
                                        <p:tav tm="0">
                                          <p:val>
                                            <p:fltVal val="0"/>
                                          </p:val>
                                        </p:tav>
                                        <p:tav tm="100000">
                                          <p:val>
                                            <p:strVal val="#ppt_w"/>
                                          </p:val>
                                        </p:tav>
                                      </p:tavLst>
                                    </p:anim>
                                    <p:anim calcmode="lin" valueType="num">
                                      <p:cBhvr>
                                        <p:cTn id="56" dur="3000" fill="hold"/>
                                        <p:tgtEl>
                                          <p:spTgt spid="136210"/>
                                        </p:tgtEl>
                                        <p:attrNameLst>
                                          <p:attrName>ppt_h</p:attrName>
                                        </p:attrNameLst>
                                      </p:cBhvr>
                                      <p:tavLst>
                                        <p:tav tm="0">
                                          <p:val>
                                            <p:fltVal val="0"/>
                                          </p:val>
                                        </p:tav>
                                        <p:tav tm="100000">
                                          <p:val>
                                            <p:strVal val="#ppt_h"/>
                                          </p:val>
                                        </p:tav>
                                      </p:tavLst>
                                    </p:anim>
                                    <p:anim calcmode="lin" valueType="num">
                                      <p:cBhvr>
                                        <p:cTn id="57" dur="3000" fill="hold"/>
                                        <p:tgtEl>
                                          <p:spTgt spid="136210"/>
                                        </p:tgtEl>
                                        <p:attrNameLst>
                                          <p:attrName>style.rotation</p:attrName>
                                        </p:attrNameLst>
                                      </p:cBhvr>
                                      <p:tavLst>
                                        <p:tav tm="0">
                                          <p:val>
                                            <p:fltVal val="90"/>
                                          </p:val>
                                        </p:tav>
                                        <p:tav tm="100000">
                                          <p:val>
                                            <p:fltVal val="0"/>
                                          </p:val>
                                        </p:tav>
                                      </p:tavLst>
                                    </p:anim>
                                    <p:animEffect transition="in" filter="fade">
                                      <p:cBhvr>
                                        <p:cTn id="58" dur="3000"/>
                                        <p:tgtEl>
                                          <p:spTgt spid="136210"/>
                                        </p:tgtEl>
                                      </p:cBhvr>
                                    </p:animEffect>
                                  </p:childTnLst>
                                </p:cTn>
                              </p:par>
                              <p:par>
                                <p:cTn id="59" presetID="6" presetClass="emph" presetSubtype="0" repeatCount="indefinite" fill="hold" nodeType="withEffect">
                                  <p:stCondLst>
                                    <p:cond delay="0"/>
                                  </p:stCondLst>
                                  <p:childTnLst>
                                    <p:animScale>
                                      <p:cBhvr>
                                        <p:cTn id="60" dur="2000" fill="hold"/>
                                        <p:tgtEl>
                                          <p:spTgt spid="136215"/>
                                        </p:tgtEl>
                                      </p:cBhvr>
                                      <p:by x="150000" y="150000"/>
                                    </p:animScale>
                                  </p:childTnLst>
                                </p:cTn>
                              </p:par>
                              <p:par>
                                <p:cTn id="61" presetID="20" presetClass="entr" presetSubtype="0" fill="hold" grpId="0" nodeType="withEffect">
                                  <p:stCondLst>
                                    <p:cond delay="0"/>
                                  </p:stCondLst>
                                  <p:childTnLst>
                                    <p:set>
                                      <p:cBhvr>
                                        <p:cTn id="62" dur="1" fill="hold">
                                          <p:stCondLst>
                                            <p:cond delay="0"/>
                                          </p:stCondLst>
                                        </p:cTn>
                                        <p:tgtEl>
                                          <p:spTgt spid="136218"/>
                                        </p:tgtEl>
                                        <p:attrNameLst>
                                          <p:attrName>style.visibility</p:attrName>
                                        </p:attrNameLst>
                                      </p:cBhvr>
                                      <p:to>
                                        <p:strVal val="visible"/>
                                      </p:to>
                                    </p:set>
                                    <p:animEffect transition="in" filter="wedge">
                                      <p:cBhvr>
                                        <p:cTn id="63" dur="2000"/>
                                        <p:tgtEl>
                                          <p:spTgt spid="136218"/>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136219"/>
                                        </p:tgtEl>
                                        <p:attrNameLst>
                                          <p:attrName>style.visibility</p:attrName>
                                        </p:attrNameLst>
                                      </p:cBhvr>
                                      <p:to>
                                        <p:strVal val="visible"/>
                                      </p:to>
                                    </p:set>
                                    <p:animEffect transition="in" filter="wedge">
                                      <p:cBhvr>
                                        <p:cTn id="66" dur="2000"/>
                                        <p:tgtEl>
                                          <p:spTgt spid="1362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136194"/>
                </p:tgtEl>
              </p:cMediaNode>
            </p:audio>
          </p:childTnLst>
        </p:cTn>
      </p:par>
    </p:tnLst>
    <p:bldLst>
      <p:bldP spid="136200" grpId="0" animBg="1"/>
      <p:bldP spid="136200" grpId="1" animBg="1"/>
      <p:bldP spid="136201" grpId="0" animBg="1"/>
      <p:bldP spid="136201" grpId="1" animBg="1"/>
      <p:bldP spid="136202" grpId="0" animBg="1"/>
      <p:bldP spid="136202" grpId="1" animBg="1"/>
      <p:bldP spid="136203" grpId="0" animBg="1"/>
      <p:bldP spid="136203" grpId="1" animBg="1"/>
      <p:bldP spid="136204" grpId="0" animBg="1"/>
      <p:bldP spid="136205" grpId="0" animBg="1"/>
      <p:bldP spid="136206" grpId="0" animBg="1"/>
      <p:bldP spid="136207" grpId="0" animBg="1"/>
      <p:bldP spid="136208" grpId="0" animBg="1"/>
      <p:bldP spid="136218" grpId="0" animBg="1"/>
      <p:bldP spid="1362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93194" name="Text Box 10"/>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93197" name="Text Box 13"/>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grpSp>
        <p:nvGrpSpPr>
          <p:cNvPr id="93200" name="Group 16"/>
          <p:cNvGrpSpPr>
            <a:grpSpLocks/>
          </p:cNvGrpSpPr>
          <p:nvPr/>
        </p:nvGrpSpPr>
        <p:grpSpPr bwMode="auto">
          <a:xfrm>
            <a:off x="0" y="1790700"/>
            <a:ext cx="4572000" cy="4176713"/>
            <a:chOff x="0" y="1248"/>
            <a:chExt cx="2880" cy="2631"/>
          </a:xfrm>
        </p:grpSpPr>
        <p:sp>
          <p:nvSpPr>
            <p:cNvPr id="93201" name="Text Box 17"/>
            <p:cNvSpPr txBox="1">
              <a:spLocks noChangeArrowheads="1"/>
            </p:cNvSpPr>
            <p:nvPr/>
          </p:nvSpPr>
          <p:spPr bwMode="auto">
            <a:xfrm>
              <a:off x="960" y="3552"/>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800" b="1">
                  <a:latin typeface="Times New Roman" pitchFamily="18" charset="0"/>
                </a:rPr>
                <a:t>TRANH 1</a:t>
              </a:r>
            </a:p>
          </p:txBody>
        </p:sp>
        <p:pic>
          <p:nvPicPr>
            <p:cNvPr id="9320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8"/>
              <a:ext cx="2880" cy="225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3203" name="Group 19"/>
          <p:cNvGrpSpPr>
            <a:grpSpLocks/>
          </p:cNvGrpSpPr>
          <p:nvPr/>
        </p:nvGrpSpPr>
        <p:grpSpPr bwMode="auto">
          <a:xfrm>
            <a:off x="4648200" y="1790700"/>
            <a:ext cx="4495800" cy="4191000"/>
            <a:chOff x="2928" y="1248"/>
            <a:chExt cx="2832" cy="2640"/>
          </a:xfrm>
        </p:grpSpPr>
        <p:sp>
          <p:nvSpPr>
            <p:cNvPr id="93204" name="Text Box 20"/>
            <p:cNvSpPr txBox="1">
              <a:spLocks noChangeArrowheads="1"/>
            </p:cNvSpPr>
            <p:nvPr/>
          </p:nvSpPr>
          <p:spPr bwMode="auto">
            <a:xfrm>
              <a:off x="3792" y="3561"/>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800" b="1">
                  <a:latin typeface="Times New Roman" pitchFamily="18" charset="0"/>
                </a:rPr>
                <a:t>TRANH 2</a:t>
              </a:r>
            </a:p>
          </p:txBody>
        </p:sp>
        <p:pic>
          <p:nvPicPr>
            <p:cNvPr id="9320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248"/>
              <a:ext cx="2832" cy="22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sp>
        <p:nvSpPr>
          <p:cNvPr id="93206" name="Freeform 22"/>
          <p:cNvSpPr>
            <a:spLocks/>
          </p:cNvSpPr>
          <p:nvPr/>
        </p:nvSpPr>
        <p:spPr bwMode="auto">
          <a:xfrm>
            <a:off x="6553200" y="3390900"/>
            <a:ext cx="711200" cy="1244600"/>
          </a:xfrm>
          <a:custGeom>
            <a:avLst/>
            <a:gdLst>
              <a:gd name="T0" fmla="*/ 112 w 448"/>
              <a:gd name="T1" fmla="*/ 0 h 784"/>
              <a:gd name="T2" fmla="*/ 112 w 448"/>
              <a:gd name="T3" fmla="*/ 240 h 784"/>
              <a:gd name="T4" fmla="*/ 304 w 448"/>
              <a:gd name="T5" fmla="*/ 288 h 784"/>
              <a:gd name="T6" fmla="*/ 160 w 448"/>
              <a:gd name="T7" fmla="*/ 336 h 784"/>
              <a:gd name="T8" fmla="*/ 448 w 448"/>
              <a:gd name="T9" fmla="*/ 384 h 784"/>
              <a:gd name="T10" fmla="*/ 160 w 448"/>
              <a:gd name="T11" fmla="*/ 576 h 784"/>
              <a:gd name="T12" fmla="*/ 16 w 448"/>
              <a:gd name="T13" fmla="*/ 672 h 784"/>
              <a:gd name="T14" fmla="*/ 64 w 448"/>
              <a:gd name="T15" fmla="*/ 768 h 784"/>
              <a:gd name="T16" fmla="*/ 160 w 448"/>
              <a:gd name="T17" fmla="*/ 7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784">
                <a:moveTo>
                  <a:pt x="112" y="0"/>
                </a:moveTo>
                <a:cubicBezTo>
                  <a:pt x="96" y="96"/>
                  <a:pt x="80" y="192"/>
                  <a:pt x="112" y="240"/>
                </a:cubicBezTo>
                <a:cubicBezTo>
                  <a:pt x="144" y="288"/>
                  <a:pt x="296" y="272"/>
                  <a:pt x="304" y="288"/>
                </a:cubicBezTo>
                <a:cubicBezTo>
                  <a:pt x="312" y="304"/>
                  <a:pt x="136" y="320"/>
                  <a:pt x="160" y="336"/>
                </a:cubicBezTo>
                <a:cubicBezTo>
                  <a:pt x="184" y="352"/>
                  <a:pt x="448" y="344"/>
                  <a:pt x="448" y="384"/>
                </a:cubicBezTo>
                <a:cubicBezTo>
                  <a:pt x="448" y="424"/>
                  <a:pt x="232" y="528"/>
                  <a:pt x="160" y="576"/>
                </a:cubicBezTo>
                <a:cubicBezTo>
                  <a:pt x="88" y="624"/>
                  <a:pt x="32" y="640"/>
                  <a:pt x="16" y="672"/>
                </a:cubicBezTo>
                <a:cubicBezTo>
                  <a:pt x="0" y="704"/>
                  <a:pt x="40" y="752"/>
                  <a:pt x="64" y="768"/>
                </a:cubicBezTo>
                <a:cubicBezTo>
                  <a:pt x="88" y="784"/>
                  <a:pt x="152" y="768"/>
                  <a:pt x="160" y="7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3207" name="Freeform 23"/>
          <p:cNvSpPr>
            <a:spLocks/>
          </p:cNvSpPr>
          <p:nvPr/>
        </p:nvSpPr>
        <p:spPr bwMode="auto">
          <a:xfrm>
            <a:off x="5715000" y="3467100"/>
            <a:ext cx="1079500" cy="1143000"/>
          </a:xfrm>
          <a:custGeom>
            <a:avLst/>
            <a:gdLst>
              <a:gd name="T0" fmla="*/ 576 w 680"/>
              <a:gd name="T1" fmla="*/ 0 h 720"/>
              <a:gd name="T2" fmla="*/ 576 w 680"/>
              <a:gd name="T3" fmla="*/ 144 h 720"/>
              <a:gd name="T4" fmla="*/ 672 w 680"/>
              <a:gd name="T5" fmla="*/ 240 h 720"/>
              <a:gd name="T6" fmla="*/ 624 w 680"/>
              <a:gd name="T7" fmla="*/ 336 h 720"/>
              <a:gd name="T8" fmla="*/ 576 w 680"/>
              <a:gd name="T9" fmla="*/ 384 h 720"/>
              <a:gd name="T10" fmla="*/ 384 w 680"/>
              <a:gd name="T11" fmla="*/ 480 h 720"/>
              <a:gd name="T12" fmla="*/ 336 w 680"/>
              <a:gd name="T13" fmla="*/ 576 h 720"/>
              <a:gd name="T14" fmla="*/ 192 w 680"/>
              <a:gd name="T15" fmla="*/ 576 h 720"/>
              <a:gd name="T16" fmla="*/ 240 w 680"/>
              <a:gd name="T17" fmla="*/ 624 h 720"/>
              <a:gd name="T18" fmla="*/ 192 w 680"/>
              <a:gd name="T19" fmla="*/ 672 h 720"/>
              <a:gd name="T20" fmla="*/ 0 w 680"/>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720">
                <a:moveTo>
                  <a:pt x="576" y="0"/>
                </a:moveTo>
                <a:cubicBezTo>
                  <a:pt x="568" y="52"/>
                  <a:pt x="560" y="104"/>
                  <a:pt x="576" y="144"/>
                </a:cubicBezTo>
                <a:cubicBezTo>
                  <a:pt x="592" y="184"/>
                  <a:pt x="664" y="208"/>
                  <a:pt x="672" y="240"/>
                </a:cubicBezTo>
                <a:cubicBezTo>
                  <a:pt x="680" y="272"/>
                  <a:pt x="640" y="312"/>
                  <a:pt x="624" y="336"/>
                </a:cubicBezTo>
                <a:cubicBezTo>
                  <a:pt x="608" y="360"/>
                  <a:pt x="616" y="360"/>
                  <a:pt x="576" y="384"/>
                </a:cubicBezTo>
                <a:cubicBezTo>
                  <a:pt x="536" y="408"/>
                  <a:pt x="424" y="448"/>
                  <a:pt x="384" y="480"/>
                </a:cubicBezTo>
                <a:cubicBezTo>
                  <a:pt x="344" y="512"/>
                  <a:pt x="368" y="560"/>
                  <a:pt x="336" y="576"/>
                </a:cubicBezTo>
                <a:cubicBezTo>
                  <a:pt x="304" y="592"/>
                  <a:pt x="208" y="568"/>
                  <a:pt x="192" y="576"/>
                </a:cubicBezTo>
                <a:cubicBezTo>
                  <a:pt x="176" y="584"/>
                  <a:pt x="240" y="608"/>
                  <a:pt x="240" y="624"/>
                </a:cubicBezTo>
                <a:cubicBezTo>
                  <a:pt x="240" y="640"/>
                  <a:pt x="232" y="656"/>
                  <a:pt x="192" y="672"/>
                </a:cubicBezTo>
                <a:cubicBezTo>
                  <a:pt x="152" y="688"/>
                  <a:pt x="32" y="712"/>
                  <a:pt x="0"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3208" name="Freeform 24"/>
          <p:cNvSpPr>
            <a:spLocks/>
          </p:cNvSpPr>
          <p:nvPr/>
        </p:nvSpPr>
        <p:spPr bwMode="auto">
          <a:xfrm>
            <a:off x="5867400" y="3924300"/>
            <a:ext cx="838200" cy="304800"/>
          </a:xfrm>
          <a:custGeom>
            <a:avLst/>
            <a:gdLst>
              <a:gd name="T0" fmla="*/ 528 w 528"/>
              <a:gd name="T1" fmla="*/ 48 h 192"/>
              <a:gd name="T2" fmla="*/ 432 w 528"/>
              <a:gd name="T3" fmla="*/ 0 h 192"/>
              <a:gd name="T4" fmla="*/ 384 w 528"/>
              <a:gd name="T5" fmla="*/ 48 h 192"/>
              <a:gd name="T6" fmla="*/ 288 w 528"/>
              <a:gd name="T7" fmla="*/ 48 h 192"/>
              <a:gd name="T8" fmla="*/ 240 w 528"/>
              <a:gd name="T9" fmla="*/ 96 h 192"/>
              <a:gd name="T10" fmla="*/ 192 w 528"/>
              <a:gd name="T11" fmla="*/ 144 h 192"/>
              <a:gd name="T12" fmla="*/ 96 w 528"/>
              <a:gd name="T13" fmla="*/ 96 h 192"/>
              <a:gd name="T14" fmla="*/ 48 w 528"/>
              <a:gd name="T15" fmla="*/ 144 h 192"/>
              <a:gd name="T16" fmla="*/ 0 w 528"/>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192">
                <a:moveTo>
                  <a:pt x="528" y="48"/>
                </a:moveTo>
                <a:cubicBezTo>
                  <a:pt x="492" y="24"/>
                  <a:pt x="456" y="0"/>
                  <a:pt x="432" y="0"/>
                </a:cubicBezTo>
                <a:cubicBezTo>
                  <a:pt x="408" y="0"/>
                  <a:pt x="408" y="40"/>
                  <a:pt x="384" y="48"/>
                </a:cubicBezTo>
                <a:cubicBezTo>
                  <a:pt x="360" y="56"/>
                  <a:pt x="312" y="40"/>
                  <a:pt x="288" y="48"/>
                </a:cubicBezTo>
                <a:cubicBezTo>
                  <a:pt x="264" y="56"/>
                  <a:pt x="256" y="80"/>
                  <a:pt x="240" y="96"/>
                </a:cubicBezTo>
                <a:cubicBezTo>
                  <a:pt x="224" y="112"/>
                  <a:pt x="216" y="144"/>
                  <a:pt x="192" y="144"/>
                </a:cubicBezTo>
                <a:cubicBezTo>
                  <a:pt x="168" y="144"/>
                  <a:pt x="120" y="96"/>
                  <a:pt x="96" y="96"/>
                </a:cubicBezTo>
                <a:cubicBezTo>
                  <a:pt x="72" y="96"/>
                  <a:pt x="64" y="128"/>
                  <a:pt x="48" y="144"/>
                </a:cubicBezTo>
                <a:cubicBezTo>
                  <a:pt x="32" y="160"/>
                  <a:pt x="8" y="184"/>
                  <a:pt x="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3209" name="Freeform 25"/>
          <p:cNvSpPr>
            <a:spLocks/>
          </p:cNvSpPr>
          <p:nvPr/>
        </p:nvSpPr>
        <p:spPr bwMode="auto">
          <a:xfrm>
            <a:off x="6400800" y="4610100"/>
            <a:ext cx="457200" cy="457200"/>
          </a:xfrm>
          <a:custGeom>
            <a:avLst/>
            <a:gdLst>
              <a:gd name="T0" fmla="*/ 192 w 288"/>
              <a:gd name="T1" fmla="*/ 0 h 288"/>
              <a:gd name="T2" fmla="*/ 288 w 288"/>
              <a:gd name="T3" fmla="*/ 48 h 288"/>
              <a:gd name="T4" fmla="*/ 192 w 288"/>
              <a:gd name="T5" fmla="*/ 96 h 288"/>
              <a:gd name="T6" fmla="*/ 144 w 288"/>
              <a:gd name="T7" fmla="*/ 144 h 288"/>
              <a:gd name="T8" fmla="*/ 96 w 288"/>
              <a:gd name="T9" fmla="*/ 240 h 288"/>
              <a:gd name="T10" fmla="*/ 0 w 288"/>
              <a:gd name="T11" fmla="*/ 288 h 288"/>
            </a:gdLst>
            <a:ahLst/>
            <a:cxnLst>
              <a:cxn ang="0">
                <a:pos x="T0" y="T1"/>
              </a:cxn>
              <a:cxn ang="0">
                <a:pos x="T2" y="T3"/>
              </a:cxn>
              <a:cxn ang="0">
                <a:pos x="T4" y="T5"/>
              </a:cxn>
              <a:cxn ang="0">
                <a:pos x="T6" y="T7"/>
              </a:cxn>
              <a:cxn ang="0">
                <a:pos x="T8" y="T9"/>
              </a:cxn>
              <a:cxn ang="0">
                <a:pos x="T10" y="T11"/>
              </a:cxn>
            </a:cxnLst>
            <a:rect l="0" t="0" r="r" b="b"/>
            <a:pathLst>
              <a:path w="288" h="288">
                <a:moveTo>
                  <a:pt x="192" y="0"/>
                </a:moveTo>
                <a:cubicBezTo>
                  <a:pt x="240" y="16"/>
                  <a:pt x="288" y="32"/>
                  <a:pt x="288" y="48"/>
                </a:cubicBezTo>
                <a:cubicBezTo>
                  <a:pt x="288" y="64"/>
                  <a:pt x="216" y="80"/>
                  <a:pt x="192" y="96"/>
                </a:cubicBezTo>
                <a:cubicBezTo>
                  <a:pt x="168" y="112"/>
                  <a:pt x="160" y="120"/>
                  <a:pt x="144" y="144"/>
                </a:cubicBezTo>
                <a:cubicBezTo>
                  <a:pt x="128" y="168"/>
                  <a:pt x="120" y="216"/>
                  <a:pt x="96" y="240"/>
                </a:cubicBezTo>
                <a:cubicBezTo>
                  <a:pt x="72" y="264"/>
                  <a:pt x="24" y="280"/>
                  <a:pt x="0" y="28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3210" name="Freeform 26"/>
          <p:cNvSpPr>
            <a:spLocks/>
          </p:cNvSpPr>
          <p:nvPr/>
        </p:nvSpPr>
        <p:spPr bwMode="auto">
          <a:xfrm>
            <a:off x="5715000" y="3467100"/>
            <a:ext cx="1079500" cy="1143000"/>
          </a:xfrm>
          <a:custGeom>
            <a:avLst/>
            <a:gdLst>
              <a:gd name="T0" fmla="*/ 576 w 680"/>
              <a:gd name="T1" fmla="*/ 0 h 720"/>
              <a:gd name="T2" fmla="*/ 576 w 680"/>
              <a:gd name="T3" fmla="*/ 144 h 720"/>
              <a:gd name="T4" fmla="*/ 672 w 680"/>
              <a:gd name="T5" fmla="*/ 240 h 720"/>
              <a:gd name="T6" fmla="*/ 624 w 680"/>
              <a:gd name="T7" fmla="*/ 336 h 720"/>
              <a:gd name="T8" fmla="*/ 576 w 680"/>
              <a:gd name="T9" fmla="*/ 384 h 720"/>
              <a:gd name="T10" fmla="*/ 384 w 680"/>
              <a:gd name="T11" fmla="*/ 480 h 720"/>
              <a:gd name="T12" fmla="*/ 336 w 680"/>
              <a:gd name="T13" fmla="*/ 576 h 720"/>
              <a:gd name="T14" fmla="*/ 192 w 680"/>
              <a:gd name="T15" fmla="*/ 576 h 720"/>
              <a:gd name="T16" fmla="*/ 240 w 680"/>
              <a:gd name="T17" fmla="*/ 624 h 720"/>
              <a:gd name="T18" fmla="*/ 192 w 680"/>
              <a:gd name="T19" fmla="*/ 672 h 720"/>
              <a:gd name="T20" fmla="*/ 0 w 680"/>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720">
                <a:moveTo>
                  <a:pt x="576" y="0"/>
                </a:moveTo>
                <a:cubicBezTo>
                  <a:pt x="568" y="52"/>
                  <a:pt x="560" y="104"/>
                  <a:pt x="576" y="144"/>
                </a:cubicBezTo>
                <a:cubicBezTo>
                  <a:pt x="592" y="184"/>
                  <a:pt x="664" y="208"/>
                  <a:pt x="672" y="240"/>
                </a:cubicBezTo>
                <a:cubicBezTo>
                  <a:pt x="680" y="272"/>
                  <a:pt x="640" y="312"/>
                  <a:pt x="624" y="336"/>
                </a:cubicBezTo>
                <a:cubicBezTo>
                  <a:pt x="608" y="360"/>
                  <a:pt x="616" y="360"/>
                  <a:pt x="576" y="384"/>
                </a:cubicBezTo>
                <a:cubicBezTo>
                  <a:pt x="536" y="408"/>
                  <a:pt x="424" y="448"/>
                  <a:pt x="384" y="480"/>
                </a:cubicBezTo>
                <a:cubicBezTo>
                  <a:pt x="344" y="512"/>
                  <a:pt x="368" y="560"/>
                  <a:pt x="336" y="576"/>
                </a:cubicBezTo>
                <a:cubicBezTo>
                  <a:pt x="304" y="592"/>
                  <a:pt x="208" y="568"/>
                  <a:pt x="192" y="576"/>
                </a:cubicBezTo>
                <a:cubicBezTo>
                  <a:pt x="176" y="584"/>
                  <a:pt x="240" y="608"/>
                  <a:pt x="240" y="624"/>
                </a:cubicBezTo>
                <a:cubicBezTo>
                  <a:pt x="240" y="640"/>
                  <a:pt x="232" y="656"/>
                  <a:pt x="192" y="672"/>
                </a:cubicBezTo>
                <a:cubicBezTo>
                  <a:pt x="152" y="688"/>
                  <a:pt x="32" y="712"/>
                  <a:pt x="0" y="72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3211" name="Freeform 27"/>
          <p:cNvSpPr>
            <a:spLocks/>
          </p:cNvSpPr>
          <p:nvPr/>
        </p:nvSpPr>
        <p:spPr bwMode="auto">
          <a:xfrm>
            <a:off x="5867400" y="3924300"/>
            <a:ext cx="838200" cy="304800"/>
          </a:xfrm>
          <a:custGeom>
            <a:avLst/>
            <a:gdLst>
              <a:gd name="T0" fmla="*/ 528 w 528"/>
              <a:gd name="T1" fmla="*/ 48 h 192"/>
              <a:gd name="T2" fmla="*/ 432 w 528"/>
              <a:gd name="T3" fmla="*/ 0 h 192"/>
              <a:gd name="T4" fmla="*/ 384 w 528"/>
              <a:gd name="T5" fmla="*/ 48 h 192"/>
              <a:gd name="T6" fmla="*/ 288 w 528"/>
              <a:gd name="T7" fmla="*/ 48 h 192"/>
              <a:gd name="T8" fmla="*/ 240 w 528"/>
              <a:gd name="T9" fmla="*/ 96 h 192"/>
              <a:gd name="T10" fmla="*/ 192 w 528"/>
              <a:gd name="T11" fmla="*/ 144 h 192"/>
              <a:gd name="T12" fmla="*/ 96 w 528"/>
              <a:gd name="T13" fmla="*/ 96 h 192"/>
              <a:gd name="T14" fmla="*/ 48 w 528"/>
              <a:gd name="T15" fmla="*/ 144 h 192"/>
              <a:gd name="T16" fmla="*/ 0 w 528"/>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192">
                <a:moveTo>
                  <a:pt x="528" y="48"/>
                </a:moveTo>
                <a:cubicBezTo>
                  <a:pt x="492" y="24"/>
                  <a:pt x="456" y="0"/>
                  <a:pt x="432" y="0"/>
                </a:cubicBezTo>
                <a:cubicBezTo>
                  <a:pt x="408" y="0"/>
                  <a:pt x="408" y="40"/>
                  <a:pt x="384" y="48"/>
                </a:cubicBezTo>
                <a:cubicBezTo>
                  <a:pt x="360" y="56"/>
                  <a:pt x="312" y="40"/>
                  <a:pt x="288" y="48"/>
                </a:cubicBezTo>
                <a:cubicBezTo>
                  <a:pt x="264" y="56"/>
                  <a:pt x="256" y="80"/>
                  <a:pt x="240" y="96"/>
                </a:cubicBezTo>
                <a:cubicBezTo>
                  <a:pt x="224" y="112"/>
                  <a:pt x="216" y="144"/>
                  <a:pt x="192" y="144"/>
                </a:cubicBezTo>
                <a:cubicBezTo>
                  <a:pt x="168" y="144"/>
                  <a:pt x="120" y="96"/>
                  <a:pt x="96" y="96"/>
                </a:cubicBezTo>
                <a:cubicBezTo>
                  <a:pt x="72" y="96"/>
                  <a:pt x="64" y="128"/>
                  <a:pt x="48" y="144"/>
                </a:cubicBezTo>
                <a:cubicBezTo>
                  <a:pt x="32" y="160"/>
                  <a:pt x="8" y="184"/>
                  <a:pt x="0" y="19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3212" name="Text Box 28"/>
          <p:cNvSpPr txBox="1">
            <a:spLocks noChangeArrowheads="1"/>
          </p:cNvSpPr>
          <p:nvPr/>
        </p:nvSpPr>
        <p:spPr bwMode="auto">
          <a:xfrm>
            <a:off x="622300" y="6188075"/>
            <a:ext cx="82804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000000"/>
                </a:solidFill>
              </a:rPr>
              <a:t>H·y nãi vµ nhËn xÐt nh÷ng g× b¹n nh×n thÊy trong tranh?</a:t>
            </a:r>
          </a:p>
        </p:txBody>
      </p:sp>
      <p:sp>
        <p:nvSpPr>
          <p:cNvPr id="93213" name="Text Box 29"/>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93214" name="Text Box 30"/>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213"/>
                                        </p:tgtEl>
                                        <p:attrNameLst>
                                          <p:attrName>style.visibility</p:attrName>
                                        </p:attrNameLst>
                                      </p:cBhvr>
                                      <p:to>
                                        <p:strVal val="visible"/>
                                      </p:to>
                                    </p:set>
                                    <p:anim calcmode="discrete" valueType="clr">
                                      <p:cBhvr override="childStyle">
                                        <p:cTn id="7" dur="90"/>
                                        <p:tgtEl>
                                          <p:spTgt spid="93213"/>
                                        </p:tgtEl>
                                        <p:attrNameLst>
                                          <p:attrName>style.color</p:attrName>
                                        </p:attrNameLst>
                                      </p:cBhvr>
                                      <p:tavLst>
                                        <p:tav tm="0">
                                          <p:val>
                                            <p:clrVal>
                                              <a:srgbClr val="FFFF00"/>
                                            </p:clrVal>
                                          </p:val>
                                        </p:tav>
                                        <p:tav tm="50000">
                                          <p:val>
                                            <p:clrVal>
                                              <a:srgbClr val="FF0000"/>
                                            </p:clrVal>
                                          </p:val>
                                        </p:tav>
                                      </p:tavLst>
                                    </p:anim>
                                    <p:anim calcmode="discrete" valueType="clr">
                                      <p:cBhvr>
                                        <p:cTn id="8" dur="90"/>
                                        <p:tgtEl>
                                          <p:spTgt spid="93213"/>
                                        </p:tgtEl>
                                        <p:attrNameLst>
                                          <p:attrName>fillcolor</p:attrName>
                                        </p:attrNameLst>
                                      </p:cBhvr>
                                      <p:tavLst>
                                        <p:tav tm="0">
                                          <p:val>
                                            <p:clrVal>
                                              <a:schemeClr val="accent2"/>
                                            </p:clrVal>
                                          </p:val>
                                        </p:tav>
                                        <p:tav tm="50000">
                                          <p:val>
                                            <p:clrVal>
                                              <a:schemeClr val="hlink"/>
                                            </p:clrVal>
                                          </p:val>
                                        </p:tav>
                                      </p:tavLst>
                                    </p:anim>
                                    <p:set>
                                      <p:cBhvr>
                                        <p:cTn id="9" dur="90"/>
                                        <p:tgtEl>
                                          <p:spTgt spid="93213"/>
                                        </p:tgtEl>
                                        <p:attrNameLst>
                                          <p:attrName>fill.type</p:attrName>
                                        </p:attrNameLst>
                                      </p:cBhvr>
                                      <p:to>
                                        <p:strVal val="solid"/>
                                      </p:to>
                                    </p:set>
                                  </p:childTnLst>
                                </p:cTn>
                              </p:par>
                            </p:childTnLst>
                          </p:cTn>
                        </p:par>
                        <p:par>
                          <p:cTn id="10" fill="hold" nodeType="afterGroup">
                            <p:stCondLst>
                              <p:cond delay="31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3214"/>
                                        </p:tgtEl>
                                        <p:attrNameLst>
                                          <p:attrName>style.visibility</p:attrName>
                                        </p:attrNameLst>
                                      </p:cBhvr>
                                      <p:to>
                                        <p:strVal val="visible"/>
                                      </p:to>
                                    </p:set>
                                    <p:anim calcmode="discrete" valueType="clr">
                                      <p:cBhvr override="childStyle">
                                        <p:cTn id="13" dur="90"/>
                                        <p:tgtEl>
                                          <p:spTgt spid="93214"/>
                                        </p:tgtEl>
                                        <p:attrNameLst>
                                          <p:attrName>style.color</p:attrName>
                                        </p:attrNameLst>
                                      </p:cBhvr>
                                      <p:tavLst>
                                        <p:tav tm="0">
                                          <p:val>
                                            <p:clrVal>
                                              <a:srgbClr val="FFFF00"/>
                                            </p:clrVal>
                                          </p:val>
                                        </p:tav>
                                        <p:tav tm="50000">
                                          <p:val>
                                            <p:clrVal>
                                              <a:srgbClr val="FF0000"/>
                                            </p:clrVal>
                                          </p:val>
                                        </p:tav>
                                      </p:tavLst>
                                    </p:anim>
                                    <p:anim calcmode="discrete" valueType="clr">
                                      <p:cBhvr>
                                        <p:cTn id="14" dur="90"/>
                                        <p:tgtEl>
                                          <p:spTgt spid="93214"/>
                                        </p:tgtEl>
                                        <p:attrNameLst>
                                          <p:attrName>fillcolor</p:attrName>
                                        </p:attrNameLst>
                                      </p:cBhvr>
                                      <p:tavLst>
                                        <p:tav tm="0">
                                          <p:val>
                                            <p:clrVal>
                                              <a:schemeClr val="accent2"/>
                                            </p:clrVal>
                                          </p:val>
                                        </p:tav>
                                        <p:tav tm="50000">
                                          <p:val>
                                            <p:clrVal>
                                              <a:schemeClr val="hlink"/>
                                            </p:clrVal>
                                          </p:val>
                                        </p:tav>
                                      </p:tavLst>
                                    </p:anim>
                                    <p:set>
                                      <p:cBhvr>
                                        <p:cTn id="15" dur="90"/>
                                        <p:tgtEl>
                                          <p:spTgt spid="93214"/>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93197"/>
                                        </p:tgtEl>
                                        <p:attrNameLst>
                                          <p:attrName>style.visibility</p:attrName>
                                        </p:attrNameLst>
                                      </p:cBhvr>
                                      <p:to>
                                        <p:strVal val="visible"/>
                                      </p:to>
                                    </p:set>
                                    <p:animEffect transition="in" filter="strips(downRight)">
                                      <p:cBhvr>
                                        <p:cTn id="20" dur="2000"/>
                                        <p:tgtEl>
                                          <p:spTgt spid="931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93200"/>
                                        </p:tgtEl>
                                        <p:attrNameLst>
                                          <p:attrName>style.visibility</p:attrName>
                                        </p:attrNameLst>
                                      </p:cBhvr>
                                      <p:to>
                                        <p:strVal val="visible"/>
                                      </p:to>
                                    </p:set>
                                    <p:anim calcmode="lin" valueType="num">
                                      <p:cBhvr>
                                        <p:cTn id="25" dur="2000" fill="hold"/>
                                        <p:tgtEl>
                                          <p:spTgt spid="93200"/>
                                        </p:tgtEl>
                                        <p:attrNameLst>
                                          <p:attrName>ppt_w</p:attrName>
                                        </p:attrNameLst>
                                      </p:cBhvr>
                                      <p:tavLst>
                                        <p:tav tm="0">
                                          <p:val>
                                            <p:fltVal val="0"/>
                                          </p:val>
                                        </p:tav>
                                        <p:tav tm="100000">
                                          <p:val>
                                            <p:strVal val="#ppt_w"/>
                                          </p:val>
                                        </p:tav>
                                      </p:tavLst>
                                    </p:anim>
                                    <p:anim calcmode="lin" valueType="num">
                                      <p:cBhvr>
                                        <p:cTn id="26" dur="2000" fill="hold"/>
                                        <p:tgtEl>
                                          <p:spTgt spid="93200"/>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3203"/>
                                        </p:tgtEl>
                                        <p:attrNameLst>
                                          <p:attrName>style.visibility</p:attrName>
                                        </p:attrNameLst>
                                      </p:cBhvr>
                                      <p:to>
                                        <p:strVal val="visible"/>
                                      </p:to>
                                    </p:set>
                                    <p:anim calcmode="lin" valueType="num">
                                      <p:cBhvr>
                                        <p:cTn id="29" dur="2000" fill="hold"/>
                                        <p:tgtEl>
                                          <p:spTgt spid="93203"/>
                                        </p:tgtEl>
                                        <p:attrNameLst>
                                          <p:attrName>ppt_w</p:attrName>
                                        </p:attrNameLst>
                                      </p:cBhvr>
                                      <p:tavLst>
                                        <p:tav tm="0">
                                          <p:val>
                                            <p:fltVal val="0"/>
                                          </p:val>
                                        </p:tav>
                                        <p:tav tm="100000">
                                          <p:val>
                                            <p:strVal val="#ppt_w"/>
                                          </p:val>
                                        </p:tav>
                                      </p:tavLst>
                                    </p:anim>
                                    <p:anim calcmode="lin" valueType="num">
                                      <p:cBhvr>
                                        <p:cTn id="30" dur="2000" fill="hold"/>
                                        <p:tgtEl>
                                          <p:spTgt spid="93203"/>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93212"/>
                                        </p:tgtEl>
                                        <p:attrNameLst>
                                          <p:attrName>style.visibility</p:attrName>
                                        </p:attrNameLst>
                                      </p:cBhvr>
                                      <p:to>
                                        <p:strVal val="visible"/>
                                      </p:to>
                                    </p:set>
                                    <p:anim calcmode="lin" valueType="num">
                                      <p:cBhvr>
                                        <p:cTn id="33" dur="2000" fill="hold"/>
                                        <p:tgtEl>
                                          <p:spTgt spid="93212"/>
                                        </p:tgtEl>
                                        <p:attrNameLst>
                                          <p:attrName>ppt_w</p:attrName>
                                        </p:attrNameLst>
                                      </p:cBhvr>
                                      <p:tavLst>
                                        <p:tav tm="0">
                                          <p:val>
                                            <p:fltVal val="0"/>
                                          </p:val>
                                        </p:tav>
                                        <p:tav tm="100000">
                                          <p:val>
                                            <p:strVal val="#ppt_w"/>
                                          </p:val>
                                        </p:tav>
                                      </p:tavLst>
                                    </p:anim>
                                    <p:anim calcmode="lin" valueType="num">
                                      <p:cBhvr>
                                        <p:cTn id="34" dur="2000" fill="hold"/>
                                        <p:tgtEl>
                                          <p:spTgt spid="9321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2" presetClass="entr" presetSubtype="1" repeatCount="indefinite" fill="hold" grpId="0" nodeType="afterEffect">
                                  <p:stCondLst>
                                    <p:cond delay="0"/>
                                  </p:stCondLst>
                                  <p:childTnLst>
                                    <p:set>
                                      <p:cBhvr>
                                        <p:cTn id="37" dur="1" fill="hold">
                                          <p:stCondLst>
                                            <p:cond delay="0"/>
                                          </p:stCondLst>
                                        </p:cTn>
                                        <p:tgtEl>
                                          <p:spTgt spid="93206"/>
                                        </p:tgtEl>
                                        <p:attrNameLst>
                                          <p:attrName>style.visibility</p:attrName>
                                        </p:attrNameLst>
                                      </p:cBhvr>
                                      <p:to>
                                        <p:strVal val="visible"/>
                                      </p:to>
                                    </p:set>
                                    <p:animEffect transition="in" filter="wipe(up)">
                                      <p:cBhvr>
                                        <p:cTn id="38" dur="2000"/>
                                        <p:tgtEl>
                                          <p:spTgt spid="93206"/>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93207"/>
                                        </p:tgtEl>
                                        <p:attrNameLst>
                                          <p:attrName>style.visibility</p:attrName>
                                        </p:attrNameLst>
                                      </p:cBhvr>
                                      <p:to>
                                        <p:strVal val="visible"/>
                                      </p:to>
                                    </p:set>
                                    <p:animEffect transition="in" filter="wipe(up)">
                                      <p:cBhvr>
                                        <p:cTn id="41" dur="2000"/>
                                        <p:tgtEl>
                                          <p:spTgt spid="93207"/>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93208"/>
                                        </p:tgtEl>
                                        <p:attrNameLst>
                                          <p:attrName>style.visibility</p:attrName>
                                        </p:attrNameLst>
                                      </p:cBhvr>
                                      <p:to>
                                        <p:strVal val="visible"/>
                                      </p:to>
                                    </p:set>
                                    <p:animEffect transition="in" filter="wipe(up)">
                                      <p:cBhvr>
                                        <p:cTn id="44" dur="2000"/>
                                        <p:tgtEl>
                                          <p:spTgt spid="93208"/>
                                        </p:tgtEl>
                                      </p:cBhvr>
                                    </p:animEffect>
                                  </p:childTnLst>
                                </p:cTn>
                              </p:par>
                              <p:par>
                                <p:cTn id="45" presetID="22" presetClass="entr" presetSubtype="1" repeatCount="indefinite" fill="hold" grpId="0" nodeType="withEffect">
                                  <p:stCondLst>
                                    <p:cond delay="0"/>
                                  </p:stCondLst>
                                  <p:childTnLst>
                                    <p:set>
                                      <p:cBhvr>
                                        <p:cTn id="46" dur="1" fill="hold">
                                          <p:stCondLst>
                                            <p:cond delay="0"/>
                                          </p:stCondLst>
                                        </p:cTn>
                                        <p:tgtEl>
                                          <p:spTgt spid="93209"/>
                                        </p:tgtEl>
                                        <p:attrNameLst>
                                          <p:attrName>style.visibility</p:attrName>
                                        </p:attrNameLst>
                                      </p:cBhvr>
                                      <p:to>
                                        <p:strVal val="visible"/>
                                      </p:to>
                                    </p:set>
                                    <p:animEffect transition="in" filter="wipe(up)">
                                      <p:cBhvr>
                                        <p:cTn id="47" dur="2000"/>
                                        <p:tgtEl>
                                          <p:spTgt spid="93209"/>
                                        </p:tgtEl>
                                      </p:cBhvr>
                                    </p:animEffect>
                                  </p:childTnLst>
                                </p:cTn>
                              </p:par>
                              <p:par>
                                <p:cTn id="48" presetID="22" presetClass="entr" presetSubtype="1" repeatCount="indefinite" fill="hold" grpId="0" nodeType="withEffect">
                                  <p:stCondLst>
                                    <p:cond delay="0"/>
                                  </p:stCondLst>
                                  <p:childTnLst>
                                    <p:set>
                                      <p:cBhvr>
                                        <p:cTn id="49" dur="1" fill="hold">
                                          <p:stCondLst>
                                            <p:cond delay="0"/>
                                          </p:stCondLst>
                                        </p:cTn>
                                        <p:tgtEl>
                                          <p:spTgt spid="93210"/>
                                        </p:tgtEl>
                                        <p:attrNameLst>
                                          <p:attrName>style.visibility</p:attrName>
                                        </p:attrNameLst>
                                      </p:cBhvr>
                                      <p:to>
                                        <p:strVal val="visible"/>
                                      </p:to>
                                    </p:set>
                                    <p:animEffect transition="in" filter="wipe(up)">
                                      <p:cBhvr>
                                        <p:cTn id="50" dur="2000"/>
                                        <p:tgtEl>
                                          <p:spTgt spid="93210"/>
                                        </p:tgtEl>
                                      </p:cBhvr>
                                    </p:animEffect>
                                  </p:childTnLst>
                                </p:cTn>
                              </p:par>
                              <p:par>
                                <p:cTn id="51" presetID="22" presetClass="entr" presetSubtype="1" repeatCount="indefinite" fill="hold" grpId="0" nodeType="withEffect">
                                  <p:stCondLst>
                                    <p:cond delay="0"/>
                                  </p:stCondLst>
                                  <p:childTnLst>
                                    <p:set>
                                      <p:cBhvr>
                                        <p:cTn id="52" dur="1" fill="hold">
                                          <p:stCondLst>
                                            <p:cond delay="0"/>
                                          </p:stCondLst>
                                        </p:cTn>
                                        <p:tgtEl>
                                          <p:spTgt spid="93211"/>
                                        </p:tgtEl>
                                        <p:attrNameLst>
                                          <p:attrName>style.visibility</p:attrName>
                                        </p:attrNameLst>
                                      </p:cBhvr>
                                      <p:to>
                                        <p:strVal val="visible"/>
                                      </p:to>
                                    </p:set>
                                    <p:animEffect transition="in" filter="wipe(up)">
                                      <p:cBhvr>
                                        <p:cTn id="53" dur="2000"/>
                                        <p:tgtEl>
                                          <p:spTgt spid="93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7" grpId="0"/>
      <p:bldP spid="93206" grpId="0" animBg="1"/>
      <p:bldP spid="93207" grpId="0" animBg="1"/>
      <p:bldP spid="93208" grpId="0" animBg="1"/>
      <p:bldP spid="93209" grpId="0" animBg="1"/>
      <p:bldP spid="93210" grpId="0" animBg="1"/>
      <p:bldP spid="93211" grpId="0" animBg="1"/>
      <p:bldP spid="93212" grpId="0" animBg="1"/>
      <p:bldP spid="93213" grpId="0"/>
      <p:bldP spid="932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109574" name="Text Box 6"/>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pic>
        <p:nvPicPr>
          <p:cNvPr id="10958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0700"/>
            <a:ext cx="9144000" cy="50673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09588" name="Text Box 20"/>
          <p:cNvSpPr txBox="1">
            <a:spLocks noChangeArrowheads="1"/>
          </p:cNvSpPr>
          <p:nvPr/>
        </p:nvSpPr>
        <p:spPr bwMode="auto">
          <a:xfrm>
            <a:off x="50800" y="6429375"/>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800" b="1">
                <a:solidFill>
                  <a:srgbClr val="000000"/>
                </a:solidFill>
                <a:latin typeface="Times New Roman" pitchFamily="18" charset="0"/>
              </a:rPr>
              <a:t>TRANH 1</a:t>
            </a:r>
          </a:p>
        </p:txBody>
      </p:sp>
      <p:sp>
        <p:nvSpPr>
          <p:cNvPr id="109590" name="Text Box 22"/>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09591" name="Text Box 23"/>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pic>
        <p:nvPicPr>
          <p:cNvPr id="1106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5138"/>
            <a:ext cx="9144000" cy="51101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0595" name="Text Box 3"/>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9900"/>
                </a:solidFill>
                <a:latin typeface=".VnBlack" pitchFamily="34" charset="0"/>
              </a:rPr>
              <a:t>Tù nhiªn x· héi</a:t>
            </a:r>
          </a:p>
        </p:txBody>
      </p:sp>
      <p:sp>
        <p:nvSpPr>
          <p:cNvPr id="110598" name="Text Box 6"/>
          <p:cNvSpPr txBox="1">
            <a:spLocks noChangeArrowheads="1"/>
          </p:cNvSpPr>
          <p:nvPr/>
        </p:nvSpPr>
        <p:spPr bwMode="auto">
          <a:xfrm>
            <a:off x="0"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sp>
        <p:nvSpPr>
          <p:cNvPr id="110600" name="Text Box 8"/>
          <p:cNvSpPr txBox="1">
            <a:spLocks noChangeArrowheads="1"/>
          </p:cNvSpPr>
          <p:nvPr/>
        </p:nvSpPr>
        <p:spPr bwMode="auto">
          <a:xfrm>
            <a:off x="7439025" y="638175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800" b="1">
                <a:solidFill>
                  <a:srgbClr val="000000"/>
                </a:solidFill>
                <a:latin typeface="Times New Roman" pitchFamily="18" charset="0"/>
              </a:rPr>
              <a:t>TRANH 2</a:t>
            </a:r>
          </a:p>
        </p:txBody>
      </p:sp>
      <p:sp>
        <p:nvSpPr>
          <p:cNvPr id="110603" name="Text Box 11"/>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10604" name="Text Box 12"/>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1171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latin typeface=".VnBlack" pitchFamily="34" charset="0"/>
              </a:rPr>
              <a:t>Tù nhiªn x· héi</a:t>
            </a:r>
          </a:p>
        </p:txBody>
      </p:sp>
      <p:sp>
        <p:nvSpPr>
          <p:cNvPr id="111623" name="Text Box 7"/>
          <p:cNvSpPr txBox="1">
            <a:spLocks noChangeArrowheads="1"/>
          </p:cNvSpPr>
          <p:nvPr/>
        </p:nvSpPr>
        <p:spPr bwMode="auto">
          <a:xfrm>
            <a:off x="0" y="12223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FFFF00"/>
                </a:solidFill>
              </a:rPr>
              <a:t>1. T¸c h¹i cña n­íc th¶i ®èi víi m«i tr­êng xung quanh</a:t>
            </a:r>
          </a:p>
        </p:txBody>
      </p:sp>
      <p:grpSp>
        <p:nvGrpSpPr>
          <p:cNvPr id="111628" name="Group 12"/>
          <p:cNvGrpSpPr>
            <a:grpSpLocks/>
          </p:cNvGrpSpPr>
          <p:nvPr/>
        </p:nvGrpSpPr>
        <p:grpSpPr bwMode="auto">
          <a:xfrm>
            <a:off x="0" y="1676400"/>
            <a:ext cx="9144000" cy="3581400"/>
            <a:chOff x="0" y="1296"/>
            <a:chExt cx="5760" cy="2256"/>
          </a:xfrm>
        </p:grpSpPr>
        <p:pic>
          <p:nvPicPr>
            <p:cNvPr id="1116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
              <a:ext cx="2880" cy="225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116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296"/>
              <a:ext cx="2832" cy="22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sp>
        <p:nvSpPr>
          <p:cNvPr id="111625" name="Text Box 9"/>
          <p:cNvSpPr txBox="1">
            <a:spLocks noChangeArrowheads="1"/>
          </p:cNvSpPr>
          <p:nvPr/>
        </p:nvSpPr>
        <p:spPr bwMode="auto">
          <a:xfrm>
            <a:off x="7848600" y="4884738"/>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000" b="1">
                <a:solidFill>
                  <a:srgbClr val="000000"/>
                </a:solidFill>
                <a:latin typeface="Times New Roman" pitchFamily="18" charset="0"/>
              </a:rPr>
              <a:t>TRANH 2</a:t>
            </a:r>
          </a:p>
        </p:txBody>
      </p:sp>
      <p:sp>
        <p:nvSpPr>
          <p:cNvPr id="111627" name="Text Box 11"/>
          <p:cNvSpPr txBox="1">
            <a:spLocks noChangeArrowheads="1"/>
          </p:cNvSpPr>
          <p:nvPr/>
        </p:nvSpPr>
        <p:spPr bwMode="auto">
          <a:xfrm>
            <a:off x="0" y="4894263"/>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sz="2000" b="1">
                <a:solidFill>
                  <a:srgbClr val="000000"/>
                </a:solidFill>
                <a:latin typeface="Times New Roman" pitchFamily="18" charset="0"/>
              </a:rPr>
              <a:t>TRANH 1</a:t>
            </a:r>
          </a:p>
        </p:txBody>
      </p:sp>
      <p:sp>
        <p:nvSpPr>
          <p:cNvPr id="111631" name="Text Box 15"/>
          <p:cNvSpPr txBox="1">
            <a:spLocks noChangeArrowheads="1"/>
          </p:cNvSpPr>
          <p:nvPr/>
        </p:nvSpPr>
        <p:spPr bwMode="auto">
          <a:xfrm>
            <a:off x="0" y="5534025"/>
            <a:ext cx="9144000" cy="1187450"/>
          </a:xfrm>
          <a:prstGeom prst="rect">
            <a:avLst/>
          </a:prstGeom>
          <a:solidFill>
            <a:srgbClr val="FF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vi-VN" sz="2000" b="1" i="1" u="sng">
                <a:solidFill>
                  <a:srgbClr val="000000"/>
                </a:solidFill>
                <a:latin typeface=".VnBlack" pitchFamily="34" charset="0"/>
              </a:rPr>
              <a:t>Ghi nhí:</a:t>
            </a:r>
            <a:r>
              <a:rPr lang="en-US" altLang="vi-VN" sz="2000">
                <a:solidFill>
                  <a:srgbClr val="000000"/>
                </a:solidFill>
                <a:latin typeface="Times New Roman" pitchFamily="18" charset="0"/>
              </a:rPr>
              <a:t>    </a:t>
            </a:r>
            <a:r>
              <a:rPr lang="en-US" altLang="vi-VN" sz="2400">
                <a:solidFill>
                  <a:srgbClr val="FF3300"/>
                </a:solidFill>
                <a:latin typeface="Times New Roman" pitchFamily="18" charset="0"/>
              </a:rPr>
              <a:t>Trong nước thải có chứa nhiều chất bẩn, độc hại và các vi khuẩn gây bệnh. Nếu để nước thải chưa xử lý chảy vào hồ, ao, sông ngòi sẽ làm cho nguồn nước bị ô nhiễm và làm chết các sinh vật trong nước.</a:t>
            </a:r>
          </a:p>
        </p:txBody>
      </p:sp>
      <p:sp>
        <p:nvSpPr>
          <p:cNvPr id="111633" name="Text Box 17"/>
          <p:cNvSpPr txBox="1">
            <a:spLocks noChangeArrowheads="1"/>
          </p:cNvSpPr>
          <p:nvPr/>
        </p:nvSpPr>
        <p:spPr bwMode="auto">
          <a:xfrm>
            <a:off x="1339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t>Bµi 38:</a:t>
            </a:r>
          </a:p>
        </p:txBody>
      </p:sp>
      <p:sp>
        <p:nvSpPr>
          <p:cNvPr id="111634" name="Text Box 18"/>
          <p:cNvSpPr txBox="1">
            <a:spLocks noChangeArrowheads="1"/>
          </p:cNvSpPr>
          <p:nvPr/>
        </p:nvSpPr>
        <p:spPr bwMode="auto">
          <a:xfrm>
            <a:off x="2622550" y="787400"/>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VnBlack" pitchFamily="34" charset="0"/>
              </a:rPr>
              <a:t>VÖ sinh m«i tr­êng </a:t>
            </a:r>
            <a:r>
              <a:rPr lang="en-US" altLang="vi-VN" sz="2400" i="1">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1631"/>
                                        </p:tgtEl>
                                        <p:attrNameLst>
                                          <p:attrName>style.visibility</p:attrName>
                                        </p:attrNameLst>
                                      </p:cBhvr>
                                      <p:to>
                                        <p:strVal val="visible"/>
                                      </p:to>
                                    </p:set>
                                    <p:anim calcmode="discrete" valueType="clr">
                                      <p:cBhvr override="childStyle">
                                        <p:cTn id="7" dur="80"/>
                                        <p:tgtEl>
                                          <p:spTgt spid="111631"/>
                                        </p:tgtEl>
                                        <p:attrNameLst>
                                          <p:attrName>style.color</p:attrName>
                                        </p:attrNameLst>
                                      </p:cBhvr>
                                      <p:tavLst>
                                        <p:tav tm="0">
                                          <p:val>
                                            <p:clrVal>
                                              <a:srgbClr val="FFFF00"/>
                                            </p:clrVal>
                                          </p:val>
                                        </p:tav>
                                        <p:tav tm="50000">
                                          <p:val>
                                            <p:clrVal>
                                              <a:srgbClr val="0000FF"/>
                                            </p:clrVal>
                                          </p:val>
                                        </p:tav>
                                      </p:tavLst>
                                    </p:anim>
                                    <p:anim calcmode="discrete" valueType="clr">
                                      <p:cBhvr>
                                        <p:cTn id="8" dur="80"/>
                                        <p:tgtEl>
                                          <p:spTgt spid="111631"/>
                                        </p:tgtEl>
                                        <p:attrNameLst>
                                          <p:attrName>fillcolor</p:attrName>
                                        </p:attrNameLst>
                                      </p:cBhvr>
                                      <p:tavLst>
                                        <p:tav tm="0">
                                          <p:val>
                                            <p:clrVal>
                                              <a:schemeClr val="accent2"/>
                                            </p:clrVal>
                                          </p:val>
                                        </p:tav>
                                        <p:tav tm="50000">
                                          <p:val>
                                            <p:clrVal>
                                              <a:schemeClr val="hlink"/>
                                            </p:clrVal>
                                          </p:val>
                                        </p:tav>
                                      </p:tavLst>
                                    </p:anim>
                                    <p:set>
                                      <p:cBhvr>
                                        <p:cTn id="9" dur="80"/>
                                        <p:tgtEl>
                                          <p:spTgt spid="1116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8548" name="Picture 4" descr="ô nhiem 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0"/>
            <a:ext cx="4713288" cy="52022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51" name="Text Box 7"/>
          <p:cNvSpPr txBox="1">
            <a:spLocks noChangeArrowheads="1"/>
          </p:cNvSpPr>
          <p:nvPr/>
        </p:nvSpPr>
        <p:spPr bwMode="auto">
          <a:xfrm>
            <a:off x="2041525" y="5815013"/>
            <a:ext cx="4953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b="1">
                <a:solidFill>
                  <a:srgbClr val="000000"/>
                </a:solidFill>
                <a:latin typeface=".VnTime" pitchFamily="34" charset="0"/>
              </a:rPr>
              <a:t>¤ nhiÔm n­íc lµng ung th­ DiÔn Ch©u NghÖ An</a:t>
            </a:r>
          </a:p>
          <a:p>
            <a:pPr eaLnBrk="1" hangingPunct="1">
              <a:spcBef>
                <a:spcPct val="50000"/>
              </a:spcBef>
            </a:pPr>
            <a:endParaRPr lang="en-US" altLang="vi-VN">
              <a:solidFill>
                <a:srgbClr val="000000"/>
              </a:solidFill>
              <a:latin typeface=".VnTime" pitchFamily="34" charset="0"/>
            </a:endParaRPr>
          </a:p>
        </p:txBody>
      </p:sp>
      <p:pic>
        <p:nvPicPr>
          <p:cNvPr id="108552" name="Picture 8" descr="lang ung thu Dien Chau nghe 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444500"/>
            <a:ext cx="4425950" cy="5199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3669" name="Picture 5" descr="Ho Bay Mau 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400050"/>
            <a:ext cx="8347075" cy="59451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6738" name="Picture 2" descr="O nhiem moi truong 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98463"/>
            <a:ext cx="8340725" cy="5895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544"/>
  <p:tag name="VIOLETTITLE" val="TNXH: Vệ sinh môi trường"/>
  <p:tag name="VIOLETLESSON" val="34"/>
  <p:tag name="VIOLETCATID" val="8049775"/>
  <p:tag name="VIOLETSUBJECT" val="Tự nhiên và xã hội 3"/>
  <p:tag name="VIOLETAUTHORID" val="4313173"/>
  <p:tag name="VIOLETAUTHORNAME" val="Nguyễn Thanh Trâm"/>
  <p:tag name="VIOLETAUTHORAVATAR" val="no_avatarf.jpg"/>
  <p:tag name="VIOLETAUTHORADDRESS" val="Trường Tiểu học Nguyễn Du - Hà Tĩnh"/>
  <p:tag name="VIOLETDATE" val="2011-11-25 14:14:59"/>
  <p:tag name="VIOLETHIT" val="767"/>
  <p:tag name="VIOLETLIKE" val="0"/>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Vn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1375</TotalTime>
  <Words>678</Words>
  <Application>Microsoft Office PowerPoint</Application>
  <PresentationFormat>On-screen Show (4:3)</PresentationFormat>
  <Paragraphs>81</Paragraphs>
  <Slides>21</Slides>
  <Notes>0</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Arial</vt:lpstr>
      <vt:lpstr>Tahoma</vt:lpstr>
      <vt:lpstr>Wingdings</vt:lpstr>
      <vt:lpstr>.VnBodoniH</vt:lpstr>
      <vt:lpstr>.VnTimeH</vt:lpstr>
      <vt:lpstr>.VnAristote</vt:lpstr>
      <vt:lpstr>.VnTime</vt:lpstr>
      <vt:lpstr>.VnBlack</vt:lpstr>
      <vt:lpstr>Times New Roman</vt:lpstr>
      <vt:lpstr>.VnArial</vt:lpstr>
      <vt:lpstr>Textured</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 Hang</dc:creator>
  <cp:lastModifiedBy>MyPC</cp:lastModifiedBy>
  <cp:revision>151</cp:revision>
  <dcterms:created xsi:type="dcterms:W3CDTF">2009-03-05T14:30:03Z</dcterms:created>
  <dcterms:modified xsi:type="dcterms:W3CDTF">2018-01-08T03:53:32Z</dcterms:modified>
</cp:coreProperties>
</file>