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3"/>
  </p:notesMasterIdLst>
  <p:sldIdLst>
    <p:sldId id="434" r:id="rId2"/>
    <p:sldId id="439" r:id="rId3"/>
    <p:sldId id="468" r:id="rId4"/>
    <p:sldId id="435" r:id="rId5"/>
    <p:sldId id="440" r:id="rId6"/>
    <p:sldId id="455" r:id="rId7"/>
    <p:sldId id="456" r:id="rId8"/>
    <p:sldId id="457" r:id="rId9"/>
    <p:sldId id="450" r:id="rId10"/>
    <p:sldId id="436" r:id="rId11"/>
    <p:sldId id="451" r:id="rId12"/>
    <p:sldId id="437" r:id="rId13"/>
    <p:sldId id="452" r:id="rId14"/>
    <p:sldId id="441" r:id="rId15"/>
    <p:sldId id="442" r:id="rId16"/>
    <p:sldId id="444" r:id="rId17"/>
    <p:sldId id="445" r:id="rId18"/>
    <p:sldId id="446" r:id="rId19"/>
    <p:sldId id="448" r:id="rId20"/>
    <p:sldId id="471" r:id="rId21"/>
    <p:sldId id="453" r:id="rId22"/>
    <p:sldId id="454" r:id="rId23"/>
    <p:sldId id="459" r:id="rId24"/>
    <p:sldId id="460" r:id="rId25"/>
    <p:sldId id="458" r:id="rId26"/>
    <p:sldId id="461" r:id="rId27"/>
    <p:sldId id="467" r:id="rId28"/>
    <p:sldId id="470" r:id="rId29"/>
    <p:sldId id="393" r:id="rId30"/>
    <p:sldId id="469" r:id="rId31"/>
    <p:sldId id="421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FF"/>
    <a:srgbClr val="CCFF66"/>
    <a:srgbClr val="FF3300"/>
    <a:srgbClr val="FF99FF"/>
    <a:srgbClr val="CC3300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7" autoAdjust="0"/>
    <p:restoredTop sz="99506" autoAdjust="0"/>
  </p:normalViewPr>
  <p:slideViewPr>
    <p:cSldViewPr>
      <p:cViewPr varScale="1">
        <p:scale>
          <a:sx n="74" d="100"/>
          <a:sy n="74" d="100"/>
        </p:scale>
        <p:origin x="13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1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2F86C24-B687-451E-80D5-A7E54640A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86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6FE4AC48-7CD9-45ED-BAF6-1249B2609988}" type="slidenum">
              <a:rPr lang="en-US" altLang="vi-VN" smtClean="0">
                <a:latin typeface="Arial" charset="0"/>
              </a:rPr>
              <a:pPr/>
              <a:t>2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64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CEBD3C80-4329-4845-B4D4-DED1A86C518F}" type="slidenum">
              <a:rPr lang="en-US" altLang="vi-VN" smtClean="0">
                <a:latin typeface="Arial" charset="0"/>
              </a:rPr>
              <a:pPr/>
              <a:t>15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1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FB8442F2-DFA7-4429-B41C-57E453BD63A1}" type="slidenum">
              <a:rPr lang="en-US" altLang="vi-VN" smtClean="0">
                <a:latin typeface="Arial" charset="0"/>
              </a:rPr>
              <a:pPr/>
              <a:t>16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6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C4EA3962-3B19-4DB8-B337-D838E3C70BE7}" type="slidenum">
              <a:rPr lang="en-US" altLang="vi-VN" smtClean="0">
                <a:latin typeface="Arial" charset="0"/>
              </a:rPr>
              <a:pPr/>
              <a:t>17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572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3BC28194-6E15-4A08-BDD1-98F1C464B352}" type="slidenum">
              <a:rPr lang="en-US" altLang="vi-VN" smtClean="0">
                <a:latin typeface="Arial" charset="0"/>
              </a:rPr>
              <a:pPr/>
              <a:t>18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63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4508736A-0A4E-48E4-BA97-FA5A92AA9042}" type="slidenum">
              <a:rPr lang="en-US" altLang="vi-VN" smtClean="0">
                <a:latin typeface="Arial" charset="0"/>
              </a:rPr>
              <a:pPr/>
              <a:t>19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61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42E235E0-70F6-4143-963C-A312B881AE53}" type="slidenum">
              <a:rPr lang="en-US" altLang="vi-VN" smtClean="0">
                <a:latin typeface="Arial" charset="0"/>
              </a:rPr>
              <a:pPr/>
              <a:t>20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3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5804758B-4B3B-4A0F-8312-60F1CBBE10D8}" type="slidenum">
              <a:rPr lang="en-US" altLang="vi-VN" smtClean="0">
                <a:latin typeface="Arial" charset="0"/>
              </a:rPr>
              <a:pPr/>
              <a:t>22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36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F695AC2D-46B6-487C-B9EF-B5AC103D79F9}" type="slidenum">
              <a:rPr lang="en-US" altLang="vi-VN" smtClean="0">
                <a:latin typeface="Arial" charset="0"/>
              </a:rPr>
              <a:pPr/>
              <a:t>23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23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02B2B0B8-0DF6-4AA2-B6E3-A20051B98A2D}" type="slidenum">
              <a:rPr lang="en-US" altLang="vi-VN" smtClean="0">
                <a:latin typeface="Arial" charset="0"/>
              </a:rPr>
              <a:pPr/>
              <a:t>24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69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006C94AF-FE26-436D-A3FF-561985C35D4E}" type="slidenum">
              <a:rPr lang="en-US" altLang="vi-VN" smtClean="0">
                <a:latin typeface="Arial" charset="0"/>
              </a:rPr>
              <a:pPr/>
              <a:t>25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3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883CEBF7-469B-4340-A897-A07D6CF2AB6A}" type="slidenum">
              <a:rPr lang="en-US" altLang="vi-VN" smtClean="0">
                <a:latin typeface="Arial" charset="0"/>
              </a:rPr>
              <a:pPr/>
              <a:t>4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35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FE136EA7-89E2-40D8-9E80-7EC56CEA7136}" type="slidenum">
              <a:rPr lang="en-US" altLang="vi-VN" smtClean="0">
                <a:latin typeface="Arial" charset="0"/>
              </a:rPr>
              <a:pPr/>
              <a:t>26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61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360B046-0786-4E32-AA3E-5B6958AB1665}" type="slidenum">
              <a:rPr lang="en-US" altLang="vi-VN" smtClean="0">
                <a:latin typeface="Arial" charset="0"/>
              </a:rPr>
              <a:pPr/>
              <a:t>27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540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1BCEE76F-F7CE-43E7-9457-5D16111B151B}" type="slidenum">
              <a:rPr lang="en-US" altLang="vi-VN" smtClean="0">
                <a:latin typeface="Arial" charset="0"/>
              </a:rPr>
              <a:pPr/>
              <a:t>30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7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1BFC98D2-4C86-47F8-B02F-A08E5C20ACB0}" type="slidenum">
              <a:rPr lang="en-US" altLang="vi-VN" smtClean="0">
                <a:latin typeface="Arial" charset="0"/>
              </a:rPr>
              <a:pPr/>
              <a:t>5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ECC532B2-4565-463A-9319-21F5610AFFCF}" type="slidenum">
              <a:rPr lang="en-US" altLang="vi-VN" smtClean="0">
                <a:latin typeface="Arial" charset="0"/>
              </a:rPr>
              <a:pPr/>
              <a:t>9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5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C0629F71-3409-4058-82D0-15A6BC7BCB29}" type="slidenum">
              <a:rPr lang="en-US" altLang="vi-VN" smtClean="0">
                <a:latin typeface="Arial" charset="0"/>
              </a:rPr>
              <a:pPr/>
              <a:t>10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89EF80-BEFE-4231-A88E-260B8111EDF8}" type="slidenum">
              <a:rPr lang="en-US" altLang="vi-VN" smtClean="0">
                <a:latin typeface="Arial" charset="0"/>
              </a:rPr>
              <a:pPr/>
              <a:t>11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0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7F2E24BF-599B-44F8-B4FD-1B630D64A4D1}" type="slidenum">
              <a:rPr lang="en-US" altLang="vi-VN" smtClean="0">
                <a:latin typeface="Arial" charset="0"/>
              </a:rPr>
              <a:pPr/>
              <a:t>12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05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E1F7E267-F431-4D97-BCB0-6F8E7C27B8D0}" type="slidenum">
              <a:rPr lang="en-US" altLang="vi-VN" smtClean="0">
                <a:latin typeface="Arial" charset="0"/>
              </a:rPr>
              <a:pPr/>
              <a:t>13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93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92F9543B-C65C-4081-98BE-E04912EA165D}" type="slidenum">
              <a:rPr lang="en-US" altLang="vi-VN" smtClean="0">
                <a:latin typeface="Arial" charset="0"/>
              </a:rPr>
              <a:pPr/>
              <a:t>14</a:t>
            </a:fld>
            <a:endParaRPr lang="en-US" alt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7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08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08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FBF6-E886-4AE4-B612-0234410F9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36584"/>
      </p:ext>
    </p:extLst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1F3A6-9DD5-48BA-9754-8499FE29D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59975"/>
      </p:ext>
    </p:extLst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E5C2D-DFAC-432B-AA0A-155191D93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29744"/>
      </p:ext>
    </p:extLst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78D65-9BCD-4B27-AE14-8AD15BC14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91376"/>
      </p:ext>
    </p:extLst>
  </p:cSld>
  <p:clrMapOvr>
    <a:masterClrMapping/>
  </p:clrMapOvr>
  <p:transition spd="med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0D181-601B-40D8-9630-41F861CD4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80693"/>
      </p:ext>
    </p:extLst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78613-833E-475D-BB75-D0722C5ED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2029"/>
      </p:ext>
    </p:extLst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350D-7797-492E-A8C2-E5132E8D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07819"/>
      </p:ext>
    </p:extLst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DE919-8E17-4BE9-A0D4-2EBBB7406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1601"/>
      </p:ext>
    </p:extLst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9ED9-42B0-47A7-8A43-0E913F45E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6221"/>
      </p:ext>
    </p:extLst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AAE9-AFB5-4A32-9DA8-2FC9DA314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1156"/>
      </p:ext>
    </p:extLst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A5356-E447-43CF-9352-AAD90F378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68097"/>
      </p:ext>
    </p:extLst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FBB6-3488-48E5-8BD8-4B1DC773E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1842"/>
      </p:ext>
    </p:extLst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3D922-8DA1-4463-9607-FCD1453B5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84748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897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7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7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97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898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2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2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2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8982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2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2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2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2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8982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3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98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98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171097D-2815-49C6-B713-65011C566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9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Tieng%20hat%20ban%20be%20minh%20-%20Top%20Ca%20SIDO%20%5bNCT%2084633836368132402500%5d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DAM/02_ngoc%20bich_trinhdien.ppt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44.gif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Backup\&#25105;&#30340;&#25991;&#26723;\My%20Music\NHAC%20LAM%20G.AN\Trong-Cay-Lai-Nho-Den-Nguoi.mp3" TargetMode="External"/><Relationship Id="rId6" Type="http://schemas.openxmlformats.org/officeDocument/2006/relationships/image" Target="../media/image43.wmf"/><Relationship Id="rId11" Type="http://schemas.openxmlformats.org/officeDocument/2006/relationships/image" Target="../media/image47.wmf"/><Relationship Id="rId5" Type="http://schemas.openxmlformats.org/officeDocument/2006/relationships/image" Target="../media/image42.png"/><Relationship Id="rId10" Type="http://schemas.openxmlformats.org/officeDocument/2006/relationships/image" Target="../media/image46.wmf"/><Relationship Id="rId4" Type="http://schemas.openxmlformats.org/officeDocument/2006/relationships/image" Target="../media/image41.gif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0" y="-158750"/>
            <a:ext cx="9144000" cy="7016750"/>
            <a:chOff x="0" y="192"/>
            <a:chExt cx="5760" cy="3936"/>
          </a:xfrm>
        </p:grpSpPr>
        <p:grpSp>
          <p:nvGrpSpPr>
            <p:cNvPr id="3083" name="Group 4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086" name="Picture 5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7" name="Picture 6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84" name="Picture 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8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458" name="Picture 10" descr="BAR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71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05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 CHÀO QUÝ THẦY CÔ ĐẾN DỰ GIỜ LỚP 3A</a:t>
            </a:r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304800" y="1539875"/>
            <a:ext cx="85344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XÃ HỘI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4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36: VỆ SINH MÔI TRƯỜNG</a:t>
            </a:r>
          </a:p>
        </p:txBody>
      </p:sp>
      <p:pic>
        <p:nvPicPr>
          <p:cNvPr id="104464" name="Picture 16" descr="Ear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3657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E:\VI TRIET\linhtinh\hinh\0.LOGO_TNMT.jpg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E:\VI TRIET\linhtinh\hinh\0.LOGO_TNMT.jpg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Tieng hat ban be minh - Top Ca SIDO [NCT 84633836368132402500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2400" y="419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91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4461" grpId="0" autoUpdateAnimBg="0"/>
      <p:bldP spid="10446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292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0" y="34290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419600" y="38862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16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21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0" y="37338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4495800" y="38862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FFK\My Documents\My Pictures\CATBKHYLCAP8PMMTCA8A57FACADCD47ECA1MXHRYCAW2E29RCAVLY5FMCAK1HAK1CAKA3NKACAGCIE76CA4M5K8CCARFXL0XCA3B0H1ICAGE9O21CAOXXZ43CAHAX61PCAAPOQWDCA5A63OBCA06L1NZCAEP0PQ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15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C:\Documents and Settings\FFK\My Documents\My Pictures\2618142250_3a9b6fe64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495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C:\Documents and Settings\FFK\My Documents\My Pictures\untitled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64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0" y="36576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4419600" y="34290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0" y="38862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4" grpId="1"/>
      <p:bldP spid="15" grpId="0"/>
      <p:bldP spid="15" grpId="1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388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9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393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394" name="Picture 2" descr="C:\Documents and Settings\FFK\My Documents\My Pictures\2618142250_3a9b6fe64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4958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owchart: Preparation 13"/>
          <p:cNvSpPr>
            <a:spLocks noChangeArrowheads="1"/>
          </p:cNvSpPr>
          <p:nvPr/>
        </p:nvSpPr>
        <p:spPr bwMode="auto">
          <a:xfrm>
            <a:off x="5486400" y="3049588"/>
            <a:ext cx="3429000" cy="3046412"/>
          </a:xfrm>
          <a:prstGeom prst="flowChartPreparat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vi-VN" sz="4800">
                <a:solidFill>
                  <a:srgbClr val="FF3300"/>
                </a:solidFill>
              </a:rPr>
              <a:t>Gây bệnh tả,      lị,…</a:t>
            </a:r>
          </a:p>
        </p:txBody>
      </p:sp>
      <p:sp>
        <p:nvSpPr>
          <p:cNvPr id="16396" name="Right Arrow 14"/>
          <p:cNvSpPr>
            <a:spLocks noChangeArrowheads="1"/>
          </p:cNvSpPr>
          <p:nvPr/>
        </p:nvSpPr>
        <p:spPr bwMode="auto">
          <a:xfrm>
            <a:off x="3886200" y="4114800"/>
            <a:ext cx="1371600" cy="733425"/>
          </a:xfrm>
          <a:prstGeom prst="rightArrow">
            <a:avLst>
              <a:gd name="adj1" fmla="val 50000"/>
              <a:gd name="adj2" fmla="val 500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vi-VN" altLang="vi-VN">
              <a:solidFill>
                <a:srgbClr val="FF0000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412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417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8" name="Picture 2" descr="C:\Documents and Settings\FFK\My Documents\My Pictures\untitle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owchart: Preparation 12"/>
          <p:cNvSpPr>
            <a:spLocks noChangeArrowheads="1"/>
          </p:cNvSpPr>
          <p:nvPr/>
        </p:nvSpPr>
        <p:spPr bwMode="auto">
          <a:xfrm>
            <a:off x="5486400" y="3406775"/>
            <a:ext cx="3276600" cy="2308225"/>
          </a:xfrm>
          <a:prstGeom prst="flowChartPreparat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vi-VN" sz="4800">
                <a:solidFill>
                  <a:srgbClr val="FF3300"/>
                </a:solidFill>
              </a:rPr>
              <a:t>Sốt xuất huyết</a:t>
            </a:r>
          </a:p>
        </p:txBody>
      </p:sp>
      <p:sp>
        <p:nvSpPr>
          <p:cNvPr id="17420" name="Right Arrow 13"/>
          <p:cNvSpPr>
            <a:spLocks noChangeArrowheads="1"/>
          </p:cNvSpPr>
          <p:nvPr/>
        </p:nvSpPr>
        <p:spPr bwMode="auto">
          <a:xfrm>
            <a:off x="3886200" y="4114800"/>
            <a:ext cx="1371600" cy="733425"/>
          </a:xfrm>
          <a:prstGeom prst="rightArrow">
            <a:avLst>
              <a:gd name="adj1" fmla="val 50000"/>
              <a:gd name="adj2" fmla="val 500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vi-VN" altLang="vi-VN">
              <a:solidFill>
                <a:srgbClr val="FF0000"/>
              </a:solidFill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436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441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42" name="Picture 2" descr="C:\Documents and Settings\FFK\My Documents\My Pictures\CATBKHYLCAP8PMMTCA8A57FACADCD47ECA1MXHRYCAW2E29RCAVLY5FMCAK1HAK1CAKA3NKACAGCIE76CA4M5K8CCARFXL0XCA3B0H1ICAGE9O21CAOXXZ43CAHAX61PCAAPOQWDCA5A63OBCA06L1NZCAEP0PQ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ight Arrow 10"/>
          <p:cNvSpPr>
            <a:spLocks noChangeArrowheads="1"/>
          </p:cNvSpPr>
          <p:nvPr/>
        </p:nvSpPr>
        <p:spPr bwMode="auto">
          <a:xfrm>
            <a:off x="3886200" y="4114800"/>
            <a:ext cx="1371600" cy="733425"/>
          </a:xfrm>
          <a:prstGeom prst="rightArrow">
            <a:avLst>
              <a:gd name="adj1" fmla="val 50000"/>
              <a:gd name="adj2" fmla="val 500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vi-VN" altLang="vi-VN">
              <a:solidFill>
                <a:srgbClr val="FF0000"/>
              </a:solidFill>
            </a:endParaRPr>
          </a:p>
        </p:txBody>
      </p:sp>
      <p:sp>
        <p:nvSpPr>
          <p:cNvPr id="12" name="Flowchart: Preparation 11"/>
          <p:cNvSpPr>
            <a:spLocks noChangeArrowheads="1"/>
          </p:cNvSpPr>
          <p:nvPr/>
        </p:nvSpPr>
        <p:spPr bwMode="auto">
          <a:xfrm>
            <a:off x="5486400" y="3579813"/>
            <a:ext cx="3124200" cy="1754187"/>
          </a:xfrm>
          <a:prstGeom prst="flowChartPreparat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vi-VN" sz="5400">
                <a:solidFill>
                  <a:srgbClr val="FF3300"/>
                </a:solidFill>
              </a:rPr>
              <a:t>Dịch hạch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460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762000" y="3657600"/>
            <a:ext cx="8001000" cy="1905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rữa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11" name="Picture 8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 flipH="1">
            <a:off x="685800" y="4343400"/>
            <a:ext cx="76200" cy="152400"/>
          </a:xfrm>
          <a:prstGeom prst="wedgeEllipseCallout">
            <a:avLst>
              <a:gd name="adj1" fmla="val 33560"/>
              <a:gd name="adj2" fmla="val -2685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endParaRPr lang="vi-VN" altLang="vi-VN" b="1">
              <a:solidFill>
                <a:srgbClr val="FF00FF"/>
              </a:solidFill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484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488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0" y="3048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0" y="4038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228600" y="35052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743200" y="4572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508" name="Straight Connector 39"/>
          <p:cNvCxnSpPr>
            <a:cxnSpLocks noChangeShapeType="1"/>
          </p:cNvCxnSpPr>
          <p:nvPr/>
        </p:nvCxnSpPr>
        <p:spPr bwMode="auto">
          <a:xfrm>
            <a:off x="3124200" y="9906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514600" y="11430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676400"/>
            <a:ext cx="6324600" cy="1143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57200" y="22098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981200" y="2438400"/>
            <a:ext cx="7162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04800" y="2286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cxnSp>
        <p:nvCxnSpPr>
          <p:cNvPr id="21515" name="Straight Connector 14"/>
          <p:cNvCxnSpPr>
            <a:cxnSpLocks noChangeShapeType="1"/>
          </p:cNvCxnSpPr>
          <p:nvPr/>
        </p:nvCxnSpPr>
        <p:spPr bwMode="auto">
          <a:xfrm>
            <a:off x="457200" y="2817813"/>
            <a:ext cx="1981200" cy="1587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381000" y="3886200"/>
            <a:ext cx="7162800" cy="6858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609600" y="3352800"/>
            <a:ext cx="8305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609600" y="4267200"/>
            <a:ext cx="8305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609600" y="5181600"/>
            <a:ext cx="8305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609600" y="6096000"/>
            <a:ext cx="8305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00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1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828800"/>
            <a:ext cx="3200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819400"/>
            <a:ext cx="4343400" cy="12192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267200" y="3505200"/>
            <a:ext cx="4343400" cy="12192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39"/>
          <p:cNvCxnSpPr>
            <a:cxnSpLocks noChangeShapeType="1"/>
          </p:cNvCxnSpPr>
          <p:nvPr/>
        </p:nvCxnSpPr>
        <p:spPr bwMode="auto">
          <a:xfrm>
            <a:off x="304800" y="2362200"/>
            <a:ext cx="25146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AutoShape 6"/>
          <p:cNvSpPr>
            <a:spLocks noChangeArrowheads="1"/>
          </p:cNvSpPr>
          <p:nvPr/>
        </p:nvSpPr>
        <p:spPr bwMode="auto">
          <a:xfrm flipH="1">
            <a:off x="1219200" y="66294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743200" y="4572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532" name="Straight Connector 39"/>
          <p:cNvCxnSpPr>
            <a:cxnSpLocks noChangeShapeType="1"/>
          </p:cNvCxnSpPr>
          <p:nvPr/>
        </p:nvCxnSpPr>
        <p:spPr bwMode="auto">
          <a:xfrm>
            <a:off x="3124200" y="9906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514600" y="11430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2971800" y="1905000"/>
            <a:ext cx="60960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895600" y="3276600"/>
            <a:ext cx="6019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2895600" y="4495800"/>
            <a:ext cx="6019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2819400" y="5638800"/>
            <a:ext cx="6096000" cy="914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>
            <a:spLocks noChangeArrowheads="1"/>
          </p:cNvSpPr>
          <p:nvPr/>
        </p:nvSpPr>
        <p:spPr bwMode="auto">
          <a:xfrm>
            <a:off x="0" y="2057400"/>
            <a:ext cx="3048000" cy="2389188"/>
          </a:xfrm>
          <a:prstGeom prst="cloudCallout">
            <a:avLst>
              <a:gd name="adj1" fmla="val 42000"/>
              <a:gd name="adj2" fmla="val 66741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vi-VN" sz="32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THẢO LUẬN NHÓM 4</a:t>
            </a: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676400" y="4953000"/>
            <a:ext cx="1447800" cy="533400"/>
          </a:xfrm>
          <a:prstGeom prst="plaque">
            <a:avLst>
              <a:gd name="adj" fmla="val 23333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build="allAtOnce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Ảnh ve sinh moi tr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8194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580" name="Straight Connector 39"/>
          <p:cNvCxnSpPr>
            <a:cxnSpLocks noChangeShapeType="1"/>
          </p:cNvCxnSpPr>
          <p:nvPr/>
        </p:nvCxnSpPr>
        <p:spPr bwMode="auto">
          <a:xfrm>
            <a:off x="32766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5908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781800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16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505200" y="5334000"/>
            <a:ext cx="1295400" cy="5238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CC3300"/>
                </a:solidFill>
              </a:rPr>
              <a:t>Đúng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733800" y="5343525"/>
            <a:ext cx="914400" cy="5238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solidFill>
                  <a:srgbClr val="CC3300"/>
                </a:solidFill>
              </a:rPr>
              <a:t> </a:t>
            </a:r>
            <a:r>
              <a:rPr lang="en-US" altLang="vi-VN" sz="2800" b="1">
                <a:solidFill>
                  <a:srgbClr val="CC3300"/>
                </a:solidFill>
              </a:rPr>
              <a:t>Sai</a:t>
            </a:r>
          </a:p>
        </p:txBody>
      </p:sp>
      <p:pic>
        <p:nvPicPr>
          <p:cNvPr id="20" name="Picture 5" descr="a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543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362200" y="5957888"/>
            <a:ext cx="1371600" cy="5238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CC3300"/>
                </a:solidFill>
              </a:rPr>
              <a:t>Đúng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648200" y="5943600"/>
            <a:ext cx="1371600" cy="5238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CC3300"/>
                </a:solidFill>
              </a:rPr>
              <a:t>Đúng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04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752600"/>
            <a:ext cx="6324600" cy="1143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57200" y="2286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0" y="3276600"/>
            <a:ext cx="4648200" cy="3513138"/>
          </a:xfrm>
          <a:prstGeom prst="cloudCallout">
            <a:avLst>
              <a:gd name="adj1" fmla="val 70250"/>
              <a:gd name="adj2" fmla="val -36199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vi-VN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Tại sao chúng ta không vứt rác ra nơi công cộng?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981200" y="2590800"/>
            <a:ext cx="7162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81000" y="24384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cxnSp>
        <p:nvCxnSpPr>
          <p:cNvPr id="25612" name="Straight Connector 14"/>
          <p:cNvCxnSpPr>
            <a:cxnSpLocks noChangeShapeType="1"/>
          </p:cNvCxnSpPr>
          <p:nvPr/>
        </p:nvCxnSpPr>
        <p:spPr bwMode="auto">
          <a:xfrm>
            <a:off x="457200" y="29718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7" name="Smiley Face 16"/>
          <p:cNvSpPr/>
          <p:nvPr/>
        </p:nvSpPr>
        <p:spPr bwMode="auto">
          <a:xfrm>
            <a:off x="6172200" y="3962400"/>
            <a:ext cx="2133600" cy="2206625"/>
          </a:xfrm>
          <a:prstGeom prst="smileyFace">
            <a:avLst/>
          </a:prstGeom>
          <a:solidFill>
            <a:srgbClr val="FF99FF"/>
          </a:solidFill>
          <a:ln w="9525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9600" dirty="0">
              <a:solidFill>
                <a:srgbClr val="FF33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38800" y="3014663"/>
            <a:ext cx="9906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vi-VN" sz="11500">
                <a:solidFill>
                  <a:srgbClr val="FF3300"/>
                </a:solidFill>
              </a:rPr>
              <a:t>?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6" grpId="0" animBg="1"/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628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752600"/>
            <a:ext cx="6324600" cy="1143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57200" y="2286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152400" y="3276600"/>
            <a:ext cx="2819400" cy="3419475"/>
          </a:xfrm>
          <a:prstGeom prst="cloudCallout">
            <a:avLst>
              <a:gd name="adj1" fmla="val 80338"/>
              <a:gd name="adj2" fmla="val -685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vi-VN" sz="28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Tại sao chúng ta không vứt rác ra nơi công cộng?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981200" y="2590800"/>
            <a:ext cx="7162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81000" y="24384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cxnSp>
        <p:nvCxnSpPr>
          <p:cNvPr id="26636" name="Straight Connector 14"/>
          <p:cNvCxnSpPr>
            <a:cxnSpLocks noChangeShapeType="1"/>
          </p:cNvCxnSpPr>
          <p:nvPr/>
        </p:nvCxnSpPr>
        <p:spPr bwMode="auto">
          <a:xfrm>
            <a:off x="457200" y="29718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3429000" y="4267200"/>
            <a:ext cx="5715000" cy="1676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6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652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8288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656" name="Straight Connector 8"/>
          <p:cNvCxnSpPr>
            <a:cxnSpLocks noChangeShapeType="1"/>
          </p:cNvCxnSpPr>
          <p:nvPr/>
        </p:nvCxnSpPr>
        <p:spPr bwMode="auto">
          <a:xfrm>
            <a:off x="76200" y="2360613"/>
            <a:ext cx="1981200" cy="1587"/>
          </a:xfrm>
          <a:prstGeom prst="line">
            <a:avLst/>
          </a:prstGeom>
          <a:noFill/>
          <a:ln w="635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0" y="3048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0" y="4038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0" y="51054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0" y="57150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663" name="Straight Connector 18"/>
          <p:cNvCxnSpPr>
            <a:cxnSpLocks noChangeShapeType="1"/>
          </p:cNvCxnSpPr>
          <p:nvPr/>
        </p:nvCxnSpPr>
        <p:spPr bwMode="auto">
          <a:xfrm>
            <a:off x="152400" y="3581400"/>
            <a:ext cx="1981200" cy="1588"/>
          </a:xfrm>
          <a:prstGeom prst="line">
            <a:avLst/>
          </a:prstGeom>
          <a:noFill/>
          <a:ln w="635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228600" y="5638800"/>
            <a:ext cx="1981200" cy="1588"/>
          </a:xfrm>
          <a:prstGeom prst="line">
            <a:avLst/>
          </a:prstGeom>
          <a:noFill/>
          <a:ln w="635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6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752600"/>
            <a:ext cx="6324600" cy="1143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57200" y="2286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981200" y="2590800"/>
            <a:ext cx="7162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81000" y="24384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cxnSp>
        <p:nvCxnSpPr>
          <p:cNvPr id="28683" name="Straight Connector 14"/>
          <p:cNvCxnSpPr>
            <a:cxnSpLocks noChangeShapeType="1"/>
          </p:cNvCxnSpPr>
          <p:nvPr/>
        </p:nvCxnSpPr>
        <p:spPr bwMode="auto">
          <a:xfrm>
            <a:off x="457200" y="29718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2362200" y="3429000"/>
            <a:ext cx="3962400" cy="914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85" name="Straight Connector 20"/>
          <p:cNvCxnSpPr>
            <a:cxnSpLocks noChangeShapeType="1"/>
          </p:cNvCxnSpPr>
          <p:nvPr/>
        </p:nvCxnSpPr>
        <p:spPr bwMode="auto">
          <a:xfrm>
            <a:off x="533400" y="3810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304800" y="3276600"/>
            <a:ext cx="2590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228600" y="3962400"/>
            <a:ext cx="9144000" cy="12192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  <p:graphicFrame>
        <p:nvGraphicFramePr>
          <p:cNvPr id="25" name="Group 30"/>
          <p:cNvGraphicFramePr>
            <a:graphicFrameLocks noGrp="1"/>
          </p:cNvGraphicFramePr>
          <p:nvPr>
            <p:ph/>
          </p:nvPr>
        </p:nvGraphicFramePr>
        <p:xfrm>
          <a:off x="457200" y="4191000"/>
          <a:ext cx="8153400" cy="2362200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236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457200" y="4876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914400" y="42672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Chôn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3276600" y="4281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Ủ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05400" y="41910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vi-VN" sz="28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10400" y="42672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vi-VN" sz="28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Tái chế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" y="5029200"/>
            <a:ext cx="1752600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2590800" y="5029200"/>
            <a:ext cx="1752600" cy="123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rạ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800600" y="4953000"/>
            <a:ext cx="18288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ni-lông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81800" y="4953000"/>
            <a:ext cx="18288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3" grpId="1"/>
      <p:bldP spid="24" grpId="0" animBg="1"/>
      <p:bldP spid="26" grpId="0" animBg="1"/>
      <p:bldP spid="27" grpId="0"/>
      <p:bldP spid="29" grpId="0"/>
      <p:bldP spid="30" grpId="0"/>
      <p:bldP spid="31" grpId="0"/>
      <p:bldP spid="33" grpId="0"/>
      <p:bldP spid="34" grpId="0"/>
      <p:bldP spid="35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700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752600"/>
            <a:ext cx="6324600" cy="1143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57200" y="2286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981200" y="2590800"/>
            <a:ext cx="7162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81000" y="24384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cxnSp>
        <p:nvCxnSpPr>
          <p:cNvPr id="29707" name="Straight Connector 14"/>
          <p:cNvCxnSpPr>
            <a:cxnSpLocks noChangeShapeType="1"/>
          </p:cNvCxnSpPr>
          <p:nvPr/>
        </p:nvCxnSpPr>
        <p:spPr bwMode="auto">
          <a:xfrm>
            <a:off x="457200" y="29718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2362200" y="3429000"/>
            <a:ext cx="3962400" cy="914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709" name="Straight Connector 20"/>
          <p:cNvCxnSpPr>
            <a:cxnSpLocks noChangeShapeType="1"/>
          </p:cNvCxnSpPr>
          <p:nvPr/>
        </p:nvCxnSpPr>
        <p:spPr bwMode="auto">
          <a:xfrm>
            <a:off x="533400" y="3810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304800" y="3276600"/>
            <a:ext cx="2590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  <p:pic>
        <p:nvPicPr>
          <p:cNvPr id="32" name="Picture 8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1066800" y="4343400"/>
            <a:ext cx="6781800" cy="2438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-Ủ (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Documents and Settings\FFK\My Documents\My Pictures\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83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Documents and Settings\FFK\My Documents\My Pictures\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Documents and Settings\FFK\My Documents\My Pictures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:\Documents and Settings\FFK\My Documents\My Pictures\lo u ra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:\Documents and Settings\FFK\My Documents\My Pictures\u r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486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C:\Documents and Settings\FFK\My Documents\My Pictures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C:\Documents and Settings\FFK\My Documents\My Pictures\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662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C:\Documents and Settings\FFK\My Documents\My Pictures\lo dot ra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C:\Documents and Settings\FFK\My Documents\My Pictures\taich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Documents and Settings\FFK\My Documents\My Pictures\CAZQG0ZBCAG9FGUUCASKTC40CABRP8SACA944XZNCAD9I4PXCA1LT3J1CAZTZS48CAOOFL0GCARASI68CAPL0KDLCA1IPFQ6CA12Q8M6CANR0TVBCAPXTCQ6CA6V0ZD5CA742IT7CA1QW3ZOCAHTDD72CAPXYUS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xu ly rac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5" name="Picture 5" descr="a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26" name="Picture 6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27" name="Picture 7" descr="a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2971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a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320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a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images1540706_anh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a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2971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772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38200" y="2362200"/>
            <a:ext cx="8001000" cy="1905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rữa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11" name="Picture 8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 flipH="1">
            <a:off x="685800" y="4343400"/>
            <a:ext cx="76200" cy="152400"/>
          </a:xfrm>
          <a:prstGeom prst="wedgeEllipseCallout">
            <a:avLst>
              <a:gd name="adj1" fmla="val 33560"/>
              <a:gd name="adj2" fmla="val -2685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endParaRPr lang="vi-VN" altLang="vi-VN" b="1">
              <a:solidFill>
                <a:srgbClr val="FF00FF"/>
              </a:solidFill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066800" y="4876800"/>
            <a:ext cx="7772400" cy="2438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;-Ủ (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5" name="Picture 3" descr="CROWNC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288"/>
            <a:ext cx="9144000" cy="6899276"/>
          </a:xfr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1143000" y="1905000"/>
            <a:ext cx="6553200" cy="1143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vi-VN" altLang="vi-VN"/>
          </a:p>
        </p:txBody>
      </p:sp>
      <p:pic>
        <p:nvPicPr>
          <p:cNvPr id="33797" name="Picture 5" descr="CROW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477000" y="2971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248400" y="4992688"/>
            <a:ext cx="1808163" cy="1619250"/>
            <a:chOff x="3570" y="1008"/>
            <a:chExt cx="1259" cy="1379"/>
          </a:xfrm>
        </p:grpSpPr>
        <p:grpSp>
          <p:nvGrpSpPr>
            <p:cNvPr id="33844" name="Group 8"/>
            <p:cNvGrpSpPr>
              <a:grpSpLocks/>
            </p:cNvGrpSpPr>
            <p:nvPr/>
          </p:nvGrpSpPr>
          <p:grpSpPr bwMode="auto">
            <a:xfrm>
              <a:off x="3570" y="1008"/>
              <a:ext cx="1259" cy="1379"/>
              <a:chOff x="2256" y="2496"/>
              <a:chExt cx="1259" cy="1523"/>
            </a:xfrm>
          </p:grpSpPr>
          <p:grpSp>
            <p:nvGrpSpPr>
              <p:cNvPr id="33846" name="Group 9"/>
              <p:cNvGrpSpPr>
                <a:grpSpLocks/>
              </p:cNvGrpSpPr>
              <p:nvPr/>
            </p:nvGrpSpPr>
            <p:grpSpPr bwMode="auto">
              <a:xfrm>
                <a:off x="2256" y="2496"/>
                <a:ext cx="1259" cy="1523"/>
                <a:chOff x="2256" y="2400"/>
                <a:chExt cx="1259" cy="1523"/>
              </a:xfrm>
            </p:grpSpPr>
            <p:sp>
              <p:nvSpPr>
                <p:cNvPr id="33848" name="AutoShape 10"/>
                <p:cNvSpPr>
                  <a:spLocks noChangeArrowheads="1"/>
                </p:cNvSpPr>
                <p:nvPr/>
              </p:nvSpPr>
              <p:spPr bwMode="auto">
                <a:xfrm>
                  <a:off x="2496" y="2400"/>
                  <a:ext cx="81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9 w 21600"/>
                    <a:gd name="T13" fmla="*/ 2282 h 21600"/>
                    <a:gd name="T14" fmla="*/ 1654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endParaRPr lang="vi-VN" altLang="vi-VN"/>
                </a:p>
              </p:txBody>
            </p:sp>
            <p:pic>
              <p:nvPicPr>
                <p:cNvPr id="33849" name="Picture 11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6" y="2544"/>
                  <a:ext cx="1259" cy="1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847" name="Text Box 12"/>
              <p:cNvSpPr txBox="1">
                <a:spLocks noChangeArrowheads="1"/>
              </p:cNvSpPr>
              <p:nvPr/>
            </p:nvSpPr>
            <p:spPr bwMode="auto">
              <a:xfrm>
                <a:off x="2592" y="2496"/>
                <a:ext cx="864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vi-VN" altLang="vi-VN" sz="1600" b="1">
                  <a:solidFill>
                    <a:schemeClr val="bg1"/>
                  </a:solidFill>
                  <a:latin typeface=".VnTimeH" pitchFamily="34" charset="0"/>
                </a:endParaRPr>
              </a:p>
            </p:txBody>
          </p:sp>
        </p:grpSp>
        <p:sp>
          <p:nvSpPr>
            <p:cNvPr id="33845" name="AutoShape 13"/>
            <p:cNvSpPr>
              <a:spLocks noChangeArrowheads="1"/>
            </p:cNvSpPr>
            <p:nvPr/>
          </p:nvSpPr>
          <p:spPr bwMode="auto">
            <a:xfrm rot="-482766">
              <a:off x="3840" y="1440"/>
              <a:ext cx="480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50 h 21600"/>
                <a:gd name="T14" fmla="*/ 16560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</p:grpSp>
      <p:sp>
        <p:nvSpPr>
          <p:cNvPr id="373774" name="WordArt 14"/>
          <p:cNvSpPr>
            <a:spLocks noChangeArrowheads="1" noChangeShapeType="1" noTextEdit="1"/>
          </p:cNvSpPr>
          <p:nvPr/>
        </p:nvSpPr>
        <p:spPr bwMode="auto">
          <a:xfrm>
            <a:off x="2362200" y="3400425"/>
            <a:ext cx="4572000" cy="7905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 smtClean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Chúc các </a:t>
            </a:r>
            <a:r>
              <a:rPr lang="vi-VN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em</a:t>
            </a:r>
          </a:p>
        </p:txBody>
      </p:sp>
      <p:pic>
        <p:nvPicPr>
          <p:cNvPr id="33801" name="Picture 15" descr="Ri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0207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6" descr="JULY4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102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7" descr="JULY4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0144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8" descr="pink_flower_divider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3276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Oval 19"/>
          <p:cNvSpPr>
            <a:spLocks noChangeArrowheads="1"/>
          </p:cNvSpPr>
          <p:nvPr/>
        </p:nvSpPr>
        <p:spPr bwMode="auto">
          <a:xfrm>
            <a:off x="1752600" y="6248400"/>
            <a:ext cx="762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33806" name="Oval 20"/>
          <p:cNvSpPr>
            <a:spLocks noChangeArrowheads="1"/>
          </p:cNvSpPr>
          <p:nvPr/>
        </p:nvSpPr>
        <p:spPr bwMode="auto">
          <a:xfrm>
            <a:off x="3352800" y="6096000"/>
            <a:ext cx="762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33807" name="Oval 21"/>
          <p:cNvSpPr>
            <a:spLocks noChangeArrowheads="1"/>
          </p:cNvSpPr>
          <p:nvPr/>
        </p:nvSpPr>
        <p:spPr bwMode="auto">
          <a:xfrm>
            <a:off x="5410200" y="6248400"/>
            <a:ext cx="762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vi-VN" altLang="vi-VN"/>
          </a:p>
        </p:txBody>
      </p:sp>
      <p:pic>
        <p:nvPicPr>
          <p:cNvPr id="33808" name="Picture 22" descr="B4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172200"/>
            <a:ext cx="669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648200" y="4800600"/>
            <a:ext cx="1808163" cy="1795463"/>
            <a:chOff x="3312" y="2160"/>
            <a:chExt cx="1950" cy="2280"/>
          </a:xfrm>
        </p:grpSpPr>
        <p:grpSp>
          <p:nvGrpSpPr>
            <p:cNvPr id="33836" name="Group 24"/>
            <p:cNvGrpSpPr>
              <a:grpSpLocks/>
            </p:cNvGrpSpPr>
            <p:nvPr/>
          </p:nvGrpSpPr>
          <p:grpSpPr bwMode="auto">
            <a:xfrm>
              <a:off x="3312" y="2160"/>
              <a:ext cx="1950" cy="2280"/>
              <a:chOff x="4176" y="2304"/>
              <a:chExt cx="1950" cy="2280"/>
            </a:xfrm>
          </p:grpSpPr>
          <p:sp>
            <p:nvSpPr>
              <p:cNvPr id="33838" name="Text Box 25"/>
              <p:cNvSpPr txBox="1">
                <a:spLocks noChangeArrowheads="1"/>
              </p:cNvSpPr>
              <p:nvPr/>
            </p:nvSpPr>
            <p:spPr bwMode="auto">
              <a:xfrm>
                <a:off x="4753" y="2403"/>
                <a:ext cx="717" cy="1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>
                    <a:solidFill>
                      <a:schemeClr val="bg1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33839" name="Group 26"/>
              <p:cNvGrpSpPr>
                <a:grpSpLocks/>
              </p:cNvGrpSpPr>
              <p:nvPr/>
            </p:nvGrpSpPr>
            <p:grpSpPr bwMode="auto">
              <a:xfrm>
                <a:off x="4176" y="2304"/>
                <a:ext cx="1950" cy="2280"/>
                <a:chOff x="3456" y="1728"/>
                <a:chExt cx="1950" cy="2280"/>
              </a:xfrm>
            </p:grpSpPr>
            <p:grpSp>
              <p:nvGrpSpPr>
                <p:cNvPr id="33840" name="Group 27"/>
                <p:cNvGrpSpPr>
                  <a:grpSpLocks/>
                </p:cNvGrpSpPr>
                <p:nvPr/>
              </p:nvGrpSpPr>
              <p:grpSpPr bwMode="auto">
                <a:xfrm>
                  <a:off x="3456" y="1728"/>
                  <a:ext cx="1950" cy="2280"/>
                  <a:chOff x="3648" y="1824"/>
                  <a:chExt cx="1950" cy="2280"/>
                </a:xfrm>
              </p:grpSpPr>
              <p:sp>
                <p:nvSpPr>
                  <p:cNvPr id="33842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2 w 21600"/>
                      <a:gd name="T13" fmla="*/ 2276 h 21600"/>
                      <a:gd name="T14" fmla="*/ 16548 w 21600"/>
                      <a:gd name="T15" fmla="*/ 1368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  <p:pic>
                <p:nvPicPr>
                  <p:cNvPr id="33843" name="Picture 29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48" y="1968"/>
                    <a:ext cx="1950" cy="2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33841" name="AutoShape 30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8 w 21600"/>
                    <a:gd name="T13" fmla="*/ 2285 h 21600"/>
                    <a:gd name="T14" fmla="*/ 16545 w 21600"/>
                    <a:gd name="T15" fmla="*/ 13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</p:grpSp>
        <p:sp>
          <p:nvSpPr>
            <p:cNvPr id="33837" name="Text Box 31"/>
            <p:cNvSpPr txBox="1">
              <a:spLocks noChangeArrowheads="1"/>
            </p:cNvSpPr>
            <p:nvPr/>
          </p:nvSpPr>
          <p:spPr bwMode="auto">
            <a:xfrm>
              <a:off x="3742" y="2259"/>
              <a:ext cx="1200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vi-VN" altLang="vi-VN" sz="3600">
                <a:solidFill>
                  <a:schemeClr val="bg1"/>
                </a:solidFill>
                <a:latin typeface=".VnAristote" pitchFamily="34" charset="0"/>
              </a:endParaRPr>
            </a:p>
          </p:txBody>
        </p:sp>
      </p:grpSp>
      <p:sp>
        <p:nvSpPr>
          <p:cNvPr id="373792" name="Rectangle 32"/>
          <p:cNvSpPr>
            <a:spLocks noChangeArrowheads="1"/>
          </p:cNvSpPr>
          <p:nvPr/>
        </p:nvSpPr>
        <p:spPr bwMode="auto">
          <a:xfrm>
            <a:off x="3105150" y="4191000"/>
            <a:ext cx="1466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36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793" name="Rectangle 33"/>
          <p:cNvSpPr>
            <a:spLocks noChangeArrowheads="1"/>
          </p:cNvSpPr>
          <p:nvPr/>
        </p:nvSpPr>
        <p:spPr bwMode="auto">
          <a:xfrm>
            <a:off x="4972050" y="42672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794" name="Rectangle 34"/>
          <p:cNvSpPr>
            <a:spLocks noChangeArrowheads="1"/>
          </p:cNvSpPr>
          <p:nvPr/>
        </p:nvSpPr>
        <p:spPr bwMode="auto">
          <a:xfrm>
            <a:off x="6496050" y="41910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1066800" y="4668838"/>
            <a:ext cx="1828800" cy="2189162"/>
            <a:chOff x="3570" y="1008"/>
            <a:chExt cx="1259" cy="1379"/>
          </a:xfrm>
        </p:grpSpPr>
        <p:grpSp>
          <p:nvGrpSpPr>
            <p:cNvPr id="33830" name="Group 36"/>
            <p:cNvGrpSpPr>
              <a:grpSpLocks/>
            </p:cNvGrpSpPr>
            <p:nvPr/>
          </p:nvGrpSpPr>
          <p:grpSpPr bwMode="auto">
            <a:xfrm>
              <a:off x="3570" y="1008"/>
              <a:ext cx="1259" cy="1379"/>
              <a:chOff x="2256" y="2496"/>
              <a:chExt cx="1259" cy="1523"/>
            </a:xfrm>
          </p:grpSpPr>
          <p:grpSp>
            <p:nvGrpSpPr>
              <p:cNvPr id="33832" name="Group 37"/>
              <p:cNvGrpSpPr>
                <a:grpSpLocks/>
              </p:cNvGrpSpPr>
              <p:nvPr/>
            </p:nvGrpSpPr>
            <p:grpSpPr bwMode="auto">
              <a:xfrm>
                <a:off x="2256" y="2496"/>
                <a:ext cx="1259" cy="1523"/>
                <a:chOff x="2256" y="2400"/>
                <a:chExt cx="1259" cy="1523"/>
              </a:xfrm>
            </p:grpSpPr>
            <p:sp>
              <p:nvSpPr>
                <p:cNvPr id="33834" name="AutoShape 38"/>
                <p:cNvSpPr>
                  <a:spLocks noChangeArrowheads="1"/>
                </p:cNvSpPr>
                <p:nvPr/>
              </p:nvSpPr>
              <p:spPr bwMode="auto">
                <a:xfrm>
                  <a:off x="2496" y="2400"/>
                  <a:ext cx="81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9 w 21600"/>
                    <a:gd name="T13" fmla="*/ 2282 h 21600"/>
                    <a:gd name="T14" fmla="*/ 1654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endParaRPr lang="vi-VN" altLang="vi-VN"/>
                </a:p>
              </p:txBody>
            </p:sp>
            <p:pic>
              <p:nvPicPr>
                <p:cNvPr id="33835" name="Picture 39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6" y="2544"/>
                  <a:ext cx="1259" cy="1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833" name="Text Box 40"/>
              <p:cNvSpPr txBox="1">
                <a:spLocks noChangeArrowheads="1"/>
              </p:cNvSpPr>
              <p:nvPr/>
            </p:nvSpPr>
            <p:spPr bwMode="auto">
              <a:xfrm>
                <a:off x="2592" y="2496"/>
                <a:ext cx="863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vi-VN" altLang="vi-VN" sz="2800">
                  <a:solidFill>
                    <a:schemeClr val="bg1"/>
                  </a:solidFill>
                  <a:latin typeface=".VnAristote" pitchFamily="34" charset="0"/>
                </a:endParaRPr>
              </a:p>
            </p:txBody>
          </p:sp>
        </p:grpSp>
        <p:sp>
          <p:nvSpPr>
            <p:cNvPr id="33831" name="AutoShape 41"/>
            <p:cNvSpPr>
              <a:spLocks noChangeArrowheads="1"/>
            </p:cNvSpPr>
            <p:nvPr/>
          </p:nvSpPr>
          <p:spPr bwMode="auto">
            <a:xfrm rot="-482766">
              <a:off x="3840" y="1440"/>
              <a:ext cx="480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50 h 21600"/>
                <a:gd name="T14" fmla="*/ 16560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</p:grpSp>
      <p:sp>
        <p:nvSpPr>
          <p:cNvPr id="373802" name="Rectangle 42"/>
          <p:cNvSpPr>
            <a:spLocks noChangeArrowheads="1"/>
          </p:cNvSpPr>
          <p:nvPr/>
        </p:nvSpPr>
        <p:spPr bwMode="auto">
          <a:xfrm>
            <a:off x="1295400" y="405765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endParaRPr lang="en-US" sz="36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19" name="WordArt 43"/>
          <p:cNvSpPr>
            <a:spLocks noChangeArrowheads="1" noChangeShapeType="1" noTextEdit="1"/>
          </p:cNvSpPr>
          <p:nvPr/>
        </p:nvSpPr>
        <p:spPr bwMode="auto">
          <a:xfrm>
            <a:off x="1905000" y="1447800"/>
            <a:ext cx="64770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Chóc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c¸c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thÇy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, c«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gi¸o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 m¹nh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khoÎ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, </a:t>
            </a:r>
          </a:p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c«ng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t¸c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tèt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.</a:t>
            </a: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2743200" y="4648200"/>
            <a:ext cx="1808163" cy="1981200"/>
            <a:chOff x="3312" y="2160"/>
            <a:chExt cx="1950" cy="2280"/>
          </a:xfrm>
        </p:grpSpPr>
        <p:grpSp>
          <p:nvGrpSpPr>
            <p:cNvPr id="33822" name="Group 45"/>
            <p:cNvGrpSpPr>
              <a:grpSpLocks/>
            </p:cNvGrpSpPr>
            <p:nvPr/>
          </p:nvGrpSpPr>
          <p:grpSpPr bwMode="auto">
            <a:xfrm>
              <a:off x="3312" y="2160"/>
              <a:ext cx="1950" cy="2280"/>
              <a:chOff x="4176" y="2304"/>
              <a:chExt cx="1950" cy="2280"/>
            </a:xfrm>
          </p:grpSpPr>
          <p:sp>
            <p:nvSpPr>
              <p:cNvPr id="33824" name="Text Box 46"/>
              <p:cNvSpPr txBox="1">
                <a:spLocks noChangeArrowheads="1"/>
              </p:cNvSpPr>
              <p:nvPr/>
            </p:nvSpPr>
            <p:spPr bwMode="auto">
              <a:xfrm>
                <a:off x="4753" y="2401"/>
                <a:ext cx="717" cy="1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>
                    <a:solidFill>
                      <a:schemeClr val="bg1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33825" name="Group 47"/>
              <p:cNvGrpSpPr>
                <a:grpSpLocks/>
              </p:cNvGrpSpPr>
              <p:nvPr/>
            </p:nvGrpSpPr>
            <p:grpSpPr bwMode="auto">
              <a:xfrm>
                <a:off x="4176" y="2304"/>
                <a:ext cx="1950" cy="2280"/>
                <a:chOff x="3456" y="1728"/>
                <a:chExt cx="1950" cy="2280"/>
              </a:xfrm>
            </p:grpSpPr>
            <p:grpSp>
              <p:nvGrpSpPr>
                <p:cNvPr id="33826" name="Group 48"/>
                <p:cNvGrpSpPr>
                  <a:grpSpLocks/>
                </p:cNvGrpSpPr>
                <p:nvPr/>
              </p:nvGrpSpPr>
              <p:grpSpPr bwMode="auto">
                <a:xfrm>
                  <a:off x="3456" y="1728"/>
                  <a:ext cx="1950" cy="2280"/>
                  <a:chOff x="3648" y="1824"/>
                  <a:chExt cx="1950" cy="2280"/>
                </a:xfrm>
              </p:grpSpPr>
              <p:sp>
                <p:nvSpPr>
                  <p:cNvPr id="33828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2 w 21600"/>
                      <a:gd name="T13" fmla="*/ 2276 h 21600"/>
                      <a:gd name="T14" fmla="*/ 16548 w 21600"/>
                      <a:gd name="T15" fmla="*/ 1368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  <p:pic>
                <p:nvPicPr>
                  <p:cNvPr id="33829" name="Picture 50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48" y="1968"/>
                    <a:ext cx="1950" cy="2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33827" name="AutoShape 51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8 w 21600"/>
                    <a:gd name="T13" fmla="*/ 2285 h 21600"/>
                    <a:gd name="T14" fmla="*/ 16545 w 21600"/>
                    <a:gd name="T15" fmla="*/ 13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</p:grpSp>
        <p:sp>
          <p:nvSpPr>
            <p:cNvPr id="33823" name="Text Box 52"/>
            <p:cNvSpPr txBox="1">
              <a:spLocks noChangeArrowheads="1"/>
            </p:cNvSpPr>
            <p:nvPr/>
          </p:nvSpPr>
          <p:spPr bwMode="auto">
            <a:xfrm>
              <a:off x="3742" y="2257"/>
              <a:ext cx="1200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vi-VN" altLang="vi-VN" sz="3600">
                <a:solidFill>
                  <a:schemeClr val="bg1"/>
                </a:solidFill>
                <a:latin typeface=".VnAristote" pitchFamily="34" charset="0"/>
              </a:endParaRPr>
            </a:p>
          </p:txBody>
        </p:sp>
      </p:grpSp>
      <p:pic>
        <p:nvPicPr>
          <p:cNvPr id="373813" name="Picture 53" descr="BALLOON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3222">
            <a:off x="107950" y="0"/>
            <a:ext cx="14160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4" name="Picture 54" descr="BOW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8018">
            <a:off x="0" y="1066800"/>
            <a:ext cx="2057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5" name="Picture 55" descr="BOW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2092">
            <a:off x="7086600" y="533400"/>
            <a:ext cx="2057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6" name="Picture 56" descr="BALLOON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2639">
            <a:off x="7727950" y="-152400"/>
            <a:ext cx="14160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7" name="Trong-Cay-Lai-Nho-Den-Ngu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2012 L 0.0059 -0.312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7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5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5" dur="2000" fill="hold"/>
                                        <p:tgtEl>
                                          <p:spTgt spid="373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7" dur="2000" fill="hold"/>
                                        <p:tgtEl>
                                          <p:spTgt spid="373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9" dur="2000" fill="hold"/>
                                        <p:tgtEl>
                                          <p:spTgt spid="373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310814" fill="hold"/>
                                        <p:tgtEl>
                                          <p:spTgt spid="3738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37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3817"/>
                </p:tgtEl>
              </p:cMediaNode>
            </p:audio>
          </p:childTnLst>
        </p:cTn>
      </p:par>
    </p:tnLst>
    <p:bldLst>
      <p:bldP spid="373774" grpId="0" animBg="1"/>
      <p:bldP spid="373774" grpId="1" animBg="1"/>
      <p:bldP spid="3737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8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152400" y="3554413"/>
            <a:ext cx="3048000" cy="2389187"/>
          </a:xfrm>
          <a:prstGeom prst="cloudCallout">
            <a:avLst>
              <a:gd name="adj1" fmla="val 98667"/>
              <a:gd name="adj2" fmla="val -20009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vi-VN" sz="32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THẢO LUẬN NHÓM 4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800600" y="2590800"/>
            <a:ext cx="4114800" cy="1905000"/>
          </a:xfrm>
          <a:prstGeom prst="plaque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2209800" y="5715000"/>
            <a:ext cx="1447800" cy="533400"/>
          </a:xfrm>
          <a:prstGeom prst="plaque">
            <a:avLst>
              <a:gd name="adj" fmla="val 23333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" grpId="0"/>
      <p:bldP spid="8" grpId="0"/>
      <p:bldP spid="10" grpId="0" animBg="1"/>
      <p:bldP spid="11" grpId="0" animBg="1"/>
      <p:bldP spid="12" grpId="0" build="allAtOnce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72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77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-457200" y="2971800"/>
            <a:ext cx="5257800" cy="29718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flipH="1">
            <a:off x="228600" y="65532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34" name="Picture 10" descr="a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7" name="Picture 5" descr="images1540712_an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1" name="Picture 5" descr="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457200"/>
            <a:ext cx="972185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68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6002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-76200" y="20574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52400" y="2055813"/>
            <a:ext cx="1981200" cy="1587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5" descr="Ảnh ve sinh moi truong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426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FFK\My Documents\My Pictures\CATBKHYLCAP8PMMTCA8A57FACADCD47ECA1MXHRYCAW2E29RCAVLY5FMCAK1HAK1CAKA3NKACAGCIE76CA4M5K8CCARFXL0XCA3B0H1ICAGE9O21CAOXXZ43CAHAX61PCAAPOQWDCA5A63OBCA06L1NZCAEP0PQ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Documents and Settings\FFK\My Documents\My Pictures\2618142250_3a9b6fe64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572000"/>
            <a:ext cx="62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Documents and Settings\FFK\My Documents\My Pictures\untitled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08675"/>
            <a:ext cx="762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  <p:pic>
        <p:nvPicPr>
          <p:cNvPr id="17" name="Picture 6" descr="Ảnh ve sinh moi truong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26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6"/>
          <p:cNvSpPr>
            <a:spLocks noChangeArrowheads="1"/>
          </p:cNvSpPr>
          <p:nvPr/>
        </p:nvSpPr>
        <p:spPr bwMode="auto">
          <a:xfrm flipH="1">
            <a:off x="533400" y="66294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522"/>
  <p:tag name="VIOLETTITLE" val="Bài 36: Vệ sinh môi trường"/>
  <p:tag name="VIOLETLESSON" val="32"/>
  <p:tag name="VIOLETCATID" val="8049775"/>
  <p:tag name="VIOLETSUBJECT" val="Tự nhiên và xã hội 3"/>
  <p:tag name="VIOLETSOURCE" val="Nguyễn Văn Vi Triết"/>
  <p:tag name="VIOLETAUTHORID" val="6793724"/>
  <p:tag name="VIOLETAUTHORNAME" val="Nguyễn Văn Vi Triết"/>
  <p:tag name="VIOLETAUTHORAVATAR" val="6/793/724/avatar.jpg"/>
  <p:tag name="VIOLETAUTHORADDRESS" val="truong th a tt my luong - an giang"/>
  <p:tag name="VIOLETDATE" val="2012-12-13 01:56:52"/>
  <p:tag name="VIOLETHIT" val="1197"/>
  <p:tag name="VIOLETLIKE" val="0"/>
</p:tagLst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5105</TotalTime>
  <Words>1211</Words>
  <Application>Microsoft Office PowerPoint</Application>
  <PresentationFormat>On-screen Show (4:3)</PresentationFormat>
  <Paragraphs>181</Paragraphs>
  <Slides>31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.VnAristote</vt:lpstr>
      <vt:lpstr>.VnTimeH</vt:lpstr>
      <vt:lpstr>.VnVogueH</vt:lpstr>
      <vt:lpstr>Arial</vt:lpstr>
      <vt:lpstr>Times New Roman</vt:lpstr>
      <vt:lpstr>Verdana</vt:lpstr>
      <vt:lpstr>VNI-Auchon</vt:lpstr>
      <vt:lpstr>Wingdings</vt:lpstr>
      <vt:lpstr>Globe</vt:lpstr>
      <vt:lpstr>KÍNH CHÀO QUÝ THẦY CÔ ĐẾN DỰ GIỜ LỚP 3A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Mai</cp:lastModifiedBy>
  <cp:revision>702</cp:revision>
  <dcterms:created xsi:type="dcterms:W3CDTF">2008-10-02T09:07:23Z</dcterms:created>
  <dcterms:modified xsi:type="dcterms:W3CDTF">2020-12-22T14:49:27Z</dcterms:modified>
</cp:coreProperties>
</file>