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7" r:id="rId2"/>
    <p:sldId id="268" r:id="rId3"/>
    <p:sldId id="269" r:id="rId4"/>
    <p:sldId id="274" r:id="rId5"/>
    <p:sldId id="275" r:id="rId6"/>
    <p:sldId id="276" r:id="rId7"/>
    <p:sldId id="257" r:id="rId8"/>
    <p:sldId id="261" r:id="rId9"/>
    <p:sldId id="264" r:id="rId10"/>
    <p:sldId id="265" r:id="rId11"/>
    <p:sldId id="271" r:id="rId12"/>
    <p:sldId id="272" r:id="rId13"/>
    <p:sldId id="270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4" autoAdjust="0"/>
    <p:restoredTop sz="94660"/>
  </p:normalViewPr>
  <p:slideViewPr>
    <p:cSldViewPr>
      <p:cViewPr>
        <p:scale>
          <a:sx n="96" d="100"/>
          <a:sy n="96" d="100"/>
        </p:scale>
        <p:origin x="-30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F1ECC-8386-4DD3-A03D-AA28A242C31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EF99D-A72F-4A68-AE44-7672C822C9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7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7CD89-33F4-479B-8BC8-6CCDF4F108B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6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6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0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6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2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5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2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3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2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4E990-72FE-447A-850C-1A30D43539D5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0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ownloads\BÀI GIẢNG POI\26166349_141363389903004_77480217163684051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4" y="1143000"/>
            <a:ext cx="8915400" cy="383511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4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7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9831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C4D5F2-782E-4030-A6BA-B0D98F586110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58674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 thế ngồi viết</a:t>
            </a:r>
            <a:endParaRPr lang="en-US" smtClean="0">
              <a:solidFill>
                <a:srgbClr val="C00000"/>
              </a:solidFill>
              <a:latin typeface="VNI-Times" pitchFamily="2" charset="0"/>
            </a:endParaRPr>
          </a:p>
        </p:txBody>
      </p:sp>
      <p:pic>
        <p:nvPicPr>
          <p:cNvPr id="8" name="Picture 2" descr="Hinh ng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838200"/>
            <a:ext cx="533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0486" name="Picture 6" descr="GRANS0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Picture 7" descr="GRANS0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489" name="Picture 9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0" name="Picture 10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1" name="Picture 11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2" name="Picture 12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 flipV="1">
            <a:off x="7010400" y="8305800"/>
            <a:ext cx="16002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en-US" sz="2800" b="1">
                <a:solidFill>
                  <a:srgbClr val="6600CC"/>
                </a:solidFill>
                <a:latin typeface="HP001 4H" pitchFamily="34" charset="-127"/>
              </a:rPr>
              <a:t>   </a:t>
            </a: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1066800" y="2590800"/>
            <a:ext cx="67897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- Về nhà luyện viết tiếp phần còn lại </a:t>
            </a:r>
          </a:p>
          <a:p>
            <a:r>
              <a:rPr lang="en-US" sz="3200"/>
              <a:t>- Học thuộc từ và câu ứng dụng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2533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4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2536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7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8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9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 descr="Stationery"/>
          <p:cNvSpPr txBox="1">
            <a:spLocks noChangeArrowheads="1"/>
          </p:cNvSpPr>
          <p:nvPr/>
        </p:nvSpPr>
        <p:spPr bwMode="auto">
          <a:xfrm>
            <a:off x="0" y="-457200"/>
            <a:ext cx="9144000" cy="37623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pic>
        <p:nvPicPr>
          <p:cNvPr id="9219" name="Picture 3" descr="%5Bwallco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762000" y="1676400"/>
            <a:ext cx="7848600" cy="22685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Thân ái chào tạm biệt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051050" y="4941888"/>
            <a:ext cx="676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1066800" y="4572000"/>
            <a:ext cx="7591425" cy="1238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400" kern="1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Chúc các em học tốt !</a:t>
            </a:r>
            <a:endParaRPr lang="en-US" sz="4400" kern="10">
              <a:ln w="12700">
                <a:solidFill>
                  <a:srgbClr val="FF66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2895600" y="135255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vi-VN" sz="3200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76" name="WordArt 18"/>
          <p:cNvSpPr>
            <a:spLocks noChangeArrowheads="1" noChangeShapeType="1" noTextEdit="1"/>
          </p:cNvSpPr>
          <p:nvPr/>
        </p:nvSpPr>
        <p:spPr bwMode="auto">
          <a:xfrm>
            <a:off x="1219200" y="1828800"/>
            <a:ext cx="6934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VIẾT  -  LỚP 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7" name="WordArt 19"/>
          <p:cNvSpPr>
            <a:spLocks noChangeArrowheads="1" noChangeShapeType="1" noTextEdit="1"/>
          </p:cNvSpPr>
          <p:nvPr/>
        </p:nvSpPr>
        <p:spPr bwMode="auto">
          <a:xfrm>
            <a:off x="533400" y="3276600"/>
            <a:ext cx="80772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</a:t>
            </a:r>
            <a:r>
              <a:rPr lang="en-US" sz="3600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O</a:t>
            </a:r>
            <a:r>
              <a:rPr lang="en-US" sz="3600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Ô, Ơ 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esktop\Mẫu chữ\mau-chu-cao-2.5-o-ly-71-7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950" y="-1447800"/>
            <a:ext cx="6896100" cy="9753600"/>
          </a:xfrm>
          <a:prstGeom prst="rect">
            <a:avLst/>
          </a:prstGeom>
          <a:noFill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6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9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esktop\Mẫu chữ\mau-chu-cao-2.5-o-ly-48-7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-1447800"/>
            <a:ext cx="7772400" cy="9753600"/>
          </a:xfrm>
          <a:prstGeom prst="rect">
            <a:avLst/>
          </a:prstGeom>
          <a:noFill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6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9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Mẫu chữ\mau-chu-cao-2.5-o-ly-19-7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950" y="-1447800"/>
            <a:ext cx="6896100" cy="9753600"/>
          </a:xfrm>
          <a:prstGeom prst="rect">
            <a:avLst/>
          </a:prstGeom>
          <a:noFill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6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9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esktop\Mẫu chữ\mau-chu-2.5-o-ly-p1\mau chu 2.5 o ly p1\mau chu cao 2.5 o ly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-1916113"/>
            <a:ext cx="8305800" cy="10691813"/>
          </a:xfrm>
          <a:prstGeom prst="rect">
            <a:avLst/>
          </a:prstGeom>
          <a:noFill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6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9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77686"/>
            <a:ext cx="2667000" cy="2667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99464"/>
            <a:ext cx="2698984" cy="26343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5" name="Picture 6" descr="GRANS0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GRANS0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" name="Picture 9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0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1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2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9455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84" y="1752600"/>
            <a:ext cx="4585689" cy="2286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4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7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6379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200"/>
            <a:ext cx="6096000" cy="6019800"/>
          </a:xfrm>
          <a:prstGeom prst="rect">
            <a:avLst/>
          </a:prstGeom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5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9266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23&quot;&gt;&lt;/object&gt;&lt;object type=&quot;2&quot; unique_id=&quot;10024&quot;&gt;&lt;object type=&quot;3&quot; unique_id=&quot;10071&quot;&gt;&lt;property id=&quot;20148&quot; value=&quot;5&quot;/&gt;&lt;property id=&quot;20300&quot; value=&quot;Slide 2&quot;/&gt;&lt;property id=&quot;20307&quot; value=&quot;257&quot;/&gt;&lt;/object&gt;&lt;object type=&quot;3&quot; unique_id=&quot;10175&quot;&gt;&lt;property id=&quot;20148&quot; value=&quot;5&quot;/&gt;&lt;property id=&quot;20300&quot; value=&quot;Slide 3&quot;/&gt;&lt;property id=&quot;20307&quot; value=&quot;261&quot;/&gt;&lt;/object&gt;&lt;object type=&quot;3&quot; unique_id=&quot;10240&quot;&gt;&lt;property id=&quot;20148&quot; value=&quot;5&quot;/&gt;&lt;property id=&quot;20300&quot; value=&quot;Slide 4&quot;/&gt;&lt;property id=&quot;20307&quot; value=&quot;264&quot;/&gt;&lt;/object&gt;&lt;object type=&quot;3&quot; unique_id=&quot;10268&quot;&gt;&lt;property id=&quot;20148&quot; value=&quot;5&quot;/&gt;&lt;property id=&quot;20300&quot; value=&quot;Slide 5&quot;/&gt;&lt;property id=&quot;20307&quot; value=&quot;265&quot;/&gt;&lt;/object&gt;&lt;object type=&quot;3&quot; unique_id=&quot;10453&quot;&gt;&lt;property id=&quot;20148&quot; value=&quot;5&quot;/&gt;&lt;property id=&quot;20300&quot; value=&quot;Slide 6&quot;/&gt;&lt;property id=&quot;20307&quot; value=&quot;267&quot;/&gt;&lt;/object&gt;&lt;object type=&quot;3&quot; unique_id=&quot;10481&quot;&gt;&lt;property id=&quot;20148&quot; value=&quot;5&quot;/&gt;&lt;property id=&quot;20300&quot; value=&quot;Slide 1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49</Words>
  <Application>Microsoft Office PowerPoint</Application>
  <PresentationFormat>On-screen Show (4:3)</PresentationFormat>
  <Paragraphs>10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Tư thế ngồi viết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Hoa</cp:lastModifiedBy>
  <cp:revision>37</cp:revision>
  <dcterms:created xsi:type="dcterms:W3CDTF">2017-01-16T05:03:01Z</dcterms:created>
  <dcterms:modified xsi:type="dcterms:W3CDTF">2018-01-23T01:27:12Z</dcterms:modified>
</cp:coreProperties>
</file>