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64" r:id="rId2"/>
    <p:sldId id="258" r:id="rId3"/>
    <p:sldId id="259" r:id="rId4"/>
    <p:sldId id="261" r:id="rId5"/>
    <p:sldId id="262" r:id="rId6"/>
    <p:sldId id="269" r:id="rId7"/>
    <p:sldId id="260" r:id="rId8"/>
    <p:sldId id="263" r:id="rId9"/>
    <p:sldId id="268" r:id="rId10"/>
    <p:sldId id="267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43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82733E-F88F-48EA-8531-67C80268A631}" type="datetimeFigureOut">
              <a:rPr lang="en-US" smtClean="0"/>
              <a:t>1/11/2018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F307CB-7984-42E5-ACD4-FAAC864BE4B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82733E-F88F-48EA-8531-67C80268A631}" type="datetimeFigureOut">
              <a:rPr lang="en-US" smtClean="0"/>
              <a:t>1/11/2018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F307CB-7984-42E5-ACD4-FAAC864BE4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82733E-F88F-48EA-8531-67C80268A631}" type="datetimeFigureOut">
              <a:rPr lang="en-US" smtClean="0"/>
              <a:t>1/11/2018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F307CB-7984-42E5-ACD4-FAAC864BE4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82733E-F88F-48EA-8531-67C80268A631}" type="datetimeFigureOut">
              <a:rPr lang="en-US" smtClean="0"/>
              <a:t>1/11/2018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F307CB-7984-42E5-ACD4-FAAC864BE4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82733E-F88F-48EA-8531-67C80268A631}" type="datetimeFigureOut">
              <a:rPr lang="en-US" smtClean="0"/>
              <a:t>1/11/2018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F307CB-7984-42E5-ACD4-FAAC864BE4B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82733E-F88F-48EA-8531-67C80268A631}" type="datetimeFigureOut">
              <a:rPr lang="en-US" smtClean="0"/>
              <a:t>1/11/2018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F307CB-7984-42E5-ACD4-FAAC864BE4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82733E-F88F-48EA-8531-67C80268A631}" type="datetimeFigureOut">
              <a:rPr lang="en-US" smtClean="0"/>
              <a:t>1/11/2018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F307CB-7984-42E5-ACD4-FAAC864BE4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82733E-F88F-48EA-8531-67C80268A631}" type="datetimeFigureOut">
              <a:rPr lang="en-US" smtClean="0"/>
              <a:t>1/11/2018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F307CB-7984-42E5-ACD4-FAAC864BE4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82733E-F88F-48EA-8531-67C80268A631}" type="datetimeFigureOut">
              <a:rPr lang="en-US" smtClean="0"/>
              <a:t>1/11/2018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F307CB-7984-42E5-ACD4-FAAC864BE4B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82733E-F88F-48EA-8531-67C80268A631}" type="datetimeFigureOut">
              <a:rPr lang="en-US" smtClean="0"/>
              <a:t>1/11/2018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F307CB-7984-42E5-ACD4-FAAC864BE4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82733E-F88F-48EA-8531-67C80268A631}" type="datetimeFigureOut">
              <a:rPr lang="en-US" smtClean="0"/>
              <a:t>1/11/2018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F307CB-7984-42E5-ACD4-FAAC864BE4B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982733E-F88F-48EA-8531-67C80268A631}" type="datetimeFigureOut">
              <a:rPr lang="en-US" smtClean="0"/>
              <a:t>1/11/2018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5FF307CB-7984-42E5-ACD4-FAAC864BE4B8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7" Type="http://schemas.openxmlformats.org/officeDocument/2006/relationships/image" Target="../media/image9.gi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gif"/><Relationship Id="rId5" Type="http://schemas.openxmlformats.org/officeDocument/2006/relationships/image" Target="../media/image7.gif"/><Relationship Id="rId4" Type="http://schemas.openxmlformats.org/officeDocument/2006/relationships/image" Target="../media/image6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2006092511262133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429000"/>
            <a:ext cx="7696200" cy="3124200"/>
          </a:xfrm>
        </p:spPr>
        <p:txBody>
          <a:bodyPr/>
          <a:lstStyle/>
          <a:p>
            <a:pPr algn="ctr" eaLnBrk="1" hangingPunct="1"/>
            <a:r>
              <a:rPr lang="en-US" sz="3600" b="1" dirty="0" err="1" smtClean="0">
                <a:solidFill>
                  <a:srgbClr val="0033CC"/>
                </a:solidFill>
              </a:rPr>
              <a:t>Môn</a:t>
            </a:r>
            <a:r>
              <a:rPr lang="en-US" sz="3600" b="1" dirty="0" smtClean="0">
                <a:solidFill>
                  <a:srgbClr val="0033CC"/>
                </a:solidFill>
              </a:rPr>
              <a:t>: </a:t>
            </a:r>
            <a:r>
              <a:rPr lang="en-US" sz="3600" b="1" dirty="0" err="1" smtClean="0">
                <a:solidFill>
                  <a:srgbClr val="0033CC"/>
                </a:solidFill>
              </a:rPr>
              <a:t>Chính</a:t>
            </a:r>
            <a:r>
              <a:rPr lang="en-US" sz="3600" b="1" dirty="0" smtClean="0">
                <a:solidFill>
                  <a:srgbClr val="0033CC"/>
                </a:solidFill>
              </a:rPr>
              <a:t> </a:t>
            </a:r>
            <a:r>
              <a:rPr lang="en-US" sz="3600" b="1" dirty="0" err="1" smtClean="0">
                <a:solidFill>
                  <a:srgbClr val="0033CC"/>
                </a:solidFill>
              </a:rPr>
              <a:t>tả</a:t>
            </a:r>
            <a:endParaRPr lang="en-US" sz="3600" b="1" dirty="0" smtClean="0">
              <a:solidFill>
                <a:srgbClr val="0033CC"/>
              </a:solidFill>
            </a:endParaRPr>
          </a:p>
          <a:p>
            <a:pPr eaLnBrk="1" hangingPunct="1"/>
            <a:endParaRPr lang="en-US" sz="3600" dirty="0" smtClean="0"/>
          </a:p>
        </p:txBody>
      </p:sp>
      <p:pic>
        <p:nvPicPr>
          <p:cNvPr id="2053" name="Picture 5" descr="nature%20(54)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6725" y="4867275"/>
            <a:ext cx="1057275" cy="199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 descr="nature%20(54)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867275"/>
            <a:ext cx="1057275" cy="199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5" name="WordArt 7"/>
          <p:cNvSpPr>
            <a:spLocks noChangeArrowheads="1" noChangeShapeType="1" noTextEdit="1"/>
          </p:cNvSpPr>
          <p:nvPr/>
        </p:nvSpPr>
        <p:spPr bwMode="auto">
          <a:xfrm>
            <a:off x="1524000" y="1981200"/>
            <a:ext cx="6172200" cy="18288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lang="en-US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Xin</a:t>
            </a:r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 </a:t>
            </a:r>
            <a:r>
              <a:rPr lang="en-US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chào</a:t>
            </a:r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 </a:t>
            </a:r>
            <a:r>
              <a:rPr lang="en-US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mừng</a:t>
            </a:r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 </a:t>
            </a:r>
            <a:r>
              <a:rPr lang="en-US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quý</a:t>
            </a:r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 </a:t>
            </a:r>
            <a:r>
              <a:rPr lang="en-US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thầy</a:t>
            </a:r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, </a:t>
            </a:r>
            <a:r>
              <a:rPr lang="en-US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cô</a:t>
            </a:r>
            <a:endParaRPr 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latin typeface="Times New Roman"/>
              <a:cs typeface="Times New Roman"/>
            </a:endParaRPr>
          </a:p>
          <a:p>
            <a:pPr algn="ctr"/>
            <a:r>
              <a:rPr lang="en-US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về</a:t>
            </a:r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 </a:t>
            </a:r>
            <a:r>
              <a:rPr lang="en-US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dự</a:t>
            </a:r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 </a:t>
            </a:r>
            <a:r>
              <a:rPr lang="en-US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tiết</a:t>
            </a:r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 </a:t>
            </a:r>
            <a:r>
              <a:rPr lang="en-US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học</a:t>
            </a:r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65854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4" presetID="56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6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7" dur="1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8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9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1" presetID="35" presetClass="entr" presetSubtype="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28" presetID="26" presetClass="emph" presetSubtype="0" fill="hold" grpId="3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9" dur="2000" tmFilter="0, 0; .2, .5; .8, .5; 1, 0"/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1000" autoRev="1" fill="hold"/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32" presetID="21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4" dur="2000"/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2" grpId="0" build="p"/>
      <p:bldP spid="22532" grpId="1" build="p"/>
      <p:bldP spid="22532" grpId="2" build="p"/>
      <p:bldP spid="22532" grpId="3" build="p"/>
      <p:bldP spid="22535" grpId="0" animBg="1"/>
      <p:bldP spid="22535" grpId="1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3" name="Picture 3" descr="taochu_bgr_47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678718">
            <a:off x="76200" y="2590800"/>
            <a:ext cx="2971800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132" name="WordArt 4"/>
          <p:cNvSpPr>
            <a:spLocks noChangeArrowheads="1" noChangeShapeType="1" noTextEdit="1"/>
          </p:cNvSpPr>
          <p:nvPr/>
        </p:nvSpPr>
        <p:spPr bwMode="auto">
          <a:xfrm>
            <a:off x="304800" y="457200"/>
            <a:ext cx="6400800" cy="16764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Kính chào quý thầy, cô !</a:t>
            </a:r>
          </a:p>
        </p:txBody>
      </p:sp>
      <p:pic>
        <p:nvPicPr>
          <p:cNvPr id="15365" name="Picture 5" descr="86370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891099">
            <a:off x="8077200" y="1600200"/>
            <a:ext cx="1066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6" name="Picture 6" descr="86370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63420">
            <a:off x="4648200" y="4800600"/>
            <a:ext cx="1371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135" name="Rectangle 7"/>
          <p:cNvSpPr>
            <a:spLocks noGrp="1" noChangeArrowheads="1"/>
          </p:cNvSpPr>
          <p:nvPr>
            <p:ph type="title"/>
          </p:nvPr>
        </p:nvSpPr>
        <p:spPr>
          <a:xfrm>
            <a:off x="381000" y="1981200"/>
            <a:ext cx="5410200" cy="1143000"/>
          </a:xfrm>
        </p:spPr>
        <p:txBody>
          <a:bodyPr/>
          <a:lstStyle/>
          <a:p>
            <a:pPr eaLnBrk="1" hangingPunct="1"/>
            <a:r>
              <a:rPr lang="en-US" sz="4000" smtClean="0">
                <a:solidFill>
                  <a:srgbClr val="FF0000"/>
                </a:solidFill>
              </a:rPr>
              <a:t>Chúc các bạn học tốt !</a:t>
            </a:r>
          </a:p>
        </p:txBody>
      </p:sp>
      <p:pic>
        <p:nvPicPr>
          <p:cNvPr id="15368" name="Picture 8" descr="bFLOWERblue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48640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9" name="Picture 9" descr="bFLOWERwhite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5486400"/>
            <a:ext cx="1066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70" name="Picture 10" descr="bFLOWERred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548640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91216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8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8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" presetID="24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4" dur="1" fill="hold"/>
                                        <p:tgtEl>
                                          <p:spTgt spid="4813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8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8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48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1" presetID="24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4813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4" presetID="45" presetClass="entr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481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481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481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2" grpId="0" animBg="1"/>
      <p:bldP spid="48132" grpId="1" animBg="1"/>
      <p:bldP spid="48132" grpId="2" animBg="1"/>
      <p:bldP spid="48135" grpId="0"/>
      <p:bldP spid="48135" grpId="1"/>
      <p:bldP spid="48135" grpId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251192" cy="48006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smtClean="0"/>
              <a:t>                      </a:t>
            </a:r>
            <a:r>
              <a:rPr lang="en-US" b="1" dirty="0" err="1" smtClean="0">
                <a:solidFill>
                  <a:srgbClr val="FF0000"/>
                </a:solidFill>
              </a:rPr>
              <a:t>Hai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Bà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Trưng</a:t>
            </a:r>
            <a:endParaRPr lang="en-US" b="1" dirty="0" smtClean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en-US" dirty="0" smtClean="0"/>
              <a:t>        </a:t>
            </a:r>
            <a:r>
              <a:rPr lang="en-US" dirty="0" err="1" smtClean="0"/>
              <a:t>Thành</a:t>
            </a:r>
            <a:r>
              <a:rPr lang="en-US" dirty="0" smtClean="0"/>
              <a:t> </a:t>
            </a:r>
            <a:r>
              <a:rPr lang="en-US" dirty="0" err="1" smtClean="0"/>
              <a:t>trì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giặc</a:t>
            </a:r>
            <a:r>
              <a:rPr lang="en-US" dirty="0" smtClean="0"/>
              <a:t> </a:t>
            </a:r>
            <a:r>
              <a:rPr lang="en-US" dirty="0" err="1" smtClean="0"/>
              <a:t>lần</a:t>
            </a:r>
            <a:r>
              <a:rPr lang="en-US" dirty="0" smtClean="0"/>
              <a:t> </a:t>
            </a:r>
            <a:r>
              <a:rPr lang="en-US" dirty="0" err="1" smtClean="0"/>
              <a:t>lượt</a:t>
            </a:r>
            <a:r>
              <a:rPr lang="en-US" dirty="0" smtClean="0"/>
              <a:t> </a:t>
            </a:r>
            <a:r>
              <a:rPr lang="en-US" dirty="0" err="1" smtClean="0"/>
              <a:t>sụp</a:t>
            </a:r>
            <a:r>
              <a:rPr lang="en-US" dirty="0" smtClean="0"/>
              <a:t> </a:t>
            </a:r>
            <a:r>
              <a:rPr lang="en-US" dirty="0" err="1" smtClean="0"/>
              <a:t>đổ</a:t>
            </a:r>
            <a:r>
              <a:rPr lang="en-US" dirty="0" smtClean="0"/>
              <a:t> </a:t>
            </a:r>
            <a:r>
              <a:rPr lang="en-US" dirty="0" err="1" smtClean="0"/>
              <a:t>dưới</a:t>
            </a:r>
            <a:r>
              <a:rPr lang="en-US" dirty="0" smtClean="0"/>
              <a:t> </a:t>
            </a:r>
            <a:r>
              <a:rPr lang="en-US" dirty="0" err="1" smtClean="0"/>
              <a:t>chân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đoàn</a:t>
            </a:r>
            <a:r>
              <a:rPr lang="en-US" dirty="0" smtClean="0"/>
              <a:t> </a:t>
            </a:r>
            <a:r>
              <a:rPr lang="en-US" dirty="0" err="1" smtClean="0"/>
              <a:t>quân</a:t>
            </a:r>
            <a:r>
              <a:rPr lang="en-US" dirty="0" smtClean="0"/>
              <a:t> </a:t>
            </a:r>
            <a:r>
              <a:rPr lang="en-US" dirty="0" err="1" smtClean="0"/>
              <a:t>khởi</a:t>
            </a:r>
            <a:r>
              <a:rPr lang="en-US" dirty="0" smtClean="0"/>
              <a:t> </a:t>
            </a:r>
            <a:r>
              <a:rPr lang="en-US" dirty="0" err="1" smtClean="0"/>
              <a:t>nghĩa</a:t>
            </a:r>
            <a:r>
              <a:rPr lang="en-US" dirty="0" smtClean="0"/>
              <a:t>. </a:t>
            </a:r>
            <a:r>
              <a:rPr lang="en-US" dirty="0" err="1" smtClean="0"/>
              <a:t>Tô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 </a:t>
            </a:r>
            <a:r>
              <a:rPr lang="en-US" dirty="0" err="1" smtClean="0"/>
              <a:t>ôm</a:t>
            </a:r>
            <a:r>
              <a:rPr lang="en-US" dirty="0" smtClean="0"/>
              <a:t> </a:t>
            </a:r>
            <a:r>
              <a:rPr lang="en-US" dirty="0" err="1" smtClean="0"/>
              <a:t>đầu</a:t>
            </a:r>
            <a:r>
              <a:rPr lang="en-US" dirty="0" smtClean="0"/>
              <a:t> </a:t>
            </a:r>
            <a:r>
              <a:rPr lang="en-US" dirty="0" err="1" smtClean="0"/>
              <a:t>chạy</a:t>
            </a:r>
            <a:r>
              <a:rPr lang="en-US" dirty="0" smtClean="0"/>
              <a:t> </a:t>
            </a:r>
            <a:r>
              <a:rPr lang="en-US" dirty="0" err="1" smtClean="0"/>
              <a:t>về</a:t>
            </a:r>
            <a:r>
              <a:rPr lang="en-US" dirty="0" smtClean="0"/>
              <a:t> </a:t>
            </a:r>
            <a:r>
              <a:rPr lang="en-US" dirty="0" err="1" smtClean="0"/>
              <a:t>nước</a:t>
            </a:r>
            <a:r>
              <a:rPr lang="en-US" dirty="0" smtClean="0"/>
              <a:t>. </a:t>
            </a:r>
            <a:r>
              <a:rPr lang="en-US" dirty="0" err="1" smtClean="0"/>
              <a:t>Đất</a:t>
            </a:r>
            <a:r>
              <a:rPr lang="en-US" dirty="0" smtClean="0"/>
              <a:t> </a:t>
            </a:r>
            <a:r>
              <a:rPr lang="en-US" dirty="0" err="1" smtClean="0"/>
              <a:t>nước</a:t>
            </a:r>
            <a:r>
              <a:rPr lang="en-US" dirty="0" smtClean="0"/>
              <a:t> ta </a:t>
            </a:r>
            <a:r>
              <a:rPr lang="en-US" dirty="0" err="1" smtClean="0"/>
              <a:t>sạch</a:t>
            </a:r>
            <a:r>
              <a:rPr lang="en-US" dirty="0" smtClean="0"/>
              <a:t> </a:t>
            </a:r>
            <a:r>
              <a:rPr lang="en-US" dirty="0" err="1" smtClean="0"/>
              <a:t>bóng</a:t>
            </a:r>
            <a:r>
              <a:rPr lang="en-US" dirty="0" smtClean="0"/>
              <a:t> </a:t>
            </a:r>
            <a:r>
              <a:rPr lang="en-US" dirty="0" err="1" smtClean="0"/>
              <a:t>quân</a:t>
            </a:r>
            <a:r>
              <a:rPr lang="en-US" dirty="0" smtClean="0"/>
              <a:t> </a:t>
            </a:r>
            <a:r>
              <a:rPr lang="en-US" dirty="0" err="1" smtClean="0"/>
              <a:t>thù</a:t>
            </a:r>
            <a:r>
              <a:rPr lang="en-US" dirty="0" smtClean="0"/>
              <a:t>. </a:t>
            </a:r>
            <a:r>
              <a:rPr lang="en-US" dirty="0" err="1" smtClean="0"/>
              <a:t>Hai</a:t>
            </a:r>
            <a:r>
              <a:rPr lang="en-US" dirty="0" smtClean="0"/>
              <a:t> </a:t>
            </a:r>
            <a:r>
              <a:rPr lang="en-US" dirty="0" err="1" smtClean="0"/>
              <a:t>Bà</a:t>
            </a:r>
            <a:r>
              <a:rPr lang="en-US" dirty="0" smtClean="0"/>
              <a:t> </a:t>
            </a:r>
            <a:r>
              <a:rPr lang="en-US" dirty="0" err="1" smtClean="0"/>
              <a:t>Trưng</a:t>
            </a:r>
            <a:r>
              <a:rPr lang="en-US" dirty="0" smtClean="0"/>
              <a:t> </a:t>
            </a:r>
            <a:r>
              <a:rPr lang="en-US" dirty="0" err="1" smtClean="0"/>
              <a:t>trở</a:t>
            </a:r>
            <a:r>
              <a:rPr lang="en-US" dirty="0" smtClean="0"/>
              <a:t> </a:t>
            </a:r>
            <a:r>
              <a:rPr lang="en-US" dirty="0" err="1" smtClean="0"/>
              <a:t>thành</a:t>
            </a:r>
            <a:r>
              <a:rPr lang="en-US" dirty="0" smtClean="0"/>
              <a:t> </a:t>
            </a:r>
            <a:r>
              <a:rPr lang="en-US" dirty="0" err="1" smtClean="0"/>
              <a:t>hai</a:t>
            </a:r>
            <a:r>
              <a:rPr lang="en-US" dirty="0" smtClean="0"/>
              <a:t> </a:t>
            </a:r>
            <a:r>
              <a:rPr lang="en-US" dirty="0" err="1" smtClean="0"/>
              <a:t>vị</a:t>
            </a:r>
            <a:r>
              <a:rPr lang="en-US" dirty="0" smtClean="0"/>
              <a:t> </a:t>
            </a:r>
            <a:r>
              <a:rPr lang="en-US" dirty="0" err="1" smtClean="0"/>
              <a:t>anh</a:t>
            </a:r>
            <a:r>
              <a:rPr lang="en-US" dirty="0" smtClean="0"/>
              <a:t> </a:t>
            </a:r>
            <a:r>
              <a:rPr lang="en-US" dirty="0" err="1" smtClean="0"/>
              <a:t>hùng</a:t>
            </a:r>
            <a:r>
              <a:rPr lang="en-US" dirty="0" smtClean="0"/>
              <a:t> </a:t>
            </a:r>
            <a:r>
              <a:rPr lang="en-US" dirty="0" err="1" smtClean="0"/>
              <a:t>chống</a:t>
            </a:r>
            <a:r>
              <a:rPr lang="en-US" dirty="0" smtClean="0"/>
              <a:t> </a:t>
            </a:r>
            <a:r>
              <a:rPr lang="en-US" dirty="0" err="1" smtClean="0"/>
              <a:t>ngoại</a:t>
            </a:r>
            <a:r>
              <a:rPr lang="en-US" dirty="0" smtClean="0"/>
              <a:t> </a:t>
            </a:r>
            <a:r>
              <a:rPr lang="en-US" dirty="0" err="1" smtClean="0"/>
              <a:t>xâm</a:t>
            </a:r>
            <a:r>
              <a:rPr lang="en-US" dirty="0" smtClean="0"/>
              <a:t> </a:t>
            </a:r>
            <a:r>
              <a:rPr lang="en-US" dirty="0" err="1" smtClean="0"/>
              <a:t>đầu</a:t>
            </a:r>
            <a:r>
              <a:rPr lang="en-US" dirty="0" smtClean="0"/>
              <a:t> </a:t>
            </a:r>
            <a:r>
              <a:rPr lang="en-US" dirty="0" err="1" smtClean="0"/>
              <a:t>tiên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lịch</a:t>
            </a:r>
            <a:r>
              <a:rPr lang="en-US" dirty="0" smtClean="0"/>
              <a:t> </a:t>
            </a:r>
            <a:r>
              <a:rPr lang="en-US" dirty="0" err="1" smtClean="0"/>
              <a:t>sử</a:t>
            </a:r>
            <a:r>
              <a:rPr lang="en-US" dirty="0" smtClean="0"/>
              <a:t> </a:t>
            </a:r>
            <a:r>
              <a:rPr lang="en-US" dirty="0" err="1" smtClean="0"/>
              <a:t>nước</a:t>
            </a:r>
            <a:r>
              <a:rPr lang="en-US" dirty="0" smtClean="0"/>
              <a:t> </a:t>
            </a:r>
            <a:r>
              <a:rPr lang="en-US" dirty="0" err="1" smtClean="0"/>
              <a:t>nhà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smtClean="0"/>
              <a:t>                                   Theo </a:t>
            </a:r>
            <a:r>
              <a:rPr lang="en-US" dirty="0" err="1" smtClean="0"/>
              <a:t>Văn</a:t>
            </a:r>
            <a:r>
              <a:rPr lang="en-US" dirty="0" smtClean="0"/>
              <a:t> Lang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971800" y="772180"/>
            <a:ext cx="2362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Nghe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–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viết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9135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828800"/>
            <a:ext cx="7498080" cy="4419600"/>
          </a:xfrm>
        </p:spPr>
        <p:txBody>
          <a:bodyPr/>
          <a:lstStyle/>
          <a:p>
            <a:r>
              <a:rPr lang="en-US" dirty="0" smtClean="0"/>
              <a:t>HS </a:t>
            </a:r>
            <a:r>
              <a:rPr lang="en-US" dirty="0" err="1" smtClean="0"/>
              <a:t>luyện</a:t>
            </a:r>
            <a:r>
              <a:rPr lang="en-US" dirty="0" smtClean="0"/>
              <a:t> </a:t>
            </a:r>
            <a:r>
              <a:rPr lang="en-US" dirty="0" err="1" smtClean="0"/>
              <a:t>viết</a:t>
            </a:r>
            <a:r>
              <a:rPr lang="en-US" dirty="0" smtClean="0"/>
              <a:t> </a:t>
            </a:r>
            <a:r>
              <a:rPr lang="en-US" dirty="0" err="1" smtClean="0"/>
              <a:t>bảng</a:t>
            </a:r>
            <a:r>
              <a:rPr lang="en-US" dirty="0" smtClean="0"/>
              <a:t> con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7685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327392" cy="48006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smtClean="0"/>
              <a:t>                        </a:t>
            </a:r>
            <a:r>
              <a:rPr lang="en-US" b="1" dirty="0" err="1" smtClean="0">
                <a:solidFill>
                  <a:srgbClr val="FF0000"/>
                </a:solidFill>
              </a:rPr>
              <a:t>Hai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Bà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Trưng</a:t>
            </a:r>
            <a:endParaRPr lang="en-US" b="1" dirty="0" smtClean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en-US" dirty="0" smtClean="0"/>
              <a:t>        </a:t>
            </a:r>
            <a:r>
              <a:rPr lang="en-US" dirty="0" err="1" smtClean="0"/>
              <a:t>Thành</a:t>
            </a:r>
            <a:r>
              <a:rPr lang="en-US" dirty="0" smtClean="0"/>
              <a:t> </a:t>
            </a:r>
            <a:r>
              <a:rPr lang="en-US" dirty="0" err="1" smtClean="0"/>
              <a:t>trì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giặc</a:t>
            </a:r>
            <a:r>
              <a:rPr lang="en-US" dirty="0" smtClean="0"/>
              <a:t> </a:t>
            </a:r>
            <a:r>
              <a:rPr lang="en-US" dirty="0" err="1" smtClean="0"/>
              <a:t>lần</a:t>
            </a:r>
            <a:r>
              <a:rPr lang="en-US" dirty="0" smtClean="0"/>
              <a:t> </a:t>
            </a:r>
            <a:r>
              <a:rPr lang="en-US" dirty="0" err="1" smtClean="0"/>
              <a:t>lượt</a:t>
            </a:r>
            <a:r>
              <a:rPr lang="en-US" dirty="0" smtClean="0"/>
              <a:t> </a:t>
            </a:r>
            <a:r>
              <a:rPr lang="en-US" dirty="0" err="1" smtClean="0"/>
              <a:t>sụp</a:t>
            </a:r>
            <a:r>
              <a:rPr lang="en-US" dirty="0" smtClean="0"/>
              <a:t> </a:t>
            </a:r>
            <a:r>
              <a:rPr lang="en-US" dirty="0" err="1" smtClean="0"/>
              <a:t>đổ</a:t>
            </a:r>
            <a:r>
              <a:rPr lang="en-US" dirty="0" smtClean="0"/>
              <a:t> </a:t>
            </a:r>
            <a:r>
              <a:rPr lang="en-US" dirty="0" err="1" smtClean="0"/>
              <a:t>dưới</a:t>
            </a:r>
            <a:r>
              <a:rPr lang="en-US" dirty="0" smtClean="0"/>
              <a:t> </a:t>
            </a:r>
            <a:r>
              <a:rPr lang="en-US" dirty="0" err="1" smtClean="0"/>
              <a:t>chân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đoàn</a:t>
            </a:r>
            <a:r>
              <a:rPr lang="en-US" dirty="0" smtClean="0"/>
              <a:t> </a:t>
            </a:r>
            <a:r>
              <a:rPr lang="en-US" dirty="0" err="1" smtClean="0"/>
              <a:t>quân</a:t>
            </a:r>
            <a:r>
              <a:rPr lang="en-US" dirty="0" smtClean="0"/>
              <a:t> </a:t>
            </a:r>
            <a:r>
              <a:rPr lang="en-US" dirty="0" err="1" smtClean="0"/>
              <a:t>khởi</a:t>
            </a:r>
            <a:r>
              <a:rPr lang="en-US" dirty="0" smtClean="0"/>
              <a:t> </a:t>
            </a:r>
            <a:r>
              <a:rPr lang="en-US" dirty="0" err="1" smtClean="0"/>
              <a:t>nghĩa</a:t>
            </a:r>
            <a:r>
              <a:rPr lang="en-US" dirty="0" smtClean="0"/>
              <a:t>. </a:t>
            </a:r>
            <a:r>
              <a:rPr lang="en-US" dirty="0" err="1" smtClean="0"/>
              <a:t>Tô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 </a:t>
            </a:r>
            <a:r>
              <a:rPr lang="en-US" dirty="0" err="1" smtClean="0"/>
              <a:t>ôm</a:t>
            </a:r>
            <a:r>
              <a:rPr lang="en-US" dirty="0" smtClean="0"/>
              <a:t> </a:t>
            </a:r>
            <a:r>
              <a:rPr lang="en-US" dirty="0" err="1" smtClean="0"/>
              <a:t>đầu</a:t>
            </a:r>
            <a:r>
              <a:rPr lang="en-US" dirty="0" smtClean="0"/>
              <a:t> </a:t>
            </a:r>
            <a:r>
              <a:rPr lang="en-US" dirty="0" err="1" smtClean="0"/>
              <a:t>chạy</a:t>
            </a:r>
            <a:r>
              <a:rPr lang="en-US" dirty="0" smtClean="0"/>
              <a:t> </a:t>
            </a:r>
            <a:r>
              <a:rPr lang="en-US" dirty="0" err="1" smtClean="0"/>
              <a:t>về</a:t>
            </a:r>
            <a:r>
              <a:rPr lang="en-US" dirty="0" smtClean="0"/>
              <a:t> </a:t>
            </a:r>
            <a:r>
              <a:rPr lang="en-US" dirty="0" err="1" smtClean="0"/>
              <a:t>nước</a:t>
            </a:r>
            <a:r>
              <a:rPr lang="en-US" dirty="0" smtClean="0"/>
              <a:t>. </a:t>
            </a:r>
            <a:r>
              <a:rPr lang="en-US" dirty="0" err="1" smtClean="0"/>
              <a:t>Đất</a:t>
            </a:r>
            <a:r>
              <a:rPr lang="en-US" dirty="0" smtClean="0"/>
              <a:t> </a:t>
            </a:r>
            <a:r>
              <a:rPr lang="en-US" dirty="0" err="1" smtClean="0"/>
              <a:t>nước</a:t>
            </a:r>
            <a:r>
              <a:rPr lang="en-US" dirty="0" smtClean="0"/>
              <a:t> ta </a:t>
            </a:r>
            <a:r>
              <a:rPr lang="en-US" dirty="0" err="1" smtClean="0"/>
              <a:t>sạch</a:t>
            </a:r>
            <a:r>
              <a:rPr lang="en-US" dirty="0" smtClean="0"/>
              <a:t> </a:t>
            </a:r>
            <a:r>
              <a:rPr lang="en-US" dirty="0" err="1" smtClean="0"/>
              <a:t>bóng</a:t>
            </a:r>
            <a:r>
              <a:rPr lang="en-US" dirty="0" smtClean="0"/>
              <a:t> </a:t>
            </a:r>
            <a:r>
              <a:rPr lang="en-US" dirty="0" err="1" smtClean="0"/>
              <a:t>quân</a:t>
            </a:r>
            <a:r>
              <a:rPr lang="en-US" dirty="0" smtClean="0"/>
              <a:t> </a:t>
            </a:r>
            <a:r>
              <a:rPr lang="en-US" dirty="0" err="1" smtClean="0"/>
              <a:t>thù</a:t>
            </a:r>
            <a:r>
              <a:rPr lang="en-US" dirty="0" smtClean="0"/>
              <a:t>. </a:t>
            </a:r>
            <a:r>
              <a:rPr lang="en-US" dirty="0" err="1" smtClean="0"/>
              <a:t>Hai</a:t>
            </a:r>
            <a:r>
              <a:rPr lang="en-US" dirty="0" smtClean="0"/>
              <a:t> </a:t>
            </a:r>
            <a:r>
              <a:rPr lang="en-US" dirty="0" err="1" smtClean="0"/>
              <a:t>Bà</a:t>
            </a:r>
            <a:r>
              <a:rPr lang="en-US" dirty="0" smtClean="0"/>
              <a:t> </a:t>
            </a:r>
            <a:r>
              <a:rPr lang="en-US" dirty="0" err="1" smtClean="0"/>
              <a:t>Trưng</a:t>
            </a:r>
            <a:r>
              <a:rPr lang="en-US" dirty="0" smtClean="0"/>
              <a:t> </a:t>
            </a:r>
            <a:r>
              <a:rPr lang="en-US" dirty="0" err="1" smtClean="0"/>
              <a:t>trở</a:t>
            </a:r>
            <a:r>
              <a:rPr lang="en-US" dirty="0" smtClean="0"/>
              <a:t> </a:t>
            </a:r>
            <a:r>
              <a:rPr lang="en-US" dirty="0" err="1" smtClean="0"/>
              <a:t>thành</a:t>
            </a:r>
            <a:r>
              <a:rPr lang="en-US" dirty="0" smtClean="0"/>
              <a:t> </a:t>
            </a:r>
            <a:r>
              <a:rPr lang="en-US" dirty="0" err="1" smtClean="0"/>
              <a:t>hai</a:t>
            </a:r>
            <a:r>
              <a:rPr lang="en-US" dirty="0" smtClean="0"/>
              <a:t> </a:t>
            </a:r>
            <a:r>
              <a:rPr lang="en-US" dirty="0" err="1" smtClean="0"/>
              <a:t>vị</a:t>
            </a:r>
            <a:r>
              <a:rPr lang="en-US" dirty="0" smtClean="0"/>
              <a:t> </a:t>
            </a:r>
            <a:r>
              <a:rPr lang="en-US" dirty="0" err="1" smtClean="0"/>
              <a:t>anh</a:t>
            </a:r>
            <a:r>
              <a:rPr lang="en-US" dirty="0" smtClean="0"/>
              <a:t> </a:t>
            </a:r>
            <a:r>
              <a:rPr lang="en-US" dirty="0" err="1" smtClean="0"/>
              <a:t>hùng</a:t>
            </a:r>
            <a:r>
              <a:rPr lang="en-US" dirty="0" smtClean="0"/>
              <a:t> </a:t>
            </a:r>
            <a:r>
              <a:rPr lang="en-US" dirty="0" err="1" smtClean="0"/>
              <a:t>chống</a:t>
            </a:r>
            <a:r>
              <a:rPr lang="en-US" dirty="0" smtClean="0"/>
              <a:t> </a:t>
            </a:r>
            <a:r>
              <a:rPr lang="en-US" dirty="0" err="1" smtClean="0"/>
              <a:t>ngoại</a:t>
            </a:r>
            <a:r>
              <a:rPr lang="en-US" dirty="0" smtClean="0"/>
              <a:t> </a:t>
            </a:r>
            <a:r>
              <a:rPr lang="en-US" dirty="0" err="1" smtClean="0"/>
              <a:t>xâm</a:t>
            </a:r>
            <a:r>
              <a:rPr lang="en-US" dirty="0" smtClean="0"/>
              <a:t> </a:t>
            </a:r>
            <a:r>
              <a:rPr lang="en-US" dirty="0" err="1" smtClean="0"/>
              <a:t>đầu</a:t>
            </a:r>
            <a:r>
              <a:rPr lang="en-US" dirty="0" smtClean="0"/>
              <a:t> </a:t>
            </a:r>
            <a:r>
              <a:rPr lang="en-US" dirty="0" err="1" smtClean="0"/>
              <a:t>tiên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lịch</a:t>
            </a:r>
            <a:r>
              <a:rPr lang="en-US" dirty="0" smtClean="0"/>
              <a:t> </a:t>
            </a:r>
            <a:r>
              <a:rPr lang="en-US" dirty="0" err="1" smtClean="0"/>
              <a:t>sử</a:t>
            </a:r>
            <a:r>
              <a:rPr lang="en-US" dirty="0" smtClean="0"/>
              <a:t> </a:t>
            </a:r>
            <a:r>
              <a:rPr lang="en-US" dirty="0" err="1" smtClean="0"/>
              <a:t>nước</a:t>
            </a:r>
            <a:r>
              <a:rPr lang="en-US" dirty="0" smtClean="0"/>
              <a:t> </a:t>
            </a:r>
            <a:r>
              <a:rPr lang="en-US" dirty="0" err="1" smtClean="0"/>
              <a:t>nhà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smtClean="0"/>
              <a:t>                                      Theo </a:t>
            </a:r>
            <a:r>
              <a:rPr lang="en-US" dirty="0" err="1" smtClean="0"/>
              <a:t>Văn</a:t>
            </a:r>
            <a:r>
              <a:rPr lang="en-US" dirty="0" smtClean="0"/>
              <a:t> Lang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3733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905000"/>
            <a:ext cx="7498080" cy="4343400"/>
          </a:xfrm>
        </p:spPr>
        <p:txBody>
          <a:bodyPr/>
          <a:lstStyle/>
          <a:p>
            <a:r>
              <a:rPr lang="en-US" dirty="0" smtClean="0"/>
              <a:t>HS </a:t>
            </a:r>
            <a:r>
              <a:rPr lang="en-US" dirty="0" err="1" smtClean="0"/>
              <a:t>viết</a:t>
            </a:r>
            <a:r>
              <a:rPr lang="en-US" dirty="0" smtClean="0"/>
              <a:t> </a:t>
            </a:r>
            <a:r>
              <a:rPr lang="en-US" dirty="0" err="1" smtClean="0"/>
              <a:t>bài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2153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327392" cy="48006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smtClean="0"/>
              <a:t>                        </a:t>
            </a:r>
            <a:r>
              <a:rPr lang="en-US" b="1" dirty="0" err="1" smtClean="0">
                <a:solidFill>
                  <a:srgbClr val="FF0000"/>
                </a:solidFill>
              </a:rPr>
              <a:t>Hai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Bà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Trưng</a:t>
            </a:r>
            <a:endParaRPr lang="en-US" b="1" dirty="0" smtClean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en-US" dirty="0" smtClean="0"/>
              <a:t>        </a:t>
            </a:r>
            <a:r>
              <a:rPr lang="en-US" dirty="0" err="1" smtClean="0"/>
              <a:t>Thành</a:t>
            </a:r>
            <a:r>
              <a:rPr lang="en-US" dirty="0" smtClean="0"/>
              <a:t> </a:t>
            </a:r>
            <a:r>
              <a:rPr lang="en-US" dirty="0" err="1" smtClean="0"/>
              <a:t>trì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giặc</a:t>
            </a:r>
            <a:r>
              <a:rPr lang="en-US" dirty="0" smtClean="0"/>
              <a:t> </a:t>
            </a:r>
            <a:r>
              <a:rPr lang="en-US" dirty="0" err="1" smtClean="0"/>
              <a:t>lần</a:t>
            </a:r>
            <a:r>
              <a:rPr lang="en-US" dirty="0" smtClean="0"/>
              <a:t> </a:t>
            </a:r>
            <a:r>
              <a:rPr lang="en-US" dirty="0" err="1" smtClean="0"/>
              <a:t>lượt</a:t>
            </a:r>
            <a:r>
              <a:rPr lang="en-US" dirty="0" smtClean="0"/>
              <a:t> </a:t>
            </a:r>
            <a:r>
              <a:rPr lang="en-US" dirty="0" err="1" smtClean="0"/>
              <a:t>sụp</a:t>
            </a:r>
            <a:r>
              <a:rPr lang="en-US" dirty="0" smtClean="0"/>
              <a:t> </a:t>
            </a:r>
            <a:r>
              <a:rPr lang="en-US" dirty="0" err="1" smtClean="0"/>
              <a:t>đổ</a:t>
            </a:r>
            <a:r>
              <a:rPr lang="en-US" dirty="0" smtClean="0"/>
              <a:t> </a:t>
            </a:r>
            <a:r>
              <a:rPr lang="en-US" dirty="0" err="1" smtClean="0"/>
              <a:t>dưới</a:t>
            </a:r>
            <a:r>
              <a:rPr lang="en-US" dirty="0" smtClean="0"/>
              <a:t> </a:t>
            </a:r>
            <a:r>
              <a:rPr lang="en-US" dirty="0" err="1" smtClean="0"/>
              <a:t>chân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đoàn</a:t>
            </a:r>
            <a:r>
              <a:rPr lang="en-US" dirty="0" smtClean="0"/>
              <a:t> </a:t>
            </a:r>
            <a:r>
              <a:rPr lang="en-US" dirty="0" err="1" smtClean="0"/>
              <a:t>quân</a:t>
            </a:r>
            <a:r>
              <a:rPr lang="en-US" dirty="0" smtClean="0"/>
              <a:t> </a:t>
            </a:r>
            <a:r>
              <a:rPr lang="en-US" dirty="0" err="1" smtClean="0"/>
              <a:t>khởi</a:t>
            </a:r>
            <a:r>
              <a:rPr lang="en-US" dirty="0" smtClean="0"/>
              <a:t> </a:t>
            </a:r>
            <a:r>
              <a:rPr lang="en-US" dirty="0" err="1" smtClean="0"/>
              <a:t>nghĩa</a:t>
            </a:r>
            <a:r>
              <a:rPr lang="en-US" dirty="0" smtClean="0"/>
              <a:t>. </a:t>
            </a:r>
            <a:r>
              <a:rPr lang="en-US" dirty="0" err="1" smtClean="0"/>
              <a:t>Tô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 </a:t>
            </a:r>
            <a:r>
              <a:rPr lang="en-US" dirty="0" err="1" smtClean="0"/>
              <a:t>ôm</a:t>
            </a:r>
            <a:r>
              <a:rPr lang="en-US" dirty="0" smtClean="0"/>
              <a:t> </a:t>
            </a:r>
            <a:r>
              <a:rPr lang="en-US" dirty="0" err="1" smtClean="0"/>
              <a:t>đầu</a:t>
            </a:r>
            <a:r>
              <a:rPr lang="en-US" dirty="0" smtClean="0"/>
              <a:t> </a:t>
            </a:r>
            <a:r>
              <a:rPr lang="en-US" dirty="0" err="1" smtClean="0"/>
              <a:t>chạy</a:t>
            </a:r>
            <a:r>
              <a:rPr lang="en-US" dirty="0" smtClean="0"/>
              <a:t> </a:t>
            </a:r>
            <a:r>
              <a:rPr lang="en-US" dirty="0" err="1" smtClean="0"/>
              <a:t>về</a:t>
            </a:r>
            <a:r>
              <a:rPr lang="en-US" dirty="0" smtClean="0"/>
              <a:t> </a:t>
            </a:r>
            <a:r>
              <a:rPr lang="en-US" dirty="0" err="1" smtClean="0"/>
              <a:t>nước</a:t>
            </a:r>
            <a:r>
              <a:rPr lang="en-US" dirty="0" smtClean="0"/>
              <a:t>. </a:t>
            </a:r>
            <a:r>
              <a:rPr lang="en-US" dirty="0" err="1" smtClean="0"/>
              <a:t>Đất</a:t>
            </a:r>
            <a:r>
              <a:rPr lang="en-US" dirty="0" smtClean="0"/>
              <a:t> </a:t>
            </a:r>
            <a:r>
              <a:rPr lang="en-US" dirty="0" err="1" smtClean="0"/>
              <a:t>nước</a:t>
            </a:r>
            <a:r>
              <a:rPr lang="en-US" dirty="0" smtClean="0"/>
              <a:t> ta </a:t>
            </a:r>
            <a:r>
              <a:rPr lang="en-US" dirty="0" err="1" smtClean="0"/>
              <a:t>sạch</a:t>
            </a:r>
            <a:r>
              <a:rPr lang="en-US" dirty="0" smtClean="0"/>
              <a:t> </a:t>
            </a:r>
            <a:r>
              <a:rPr lang="en-US" dirty="0" err="1" smtClean="0"/>
              <a:t>bóng</a:t>
            </a:r>
            <a:r>
              <a:rPr lang="en-US" dirty="0" smtClean="0"/>
              <a:t> </a:t>
            </a:r>
            <a:r>
              <a:rPr lang="en-US" dirty="0" err="1" smtClean="0"/>
              <a:t>quân</a:t>
            </a:r>
            <a:r>
              <a:rPr lang="en-US" dirty="0" smtClean="0"/>
              <a:t> </a:t>
            </a:r>
            <a:r>
              <a:rPr lang="en-US" dirty="0" err="1" smtClean="0"/>
              <a:t>thù</a:t>
            </a:r>
            <a:r>
              <a:rPr lang="en-US" dirty="0" smtClean="0"/>
              <a:t>. </a:t>
            </a:r>
            <a:r>
              <a:rPr lang="en-US" dirty="0" err="1" smtClean="0"/>
              <a:t>Hai</a:t>
            </a:r>
            <a:r>
              <a:rPr lang="en-US" dirty="0" smtClean="0"/>
              <a:t> </a:t>
            </a:r>
            <a:r>
              <a:rPr lang="en-US" dirty="0" err="1" smtClean="0"/>
              <a:t>Bà</a:t>
            </a:r>
            <a:r>
              <a:rPr lang="en-US" dirty="0" smtClean="0"/>
              <a:t> </a:t>
            </a:r>
            <a:r>
              <a:rPr lang="en-US" dirty="0" err="1" smtClean="0"/>
              <a:t>Trưng</a:t>
            </a:r>
            <a:r>
              <a:rPr lang="en-US" dirty="0" smtClean="0"/>
              <a:t> </a:t>
            </a:r>
            <a:r>
              <a:rPr lang="en-US" dirty="0" err="1" smtClean="0"/>
              <a:t>trở</a:t>
            </a:r>
            <a:r>
              <a:rPr lang="en-US" dirty="0" smtClean="0"/>
              <a:t> </a:t>
            </a:r>
            <a:r>
              <a:rPr lang="en-US" dirty="0" err="1" smtClean="0"/>
              <a:t>thành</a:t>
            </a:r>
            <a:r>
              <a:rPr lang="en-US" dirty="0" smtClean="0"/>
              <a:t> </a:t>
            </a:r>
            <a:r>
              <a:rPr lang="en-US" dirty="0" err="1" smtClean="0"/>
              <a:t>hai</a:t>
            </a:r>
            <a:r>
              <a:rPr lang="en-US" dirty="0" smtClean="0"/>
              <a:t> </a:t>
            </a:r>
            <a:r>
              <a:rPr lang="en-US" dirty="0" err="1" smtClean="0"/>
              <a:t>vị</a:t>
            </a:r>
            <a:r>
              <a:rPr lang="en-US" dirty="0" smtClean="0"/>
              <a:t> </a:t>
            </a:r>
            <a:r>
              <a:rPr lang="en-US" dirty="0" err="1" smtClean="0"/>
              <a:t>anh</a:t>
            </a:r>
            <a:r>
              <a:rPr lang="en-US" dirty="0" smtClean="0"/>
              <a:t> </a:t>
            </a:r>
            <a:r>
              <a:rPr lang="en-US" dirty="0" err="1" smtClean="0"/>
              <a:t>hùng</a:t>
            </a:r>
            <a:r>
              <a:rPr lang="en-US" dirty="0" smtClean="0"/>
              <a:t> </a:t>
            </a:r>
            <a:r>
              <a:rPr lang="en-US" dirty="0" err="1" smtClean="0"/>
              <a:t>chống</a:t>
            </a:r>
            <a:r>
              <a:rPr lang="en-US" dirty="0" smtClean="0"/>
              <a:t> </a:t>
            </a:r>
            <a:r>
              <a:rPr lang="en-US" dirty="0" err="1" smtClean="0"/>
              <a:t>ngoại</a:t>
            </a:r>
            <a:r>
              <a:rPr lang="en-US" dirty="0" smtClean="0"/>
              <a:t> </a:t>
            </a:r>
            <a:r>
              <a:rPr lang="en-US" dirty="0" err="1" smtClean="0"/>
              <a:t>xâm</a:t>
            </a:r>
            <a:r>
              <a:rPr lang="en-US" dirty="0" smtClean="0"/>
              <a:t> </a:t>
            </a:r>
            <a:r>
              <a:rPr lang="en-US" dirty="0" err="1" smtClean="0"/>
              <a:t>đầu</a:t>
            </a:r>
            <a:r>
              <a:rPr lang="en-US" dirty="0" smtClean="0"/>
              <a:t> </a:t>
            </a:r>
            <a:r>
              <a:rPr lang="en-US" dirty="0" err="1" smtClean="0"/>
              <a:t>tiên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lịch</a:t>
            </a:r>
            <a:r>
              <a:rPr lang="en-US" dirty="0" smtClean="0"/>
              <a:t> </a:t>
            </a:r>
            <a:r>
              <a:rPr lang="en-US" dirty="0" err="1" smtClean="0"/>
              <a:t>sử</a:t>
            </a:r>
            <a:r>
              <a:rPr lang="en-US" dirty="0" smtClean="0"/>
              <a:t> </a:t>
            </a:r>
            <a:r>
              <a:rPr lang="en-US" dirty="0" err="1" smtClean="0"/>
              <a:t>nước</a:t>
            </a:r>
            <a:r>
              <a:rPr lang="en-US" dirty="0" smtClean="0"/>
              <a:t> </a:t>
            </a:r>
            <a:r>
              <a:rPr lang="en-US" dirty="0" err="1" smtClean="0"/>
              <a:t>nhà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smtClean="0"/>
              <a:t>                                      Theo </a:t>
            </a:r>
            <a:r>
              <a:rPr lang="en-US" dirty="0" err="1" smtClean="0"/>
              <a:t>Văn</a:t>
            </a:r>
            <a:r>
              <a:rPr lang="en-US" dirty="0" smtClean="0"/>
              <a:t> Lang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1609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Bài</a:t>
            </a:r>
            <a:r>
              <a:rPr lang="en-US" dirty="0" smtClean="0"/>
              <a:t> 2: </a:t>
            </a:r>
            <a:r>
              <a:rPr lang="en-US" dirty="0" err="1" smtClean="0"/>
              <a:t>Điền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chỗ</a:t>
            </a:r>
            <a:r>
              <a:rPr lang="en-US" dirty="0" smtClean="0"/>
              <a:t> </a:t>
            </a:r>
            <a:r>
              <a:rPr lang="en-US" dirty="0" err="1" smtClean="0"/>
              <a:t>trống</a:t>
            </a:r>
            <a:r>
              <a:rPr lang="en-US" dirty="0" smtClean="0"/>
              <a:t>:</a:t>
            </a:r>
          </a:p>
          <a:p>
            <a:pPr marL="596646" indent="-514350">
              <a:buAutoNum type="alphaLcParenR"/>
            </a:pPr>
            <a:r>
              <a:rPr lang="en-US" dirty="0" smtClean="0"/>
              <a:t>l hay n:</a:t>
            </a:r>
          </a:p>
          <a:p>
            <a:pPr>
              <a:buFontTx/>
              <a:buChar char="-"/>
            </a:pPr>
            <a:r>
              <a:rPr lang="en-US" dirty="0" err="1" smtClean="0"/>
              <a:t>lành</a:t>
            </a:r>
            <a:r>
              <a:rPr lang="en-US" dirty="0" smtClean="0"/>
              <a:t> …</a:t>
            </a:r>
            <a:r>
              <a:rPr lang="en-US" dirty="0" err="1" smtClean="0"/>
              <a:t>ặn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err="1"/>
              <a:t>n</a:t>
            </a:r>
            <a:r>
              <a:rPr lang="en-US" dirty="0" err="1" smtClean="0"/>
              <a:t>ao</a:t>
            </a:r>
            <a:r>
              <a:rPr lang="en-US" dirty="0" smtClean="0"/>
              <a:t> …</a:t>
            </a:r>
            <a:r>
              <a:rPr lang="en-US" dirty="0" err="1" smtClean="0"/>
              <a:t>úng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smtClean="0"/>
              <a:t>…</a:t>
            </a:r>
            <a:r>
              <a:rPr lang="en-US" dirty="0" err="1" smtClean="0"/>
              <a:t>anh</a:t>
            </a:r>
            <a:r>
              <a:rPr lang="en-US" dirty="0" smtClean="0"/>
              <a:t> </a:t>
            </a:r>
            <a:r>
              <a:rPr lang="en-US" dirty="0" err="1" smtClean="0"/>
              <a:t>lảnh</a:t>
            </a:r>
            <a:endParaRPr lang="en-US" dirty="0" smtClean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981200" y="2590800"/>
            <a:ext cx="4419600" cy="3276600"/>
          </a:xfrm>
          <a:prstGeom prst="rect">
            <a:avLst/>
          </a:prstGeom>
        </p:spPr>
        <p:txBody>
          <a:bodyPr>
            <a:normAutofit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82296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        l</a:t>
            </a:r>
          </a:p>
          <a:p>
            <a:pPr marL="82296" indent="0">
              <a:buNone/>
            </a:pP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    n</a:t>
            </a:r>
          </a:p>
          <a:p>
            <a:pPr marL="82296" indent="0">
              <a:buNone/>
            </a:pPr>
            <a:r>
              <a:rPr lang="en-US" dirty="0">
                <a:solidFill>
                  <a:srgbClr val="FF0000"/>
                </a:solidFill>
              </a:rPr>
              <a:t>l</a:t>
            </a:r>
            <a:endParaRPr lang="en-US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0390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Bài</a:t>
            </a:r>
            <a:r>
              <a:rPr lang="en-US" dirty="0" smtClean="0"/>
              <a:t> 3: </a:t>
            </a:r>
            <a:r>
              <a:rPr lang="en-US" dirty="0" err="1" smtClean="0"/>
              <a:t>Thi</a:t>
            </a:r>
            <a:r>
              <a:rPr lang="en-US" dirty="0" smtClean="0"/>
              <a:t> </a:t>
            </a:r>
            <a:r>
              <a:rPr lang="en-US" dirty="0" err="1" smtClean="0"/>
              <a:t>tìm</a:t>
            </a:r>
            <a:r>
              <a:rPr lang="en-US" dirty="0" smtClean="0"/>
              <a:t> </a:t>
            </a:r>
            <a:r>
              <a:rPr lang="en-US" dirty="0" err="1" smtClean="0"/>
              <a:t>nhanh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từ</a:t>
            </a:r>
            <a:r>
              <a:rPr lang="en-US" dirty="0" smtClean="0"/>
              <a:t> </a:t>
            </a:r>
            <a:r>
              <a:rPr lang="en-US" dirty="0" err="1" smtClean="0"/>
              <a:t>ngữ</a:t>
            </a:r>
            <a:r>
              <a:rPr lang="en-US" dirty="0" smtClean="0"/>
              <a:t>:</a:t>
            </a:r>
          </a:p>
          <a:p>
            <a:pPr marL="596646" indent="-514350">
              <a:buAutoNum type="alphaLcParenR"/>
            </a:pPr>
            <a:r>
              <a:rPr lang="en-US" dirty="0" err="1" smtClean="0"/>
              <a:t>Chứa</a:t>
            </a:r>
            <a:r>
              <a:rPr lang="en-US" dirty="0" smtClean="0"/>
              <a:t> </a:t>
            </a:r>
            <a:r>
              <a:rPr lang="en-US" dirty="0" err="1" smtClean="0"/>
              <a:t>tiếng</a:t>
            </a:r>
            <a:r>
              <a:rPr lang="en-US" dirty="0" smtClean="0"/>
              <a:t> </a:t>
            </a:r>
            <a:r>
              <a:rPr lang="en-US" dirty="0" err="1" smtClean="0"/>
              <a:t>bắt</a:t>
            </a:r>
            <a:r>
              <a:rPr lang="en-US" dirty="0" smtClean="0"/>
              <a:t> </a:t>
            </a:r>
            <a:r>
              <a:rPr lang="en-US" dirty="0" err="1" smtClean="0"/>
              <a:t>đầu</a:t>
            </a:r>
            <a:r>
              <a:rPr lang="en-US" dirty="0" smtClean="0"/>
              <a:t> </a:t>
            </a:r>
            <a:r>
              <a:rPr lang="en-US" dirty="0" err="1" smtClean="0"/>
              <a:t>bằng</a:t>
            </a:r>
            <a:r>
              <a:rPr lang="en-US" dirty="0" smtClean="0"/>
              <a:t> </a:t>
            </a:r>
            <a:r>
              <a:rPr lang="en-US" i="1" dirty="0" smtClean="0"/>
              <a:t>l</a:t>
            </a:r>
            <a:r>
              <a:rPr lang="en-US" dirty="0" smtClean="0"/>
              <a:t>:</a:t>
            </a:r>
          </a:p>
          <a:p>
            <a:pPr marL="82296" indent="0">
              <a:buNone/>
            </a:pPr>
            <a:r>
              <a:rPr lang="en-US" dirty="0" smtClean="0"/>
              <a:t>    </a:t>
            </a:r>
            <a:r>
              <a:rPr lang="en-US" dirty="0" err="1" smtClean="0"/>
              <a:t>Chứa</a:t>
            </a:r>
            <a:r>
              <a:rPr lang="en-US" dirty="0" smtClean="0"/>
              <a:t> </a:t>
            </a:r>
            <a:r>
              <a:rPr lang="en-US" dirty="0" err="1" smtClean="0"/>
              <a:t>tiếng</a:t>
            </a:r>
            <a:r>
              <a:rPr lang="en-US" dirty="0" smtClean="0"/>
              <a:t> </a:t>
            </a:r>
            <a:r>
              <a:rPr lang="en-US" dirty="0" err="1" smtClean="0"/>
              <a:t>bắt</a:t>
            </a:r>
            <a:r>
              <a:rPr lang="en-US" dirty="0" smtClean="0"/>
              <a:t> </a:t>
            </a:r>
            <a:r>
              <a:rPr lang="en-US" dirty="0" err="1" smtClean="0"/>
              <a:t>đầu</a:t>
            </a:r>
            <a:r>
              <a:rPr lang="en-US" dirty="0" smtClean="0"/>
              <a:t> </a:t>
            </a:r>
            <a:r>
              <a:rPr lang="en-US" dirty="0" err="1" smtClean="0"/>
              <a:t>bằng</a:t>
            </a:r>
            <a:r>
              <a:rPr lang="en-US" dirty="0" smtClean="0"/>
              <a:t> </a:t>
            </a:r>
            <a:r>
              <a:rPr lang="en-US" i="1" dirty="0" smtClean="0"/>
              <a:t>n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403154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828800"/>
            <a:ext cx="7498080" cy="914400"/>
          </a:xfrm>
        </p:spPr>
        <p:txBody>
          <a:bodyPr/>
          <a:lstStyle/>
          <a:p>
            <a:r>
              <a:rPr lang="en-US" dirty="0" err="1" smtClean="0"/>
              <a:t>Củng</a:t>
            </a:r>
            <a:r>
              <a:rPr lang="en-US" dirty="0" smtClean="0"/>
              <a:t> </a:t>
            </a:r>
            <a:r>
              <a:rPr lang="en-US" dirty="0" err="1" smtClean="0"/>
              <a:t>cố</a:t>
            </a:r>
            <a:r>
              <a:rPr lang="en-US" dirty="0" smtClean="0"/>
              <a:t> - </a:t>
            </a:r>
            <a:r>
              <a:rPr lang="en-US" dirty="0" err="1" smtClean="0"/>
              <a:t>Dặn</a:t>
            </a:r>
            <a:r>
              <a:rPr lang="en-US" dirty="0" smtClean="0"/>
              <a:t> </a:t>
            </a:r>
            <a:r>
              <a:rPr lang="en-US" dirty="0" err="1" smtClean="0"/>
              <a:t>dò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7472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141</TotalTime>
  <Words>277</Words>
  <Application>Microsoft Office PowerPoint</Application>
  <PresentationFormat>On-screen Show (4:3)</PresentationFormat>
  <Paragraphs>29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Solstice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Chúc các bạn học tốt 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BichNguyet</dc:creator>
  <cp:lastModifiedBy>Hoa</cp:lastModifiedBy>
  <cp:revision>11</cp:revision>
  <dcterms:created xsi:type="dcterms:W3CDTF">2017-01-09T14:29:49Z</dcterms:created>
  <dcterms:modified xsi:type="dcterms:W3CDTF">2018-01-11T02:57:32Z</dcterms:modified>
</cp:coreProperties>
</file>