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</p:sldMasterIdLst>
  <p:notesMasterIdLst>
    <p:notesMasterId r:id="rId28"/>
  </p:notesMasterIdLst>
  <p:sldIdLst>
    <p:sldId id="257" r:id="rId5"/>
    <p:sldId id="262" r:id="rId6"/>
    <p:sldId id="263" r:id="rId7"/>
    <p:sldId id="264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6" r:id="rId16"/>
    <p:sldId id="279" r:id="rId17"/>
    <p:sldId id="271" r:id="rId18"/>
    <p:sldId id="283" r:id="rId19"/>
    <p:sldId id="281" r:id="rId20"/>
    <p:sldId id="272" r:id="rId21"/>
    <p:sldId id="273" r:id="rId22"/>
    <p:sldId id="274" r:id="rId23"/>
    <p:sldId id="282" r:id="rId24"/>
    <p:sldId id="284" r:id="rId25"/>
    <p:sldId id="285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114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C8E98-61E2-43A6-9881-E98BA442DDF5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944A8-FD19-4704-B6F2-67D95D9E0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1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4A8-FD19-4704-B6F2-67D95D9E04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8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44A8-FD19-4704-B6F2-67D95D9E04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543E-86C4-4DED-8BBC-1E8E6A889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816-8178-41E8-9891-E2B28ACF2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5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543E-86C4-4DED-8BBC-1E8E6A889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816-8178-41E8-9891-E2B28ACF2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0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543E-86C4-4DED-8BBC-1E8E6A889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816-8178-41E8-9891-E2B28ACF2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6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543E-86C4-4DED-8BBC-1E8E6A889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816-8178-41E8-9891-E2B28ACF2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87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543E-86C4-4DED-8BBC-1E8E6A889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816-8178-41E8-9891-E2B28ACF2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98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543E-86C4-4DED-8BBC-1E8E6A889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816-8178-41E8-9891-E2B28ACF2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41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543E-86C4-4DED-8BBC-1E8E6A889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816-8178-41E8-9891-E2B28ACF2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89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543E-86C4-4DED-8BBC-1E8E6A889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816-8178-41E8-9891-E2B28ACF2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79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543E-86C4-4DED-8BBC-1E8E6A889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816-8178-41E8-9891-E2B28ACF2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03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543E-86C4-4DED-8BBC-1E8E6A889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816-8178-41E8-9891-E2B28ACF2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56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543E-86C4-4DED-8BBC-1E8E6A889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816-8178-41E8-9891-E2B28ACF2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0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543E-86C4-4DED-8BBC-1E8E6A889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816-8178-41E8-9891-E2B28ACF2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08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543E-86C4-4DED-8BBC-1E8E6A889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816-8178-41E8-9891-E2B28ACF2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95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543E-86C4-4DED-8BBC-1E8E6A889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816-8178-41E8-9891-E2B28ACF2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68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543E-86C4-4DED-8BBC-1E8E6A889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816-8178-41E8-9891-E2B28ACF2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10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78C48-ECD4-4606-A227-1F4CB8D442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B5466-B7CC-4F8B-9CAE-A4F12F896E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524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78C48-ECD4-4606-A227-1F4CB8D442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B5466-B7CC-4F8B-9CAE-A4F12F896E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663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78C48-ECD4-4606-A227-1F4CB8D442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B5466-B7CC-4F8B-9CAE-A4F12F896E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625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78C48-ECD4-4606-A227-1F4CB8D442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B5466-B7CC-4F8B-9CAE-A4F12F896E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082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78C48-ECD4-4606-A227-1F4CB8D442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B5466-B7CC-4F8B-9CAE-A4F12F896E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444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78C48-ECD4-4606-A227-1F4CB8D442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B5466-B7CC-4F8B-9CAE-A4F12F896E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862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78C48-ECD4-4606-A227-1F4CB8D442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B5466-B7CC-4F8B-9CAE-A4F12F896E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34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543E-86C4-4DED-8BBC-1E8E6A889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816-8178-41E8-9891-E2B28ACF2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34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78C48-ECD4-4606-A227-1F4CB8D442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B5466-B7CC-4F8B-9CAE-A4F12F896E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968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78C48-ECD4-4606-A227-1F4CB8D442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B5466-B7CC-4F8B-9CAE-A4F12F896E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8080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78C48-ECD4-4606-A227-1F4CB8D442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B5466-B7CC-4F8B-9CAE-A4F12F896E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652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78C48-ECD4-4606-A227-1F4CB8D442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B5466-B7CC-4F8B-9CAE-A4F12F896E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9179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4820" name="Freeform 4"/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737A75C-06A3-4C9C-A5D9-B5454C7CF1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45527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8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8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8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140B1-A790-4631-BB4D-B692F296625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65668"/>
      </p:ext>
    </p:extLst>
  </p:cSld>
  <p:clrMapOvr>
    <a:masterClrMapping/>
  </p:clrMapOvr>
  <p:transition>
    <p:cover dir="r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78A42-3707-470F-B4BE-E4277E47647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67572"/>
      </p:ext>
    </p:extLst>
  </p:cSld>
  <p:clrMapOvr>
    <a:masterClrMapping/>
  </p:clrMapOvr>
  <p:transition>
    <p:cover dir="r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AFB44-E2BF-465D-A2AD-72070181025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53674"/>
      </p:ext>
    </p:extLst>
  </p:cSld>
  <p:clrMapOvr>
    <a:masterClrMapping/>
  </p:clrMapOvr>
  <p:transition>
    <p:cover dir="r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2C931-BF44-4E63-A1E2-95539336FA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53489"/>
      </p:ext>
    </p:extLst>
  </p:cSld>
  <p:clrMapOvr>
    <a:masterClrMapping/>
  </p:clrMapOvr>
  <p:transition>
    <p:cover dir="r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62744-7FB3-4EAE-8773-CE9161273DE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08059"/>
      </p:ext>
    </p:extLst>
  </p:cSld>
  <p:clrMapOvr>
    <a:masterClrMapping/>
  </p:clrMapOvr>
  <p:transition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543E-86C4-4DED-8BBC-1E8E6A889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816-8178-41E8-9891-E2B28ACF2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730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F02CB-472C-4C87-B1E0-31F16371103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44922"/>
      </p:ext>
    </p:extLst>
  </p:cSld>
  <p:clrMapOvr>
    <a:masterClrMapping/>
  </p:clrMapOvr>
  <p:transition>
    <p:cover dir="r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3C8CD-196B-4799-8164-A631B06BBFC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7136"/>
      </p:ext>
    </p:extLst>
  </p:cSld>
  <p:clrMapOvr>
    <a:masterClrMapping/>
  </p:clrMapOvr>
  <p:transition>
    <p:cover dir="r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C0B69-9051-4369-9DB9-38A68ED838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68427"/>
      </p:ext>
    </p:extLst>
  </p:cSld>
  <p:clrMapOvr>
    <a:masterClrMapping/>
  </p:clrMapOvr>
  <p:transition>
    <p:cover dir="r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2C5E2-3C25-42C6-A882-E494931BA7D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51621"/>
      </p:ext>
    </p:extLst>
  </p:cSld>
  <p:clrMapOvr>
    <a:masterClrMapping/>
  </p:clrMapOvr>
  <p:transition>
    <p:cover dir="r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033C7-323D-4BF2-BB1A-AFAAF5B4F87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97149"/>
      </p:ext>
    </p:extLst>
  </p:cSld>
  <p:clrMapOvr>
    <a:masterClrMapping/>
  </p:clrMapOvr>
  <p:transition>
    <p:cover dir="r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4AE7200-30FA-4D21-A229-07FBA32D08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94662"/>
      </p:ext>
    </p:extLst>
  </p:cSld>
  <p:clrMapOvr>
    <a:masterClrMapping/>
  </p:clrMapOvr>
  <p:transition>
    <p:cover dir="r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B55088F-B59C-459C-8BF9-F1787A3162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90801"/>
      </p:ext>
    </p:extLst>
  </p:cSld>
  <p:clrMapOvr>
    <a:masterClrMapping/>
  </p:clrMapOvr>
  <p:transition>
    <p:cover dir="r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0386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D27BE70-B30E-4A66-B9A1-30FA693920E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53211"/>
      </p:ext>
    </p:extLst>
  </p:cSld>
  <p:clrMapOvr>
    <a:masterClrMapping/>
  </p:clrMapOvr>
  <p:transition>
    <p:cover dir="r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F24AE3C-785D-4062-927D-BEA8C0278D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06544"/>
      </p:ext>
    </p:extLst>
  </p:cSld>
  <p:clrMapOvr>
    <a:masterClrMapping/>
  </p:clrMapOvr>
  <p:transition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543E-86C4-4DED-8BBC-1E8E6A889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816-8178-41E8-9891-E2B28ACF2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2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543E-86C4-4DED-8BBC-1E8E6A889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816-8178-41E8-9891-E2B28ACF2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8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543E-86C4-4DED-8BBC-1E8E6A889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816-8178-41E8-9891-E2B28ACF2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543E-86C4-4DED-8BBC-1E8E6A889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816-8178-41E8-9891-E2B28ACF2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6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543E-86C4-4DED-8BBC-1E8E6A889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816-8178-41E8-9891-E2B28ACF2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0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543E-86C4-4DED-8BBC-1E8E6A889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B1816-8178-41E8-9891-E2B28ACF2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543E-86C4-4DED-8BBC-1E8E6A889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B1816-8178-41E8-9891-E2B28ACF2E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7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t="-11000" r="-7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78C48-ECD4-4606-A227-1F4CB8D442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B5466-B7CC-4F8B-9CAE-A4F12F896E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F20F0A-576D-444D-B728-90521A384F6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337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7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7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7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7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7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7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7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7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7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7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7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7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7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7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7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eg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20394" y="2619069"/>
            <a:ext cx="2593723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2008" y="117849"/>
            <a:ext cx="78105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6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66900" y="168206"/>
            <a:ext cx="845820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n-US" sz="5400" b="1" i="1" spc="300" dirty="0">
              <a:ln w="11430" cmpd="sng">
                <a:solidFill>
                  <a:srgbClr val="2DA2BF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2DA2BF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10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381000" y="142741"/>
            <a:ext cx="4648200" cy="46482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E340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2528552" y="2390641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2414252" y="2619241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390659" y="2466841"/>
            <a:ext cx="4648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 flipV="1">
            <a:off x="2604752" y="781050"/>
            <a:ext cx="1676400" cy="1676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0" y="248562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5105400" y="242766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4281152" y="314459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66859" y="-68089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4285" y="520243"/>
            <a:ext cx="1846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2145" y="1165429"/>
            <a:ext cx="3515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4285" y="1865125"/>
            <a:ext cx="3098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OM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059" y="4241073"/>
            <a:ext cx="5969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5229" y="4955784"/>
            <a:ext cx="8137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5857" y="5663751"/>
            <a:ext cx="7839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4614" y="2642088"/>
            <a:ext cx="3970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OA = OB = OM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4614" y="3342868"/>
            <a:ext cx="4095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98469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400" grpId="0" animBg="1"/>
      <p:bldP spid="59401" grpId="0"/>
      <p:bldP spid="59402" grpId="0" animBg="1"/>
      <p:bldP spid="59403" grpId="0" animBg="1"/>
      <p:bldP spid="59404" grpId="0"/>
      <p:bldP spid="59405" grpId="0"/>
      <p:bldP spid="59406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152"/>
            <a:ext cx="12192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638577" y="1005625"/>
            <a:ext cx="1782651" cy="1570149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E340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00"/>
              </a:solidFill>
              <a:latin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518" y="283335"/>
            <a:ext cx="3347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S: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783" y="984580"/>
            <a:ext cx="1792379" cy="1585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717" y="984580"/>
            <a:ext cx="1792379" cy="159119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38577" y="1790699"/>
            <a:ext cx="1782651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42762" y="1790699"/>
            <a:ext cx="18210" cy="778978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551867" y="1275008"/>
            <a:ext cx="655750" cy="515692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829577" y="1275008"/>
            <a:ext cx="713185" cy="515691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407591" y="1125888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.</a:t>
            </a:r>
            <a:endParaRPr lang="en-US" sz="60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9543492" y="984580"/>
            <a:ext cx="914400" cy="91440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860" y="892474"/>
            <a:ext cx="1115665" cy="160948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0260" y="893372"/>
            <a:ext cx="1115665" cy="1609483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20861" y="159246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382665" y="181444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416920" y="1606033"/>
            <a:ext cx="20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300963" y="1898980"/>
            <a:ext cx="5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575765" y="99220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207617" y="892474"/>
            <a:ext cx="42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412534" y="265339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9343018" y="184281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9291722" y="61524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0512787" y="1852961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994860" y="3206869"/>
            <a:ext cx="390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AB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kính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tròn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G.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994860" y="3715671"/>
            <a:ext cx="4955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GC, GD, GE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bán</a:t>
            </a:r>
            <a:r>
              <a:rPr lang="en-US" dirty="0" smtClean="0"/>
              <a:t> </a:t>
            </a:r>
            <a:r>
              <a:rPr lang="en-US" dirty="0" err="1" smtClean="0"/>
              <a:t>kính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tròn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G.</a:t>
            </a:r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892" y="4203533"/>
            <a:ext cx="3913971" cy="493819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6083675" y="3218823"/>
            <a:ext cx="412124" cy="357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3675" y="3708296"/>
            <a:ext cx="438950" cy="38408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203532"/>
            <a:ext cx="438950" cy="384081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155551" y="3206869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87694" y="417463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55551" y="3697879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70786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4487" y="1061262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: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3678" y="2408349"/>
            <a:ext cx="543488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8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88" y="1700011"/>
            <a:ext cx="3946772" cy="3946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42" y="3177259"/>
            <a:ext cx="4785038" cy="318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3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85" y="0"/>
            <a:ext cx="3188594" cy="3709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46" y="3851474"/>
            <a:ext cx="2038350" cy="22479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765183" y="238603"/>
            <a:ext cx="6980349" cy="323259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8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19"/>
            <a:ext cx="12093261" cy="629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798" y="-297"/>
            <a:ext cx="3188484" cy="3712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13" y="3635713"/>
            <a:ext cx="2720706" cy="3222584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131126" y="181842"/>
            <a:ext cx="6426558" cy="30893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A!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 pa.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4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39" y="1816524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578" y="604300"/>
            <a:ext cx="2390775" cy="1914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37139" y="1269469"/>
            <a:ext cx="68773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 pa “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1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97"/>
            <a:ext cx="12192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660" y="1206607"/>
            <a:ext cx="1714787" cy="1996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4182" y="3158251"/>
            <a:ext cx="3746481" cy="6532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70468" y="3164762"/>
            <a:ext cx="0" cy="22560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286" y="3173138"/>
            <a:ext cx="12193" cy="2377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307" y="3164762"/>
            <a:ext cx="12193" cy="2377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703" y="3614917"/>
            <a:ext cx="12193" cy="2377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317" y="3173138"/>
            <a:ext cx="12193" cy="2377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297" y="3158251"/>
            <a:ext cx="12193" cy="2377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521" y="3168694"/>
            <a:ext cx="12193" cy="2377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627" y="3173138"/>
            <a:ext cx="12193" cy="2377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703" y="3614917"/>
            <a:ext cx="12193" cy="2377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87539" y="33347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44430" y="3334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31135" y="33227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517832" y="3334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106533" y="33644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87755" y="33644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68977" y="3334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5268977" y="1377220"/>
            <a:ext cx="6164504" cy="63548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5363935" y="1637516"/>
            <a:ext cx="5819733" cy="22151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 pa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 pa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 pa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6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773" y="2144168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</a:t>
            </a: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</a:t>
            </a: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6983" y="3022749"/>
            <a:ext cx="109776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4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0" y="870660"/>
            <a:ext cx="3348507" cy="3743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3222" y="870661"/>
            <a:ext cx="4687909" cy="402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 pa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21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1679" y="888641"/>
            <a:ext cx="9573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42615" y="1761723"/>
            <a:ext cx="3371582" cy="3042097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E340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00"/>
              </a:solidFill>
              <a:latin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9091" y="2611436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49245" y="3282771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025" y="4667250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1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-746975"/>
            <a:ext cx="12076089" cy="77530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4569" y="2086378"/>
            <a:ext cx="75648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3cm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5462" y="0"/>
            <a:ext cx="9899374" cy="430695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6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6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6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6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6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6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6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036863" y="1240972"/>
            <a:ext cx="531658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37630" y="287946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185" y="6203"/>
            <a:ext cx="1481456" cy="21398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717" y="6203"/>
            <a:ext cx="1481456" cy="21398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39005" y="1349775"/>
            <a:ext cx="1051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06292" y="1349775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79772" y="1350591"/>
            <a:ext cx="340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6079" y="1344881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97959" y="1327953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94573" y="2164898"/>
            <a:ext cx="8207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</a:t>
            </a:r>
            <a:r>
              <a:rPr lang="en-US" sz="3200" dirty="0" err="1" smtClean="0"/>
              <a:t>Điểm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điểm</a:t>
            </a:r>
            <a:r>
              <a:rPr lang="en-US" sz="3200" dirty="0" smtClean="0"/>
              <a:t> </a:t>
            </a:r>
            <a:r>
              <a:rPr lang="en-US" sz="3200" dirty="0" err="1" smtClean="0"/>
              <a:t>nằm</a:t>
            </a:r>
            <a:r>
              <a:rPr lang="en-US" sz="3200" dirty="0" smtClean="0"/>
              <a:t> </a:t>
            </a:r>
            <a:r>
              <a:rPr lang="en-US" sz="3200" dirty="0" err="1" smtClean="0"/>
              <a:t>giữa</a:t>
            </a:r>
            <a:r>
              <a:rPr lang="en-US" sz="3200" dirty="0" smtClean="0"/>
              <a:t> 2 </a:t>
            </a:r>
            <a:r>
              <a:rPr lang="en-US" sz="3200" dirty="0" err="1" smtClean="0"/>
              <a:t>điểm</a:t>
            </a:r>
            <a:r>
              <a:rPr lang="en-US" sz="3200" dirty="0" smtClean="0"/>
              <a:t> </a:t>
            </a:r>
            <a:r>
              <a:rPr lang="en-US" sz="3200" dirty="0" err="1" smtClean="0"/>
              <a:t>còn</a:t>
            </a:r>
            <a:r>
              <a:rPr lang="en-US" sz="3200" dirty="0" smtClean="0"/>
              <a:t> </a:t>
            </a:r>
            <a:r>
              <a:rPr lang="en-US" sz="3200" dirty="0" err="1" smtClean="0"/>
              <a:t>lại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2602844" y="2930746"/>
            <a:ext cx="6314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=&gt; O </a:t>
            </a:r>
            <a:r>
              <a:rPr lang="en-US" sz="3200" dirty="0" err="1" smtClean="0">
                <a:solidFill>
                  <a:srgbClr val="FF0000"/>
                </a:solidFill>
              </a:rPr>
              <a:t>là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nằm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giữa</a:t>
            </a:r>
            <a:r>
              <a:rPr lang="en-US" sz="3200" dirty="0" smtClean="0">
                <a:solidFill>
                  <a:srgbClr val="FF0000"/>
                </a:solidFill>
              </a:rPr>
              <a:t> 2 </a:t>
            </a:r>
            <a:r>
              <a:rPr lang="en-US" sz="3200" dirty="0" err="1" smtClean="0">
                <a:solidFill>
                  <a:srgbClr val="FF0000"/>
                </a:solidFill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</a:rPr>
              <a:t> A </a:t>
            </a:r>
            <a:r>
              <a:rPr lang="en-US" sz="3200" dirty="0" err="1" smtClean="0">
                <a:solidFill>
                  <a:srgbClr val="FF0000"/>
                </a:solidFill>
              </a:rPr>
              <a:t>và</a:t>
            </a:r>
            <a:r>
              <a:rPr lang="en-US" sz="3200" dirty="0" smtClean="0">
                <a:solidFill>
                  <a:srgbClr val="FF0000"/>
                </a:solidFill>
              </a:rPr>
              <a:t> B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94573" y="4490741"/>
            <a:ext cx="7227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=&gt; O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trung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điểm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AB </a:t>
            </a:r>
            <a:r>
              <a:rPr lang="en-US" sz="3200" dirty="0" err="1" smtClean="0">
                <a:solidFill>
                  <a:srgbClr val="FF0000"/>
                </a:solidFill>
              </a:rPr>
              <a:t>vì</a:t>
            </a:r>
            <a:r>
              <a:rPr lang="en-US" sz="3200" dirty="0" smtClean="0">
                <a:solidFill>
                  <a:srgbClr val="FF0000"/>
                </a:solidFill>
              </a:rPr>
              <a:t> O </a:t>
            </a:r>
            <a:r>
              <a:rPr lang="en-US" sz="3200" dirty="0" err="1" smtClean="0">
                <a:solidFill>
                  <a:srgbClr val="FF0000"/>
                </a:solidFill>
              </a:rPr>
              <a:t>là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nằm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giữa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cách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đều</a:t>
            </a:r>
            <a:r>
              <a:rPr lang="en-US" sz="3200" dirty="0" smtClean="0">
                <a:solidFill>
                  <a:srgbClr val="FF0000"/>
                </a:solidFill>
              </a:rPr>
              <a:t> 2 </a:t>
            </a:r>
            <a:r>
              <a:rPr lang="en-US" sz="3200" dirty="0" err="1" smtClean="0">
                <a:solidFill>
                  <a:srgbClr val="FF0000"/>
                </a:solidFill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</a:rPr>
              <a:t> A, B hay </a:t>
            </a:r>
            <a:r>
              <a:rPr lang="en-US" sz="3200" dirty="0" err="1" smtClean="0">
                <a:solidFill>
                  <a:srgbClr val="FF0000"/>
                </a:solidFill>
              </a:rPr>
              <a:t>nói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cách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khác</a:t>
            </a:r>
            <a:r>
              <a:rPr lang="en-US" sz="3200" dirty="0" smtClean="0">
                <a:solidFill>
                  <a:srgbClr val="FF0000"/>
                </a:solidFill>
              </a:rPr>
              <a:t> OA = OB = 4cm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15103" y="3724892"/>
            <a:ext cx="9628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2. O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trung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AB hay </a:t>
            </a:r>
            <a:r>
              <a:rPr lang="en-US" sz="3200" dirty="0" err="1"/>
              <a:t>không</a:t>
            </a:r>
            <a:r>
              <a:rPr lang="en-US" sz="3200" dirty="0"/>
              <a:t>?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sao</a:t>
            </a:r>
            <a:r>
              <a:rPr lang="en-US" sz="3200" dirty="0"/>
              <a:t> con </a:t>
            </a:r>
            <a:r>
              <a:rPr lang="en-US" sz="3200" dirty="0" err="1"/>
              <a:t>biết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852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1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3148" y="290341"/>
            <a:ext cx="2455818" cy="14012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961121" y="3187337"/>
            <a:ext cx="2076995" cy="19211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8971570" y="235475"/>
            <a:ext cx="2066546" cy="1411401"/>
          </a:xfrm>
          <a:prstGeom prst="triangle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4898571" y="339634"/>
            <a:ext cx="2847378" cy="1401298"/>
          </a:xfrm>
          <a:prstGeom prst="trapezoid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3291840"/>
            <a:ext cx="1998618" cy="192119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43776" y="2022295"/>
            <a:ext cx="2548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chữ</a:t>
            </a:r>
            <a:r>
              <a:rPr lang="en-US" sz="2800" dirty="0" smtClean="0"/>
              <a:t> </a:t>
            </a:r>
            <a:r>
              <a:rPr lang="en-US" sz="2800" dirty="0" err="1" smtClean="0"/>
              <a:t>nhật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244738" y="2022295"/>
            <a:ext cx="2547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tứ</a:t>
            </a:r>
            <a:r>
              <a:rPr lang="en-US" sz="3200" dirty="0" smtClean="0"/>
              <a:t> </a:t>
            </a:r>
            <a:r>
              <a:rPr lang="en-US" sz="3200" dirty="0" err="1" smtClean="0"/>
              <a:t>giác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8836698" y="2022294"/>
            <a:ext cx="309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Hình</a:t>
            </a:r>
            <a:r>
              <a:rPr lang="en-US" sz="3200" dirty="0" smtClean="0"/>
              <a:t> tam </a:t>
            </a:r>
            <a:r>
              <a:rPr lang="en-US" sz="3200" dirty="0" err="1" smtClean="0"/>
              <a:t>giác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519749" y="5450742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vuông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9261567" y="5450742"/>
            <a:ext cx="1776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tròn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292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  <p:bldP spid="11" grpId="0"/>
      <p:bldP spid="12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058" y="745414"/>
            <a:ext cx="1719221" cy="10729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72496" y="1495237"/>
            <a:ext cx="7092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1416" y="2865818"/>
            <a:ext cx="1770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6324" y="3602947"/>
            <a:ext cx="78442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com pa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612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4"/>
            <a:ext cx="12192000" cy="68164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3338" y="2542332"/>
            <a:ext cx="107853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9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9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9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9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9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96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5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0668" y="342901"/>
            <a:ext cx="3590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6765" y="1886130"/>
            <a:ext cx="9342783" cy="280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8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8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88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1" y="164307"/>
            <a:ext cx="2554445" cy="2176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71" y="156128"/>
            <a:ext cx="2392307" cy="2176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71" y="2823128"/>
            <a:ext cx="2392307" cy="2239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034" y="2823128"/>
            <a:ext cx="2143125" cy="2239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805" y="156127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035" y="156127"/>
            <a:ext cx="2143125" cy="21764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8" y="2823128"/>
            <a:ext cx="2486898" cy="22392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805" y="2823129"/>
            <a:ext cx="2143126" cy="22392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62197" y="5544690"/>
            <a:ext cx="8001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30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0"/>
            <a:ext cx="12191999" cy="6845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5307" y="502276"/>
            <a:ext cx="84614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6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6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6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6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6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6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6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6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6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464" y="3641596"/>
            <a:ext cx="7894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953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533</Words>
  <Application>Microsoft Office PowerPoint</Application>
  <PresentationFormat>Custom</PresentationFormat>
  <Paragraphs>83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1_Office Theme</vt:lpstr>
      <vt:lpstr>3_Office Theme</vt:lpstr>
      <vt:lpstr>Office Theme</vt:lpstr>
      <vt:lpstr>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MenDoan</dc:creator>
  <cp:lastModifiedBy>Hoa</cp:lastModifiedBy>
  <cp:revision>49</cp:revision>
  <dcterms:created xsi:type="dcterms:W3CDTF">2017-02-12T13:35:47Z</dcterms:created>
  <dcterms:modified xsi:type="dcterms:W3CDTF">2018-01-24T02:53:01Z</dcterms:modified>
</cp:coreProperties>
</file>