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2" r:id="rId1"/>
  </p:sldMasterIdLst>
  <p:notesMasterIdLst>
    <p:notesMasterId r:id="rId18"/>
  </p:notesMasterIdLst>
  <p:handoutMasterIdLst>
    <p:handoutMasterId r:id="rId19"/>
  </p:handoutMasterIdLst>
  <p:sldIdLst>
    <p:sldId id="438" r:id="rId2"/>
    <p:sldId id="429" r:id="rId3"/>
    <p:sldId id="432" r:id="rId4"/>
    <p:sldId id="370" r:id="rId5"/>
    <p:sldId id="390" r:id="rId6"/>
    <p:sldId id="421" r:id="rId7"/>
    <p:sldId id="406" r:id="rId8"/>
    <p:sldId id="419" r:id="rId9"/>
    <p:sldId id="407" r:id="rId10"/>
    <p:sldId id="410" r:id="rId11"/>
    <p:sldId id="412" r:id="rId12"/>
    <p:sldId id="409" r:id="rId13"/>
    <p:sldId id="424" r:id="rId14"/>
    <p:sldId id="434" r:id="rId15"/>
    <p:sldId id="436" r:id="rId16"/>
    <p:sldId id="389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AEB"/>
    <a:srgbClr val="FF0000"/>
    <a:srgbClr val="00642D"/>
    <a:srgbClr val="FF00FF"/>
    <a:srgbClr val="00FF00"/>
    <a:srgbClr val="66FFFF"/>
    <a:srgbClr val="00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3" autoAdjust="0"/>
    <p:restoredTop sz="94660"/>
  </p:normalViewPr>
  <p:slideViewPr>
    <p:cSldViewPr>
      <p:cViewPr varScale="1">
        <p:scale>
          <a:sx n="68" d="100"/>
          <a:sy n="68" d="100"/>
        </p:scale>
        <p:origin x="4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9A8683-6F03-4E38-BAA4-16D861367D08}" type="datetimeFigureOut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AE4636-9C55-4F9E-A695-81FBACC37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66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7A9186-ED89-4F00-B7E4-8A7F058B72B9}" type="datetimeFigureOut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42F51D-8C7B-4A0E-A5AD-0E1762049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88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05E263-A05A-426D-BC72-B032997296CC}" type="slidenum">
              <a:rPr lang="en-US" altLang="vi-VN" sz="1200" smtClean="0"/>
              <a:pPr eaLnBrk="1" hangingPunct="1"/>
              <a:t>16</a:t>
            </a:fld>
            <a:endParaRPr lang="en-US" altLang="vi-VN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2363" y="4348163"/>
            <a:ext cx="4538662" cy="747712"/>
          </a:xfr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 sz="1400" smtClean="0">
                <a:latin typeface="Times New Roman" pitchFamily="18" charset="0"/>
              </a:rPr>
              <a:t>Chào kết thúc tiết học</a:t>
            </a:r>
          </a:p>
          <a:p>
            <a:r>
              <a:rPr lang="en-US" altLang="vi-VN" sz="1300" smtClean="0">
                <a:latin typeface="Times New Roman" pitchFamily="18" charset="0"/>
              </a:rPr>
              <a:t>Power point,văn bản,hình ảnh.</a:t>
            </a:r>
          </a:p>
          <a:p>
            <a:endParaRPr lang="en-US" altLang="vi-VN" sz="1300" smtClean="0"/>
          </a:p>
          <a:p>
            <a:endParaRPr lang="en-US" altLang="vi-VN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1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6CDB-3451-40B5-AD64-A8E9FBEC2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2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054A7-3C66-4789-B6FC-509519282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1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4375-FD50-4EA4-ACF7-60C604A85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19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F558-C410-4924-8BCA-D302F187F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78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6B37E2-70D8-4EDE-B4CF-08551FF13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5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686800" cy="562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DBF0FB-BE58-4D4B-8961-79411A6D5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6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BED89-3508-4572-AE92-EC6C8993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5776-B4AA-4122-A6D4-F05F7126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00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1D748-92F4-4C09-B610-35A2169AF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5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6A7A-4B6B-482F-8125-6B7A5AD9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5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17BB-3692-4175-B55E-5013CE666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9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76BB-4FBD-472D-AAA0-5CB2E94F4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7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6271-DA5D-451B-A664-B127EF004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2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F866-5110-4E3C-8DF0-88ABEB15D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BB519BF-C6EC-4D66-B5F8-3B3B84D40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24" r:id="rId4"/>
    <p:sldLayoutId id="2147484430" r:id="rId5"/>
    <p:sldLayoutId id="2147484423" r:id="rId6"/>
    <p:sldLayoutId id="2147484431" r:id="rId7"/>
    <p:sldLayoutId id="2147484432" r:id="rId8"/>
    <p:sldLayoutId id="2147484433" r:id="rId9"/>
    <p:sldLayoutId id="2147484422" r:id="rId10"/>
    <p:sldLayoutId id="2147484434" r:id="rId11"/>
    <p:sldLayoutId id="2147484421" r:id="rId12"/>
    <p:sldLayoutId id="2147484425" r:id="rId13"/>
    <p:sldLayoutId id="214748442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i59.photobucket.com/albums/g282/TieuSuMuoiSM/caymia.jpg&amp;imgrefurl=http://www.khungtroisaomai.info/ktsmdiendan/viewtopic.php?p=7216&amp;sid=488a7492ea32097440cc934dede728ed&amp;usg=__LqtMnQAvulix-Fokbn_cV3jC6Ac=&amp;h=480&amp;w=640&amp;sz=49&amp;hl=vi&amp;start=147&amp;tbnid=Tj_sAYFkFDI2aM:&amp;tbnh=103&amp;tbnw=137&amp;prev=/images?q=c%C3%A2ym%C3%ADa&amp;start=140&amp;gbv=2&amp;ndsp=20&amp;hl=vi&amp;sa=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80772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600" u="sng">
                <a:solidFill>
                  <a:srgbClr val="006600"/>
                </a:solidFill>
                <a:latin typeface="Arial" pitchFamily="34" charset="0"/>
              </a:rPr>
              <a:t>MÔN :TỰ NHIÊN &amp; XÃ HỘI 3</a:t>
            </a:r>
          </a:p>
          <a:p>
            <a:pPr algn="ctr"/>
            <a:endParaRPr lang="en-US" altLang="vi-VN" sz="3600" u="sng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endParaRPr lang="en-US" altLang="vi-VN" sz="280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endParaRPr lang="en-US" altLang="vi-VN" sz="280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endParaRPr lang="en-US" altLang="vi-VN" sz="28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2514600" y="1752600"/>
            <a:ext cx="472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 : THỰC VẬT</a:t>
            </a: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228600" y="0"/>
            <a:ext cx="0" cy="6019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381000" y="0"/>
            <a:ext cx="0" cy="4038600"/>
          </a:xfrm>
          <a:prstGeom prst="line">
            <a:avLst/>
          </a:prstGeom>
          <a:noFill/>
          <a:ln w="28575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0" y="406400"/>
            <a:ext cx="7315200" cy="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0" y="228600"/>
            <a:ext cx="807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80905" name="Picture 9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0025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6" name="Picture 10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26025"/>
            <a:ext cx="200025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senghepd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3352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67200" cy="4953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524000" y="6034088"/>
            <a:ext cx="6248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04800" y="55626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phượng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114800" cy="4953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572000" y="56388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lúa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Water li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343400" cy="51054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57200" y="56388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hoa súng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14800" cy="51054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495800" y="5638800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dưa hấu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62000" y="5181600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tơ hồng</a:t>
            </a:r>
          </a:p>
        </p:txBody>
      </p:sp>
      <p:pic>
        <p:nvPicPr>
          <p:cNvPr id="51207" name="Picture 7" descr="ANd9GcQ36rBHfdBbQxN265GJaNa5ugo_3xL2RwcURUWTGPZgUGOmSrnr8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114800" cy="4648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181600" y="5181600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tầm gửi</a:t>
            </a:r>
          </a:p>
        </p:txBody>
      </p:sp>
      <p:pic>
        <p:nvPicPr>
          <p:cNvPr id="51210" name="Picture 10" descr="310359927_b3b14ae09d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67200" cy="4648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6"/>
          <p:cNvSpPr txBox="1">
            <a:spLocks noChangeArrowheads="1"/>
          </p:cNvSpPr>
          <p:nvPr/>
        </p:nvSpPr>
        <p:spPr bwMode="auto">
          <a:xfrm>
            <a:off x="304800" y="2590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>
                <a:solidFill>
                  <a:srgbClr val="FF00FF"/>
                </a:solidFill>
              </a:rPr>
              <a:t>Xung quanh ta có rất nhiều cây.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828800" y="11430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400" i="1" u="sng">
                <a:solidFill>
                  <a:srgbClr val="FF0000"/>
                </a:solidFill>
              </a:rPr>
              <a:t>Tự nhiên và Xã hội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752600" y="1828800"/>
            <a:ext cx="609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rgbClr val="008000"/>
                </a:solidFill>
              </a:rPr>
              <a:t>Thực vật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28600" y="3200400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008000"/>
                </a:solidFill>
              </a:rPr>
              <a:t>Chúng có hình dạng và độ lớn khác 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981200" y="1012825"/>
            <a:ext cx="4270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i="1" u="sng" dirty="0" err="1">
                <a:solidFill>
                  <a:srgbClr val="FF0000"/>
                </a:solidFill>
              </a:rPr>
              <a:t>Tự</a:t>
            </a:r>
            <a:r>
              <a:rPr lang="en-US" altLang="vi-VN" sz="4000" i="1" u="sng" dirty="0">
                <a:solidFill>
                  <a:srgbClr val="FF0000"/>
                </a:solidFill>
              </a:rPr>
              <a:t> </a:t>
            </a:r>
            <a:r>
              <a:rPr lang="en-US" altLang="vi-VN" sz="4000" i="1" u="sng" dirty="0" err="1">
                <a:solidFill>
                  <a:srgbClr val="FF0000"/>
                </a:solidFill>
              </a:rPr>
              <a:t>nhiên</a:t>
            </a:r>
            <a:r>
              <a:rPr lang="en-US" altLang="vi-VN" sz="4000" i="1" u="sng" dirty="0">
                <a:solidFill>
                  <a:srgbClr val="FF0000"/>
                </a:solidFill>
              </a:rPr>
              <a:t> </a:t>
            </a:r>
            <a:r>
              <a:rPr lang="en-US" altLang="vi-VN" sz="4000" i="1" u="sng" dirty="0" err="1">
                <a:solidFill>
                  <a:srgbClr val="FF0000"/>
                </a:solidFill>
              </a:rPr>
              <a:t>và</a:t>
            </a:r>
            <a:r>
              <a:rPr lang="en-US" altLang="vi-VN" sz="4000" i="1" u="sng" dirty="0">
                <a:solidFill>
                  <a:srgbClr val="FF0000"/>
                </a:solidFill>
              </a:rPr>
              <a:t> </a:t>
            </a:r>
            <a:r>
              <a:rPr lang="en-US" altLang="vi-VN" sz="4000" i="1" u="sng" dirty="0" err="1">
                <a:solidFill>
                  <a:srgbClr val="FF0000"/>
                </a:solidFill>
              </a:rPr>
              <a:t>Xã</a:t>
            </a:r>
            <a:r>
              <a:rPr lang="en-US" altLang="vi-VN" sz="4000" i="1" u="sng" dirty="0">
                <a:solidFill>
                  <a:srgbClr val="FF0000"/>
                </a:solidFill>
              </a:rPr>
              <a:t> </a:t>
            </a:r>
            <a:r>
              <a:rPr lang="en-US" altLang="vi-VN" sz="4000" i="1" u="sng" dirty="0" err="1">
                <a:solidFill>
                  <a:srgbClr val="FF0000"/>
                </a:solidFill>
              </a:rPr>
              <a:t>hội</a:t>
            </a:r>
            <a:endParaRPr lang="en-US" altLang="vi-VN" sz="4000" i="1" u="sng" dirty="0">
              <a:solidFill>
                <a:srgbClr val="FF0000"/>
              </a:solidFill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895600" y="1752600"/>
            <a:ext cx="2530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>
                <a:solidFill>
                  <a:srgbClr val="008000"/>
                </a:solidFill>
              </a:rPr>
              <a:t>Thực</a:t>
            </a:r>
            <a:r>
              <a:rPr lang="en-US" altLang="vi-VN">
                <a:solidFill>
                  <a:srgbClr val="00FF00"/>
                </a:solidFill>
              </a:rPr>
              <a:t> </a:t>
            </a:r>
            <a:r>
              <a:rPr lang="en-US" altLang="vi-VN">
                <a:solidFill>
                  <a:srgbClr val="008000"/>
                </a:solidFill>
              </a:rPr>
              <a:t>vật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990600" y="2590800"/>
            <a:ext cx="74676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>
                <a:solidFill>
                  <a:srgbClr val="00FF00"/>
                </a:solidFill>
              </a:rPr>
              <a:t>Thảo luận nhóm:</a:t>
            </a:r>
          </a:p>
          <a:p>
            <a:pPr>
              <a:spcBef>
                <a:spcPct val="50000"/>
              </a:spcBef>
            </a:pPr>
            <a:r>
              <a:rPr lang="en-US" altLang="vi-VN" sz="4400"/>
              <a:t> </a:t>
            </a:r>
            <a:r>
              <a:rPr lang="en-US" altLang="vi-VN" sz="4400" i="1">
                <a:solidFill>
                  <a:srgbClr val="990099"/>
                </a:solidFill>
              </a:rPr>
              <a:t>Nêu tên, giới thiệu các bộ phận thường có ở một cây.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6"/>
          <p:cNvSpPr txBox="1">
            <a:spLocks noChangeArrowheads="1"/>
          </p:cNvSpPr>
          <p:nvPr/>
        </p:nvSpPr>
        <p:spPr bwMode="auto">
          <a:xfrm>
            <a:off x="304800" y="2590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>
                <a:solidFill>
                  <a:srgbClr val="FF00FF"/>
                </a:solidFill>
              </a:rPr>
              <a:t>Xung quanh ta có rất nhiều cây.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828800" y="11430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400" i="1" u="sng">
                <a:solidFill>
                  <a:srgbClr val="FF0000"/>
                </a:solidFill>
              </a:rPr>
              <a:t>Tự nhiên và Xã hội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752600" y="1828800"/>
            <a:ext cx="609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rgbClr val="008000"/>
                </a:solidFill>
              </a:rPr>
              <a:t>Thực vật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28600" y="3200400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008000"/>
                </a:solidFill>
              </a:rPr>
              <a:t>Chúng có hình dạng và độ lớn khác nhau.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04800" y="4572000"/>
            <a:ext cx="853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FF00FF"/>
                </a:solidFill>
              </a:rPr>
              <a:t>Mỗi cây thường có rễ, thân, lá, hoa và quả.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mtg_002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WordArt 10"/>
          <p:cNvSpPr>
            <a:spLocks noChangeArrowheads="1" noChangeShapeType="1" noTextEdit="1"/>
          </p:cNvSpPr>
          <p:nvPr/>
        </p:nvSpPr>
        <p:spPr bwMode="auto">
          <a:xfrm>
            <a:off x="381000" y="2743200"/>
            <a:ext cx="8610600" cy="316071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quí thầy cô và các em học sinh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323388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0" y="152400"/>
            <a:ext cx="9144000" cy="838200"/>
          </a:xfrm>
          <a:prstGeom prst="ellipse">
            <a:avLst/>
          </a:prstGeom>
          <a:solidFill>
            <a:srgbClr val="F89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vi-VN" sz="3600">
                <a:solidFill>
                  <a:srgbClr val="0000FF"/>
                </a:solidFill>
                <a:cs typeface="Times New Roman" pitchFamily="18" charset="0"/>
              </a:rPr>
              <a:t>TỰ  NHIÊN và XÃ HỘI  LỚP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2049141047_9a036e9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5" name="Picture 3" descr="caymi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657600"/>
            <a:ext cx="45053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3434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4648200" cy="3486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Cây gì mọc ở sân trường</a:t>
            </a:r>
          </a:p>
          <a:p>
            <a:pPr eaLnBrk="1" hangingPunct="1"/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Cùng em năm tháng </a:t>
            </a:r>
          </a:p>
          <a:p>
            <a:pPr eaLnBrk="1" hangingPunct="1"/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thân thương bạn bè</a:t>
            </a:r>
          </a:p>
          <a:p>
            <a:pPr eaLnBrk="1" hangingPunct="1"/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Nấp trong tán lá tiếng ve</a:t>
            </a:r>
          </a:p>
          <a:p>
            <a:pPr eaLnBrk="1" hangingPunct="1"/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Sắc hoa đỏ rực gọi hè đến mau.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0"/>
            <a:ext cx="4648200" cy="34861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800600" y="0"/>
            <a:ext cx="4343400" cy="3486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Mình dài như gậy</a:t>
            </a:r>
          </a:p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Có nhiều đốt xương</a:t>
            </a:r>
          </a:p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Nước ngọt như đường</a:t>
            </a:r>
          </a:p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Ăn phải nhả bã.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800600" y="0"/>
            <a:ext cx="4343400" cy="34861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>
                <a:solidFill>
                  <a:srgbClr val="0000FF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142875" y="3657600"/>
            <a:ext cx="4505325" cy="3041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Cây gì xoè tán lá tròn</a:t>
            </a:r>
          </a:p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Mùa hè rợp bóng sân trường</a:t>
            </a:r>
          </a:p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 em chơi.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0" y="3657600"/>
            <a:ext cx="4648200" cy="30416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>
                <a:solidFill>
                  <a:srgbClr val="0000FF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4800600" y="3657600"/>
            <a:ext cx="4343400" cy="3041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0">
                <a:solidFill>
                  <a:srgbClr val="0000FF"/>
                </a:solidFill>
                <a:latin typeface="Arial" pitchFamily="34" charset="0"/>
              </a:rPr>
              <a:t>Thân rỗng nhiều đốt</a:t>
            </a:r>
          </a:p>
          <a:p>
            <a:pPr algn="ctr"/>
            <a:r>
              <a:rPr lang="en-US" altLang="vi-VN" sz="2800" b="0">
                <a:solidFill>
                  <a:srgbClr val="0000FF"/>
                </a:solidFill>
                <a:latin typeface="Arial" pitchFamily="34" charset="0"/>
              </a:rPr>
              <a:t>Mọc thành bụi to</a:t>
            </a:r>
          </a:p>
          <a:p>
            <a:pPr algn="ctr"/>
            <a:r>
              <a:rPr lang="en-US" altLang="vi-VN" sz="2800" b="0">
                <a:solidFill>
                  <a:srgbClr val="0000FF"/>
                </a:solidFill>
                <a:latin typeface="Arial" pitchFamily="34" charset="0"/>
              </a:rPr>
              <a:t>Lá nhỏ cành thưa</a:t>
            </a:r>
          </a:p>
          <a:p>
            <a:pPr algn="ctr"/>
            <a:r>
              <a:rPr lang="en-US" altLang="vi-VN" sz="2800" b="0">
                <a:solidFill>
                  <a:srgbClr val="0000FF"/>
                </a:solidFill>
                <a:latin typeface="Arial" pitchFamily="34" charset="0"/>
              </a:rPr>
              <a:t>Đu đưa trước gió.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4800600" y="3663950"/>
            <a:ext cx="4343400" cy="30416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>
                <a:solidFill>
                  <a:srgbClr val="0000FF"/>
                </a:solidFill>
                <a:latin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4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4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4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4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4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4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4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5"/>
                  </p:tgtEl>
                </p:cond>
              </p:nextCondLst>
            </p:seq>
          </p:childTnLst>
        </p:cTn>
      </p:par>
    </p:tnLst>
    <p:bldLst>
      <p:bldP spid="74758" grpId="0" animBg="1"/>
      <p:bldP spid="74759" grpId="0" animBg="1"/>
      <p:bldP spid="74760" grpId="0" animBg="1"/>
      <p:bldP spid="74761" grpId="0" animBg="1"/>
      <p:bldP spid="74762" grpId="0" animBg="1"/>
      <p:bldP spid="74763" grpId="0" animBg="1"/>
      <p:bldP spid="74764" grpId="0" animBg="1"/>
      <p:bldP spid="747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868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FF00FF"/>
                </a:solidFill>
              </a:rPr>
              <a:t>Kể tên những cây mà em biết?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600200" y="1143000"/>
            <a:ext cx="594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i="1">
                <a:solidFill>
                  <a:srgbClr val="CC3300"/>
                </a:solidFill>
              </a:rPr>
              <a:t>Tự nhiên và Xã hội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514600" y="1905000"/>
            <a:ext cx="434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rgbClr val="008000"/>
                </a:solidFill>
              </a:rPr>
              <a:t>Thực</a:t>
            </a:r>
            <a:r>
              <a:rPr lang="en-US" altLang="vi-VN">
                <a:solidFill>
                  <a:srgbClr val="00FF00"/>
                </a:solidFill>
              </a:rPr>
              <a:t> </a:t>
            </a:r>
            <a:r>
              <a:rPr lang="en-US" altLang="vi-VN">
                <a:solidFill>
                  <a:srgbClr val="008000"/>
                </a:solidFill>
              </a:rPr>
              <a:t>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04800" y="2971800"/>
            <a:ext cx="883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FF00FF"/>
                </a:solidFill>
              </a:rPr>
              <a:t>Xung quanh ta có rất nhiều cây.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981200" y="1143000"/>
            <a:ext cx="571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 i="1" u="sng">
                <a:solidFill>
                  <a:srgbClr val="FF0000"/>
                </a:solidFill>
              </a:rPr>
              <a:t>Tự nhiên và Xã hội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752600" y="1828800"/>
            <a:ext cx="609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rgbClr val="008000"/>
                </a:solidFill>
              </a:rPr>
              <a:t>Thực 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514600" y="1241425"/>
            <a:ext cx="4356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u="sng">
                <a:solidFill>
                  <a:srgbClr val="FF0000"/>
                </a:solidFill>
              </a:rPr>
              <a:t>Tự nhiên và Xã hội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352800" y="1905000"/>
            <a:ext cx="2530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008000"/>
                </a:solidFill>
              </a:rPr>
              <a:t>Thực vật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09600" y="3124200"/>
            <a:ext cx="853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Quan sát, so sánh hình dạng, độ lớn của các cây sau trên màn hình.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DSC04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267200" cy="5257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09600" y="56388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xà cừ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267200" y="5486400"/>
            <a:ext cx="441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/>
              <a:t>	</a:t>
            </a:r>
            <a:r>
              <a:rPr lang="en-US" altLang="vi-VN" sz="4000">
                <a:solidFill>
                  <a:srgbClr val="0000FF"/>
                </a:solidFill>
              </a:rPr>
              <a:t>cây cau vua</a:t>
            </a:r>
          </a:p>
        </p:txBody>
      </p:sp>
      <p:pic>
        <p:nvPicPr>
          <p:cNvPr id="48136" name="Picture 8" descr="DSC09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191000" cy="5257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1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762000" y="5486400"/>
            <a:ext cx="2514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FF"/>
                </a:solidFill>
              </a:rPr>
              <a:t>Cây khế</a:t>
            </a:r>
          </a:p>
        </p:txBody>
      </p:sp>
      <p:pic>
        <p:nvPicPr>
          <p:cNvPr id="61451" name="Picture 11" descr="DSC041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343400" cy="4800600"/>
          </a:xfrm>
          <a:prstGeom prst="rect">
            <a:avLst/>
          </a:prstGeom>
          <a:noFill/>
          <a:ln w="38100">
            <a:solidFill>
              <a:srgbClr val="0064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4419600" y="5486400"/>
            <a:ext cx="396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Cây bàng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12_201172892944_dinh-n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267200" cy="4876800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9162" name="Picture 10" descr="ng-ho-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14800" cy="4876800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4572000" y="56388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đinh lăng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28600" y="56388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hoa hồng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169"/>
  <p:tag name="VIOLETTITLE" val="Thuc vat - Lop 3"/>
  <p:tag name="VIOLETLESSON" val="36"/>
  <p:tag name="VIOLETCATID" val="8049775"/>
  <p:tag name="VIOLETSUBJECT" val="Tự nhiên và xã hội 3"/>
  <p:tag name="VIOLETSOURCE" val="Nguyen To Thanh"/>
  <p:tag name="VIOLETAUTHORID" val="4205438"/>
  <p:tag name="VIOLETAUTHORNAME" val="Nguyễn Thị Hằng"/>
  <p:tag name="VIOLETAUTHORAVATAR" val="4/205/438/avatar.jpg"/>
  <p:tag name="VIOLETAUTHORADDRESS" val="TH TT Tân Dân - Bắc Giang"/>
  <p:tag name="VIOLETAUTHORHOMEPAGE" val="https://bienhangbg.violet.vn"/>
  <p:tag name="VIOLETDATE" val="2012-01-16 08:38:25"/>
  <p:tag name="VIOLETHIT" val="582"/>
  <p:tag name="VIOLETLIKE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2805</TotalTime>
  <Words>300</Words>
  <Application>Microsoft Office PowerPoint</Application>
  <PresentationFormat>On-screen Show (4:3)</PresentationFormat>
  <Paragraphs>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Tahoma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vb28dt@yahoo.com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Binh</dc:creator>
  <cp:lastModifiedBy>GiaThuy</cp:lastModifiedBy>
  <cp:revision>649</cp:revision>
  <dcterms:created xsi:type="dcterms:W3CDTF">2007-11-11T09:25:58Z</dcterms:created>
  <dcterms:modified xsi:type="dcterms:W3CDTF">2021-01-21T07:47:18Z</dcterms:modified>
</cp:coreProperties>
</file>