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1" r:id="rId2"/>
    <p:sldId id="274" r:id="rId3"/>
    <p:sldId id="258" r:id="rId4"/>
    <p:sldId id="259" r:id="rId5"/>
    <p:sldId id="261" r:id="rId6"/>
    <p:sldId id="269" r:id="rId7"/>
    <p:sldId id="265" r:id="rId8"/>
    <p:sldId id="275" r:id="rId9"/>
    <p:sldId id="270" r:id="rId10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FFFFFF"/>
    <a:srgbClr val="800000"/>
    <a:srgbClr val="00FF00"/>
    <a:srgbClr val="FFFF99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60"/>
  </p:normalViewPr>
  <p:slideViewPr>
    <p:cSldViewPr>
      <p:cViewPr varScale="1">
        <p:scale>
          <a:sx n="70" d="100"/>
          <a:sy n="70" d="100"/>
        </p:scale>
        <p:origin x="5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120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0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20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120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12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vi-VN" noProof="0" smtClean="0"/>
              <a:t>Click to edit Master title style</a:t>
            </a:r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vi-VN" noProof="0" smtClean="0"/>
              <a:t>Click to edit Master subtitle style</a:t>
            </a:r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121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121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4A2B009-FBC2-4D17-A205-BB6810E0F6A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B6DBFD-085D-478F-8B74-7D58D92E8007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8710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FF6623-98FE-49BA-A955-F60ADD858A5A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0517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34ABF58-0AC6-45C0-81D4-BEE278DD81D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93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9DE4EB-6C35-4B1B-AD2C-9426EF6170DF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341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13AB5E-0957-4D7E-B1A0-1CD22962CB1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0427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7C72A9-DE3B-41EC-AB76-0746C62CE214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63802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3FABF9-2D16-4787-90BE-0D5EDA5A7CC2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5910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B9E729-D307-4BB0-B90A-1A664757549B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1217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190324-6FEB-4D85-B61D-090D47F53245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5170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354BEC-7744-4F08-B6CA-8AD72E7D205A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5851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6713AD-BE4A-41B7-9CBD-211DE6ED262E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6977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altLang="vi-VN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B17E6CF-DDE8-4CA3-A4F5-3FA5E8DABED7}" type="slidenum">
              <a:rPr lang="en-US" altLang="vi-VN"/>
              <a:pPr/>
              <a:t>‹#›</a:t>
            </a:fld>
            <a:endParaRPr lang="en-US" altLang="vi-VN"/>
          </a:p>
        </p:txBody>
      </p:sp>
      <p:grpSp>
        <p:nvGrpSpPr>
          <p:cNvPr id="5018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018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01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01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01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01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501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 altLang="vi-VN"/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BCJ004OXW8BC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2362200" y="3429000"/>
            <a:ext cx="515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Aristote"/>
              </a:rPr>
              <a:t>M«n Thñ c«ng - Líp 3</a:t>
            </a:r>
            <a:endParaRPr lang="vi-VN" sz="3600" b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  <p:bldP spid="4199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762000" y="76200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 flipV="1">
            <a:off x="381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47" name="Text Box 43"/>
          <p:cNvSpPr txBox="1">
            <a:spLocks noChangeArrowheads="1"/>
          </p:cNvSpPr>
          <p:nvPr/>
        </p:nvSpPr>
        <p:spPr bwMode="auto">
          <a:xfrm>
            <a:off x="533400" y="114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 flipH="1">
            <a:off x="2590800" y="1143000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47149" name="Line 45"/>
          <p:cNvSpPr>
            <a:spLocks noChangeShapeType="1"/>
          </p:cNvSpPr>
          <p:nvPr/>
        </p:nvSpPr>
        <p:spPr bwMode="auto">
          <a:xfrm flipV="1">
            <a:off x="2438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0" name="Line 46"/>
          <p:cNvSpPr>
            <a:spLocks noChangeShapeType="1"/>
          </p:cNvSpPr>
          <p:nvPr/>
        </p:nvSpPr>
        <p:spPr bwMode="auto">
          <a:xfrm>
            <a:off x="1663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1" name="Line 47"/>
          <p:cNvSpPr>
            <a:spLocks noChangeShapeType="1"/>
          </p:cNvSpPr>
          <p:nvPr/>
        </p:nvSpPr>
        <p:spPr bwMode="auto">
          <a:xfrm>
            <a:off x="3733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152" name="Text Box 48"/>
          <p:cNvSpPr txBox="1">
            <a:spLocks noChangeArrowheads="1"/>
          </p:cNvSpPr>
          <p:nvPr/>
        </p:nvSpPr>
        <p:spPr bwMode="auto">
          <a:xfrm>
            <a:off x="16764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3" name="Text Box 49"/>
          <p:cNvSpPr txBox="1">
            <a:spLocks noChangeArrowheads="1"/>
          </p:cNvSpPr>
          <p:nvPr/>
        </p:nvSpPr>
        <p:spPr bwMode="auto">
          <a:xfrm>
            <a:off x="3886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5562600" y="762000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47155" name="Group 51"/>
          <p:cNvGrpSpPr>
            <a:grpSpLocks/>
          </p:cNvGrpSpPr>
          <p:nvPr/>
        </p:nvGrpSpPr>
        <p:grpSpPr bwMode="auto">
          <a:xfrm>
            <a:off x="5638800" y="1219200"/>
            <a:ext cx="525463" cy="2514600"/>
            <a:chOff x="1152" y="1296"/>
            <a:chExt cx="547" cy="2200"/>
          </a:xfrm>
        </p:grpSpPr>
        <p:grpSp>
          <p:nvGrpSpPr>
            <p:cNvPr id="47156" name="Group 52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47157" name="Rectangle 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8" name="Rectangle 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59" name="Rectangle 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0" name="Rectangle 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61" name="Rectangle 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62" name="Rectangle 58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7163" name="Group 59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47164" name="Rectangle 60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5" name="Rectangle 61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6" name="Rectangle 62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67" name="Rectangle 63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68" name="Group 64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47169" name="Rectangle 65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0" name="Rectangle 66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1" name="Rectangle 67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72" name="Rectangle 68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173" name="Group 69"/>
          <p:cNvGrpSpPr>
            <a:grpSpLocks/>
          </p:cNvGrpSpPr>
          <p:nvPr/>
        </p:nvGrpSpPr>
        <p:grpSpPr bwMode="auto">
          <a:xfrm>
            <a:off x="6210300" y="863600"/>
            <a:ext cx="76200" cy="3048000"/>
            <a:chOff x="1872" y="1104"/>
            <a:chExt cx="0" cy="2448"/>
          </a:xfrm>
        </p:grpSpPr>
        <p:sp>
          <p:nvSpPr>
            <p:cNvPr id="47174" name="Line 70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5" name="Line 71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6" name="Line 72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7" name="Line 73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8" name="Line 74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79" name="Line 75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0" name="Line 76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1" name="Line 77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2" name="Line 78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3" name="Line 79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4" name="Line 80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5" name="Line 81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86" name="Line 82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187" name="Group 83"/>
          <p:cNvGrpSpPr>
            <a:grpSpLocks/>
          </p:cNvGrpSpPr>
          <p:nvPr/>
        </p:nvGrpSpPr>
        <p:grpSpPr bwMode="auto">
          <a:xfrm>
            <a:off x="7010400" y="1219200"/>
            <a:ext cx="533400" cy="2514600"/>
            <a:chOff x="3376" y="1248"/>
            <a:chExt cx="560" cy="2204"/>
          </a:xfrm>
        </p:grpSpPr>
        <p:grpSp>
          <p:nvGrpSpPr>
            <p:cNvPr id="47188" name="Group 84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47189" name="Rectangle 8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0" name="Rectangle 8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1" name="Rectangle 8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2" name="Rectangle 8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193" name="Rectangle 8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47194" name="Rectangle 90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195" name="Arc 91"/>
          <p:cNvSpPr>
            <a:spLocks/>
          </p:cNvSpPr>
          <p:nvPr/>
        </p:nvSpPr>
        <p:spPr bwMode="auto">
          <a:xfrm rot="16362877" flipH="1">
            <a:off x="6942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47196" name="Group 92"/>
          <p:cNvGrpSpPr>
            <a:grpSpLocks/>
          </p:cNvGrpSpPr>
          <p:nvPr/>
        </p:nvGrpSpPr>
        <p:grpSpPr bwMode="auto">
          <a:xfrm>
            <a:off x="7353300" y="1219200"/>
            <a:ext cx="203200" cy="1993900"/>
            <a:chOff x="3744" y="1296"/>
            <a:chExt cx="192" cy="1760"/>
          </a:xfrm>
        </p:grpSpPr>
        <p:sp>
          <p:nvSpPr>
            <p:cNvPr id="47197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8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199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0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1" name="Group 97"/>
          <p:cNvGrpSpPr>
            <a:grpSpLocks/>
          </p:cNvGrpSpPr>
          <p:nvPr/>
        </p:nvGrpSpPr>
        <p:grpSpPr bwMode="auto">
          <a:xfrm>
            <a:off x="3962400" y="4495800"/>
            <a:ext cx="1143000" cy="2286000"/>
            <a:chOff x="1104" y="1152"/>
            <a:chExt cx="1104" cy="2208"/>
          </a:xfrm>
        </p:grpSpPr>
        <p:sp>
          <p:nvSpPr>
            <p:cNvPr id="47202" name="Rectangle 98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3" name="Rectangle 99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4" name="Rectangle 100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05" name="Group 101"/>
          <p:cNvGrpSpPr>
            <a:grpSpLocks/>
          </p:cNvGrpSpPr>
          <p:nvPr/>
        </p:nvGrpSpPr>
        <p:grpSpPr bwMode="auto">
          <a:xfrm>
            <a:off x="6057900" y="4495800"/>
            <a:ext cx="1143000" cy="2286000"/>
            <a:chOff x="3168" y="1152"/>
            <a:chExt cx="1104" cy="2208"/>
          </a:xfrm>
        </p:grpSpPr>
        <p:sp>
          <p:nvSpPr>
            <p:cNvPr id="47206" name="Arc 102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7" name="Arc 103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8" name="Rectangle 104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09" name="Rectangle 105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10" name="Rectangle 106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211" name="Rectangle 107"/>
          <p:cNvSpPr>
            <a:spLocks noChangeArrowheads="1"/>
          </p:cNvSpPr>
          <p:nvPr/>
        </p:nvSpPr>
        <p:spPr bwMode="auto">
          <a:xfrm>
            <a:off x="4495800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7212" name="Text Box 108"/>
          <p:cNvSpPr txBox="1">
            <a:spLocks noChangeArrowheads="1"/>
          </p:cNvSpPr>
          <p:nvPr/>
        </p:nvSpPr>
        <p:spPr bwMode="auto">
          <a:xfrm>
            <a:off x="2438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47213" name="Group 109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248"/>
            <a:chExt cx="1097" cy="2200"/>
          </a:xfrm>
        </p:grpSpPr>
        <p:grpSp>
          <p:nvGrpSpPr>
            <p:cNvPr id="47214" name="Group 11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15" name="Rectangle 11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6" name="Rectangle 11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7" name="Rectangle 11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18" name="Rectangle 11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19" name="Rectangle 11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0" name="Group 11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21" name="Rectangle 1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2" name="Rectangle 1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3" name="Rectangle 1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4" name="Rectangle 1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5" name="Rectangle 1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26" name="Group 12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27" name="Rectangle 1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8" name="Rectangle 1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29" name="Rectangle 1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0" name="Rectangle 1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1" name="Rectangle 1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32" name="Group 128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480" y="1248"/>
            <a:chExt cx="1097" cy="2200"/>
          </a:xfrm>
        </p:grpSpPr>
        <p:grpSp>
          <p:nvGrpSpPr>
            <p:cNvPr id="47233" name="Group 12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234" name="Rectangle 13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5" name="Rectangle 13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6" name="Rectangle 13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37" name="Rectangle 13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38" name="Rectangle 13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39" name="Group 13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240" name="Rectangle 13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1" name="Rectangle 13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2" name="Rectangle 13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3" name="Rectangle 13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4" name="Rectangle 14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245" name="Group 14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246" name="Rectangle 14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7" name="Rectangle 14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8" name="Rectangle 14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249" name="Rectangle 14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250" name="Rectangle 14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251" name="Group 147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53" y="1120"/>
            <a:chExt cx="1152" cy="2260"/>
          </a:xfrm>
        </p:grpSpPr>
        <p:sp>
          <p:nvSpPr>
            <p:cNvPr id="47252" name="Oval 148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3" name="Oval 149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4" name="Oval 150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5" name="Oval 151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6" name="Oval 152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7" name="Oval 153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47258" name="Oval 154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59" name="Oval 155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0" name="Oval 156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1" name="Oval 157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2" name="Oval 158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263" name="Oval 159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277" name="Group 173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152"/>
            <a:chExt cx="1120" cy="2208"/>
          </a:xfrm>
        </p:grpSpPr>
        <p:sp>
          <p:nvSpPr>
            <p:cNvPr id="47278" name="Line 174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79" name="Line 175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0" name="Line 176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1" name="Line 177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2" name="Line 178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3" name="Line 179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4" name="Line 180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5" name="Line 181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6" name="Line 182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7" name="Line 183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8" name="Line 184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89" name="Line 185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290" name="Group 186"/>
          <p:cNvGrpSpPr>
            <a:grpSpLocks/>
          </p:cNvGrpSpPr>
          <p:nvPr/>
        </p:nvGrpSpPr>
        <p:grpSpPr bwMode="auto">
          <a:xfrm>
            <a:off x="2387600" y="1676400"/>
            <a:ext cx="1206500" cy="2286000"/>
            <a:chOff x="2248" y="1144"/>
            <a:chExt cx="1104" cy="2216"/>
          </a:xfrm>
        </p:grpSpPr>
        <p:sp>
          <p:nvSpPr>
            <p:cNvPr id="47291" name="Line 187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2" name="Line 188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3" name="Line 189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4" name="Line 190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5" name="Line 191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6" name="Line 192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7" name="Line 193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98" name="Line 194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310" name="Group 206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1776" y="1872"/>
            <a:chExt cx="1144" cy="2256"/>
          </a:xfrm>
        </p:grpSpPr>
        <p:sp>
          <p:nvSpPr>
            <p:cNvPr id="47311" name="Oval 207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2" name="Oval 208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3" name="Oval 209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4" name="Oval 210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5" name="Oval 211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6" name="Oval 212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7" name="Oval 213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18" name="Oval 214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19" name="Group 215"/>
          <p:cNvGrpSpPr>
            <a:grpSpLocks/>
          </p:cNvGrpSpPr>
          <p:nvPr/>
        </p:nvGrpSpPr>
        <p:grpSpPr bwMode="auto">
          <a:xfrm>
            <a:off x="1244600" y="4267200"/>
            <a:ext cx="1219200" cy="2286000"/>
            <a:chOff x="480" y="1248"/>
            <a:chExt cx="1097" cy="2200"/>
          </a:xfrm>
        </p:grpSpPr>
        <p:grpSp>
          <p:nvGrpSpPr>
            <p:cNvPr id="47320" name="Group 21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47321" name="Rectangle 21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2" name="Rectangle 21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3" name="Rectangle 21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4" name="Rectangle 22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25" name="Rectangle 22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26" name="Group 22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47327" name="Rectangle 22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8" name="Rectangle 22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29" name="Rectangle 22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0" name="Rectangle 22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1" name="Rectangle 22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47332" name="Group 22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47333" name="Rectangle 22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4" name="Rectangle 23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5" name="Rectangle 23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7336" name="Rectangle 23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47337" name="Rectangle 23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47338" name="Group 234"/>
          <p:cNvGrpSpPr>
            <a:grpSpLocks/>
          </p:cNvGrpSpPr>
          <p:nvPr/>
        </p:nvGrpSpPr>
        <p:grpSpPr bwMode="auto">
          <a:xfrm>
            <a:off x="1231900" y="4267200"/>
            <a:ext cx="1219200" cy="2260600"/>
            <a:chOff x="1776" y="1872"/>
            <a:chExt cx="1144" cy="2256"/>
          </a:xfrm>
        </p:grpSpPr>
        <p:sp>
          <p:nvSpPr>
            <p:cNvPr id="47339" name="Oval 23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0" name="Oval 23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1" name="Oval 23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2" name="Oval 23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3" name="Oval 23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4" name="Oval 24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5" name="Oval 24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46" name="Oval 24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47347" name="Group 243"/>
          <p:cNvGrpSpPr>
            <a:grpSpLocks/>
          </p:cNvGrpSpPr>
          <p:nvPr/>
        </p:nvGrpSpPr>
        <p:grpSpPr bwMode="auto">
          <a:xfrm>
            <a:off x="1231900" y="4267200"/>
            <a:ext cx="1219200" cy="2298700"/>
            <a:chOff x="4032" y="1144"/>
            <a:chExt cx="1104" cy="2216"/>
          </a:xfrm>
        </p:grpSpPr>
        <p:sp>
          <p:nvSpPr>
            <p:cNvPr id="47348" name="Line 244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49" name="Line 245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0" name="Line 246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1" name="Line 247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2" name="Line 248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3" name="Line 249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4" name="Line 250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55" name="Arc 251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6" name="Arc 252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7357" name="Arc 253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7358" name="Line 254"/>
          <p:cNvSpPr>
            <a:spLocks noChangeShapeType="1"/>
          </p:cNvSpPr>
          <p:nvPr/>
        </p:nvSpPr>
        <p:spPr bwMode="auto">
          <a:xfrm>
            <a:off x="2590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359" name="Text Box 255"/>
          <p:cNvSpPr txBox="1">
            <a:spLocks noChangeArrowheads="1"/>
          </p:cNvSpPr>
          <p:nvPr/>
        </p:nvSpPr>
        <p:spPr bwMode="auto">
          <a:xfrm>
            <a:off x="2667000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47360" name="Text Box 256"/>
          <p:cNvSpPr txBox="1">
            <a:spLocks noChangeArrowheads="1"/>
          </p:cNvSpPr>
          <p:nvPr/>
        </p:nvSpPr>
        <p:spPr bwMode="auto">
          <a:xfrm>
            <a:off x="7620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1" name="Text Box 257"/>
          <p:cNvSpPr txBox="1">
            <a:spLocks noChangeArrowheads="1"/>
          </p:cNvSpPr>
          <p:nvPr/>
        </p:nvSpPr>
        <p:spPr bwMode="auto">
          <a:xfrm>
            <a:off x="2743200" y="3962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2" name="Text Box 258"/>
          <p:cNvSpPr txBox="1">
            <a:spLocks noChangeArrowheads="1"/>
          </p:cNvSpPr>
          <p:nvPr/>
        </p:nvSpPr>
        <p:spPr bwMode="auto">
          <a:xfrm>
            <a:off x="1524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3" name="Text Box 259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364" name="Text Box 260"/>
          <p:cNvSpPr txBox="1">
            <a:spLocks noChangeArrowheads="1"/>
          </p:cNvSpPr>
          <p:nvPr/>
        </p:nvSpPr>
        <p:spPr bwMode="auto">
          <a:xfrm>
            <a:off x="7620000" y="2286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1: Kẻ chữ H, U</a:t>
            </a:r>
          </a:p>
        </p:txBody>
      </p:sp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1371600" y="19050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3505200" y="2057400"/>
            <a:ext cx="0" cy="388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1981200" y="14620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3505200" y="38242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5105400" y="1905000"/>
            <a:ext cx="180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5778500" y="1524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>
            <a:off x="7239000" y="2057400"/>
            <a:ext cx="0" cy="3810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50" name="Text Box 82"/>
          <p:cNvSpPr txBox="1">
            <a:spLocks noChangeArrowheads="1"/>
          </p:cNvSpPr>
          <p:nvPr/>
        </p:nvSpPr>
        <p:spPr bwMode="auto">
          <a:xfrm>
            <a:off x="7239000" y="397668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sz="2000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7297" name="Group 129"/>
          <p:cNvGrpSpPr>
            <a:grpSpLocks/>
          </p:cNvGrpSpPr>
          <p:nvPr/>
        </p:nvGrpSpPr>
        <p:grpSpPr bwMode="auto">
          <a:xfrm>
            <a:off x="1295400" y="2133600"/>
            <a:ext cx="1893888" cy="3886200"/>
            <a:chOff x="480" y="1248"/>
            <a:chExt cx="1097" cy="2200"/>
          </a:xfrm>
        </p:grpSpPr>
        <p:grpSp>
          <p:nvGrpSpPr>
            <p:cNvPr id="7298" name="Group 13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299" name="Rectangle 13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0" name="Rectangle 13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1" name="Rectangle 13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2" name="Rectangle 13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3" name="Rectangle 13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04" name="Group 13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05" name="Rectangle 13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6" name="Rectangle 13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7" name="Rectangle 13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8" name="Rectangle 14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09" name="Rectangle 14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10" name="Group 14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11" name="Rectangle 14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2" name="Rectangle 14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3" name="Rectangle 14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4" name="Rectangle 14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5" name="Rectangle 14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316" name="Group 148"/>
          <p:cNvGrpSpPr>
            <a:grpSpLocks/>
          </p:cNvGrpSpPr>
          <p:nvPr/>
        </p:nvGrpSpPr>
        <p:grpSpPr bwMode="auto">
          <a:xfrm>
            <a:off x="5029200" y="2146300"/>
            <a:ext cx="1905000" cy="3797300"/>
            <a:chOff x="480" y="1248"/>
            <a:chExt cx="1097" cy="2200"/>
          </a:xfrm>
        </p:grpSpPr>
        <p:grpSp>
          <p:nvGrpSpPr>
            <p:cNvPr id="7317" name="Group 149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7318" name="Rectangle 15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19" name="Rectangle 15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0" name="Rectangle 15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1" name="Rectangle 15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2" name="Rectangle 15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3" name="Group 155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7324" name="Rectangle 15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5" name="Rectangle 15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6" name="Rectangle 15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7" name="Rectangle 15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28" name="Rectangle 16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7329" name="Group 161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7330" name="Rectangle 16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1" name="Rectangle 16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2" name="Rectangle 16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3" name="Rectangle 16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34" name="Rectangle 16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7335" name="Text Box 167"/>
          <p:cNvSpPr txBox="1">
            <a:spLocks noChangeArrowheads="1"/>
          </p:cNvSpPr>
          <p:nvPr/>
        </p:nvSpPr>
        <p:spPr bwMode="auto">
          <a:xfrm>
            <a:off x="228600" y="838200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latin typeface=".VnTime" pitchFamily="34" charset="0"/>
              </a:rPr>
              <a:t>Dïng 2 h×nh ch÷ nhËt cã chiÒu réng 3«, chiÒu dµi 5«</a:t>
            </a:r>
            <a:endParaRPr lang="vi-VN" altLang="vi-VN" sz="2800" b="1">
              <a:latin typeface=".VnTime" pitchFamily="34" charset="0"/>
            </a:endParaRPr>
          </a:p>
        </p:txBody>
      </p:sp>
      <p:grpSp>
        <p:nvGrpSpPr>
          <p:cNvPr id="7336" name="Group 168"/>
          <p:cNvGrpSpPr>
            <a:grpSpLocks/>
          </p:cNvGrpSpPr>
          <p:nvPr/>
        </p:nvGrpSpPr>
        <p:grpSpPr bwMode="auto">
          <a:xfrm>
            <a:off x="2286000" y="6248400"/>
            <a:ext cx="4343400" cy="609600"/>
            <a:chOff x="1440" y="3936"/>
            <a:chExt cx="2736" cy="384"/>
          </a:xfrm>
        </p:grpSpPr>
        <p:pic>
          <p:nvPicPr>
            <p:cNvPr id="7337" name="Picture 169" descr="eivyrul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8" name="Picture 170" descr="nature007.gif (6160 bytes)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39" name="Picture 171" descr="nature008.gif (6929 bytes)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0" name="Picture 172" descr="nature010.gif (4810 bytes)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41" name="Picture 173" descr="nature009.gif (5950 bytes)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825500" y="1447800"/>
            <a:ext cx="1676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>
            <a:off x="8128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0" name="Line 74"/>
          <p:cNvSpPr>
            <a:spLocks noChangeShapeType="1"/>
          </p:cNvSpPr>
          <p:nvPr/>
        </p:nvSpPr>
        <p:spPr bwMode="auto">
          <a:xfrm>
            <a:off x="25400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1" name="Line 75"/>
          <p:cNvSpPr>
            <a:spLocks noChangeShapeType="1"/>
          </p:cNvSpPr>
          <p:nvPr/>
        </p:nvSpPr>
        <p:spPr bwMode="auto">
          <a:xfrm>
            <a:off x="4702175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2" name="Line 76"/>
          <p:cNvSpPr>
            <a:spLocks noChangeShapeType="1"/>
          </p:cNvSpPr>
          <p:nvPr/>
        </p:nvSpPr>
        <p:spPr bwMode="auto">
          <a:xfrm>
            <a:off x="5295900" y="1143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1371600" y="990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3 ô</a:t>
            </a:r>
          </a:p>
        </p:txBody>
      </p:sp>
      <p:sp>
        <p:nvSpPr>
          <p:cNvPr id="14417" name="Text Box 81"/>
          <p:cNvSpPr txBox="1">
            <a:spLocks noChangeArrowheads="1"/>
          </p:cNvSpPr>
          <p:nvPr/>
        </p:nvSpPr>
        <p:spPr bwMode="auto">
          <a:xfrm>
            <a:off x="4800600" y="11572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1 ô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1371600" y="3186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4446" name="Group 110"/>
          <p:cNvGrpSpPr>
            <a:grpSpLocks/>
          </p:cNvGrpSpPr>
          <p:nvPr/>
        </p:nvGrpSpPr>
        <p:grpSpPr bwMode="auto">
          <a:xfrm>
            <a:off x="812800" y="1803400"/>
            <a:ext cx="1741488" cy="3492500"/>
            <a:chOff x="480" y="1248"/>
            <a:chExt cx="1097" cy="2200"/>
          </a:xfrm>
        </p:grpSpPr>
        <p:grpSp>
          <p:nvGrpSpPr>
            <p:cNvPr id="14433" name="Group 97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342" name="Rectangle 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5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346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347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34" name="Group 9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35" name="Rectangle 9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6" name="Rectangle 10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7" name="Rectangle 10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8" name="Rectangle 10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39" name="Rectangle 10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40" name="Group 10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41" name="Rectangle 10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2" name="Rectangle 10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3" name="Rectangle 10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44" name="Rectangle 10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45" name="Rectangle 10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447" name="Group 111"/>
          <p:cNvGrpSpPr>
            <a:grpSpLocks/>
          </p:cNvGrpSpPr>
          <p:nvPr/>
        </p:nvGrpSpPr>
        <p:grpSpPr bwMode="auto">
          <a:xfrm>
            <a:off x="3505200" y="1828800"/>
            <a:ext cx="1741488" cy="3492500"/>
            <a:chOff x="480" y="1248"/>
            <a:chExt cx="1097" cy="2200"/>
          </a:xfrm>
        </p:grpSpPr>
        <p:grpSp>
          <p:nvGrpSpPr>
            <p:cNvPr id="14448" name="Group 112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449" name="Rectangle 1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0" name="Rectangle 1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1" name="Rectangle 1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2" name="Rectangle 1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3" name="Rectangle 1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54" name="Group 118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455" name="Rectangle 11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6" name="Rectangle 12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7" name="Rectangle 12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8" name="Rectangle 12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59" name="Rectangle 12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460" name="Group 124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461" name="Rectangle 125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2" name="Rectangle 126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463" name="Rectangle 127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4" name="Rectangle 128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465" name="Rectangle 129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228600" y="5638800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Chấm các điểm đánh dấu hình chữ H, 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FF00"/>
                </a:solidFill>
                <a:latin typeface="Arial" charset="0"/>
              </a:rPr>
              <a:t>Kẻ chữ H, U theo các điểm đã đánh dấu.  </a:t>
            </a:r>
            <a:endParaRPr lang="vi-VN" altLang="vi-VN" sz="2800" b="1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14509" name="Group 173"/>
          <p:cNvGrpSpPr>
            <a:grpSpLocks/>
          </p:cNvGrpSpPr>
          <p:nvPr/>
        </p:nvGrpSpPr>
        <p:grpSpPr bwMode="auto">
          <a:xfrm>
            <a:off x="762000" y="1727200"/>
            <a:ext cx="1828800" cy="3587750"/>
            <a:chOff x="453" y="1120"/>
            <a:chExt cx="1152" cy="2260"/>
          </a:xfrm>
        </p:grpSpPr>
        <p:sp>
          <p:nvSpPr>
            <p:cNvPr id="14419" name="Oval 83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506" name="Text Box 170"/>
          <p:cNvSpPr txBox="1">
            <a:spLocks noChangeArrowheads="1"/>
          </p:cNvSpPr>
          <p:nvPr/>
        </p:nvSpPr>
        <p:spPr bwMode="auto">
          <a:xfrm>
            <a:off x="1447800" y="457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a)</a:t>
            </a:r>
            <a:endParaRPr lang="vi-VN" altLang="vi-VN">
              <a:latin typeface="Arial" charset="0"/>
            </a:endParaRPr>
          </a:p>
        </p:txBody>
      </p:sp>
      <p:sp>
        <p:nvSpPr>
          <p:cNvPr id="14507" name="Text Box 171"/>
          <p:cNvSpPr txBox="1">
            <a:spLocks noChangeArrowheads="1"/>
          </p:cNvSpPr>
          <p:nvPr/>
        </p:nvSpPr>
        <p:spPr bwMode="auto">
          <a:xfrm>
            <a:off x="7467600" y="685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c)</a:t>
            </a:r>
            <a:endParaRPr lang="vi-VN" altLang="vi-VN">
              <a:latin typeface="Arial" charset="0"/>
            </a:endParaRPr>
          </a:p>
        </p:txBody>
      </p:sp>
      <p:sp>
        <p:nvSpPr>
          <p:cNvPr id="14508" name="Text Box 172"/>
          <p:cNvSpPr txBox="1">
            <a:spLocks noChangeArrowheads="1"/>
          </p:cNvSpPr>
          <p:nvPr/>
        </p:nvSpPr>
        <p:spPr bwMode="auto">
          <a:xfrm>
            <a:off x="4191000" y="533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Arial" charset="0"/>
              </a:rPr>
              <a:t>b)</a:t>
            </a:r>
            <a:endParaRPr lang="vi-VN" altLang="vi-VN">
              <a:latin typeface="Arial" charset="0"/>
            </a:endParaRPr>
          </a:p>
        </p:txBody>
      </p:sp>
      <p:grpSp>
        <p:nvGrpSpPr>
          <p:cNvPr id="14525" name="Group 189"/>
          <p:cNvGrpSpPr>
            <a:grpSpLocks/>
          </p:cNvGrpSpPr>
          <p:nvPr/>
        </p:nvGrpSpPr>
        <p:grpSpPr bwMode="auto">
          <a:xfrm>
            <a:off x="4378325" y="1524000"/>
            <a:ext cx="0" cy="3886200"/>
            <a:chOff x="1872" y="1104"/>
            <a:chExt cx="0" cy="2448"/>
          </a:xfrm>
        </p:grpSpPr>
        <p:sp>
          <p:nvSpPr>
            <p:cNvPr id="14510" name="Line 1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1" name="Line 1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2" name="Line 1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3" name="Line 1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5" name="Line 17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6" name="Line 18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7" name="Line 18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8" name="Line 18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19" name="Line 18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0" name="Line 18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1" name="Line 18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2" name="Line 18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4" name="Line 18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0" name="Group 294"/>
          <p:cNvGrpSpPr>
            <a:grpSpLocks/>
          </p:cNvGrpSpPr>
          <p:nvPr/>
        </p:nvGrpSpPr>
        <p:grpSpPr bwMode="auto">
          <a:xfrm>
            <a:off x="812800" y="1803400"/>
            <a:ext cx="1778000" cy="3505200"/>
            <a:chOff x="480" y="1152"/>
            <a:chExt cx="1120" cy="2208"/>
          </a:xfrm>
        </p:grpSpPr>
        <p:sp>
          <p:nvSpPr>
            <p:cNvPr id="14526" name="Line 190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7" name="Line 191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8" name="Line 192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29" name="Line 193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0" name="Line 194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1" name="Line 195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2" name="Line 196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3" name="Line 197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4" name="Line 198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5" name="Line 199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6" name="Line 200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37" name="Line 201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543" name="Line 207"/>
          <p:cNvSpPr>
            <a:spLocks noChangeShapeType="1"/>
          </p:cNvSpPr>
          <p:nvPr/>
        </p:nvSpPr>
        <p:spPr bwMode="auto">
          <a:xfrm>
            <a:off x="55372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4" name="Text Box 208"/>
          <p:cNvSpPr txBox="1">
            <a:spLocks noChangeArrowheads="1"/>
          </p:cNvSpPr>
          <p:nvPr/>
        </p:nvSpPr>
        <p:spPr bwMode="auto">
          <a:xfrm>
            <a:off x="8648700" y="3276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14545" name="Line 209"/>
          <p:cNvSpPr>
            <a:spLocks noChangeShapeType="1"/>
          </p:cNvSpPr>
          <p:nvPr/>
        </p:nvSpPr>
        <p:spPr bwMode="auto">
          <a:xfrm>
            <a:off x="27813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46" name="Text Box 210"/>
          <p:cNvSpPr txBox="1">
            <a:spLocks noChangeArrowheads="1"/>
          </p:cNvSpPr>
          <p:nvPr/>
        </p:nvSpPr>
        <p:spPr bwMode="auto">
          <a:xfrm>
            <a:off x="2806700" y="35956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grpSp>
        <p:nvGrpSpPr>
          <p:cNvPr id="14574" name="Group 238"/>
          <p:cNvGrpSpPr>
            <a:grpSpLocks/>
          </p:cNvGrpSpPr>
          <p:nvPr/>
        </p:nvGrpSpPr>
        <p:grpSpPr bwMode="auto">
          <a:xfrm>
            <a:off x="3492500" y="1739900"/>
            <a:ext cx="1816100" cy="3581400"/>
            <a:chOff x="1776" y="1872"/>
            <a:chExt cx="1144" cy="2256"/>
          </a:xfrm>
        </p:grpSpPr>
        <p:sp>
          <p:nvSpPr>
            <p:cNvPr id="14490" name="Oval 15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578" name="Group 242"/>
          <p:cNvGrpSpPr>
            <a:grpSpLocks/>
          </p:cNvGrpSpPr>
          <p:nvPr/>
        </p:nvGrpSpPr>
        <p:grpSpPr bwMode="auto">
          <a:xfrm>
            <a:off x="3505200" y="1828800"/>
            <a:ext cx="1752600" cy="3517900"/>
            <a:chOff x="2248" y="1144"/>
            <a:chExt cx="1104" cy="2216"/>
          </a:xfrm>
        </p:grpSpPr>
        <p:sp>
          <p:nvSpPr>
            <p:cNvPr id="14548" name="Line 212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1" name="Line 225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3" name="Line 22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65" name="Line 229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3" name="Line 237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5" name="Line 239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6" name="Line 240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577" name="Line 241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631" name="Group 295"/>
          <p:cNvGrpSpPr>
            <a:grpSpLocks/>
          </p:cNvGrpSpPr>
          <p:nvPr/>
        </p:nvGrpSpPr>
        <p:grpSpPr bwMode="auto">
          <a:xfrm flipH="1">
            <a:off x="1681163" y="1447800"/>
            <a:ext cx="109537" cy="4216400"/>
            <a:chOff x="1872" y="1104"/>
            <a:chExt cx="0" cy="2448"/>
          </a:xfrm>
        </p:grpSpPr>
        <p:sp>
          <p:nvSpPr>
            <p:cNvPr id="14632" name="Line 296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3" name="Line 297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4" name="Line 298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5" name="Line 299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6" name="Line 300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7" name="Line 301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8" name="Line 302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39" name="Line 303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0" name="Line 304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1" name="Line 305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2" name="Line 306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3" name="Line 307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644" name="Line 308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54" name="Group 418"/>
          <p:cNvGrpSpPr>
            <a:grpSpLocks/>
          </p:cNvGrpSpPr>
          <p:nvPr/>
        </p:nvGrpSpPr>
        <p:grpSpPr bwMode="auto">
          <a:xfrm>
            <a:off x="4368800" y="1524000"/>
            <a:ext cx="0" cy="3886200"/>
            <a:chOff x="1872" y="1104"/>
            <a:chExt cx="0" cy="2448"/>
          </a:xfrm>
        </p:grpSpPr>
        <p:sp>
          <p:nvSpPr>
            <p:cNvPr id="14755" name="Line 419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6" name="Line 420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7" name="Line 421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8" name="Line 422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59" name="Line 423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0" name="Line 424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1" name="Line 425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2" name="Line 426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3" name="Line 427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4" name="Line 428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5" name="Line 429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6" name="Line 430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767" name="Line 431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781" name="Group 445"/>
          <p:cNvGrpSpPr>
            <a:grpSpLocks/>
          </p:cNvGrpSpPr>
          <p:nvPr/>
        </p:nvGrpSpPr>
        <p:grpSpPr bwMode="auto">
          <a:xfrm>
            <a:off x="6705600" y="1752600"/>
            <a:ext cx="1741488" cy="3492500"/>
            <a:chOff x="480" y="1248"/>
            <a:chExt cx="1097" cy="2200"/>
          </a:xfrm>
        </p:grpSpPr>
        <p:grpSp>
          <p:nvGrpSpPr>
            <p:cNvPr id="14782" name="Group 446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14783" name="Rectangle 44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4" name="Rectangle 44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5" name="Rectangle 44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6" name="Rectangle 45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87" name="Rectangle 45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88" name="Group 452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14789" name="Rectangle 45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0" name="Rectangle 45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1" name="Rectangle 45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2" name="Rectangle 45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3" name="Rectangle 45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4794" name="Group 458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14795" name="Rectangle 459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6" name="Rectangle 460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14797" name="Rectangle 461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8" name="Rectangle 462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799" name="Rectangle 463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14800" name="Group 464"/>
          <p:cNvGrpSpPr>
            <a:grpSpLocks/>
          </p:cNvGrpSpPr>
          <p:nvPr/>
        </p:nvGrpSpPr>
        <p:grpSpPr bwMode="auto">
          <a:xfrm>
            <a:off x="6667500" y="1714500"/>
            <a:ext cx="1816100" cy="3581400"/>
            <a:chOff x="1776" y="1872"/>
            <a:chExt cx="1144" cy="2256"/>
          </a:xfrm>
        </p:grpSpPr>
        <p:sp>
          <p:nvSpPr>
            <p:cNvPr id="14801" name="Oval 465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2" name="Oval 466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3" name="Oval 467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4" name="Oval 468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5" name="Oval 469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6" name="Oval 470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7" name="Oval 471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08" name="Oval 472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809" name="Group 473"/>
          <p:cNvGrpSpPr>
            <a:grpSpLocks/>
          </p:cNvGrpSpPr>
          <p:nvPr/>
        </p:nvGrpSpPr>
        <p:grpSpPr bwMode="auto">
          <a:xfrm>
            <a:off x="7569200" y="1562100"/>
            <a:ext cx="0" cy="3886200"/>
            <a:chOff x="1872" y="1104"/>
            <a:chExt cx="0" cy="2448"/>
          </a:xfrm>
        </p:grpSpPr>
        <p:sp>
          <p:nvSpPr>
            <p:cNvPr id="14810" name="Line 474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1" name="Line 475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2" name="Line 476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3" name="Line 477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4" name="Line 478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5" name="Line 479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6" name="Line 480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7" name="Line 481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8" name="Line 482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19" name="Line 483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0" name="Line 484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1" name="Line 485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22" name="Line 486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837" name="Group 501"/>
          <p:cNvGrpSpPr>
            <a:grpSpLocks/>
          </p:cNvGrpSpPr>
          <p:nvPr/>
        </p:nvGrpSpPr>
        <p:grpSpPr bwMode="auto">
          <a:xfrm>
            <a:off x="6705600" y="1752600"/>
            <a:ext cx="1752600" cy="3517900"/>
            <a:chOff x="4032" y="1144"/>
            <a:chExt cx="1104" cy="2216"/>
          </a:xfrm>
        </p:grpSpPr>
        <p:sp>
          <p:nvSpPr>
            <p:cNvPr id="14838" name="Line 502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39" name="Line 503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0" name="Line 504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1" name="Line 505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2" name="Line 506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3" name="Line 507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4" name="Line 508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845" name="Arc 509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6" name="Arc 510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847" name="Arc 511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848" name="Line 512"/>
          <p:cNvSpPr>
            <a:spLocks noChangeShapeType="1"/>
          </p:cNvSpPr>
          <p:nvPr/>
        </p:nvSpPr>
        <p:spPr bwMode="auto">
          <a:xfrm>
            <a:off x="8610600" y="1828800"/>
            <a:ext cx="0" cy="34290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849" name="Text Box 513"/>
          <p:cNvSpPr txBox="1">
            <a:spLocks noChangeArrowheads="1"/>
          </p:cNvSpPr>
          <p:nvPr/>
        </p:nvSpPr>
        <p:spPr bwMode="auto">
          <a:xfrm>
            <a:off x="5562600" y="3276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48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71" name="Group 39"/>
          <p:cNvGrpSpPr>
            <a:grpSpLocks/>
          </p:cNvGrpSpPr>
          <p:nvPr/>
        </p:nvGrpSpPr>
        <p:grpSpPr bwMode="auto">
          <a:xfrm>
            <a:off x="5664200" y="1981200"/>
            <a:ext cx="889000" cy="3498850"/>
            <a:chOff x="3376" y="1248"/>
            <a:chExt cx="560" cy="2204"/>
          </a:xfrm>
        </p:grpSpPr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18445" name="Rectangle 1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6" name="Rectangle 1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7" name="Rectangle 1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8" name="Rectangle 1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9" name="Rectangle 1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2057400" y="5867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943600" y="5867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b)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18472" name="Group 40"/>
          <p:cNvGrpSpPr>
            <a:grpSpLocks/>
          </p:cNvGrpSpPr>
          <p:nvPr/>
        </p:nvGrpSpPr>
        <p:grpSpPr bwMode="auto">
          <a:xfrm>
            <a:off x="6553200" y="1295400"/>
            <a:ext cx="76200" cy="4648200"/>
            <a:chOff x="1872" y="1104"/>
            <a:chExt cx="0" cy="2448"/>
          </a:xfrm>
        </p:grpSpPr>
        <p:sp>
          <p:nvSpPr>
            <p:cNvPr id="18473" name="Line 4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4" name="Line 4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5" name="Line 4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6" name="Line 4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79" name="Line 4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0" name="Line 4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1" name="Line 4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2" name="Line 5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3" name="Line 5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4" name="Line 5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5" name="Line 5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486" name="Group 54"/>
          <p:cNvGrpSpPr>
            <a:grpSpLocks/>
          </p:cNvGrpSpPr>
          <p:nvPr/>
        </p:nvGrpSpPr>
        <p:grpSpPr bwMode="auto">
          <a:xfrm>
            <a:off x="2717800" y="1447800"/>
            <a:ext cx="74613" cy="4876800"/>
            <a:chOff x="1872" y="1104"/>
            <a:chExt cx="0" cy="2448"/>
          </a:xfrm>
        </p:grpSpPr>
        <p:sp>
          <p:nvSpPr>
            <p:cNvPr id="18487" name="Line 55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8" name="Line 56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2" name="Line 60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3" name="Line 61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4" name="Line 62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5" name="Line 63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6" name="Line 64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7" name="Line 65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8" name="Line 66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99" name="Line 67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516" name="Group 84"/>
          <p:cNvGrpSpPr>
            <a:grpSpLocks/>
          </p:cNvGrpSpPr>
          <p:nvPr/>
        </p:nvGrpSpPr>
        <p:grpSpPr bwMode="auto">
          <a:xfrm>
            <a:off x="1828800" y="2057400"/>
            <a:ext cx="868363" cy="3492500"/>
            <a:chOff x="1152" y="1296"/>
            <a:chExt cx="547" cy="2200"/>
          </a:xfrm>
        </p:grpSpPr>
        <p:grpSp>
          <p:nvGrpSpPr>
            <p:cNvPr id="18438" name="Group 6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18439" name="Rectangle 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1" name="Rectangle 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2" name="Rectangle 1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443" name="Rectangle 1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381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8501" name="Rectangle 6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latin typeface="Arial" charset="0"/>
                </a:rPr>
                <a:t>  </a:t>
              </a:r>
              <a:endParaRPr lang="vi-VN" altLang="vi-VN">
                <a:latin typeface="Arial" charset="0"/>
              </a:endParaRPr>
            </a:p>
          </p:txBody>
        </p:sp>
      </p:grpSp>
      <p:sp>
        <p:nvSpPr>
          <p:cNvPr id="18518" name="Rectangle 8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vi-VN" altLang="vi-VN" u="sng">
                <a:solidFill>
                  <a:schemeClr val="tx1"/>
                </a:solidFill>
              </a:rPr>
              <a:t>Bước </a:t>
            </a:r>
            <a:r>
              <a:rPr lang="en-US" altLang="vi-VN" u="sng">
                <a:solidFill>
                  <a:schemeClr val="tx1"/>
                </a:solidFill>
              </a:rPr>
              <a:t>2</a:t>
            </a:r>
            <a:r>
              <a:rPr lang="vi-VN" altLang="vi-VN" u="sng">
                <a:solidFill>
                  <a:schemeClr val="tx1"/>
                </a:solidFill>
              </a:rPr>
              <a:t>: </a:t>
            </a:r>
            <a:r>
              <a:rPr lang="en-US" altLang="vi-VN" u="sng">
                <a:solidFill>
                  <a:schemeClr val="tx1"/>
                </a:solidFill>
              </a:rPr>
              <a:t>C</a:t>
            </a:r>
            <a:r>
              <a:rPr lang="vi-VN" altLang="vi-VN" u="sng">
                <a:solidFill>
                  <a:schemeClr val="tx1"/>
                </a:solidFill>
              </a:rPr>
              <a:t>ắt</a:t>
            </a:r>
            <a:r>
              <a:rPr lang="en-US" altLang="vi-VN" u="sng">
                <a:solidFill>
                  <a:schemeClr val="tx1"/>
                </a:solidFill>
              </a:rPr>
              <a:t> ch</a:t>
            </a:r>
            <a:r>
              <a:rPr lang="vi-VN" altLang="vi-VN" u="sng">
                <a:solidFill>
                  <a:schemeClr val="tx1"/>
                </a:solidFill>
              </a:rPr>
              <a:t>ữ H, U</a:t>
            </a:r>
          </a:p>
        </p:txBody>
      </p:sp>
      <p:grpSp>
        <p:nvGrpSpPr>
          <p:cNvPr id="18519" name="Group 87"/>
          <p:cNvGrpSpPr>
            <a:grpSpLocks/>
          </p:cNvGrpSpPr>
          <p:nvPr/>
        </p:nvGrpSpPr>
        <p:grpSpPr bwMode="auto">
          <a:xfrm>
            <a:off x="2425700" y="2057400"/>
            <a:ext cx="279400" cy="3497263"/>
            <a:chOff x="2080" y="1296"/>
            <a:chExt cx="176" cy="2203"/>
          </a:xfrm>
        </p:grpSpPr>
        <p:sp>
          <p:nvSpPr>
            <p:cNvPr id="18520" name="Rectangle 88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1" name="Rectangle 89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2" name="Rectangle 90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3" name="Rectangle 91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8524" name="Group 92"/>
          <p:cNvGrpSpPr>
            <a:grpSpLocks/>
          </p:cNvGrpSpPr>
          <p:nvPr/>
        </p:nvGrpSpPr>
        <p:grpSpPr bwMode="auto">
          <a:xfrm>
            <a:off x="6248400" y="1981200"/>
            <a:ext cx="304800" cy="2794000"/>
            <a:chOff x="3744" y="1296"/>
            <a:chExt cx="192" cy="1760"/>
          </a:xfrm>
        </p:grpSpPr>
        <p:sp>
          <p:nvSpPr>
            <p:cNvPr id="18525" name="Rectangle 93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6" name="Rectangle 94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7" name="Rectangle 95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28" name="Rectangle 96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8542" name="AutoShape 110"/>
          <p:cNvSpPr>
            <a:spLocks noChangeArrowheads="1"/>
          </p:cNvSpPr>
          <p:nvPr/>
        </p:nvSpPr>
        <p:spPr bwMode="auto">
          <a:xfrm>
            <a:off x="5676900" y="4800600"/>
            <a:ext cx="533400" cy="685800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46" name="Arc 114"/>
          <p:cNvSpPr>
            <a:spLocks/>
          </p:cNvSpPr>
          <p:nvPr/>
        </p:nvSpPr>
        <p:spPr bwMode="auto">
          <a:xfrm rot="16822550" flipH="1">
            <a:off x="5676900" y="4762500"/>
            <a:ext cx="609600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8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8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vi-VN"/>
              <a:t>                          </a:t>
            </a:r>
            <a:r>
              <a:rPr lang="en-US" altLang="vi-VN" sz="4400" b="1" u="sng"/>
              <a:t>Bước 3: Dán chữ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1143000" y="14478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35863" name="Group 23"/>
          <p:cNvGrpSpPr>
            <a:grpSpLocks/>
          </p:cNvGrpSpPr>
          <p:nvPr/>
        </p:nvGrpSpPr>
        <p:grpSpPr bwMode="auto">
          <a:xfrm>
            <a:off x="2514600" y="2057400"/>
            <a:ext cx="1752600" cy="3505200"/>
            <a:chOff x="1104" y="1152"/>
            <a:chExt cx="1104" cy="2208"/>
          </a:xfrm>
        </p:grpSpPr>
        <p:sp>
          <p:nvSpPr>
            <p:cNvPr id="35864" name="Rectangle 24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5" name="Rectangle 25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6" name="Rectangle 26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5867" name="Group 27"/>
          <p:cNvGrpSpPr>
            <a:grpSpLocks/>
          </p:cNvGrpSpPr>
          <p:nvPr/>
        </p:nvGrpSpPr>
        <p:grpSpPr bwMode="auto">
          <a:xfrm>
            <a:off x="5105400" y="2057400"/>
            <a:ext cx="1752600" cy="3505200"/>
            <a:chOff x="3168" y="1152"/>
            <a:chExt cx="1104" cy="2208"/>
          </a:xfrm>
        </p:grpSpPr>
        <p:sp>
          <p:nvSpPr>
            <p:cNvPr id="35868" name="Arc 28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69" name="Arc 29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0" name="Rectangle 30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1" name="Rectangle 31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872" name="Rectangle 32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1371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639 0.00185 C -0.22257 0.00023 -0.06858 -0.00116 -0.00694 -0.00186 " pathEditMode="relative" ptsTypes="aA">
                                      <p:cBhvr>
                                        <p:cTn id="6" dur="2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917 -0.16111 C -0.16771 -0.10046 -0.10625 -0.03981 -0.06806 -0.01296 C -0.02986 0.01389 -0.01129 -0.00208 4.44444E-6 -4.81481E-6 " pathEditMode="relative" ptsTypes="aaA">
                                      <p:cBhvr>
                                        <p:cTn id="10" dur="2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49 -0.27779 C 0.14548 -0.24816 0.10347 -0.21853 0.07222 -0.17223 C 0.04097 -0.12594 0.02048 -0.06297 -7.77778E-6 -5.18519E-6 " pathEditMode="relative" ptsTypes="aaA">
                                      <p:cBhvr>
                                        <p:cTn id="14" dur="2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66800" y="1371600"/>
            <a:ext cx="7162800" cy="4572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1371600" y="5562600"/>
            <a:ext cx="6858000" cy="0"/>
          </a:xfrm>
          <a:prstGeom prst="lin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2590800" y="2179638"/>
            <a:ext cx="4191000" cy="3382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H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762000" y="76200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1: Kẻ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 flipV="1">
            <a:off x="3810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 flipH="1">
            <a:off x="2590800" y="1143000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latin typeface="Arial" charset="0"/>
              </a:rPr>
              <a:t>3 ô</a:t>
            </a: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V="1">
            <a:off x="2438400" y="15240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6637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3733800" y="16002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6764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886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562600" y="762000"/>
            <a:ext cx="2397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2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C¾t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53260" name="Group 12"/>
          <p:cNvGrpSpPr>
            <a:grpSpLocks/>
          </p:cNvGrpSpPr>
          <p:nvPr/>
        </p:nvGrpSpPr>
        <p:grpSpPr bwMode="auto">
          <a:xfrm>
            <a:off x="5638800" y="1219200"/>
            <a:ext cx="525463" cy="2514600"/>
            <a:chOff x="1152" y="1296"/>
            <a:chExt cx="547" cy="2200"/>
          </a:xfrm>
        </p:grpSpPr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1152" y="1296"/>
              <a:ext cx="368" cy="2200"/>
              <a:chOff x="480" y="1248"/>
              <a:chExt cx="368" cy="2200"/>
            </a:xfrm>
          </p:grpSpPr>
          <p:sp>
            <p:nvSpPr>
              <p:cNvPr id="53262" name="Rectangle 1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3" name="Rectangle 1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4" name="Rectangle 1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5" name="Rectangle 1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66" name="Rectangle 1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67" name="Rectangle 19"/>
            <p:cNvSpPr>
              <a:spLocks noChangeArrowheads="1"/>
            </p:cNvSpPr>
            <p:nvPr/>
          </p:nvSpPr>
          <p:spPr bwMode="auto">
            <a:xfrm>
              <a:off x="1523" y="2174"/>
              <a:ext cx="176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>
                  <a:solidFill>
                    <a:srgbClr val="000000"/>
                  </a:solidFill>
                  <a:latin typeface="Arial" charset="0"/>
                </a:rPr>
                <a:t>  </a:t>
              </a:r>
              <a:endParaRPr lang="vi-VN" altLang="vi-VN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53268" name="Group 20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53269" name="Rectangle 21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0" name="Rectangle 22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1" name="Rectangle 23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2" name="Rectangle 24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3" name="Group 25"/>
          <p:cNvGrpSpPr>
            <a:grpSpLocks/>
          </p:cNvGrpSpPr>
          <p:nvPr/>
        </p:nvGrpSpPr>
        <p:grpSpPr bwMode="auto">
          <a:xfrm>
            <a:off x="5994400" y="1219200"/>
            <a:ext cx="215900" cy="2514600"/>
            <a:chOff x="2080" y="1296"/>
            <a:chExt cx="176" cy="2203"/>
          </a:xfrm>
        </p:grpSpPr>
        <p:sp>
          <p:nvSpPr>
            <p:cNvPr id="53274" name="Rectangle 26"/>
            <p:cNvSpPr>
              <a:spLocks noChangeArrowheads="1"/>
            </p:cNvSpPr>
            <p:nvPr/>
          </p:nvSpPr>
          <p:spPr bwMode="auto">
            <a:xfrm>
              <a:off x="2080" y="172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5" name="Rectangle 27"/>
            <p:cNvSpPr>
              <a:spLocks noChangeArrowheads="1"/>
            </p:cNvSpPr>
            <p:nvPr/>
          </p:nvSpPr>
          <p:spPr bwMode="auto">
            <a:xfrm>
              <a:off x="2080" y="2618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6" name="Rectangle 28"/>
            <p:cNvSpPr>
              <a:spLocks noChangeArrowheads="1"/>
            </p:cNvSpPr>
            <p:nvPr/>
          </p:nvSpPr>
          <p:spPr bwMode="auto">
            <a:xfrm>
              <a:off x="2080" y="1296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77" name="Rectangle 29"/>
            <p:cNvSpPr>
              <a:spLocks noChangeArrowheads="1"/>
            </p:cNvSpPr>
            <p:nvPr/>
          </p:nvSpPr>
          <p:spPr bwMode="auto">
            <a:xfrm>
              <a:off x="2080" y="3059"/>
              <a:ext cx="176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278" name="Group 30"/>
          <p:cNvGrpSpPr>
            <a:grpSpLocks/>
          </p:cNvGrpSpPr>
          <p:nvPr/>
        </p:nvGrpSpPr>
        <p:grpSpPr bwMode="auto">
          <a:xfrm>
            <a:off x="6210300" y="863600"/>
            <a:ext cx="76200" cy="3048000"/>
            <a:chOff x="1872" y="1104"/>
            <a:chExt cx="0" cy="2448"/>
          </a:xfrm>
        </p:grpSpPr>
        <p:sp>
          <p:nvSpPr>
            <p:cNvPr id="53279" name="Line 31"/>
            <p:cNvSpPr>
              <a:spLocks noChangeShapeType="1"/>
            </p:cNvSpPr>
            <p:nvPr/>
          </p:nvSpPr>
          <p:spPr bwMode="auto">
            <a:xfrm>
              <a:off x="1872" y="11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0" name="Line 32"/>
            <p:cNvSpPr>
              <a:spLocks noChangeShapeType="1"/>
            </p:cNvSpPr>
            <p:nvPr/>
          </p:nvSpPr>
          <p:spPr bwMode="auto">
            <a:xfrm>
              <a:off x="1872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1" name="Line 33"/>
            <p:cNvSpPr>
              <a:spLocks noChangeShapeType="1"/>
            </p:cNvSpPr>
            <p:nvPr/>
          </p:nvSpPr>
          <p:spPr bwMode="auto">
            <a:xfrm>
              <a:off x="1872" y="168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2" name="Line 34"/>
            <p:cNvSpPr>
              <a:spLocks noChangeShapeType="1"/>
            </p:cNvSpPr>
            <p:nvPr/>
          </p:nvSpPr>
          <p:spPr bwMode="auto">
            <a:xfrm>
              <a:off x="1872" y="28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3" name="Line 35"/>
            <p:cNvSpPr>
              <a:spLocks noChangeShapeType="1"/>
            </p:cNvSpPr>
            <p:nvPr/>
          </p:nvSpPr>
          <p:spPr bwMode="auto">
            <a:xfrm>
              <a:off x="1872" y="187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4" name="Line 36"/>
            <p:cNvSpPr>
              <a:spLocks noChangeShapeType="1"/>
            </p:cNvSpPr>
            <p:nvPr/>
          </p:nvSpPr>
          <p:spPr bwMode="auto">
            <a:xfrm>
              <a:off x="1872" y="206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5" name="Line 37"/>
            <p:cNvSpPr>
              <a:spLocks noChangeShapeType="1"/>
            </p:cNvSpPr>
            <p:nvPr/>
          </p:nvSpPr>
          <p:spPr bwMode="auto">
            <a:xfrm>
              <a:off x="1872" y="225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6" name="Line 38"/>
            <p:cNvSpPr>
              <a:spLocks noChangeShapeType="1"/>
            </p:cNvSpPr>
            <p:nvPr/>
          </p:nvSpPr>
          <p:spPr bwMode="auto">
            <a:xfrm>
              <a:off x="1872" y="244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7" name="Line 39"/>
            <p:cNvSpPr>
              <a:spLocks noChangeShapeType="1"/>
            </p:cNvSpPr>
            <p:nvPr/>
          </p:nvSpPr>
          <p:spPr bwMode="auto">
            <a:xfrm>
              <a:off x="1872" y="264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8" name="Line 40"/>
            <p:cNvSpPr>
              <a:spLocks noChangeShapeType="1"/>
            </p:cNvSpPr>
            <p:nvPr/>
          </p:nvSpPr>
          <p:spPr bwMode="auto">
            <a:xfrm>
              <a:off x="1872" y="302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9" name="Line 41"/>
            <p:cNvSpPr>
              <a:spLocks noChangeShapeType="1"/>
            </p:cNvSpPr>
            <p:nvPr/>
          </p:nvSpPr>
          <p:spPr bwMode="auto">
            <a:xfrm>
              <a:off x="1872" y="321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0" name="Line 42"/>
            <p:cNvSpPr>
              <a:spLocks noChangeShapeType="1"/>
            </p:cNvSpPr>
            <p:nvPr/>
          </p:nvSpPr>
          <p:spPr bwMode="auto">
            <a:xfrm>
              <a:off x="1872" y="340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1" name="Line 43"/>
            <p:cNvSpPr>
              <a:spLocks noChangeShapeType="1"/>
            </p:cNvSpPr>
            <p:nvPr/>
          </p:nvSpPr>
          <p:spPr bwMode="auto">
            <a:xfrm>
              <a:off x="1872" y="1296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292" name="Group 44"/>
          <p:cNvGrpSpPr>
            <a:grpSpLocks/>
          </p:cNvGrpSpPr>
          <p:nvPr/>
        </p:nvGrpSpPr>
        <p:grpSpPr bwMode="auto">
          <a:xfrm>
            <a:off x="7010400" y="1219200"/>
            <a:ext cx="533400" cy="2514600"/>
            <a:chOff x="3376" y="1248"/>
            <a:chExt cx="560" cy="2204"/>
          </a:xfrm>
        </p:grpSpPr>
        <p:grpSp>
          <p:nvGrpSpPr>
            <p:cNvPr id="53293" name="Group 45"/>
            <p:cNvGrpSpPr>
              <a:grpSpLocks/>
            </p:cNvGrpSpPr>
            <p:nvPr/>
          </p:nvGrpSpPr>
          <p:grpSpPr bwMode="auto">
            <a:xfrm>
              <a:off x="3376" y="1248"/>
              <a:ext cx="368" cy="2200"/>
              <a:chOff x="480" y="1248"/>
              <a:chExt cx="368" cy="2200"/>
            </a:xfrm>
          </p:grpSpPr>
          <p:sp>
            <p:nvSpPr>
              <p:cNvPr id="53294" name="Rectangle 4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5" name="Rectangle 4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6" name="Rectangle 4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7" name="Rectangle 4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298" name="Rectangle 5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DE5A1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53299" name="Rectangle 51"/>
            <p:cNvSpPr>
              <a:spLocks noChangeArrowheads="1"/>
            </p:cNvSpPr>
            <p:nvPr/>
          </p:nvSpPr>
          <p:spPr bwMode="auto">
            <a:xfrm>
              <a:off x="3744" y="3012"/>
              <a:ext cx="192" cy="440"/>
            </a:xfrm>
            <a:prstGeom prst="rect">
              <a:avLst/>
            </a:prstGeom>
            <a:solidFill>
              <a:srgbClr val="FDE5A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00" name="Arc 52"/>
          <p:cNvSpPr>
            <a:spLocks/>
          </p:cNvSpPr>
          <p:nvPr/>
        </p:nvSpPr>
        <p:spPr bwMode="auto">
          <a:xfrm rot="16362877" flipH="1">
            <a:off x="6942931" y="3267869"/>
            <a:ext cx="490538" cy="355600"/>
          </a:xfrm>
          <a:custGeom>
            <a:avLst/>
            <a:gdLst>
              <a:gd name="G0" fmla="+- 3171 0 0"/>
              <a:gd name="G1" fmla="+- 21600 0 0"/>
              <a:gd name="G2" fmla="+- 21600 0 0"/>
              <a:gd name="T0" fmla="*/ 0 w 24771"/>
              <a:gd name="T1" fmla="*/ 234 h 25144"/>
              <a:gd name="T2" fmla="*/ 24478 w 24771"/>
              <a:gd name="T3" fmla="*/ 25144 h 25144"/>
              <a:gd name="T4" fmla="*/ 3171 w 24771"/>
              <a:gd name="T5" fmla="*/ 21600 h 25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771" h="25144" fill="none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</a:path>
              <a:path w="24771" h="25144" stroke="0" extrusionOk="0">
                <a:moveTo>
                  <a:pt x="0" y="234"/>
                </a:moveTo>
                <a:cubicBezTo>
                  <a:pt x="1049" y="78"/>
                  <a:pt x="2109" y="-1"/>
                  <a:pt x="3171" y="0"/>
                </a:cubicBezTo>
                <a:cubicBezTo>
                  <a:pt x="15100" y="0"/>
                  <a:pt x="24771" y="9670"/>
                  <a:pt x="24771" y="21600"/>
                </a:cubicBezTo>
                <a:cubicBezTo>
                  <a:pt x="24771" y="22787"/>
                  <a:pt x="24673" y="23972"/>
                  <a:pt x="24478" y="25144"/>
                </a:cubicBezTo>
                <a:lnTo>
                  <a:pt x="3171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53301" name="Group 53"/>
          <p:cNvGrpSpPr>
            <a:grpSpLocks/>
          </p:cNvGrpSpPr>
          <p:nvPr/>
        </p:nvGrpSpPr>
        <p:grpSpPr bwMode="auto">
          <a:xfrm>
            <a:off x="7353300" y="1219200"/>
            <a:ext cx="203200" cy="1993900"/>
            <a:chOff x="3744" y="1296"/>
            <a:chExt cx="192" cy="1760"/>
          </a:xfrm>
        </p:grpSpPr>
        <p:sp>
          <p:nvSpPr>
            <p:cNvPr id="53302" name="Rectangle 54"/>
            <p:cNvSpPr>
              <a:spLocks noChangeArrowheads="1"/>
            </p:cNvSpPr>
            <p:nvPr/>
          </p:nvSpPr>
          <p:spPr bwMode="auto">
            <a:xfrm>
              <a:off x="3744" y="129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3" name="Rectangle 55"/>
            <p:cNvSpPr>
              <a:spLocks noChangeArrowheads="1"/>
            </p:cNvSpPr>
            <p:nvPr/>
          </p:nvSpPr>
          <p:spPr bwMode="auto">
            <a:xfrm>
              <a:off x="3744" y="261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4" name="Rectangle 56"/>
            <p:cNvSpPr>
              <a:spLocks noChangeArrowheads="1"/>
            </p:cNvSpPr>
            <p:nvPr/>
          </p:nvSpPr>
          <p:spPr bwMode="auto">
            <a:xfrm>
              <a:off x="3744" y="217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5" name="Rectangle 57"/>
            <p:cNvSpPr>
              <a:spLocks noChangeArrowheads="1"/>
            </p:cNvSpPr>
            <p:nvPr/>
          </p:nvSpPr>
          <p:spPr bwMode="auto">
            <a:xfrm>
              <a:off x="3744" y="1736"/>
              <a:ext cx="192" cy="440"/>
            </a:xfrm>
            <a:prstGeom prst="rect">
              <a:avLst/>
            </a:prstGeom>
            <a:solidFill>
              <a:srgbClr val="FF99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06" name="Group 58"/>
          <p:cNvGrpSpPr>
            <a:grpSpLocks/>
          </p:cNvGrpSpPr>
          <p:nvPr/>
        </p:nvGrpSpPr>
        <p:grpSpPr bwMode="auto">
          <a:xfrm>
            <a:off x="3962400" y="4495800"/>
            <a:ext cx="1143000" cy="2286000"/>
            <a:chOff x="1104" y="1152"/>
            <a:chExt cx="1104" cy="2208"/>
          </a:xfrm>
        </p:grpSpPr>
        <p:sp>
          <p:nvSpPr>
            <p:cNvPr id="53307" name="Rectangle 59"/>
            <p:cNvSpPr>
              <a:spLocks noChangeArrowheads="1"/>
            </p:cNvSpPr>
            <p:nvPr/>
          </p:nvSpPr>
          <p:spPr bwMode="auto">
            <a:xfrm>
              <a:off x="110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8" name="Rectangle 60"/>
            <p:cNvSpPr>
              <a:spLocks noChangeArrowheads="1"/>
            </p:cNvSpPr>
            <p:nvPr/>
          </p:nvSpPr>
          <p:spPr bwMode="auto">
            <a:xfrm>
              <a:off x="1824" y="1152"/>
              <a:ext cx="384" cy="22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09" name="Rectangle 61"/>
            <p:cNvSpPr>
              <a:spLocks noChangeArrowheads="1"/>
            </p:cNvSpPr>
            <p:nvPr/>
          </p:nvSpPr>
          <p:spPr bwMode="auto">
            <a:xfrm>
              <a:off x="1344" y="2016"/>
              <a:ext cx="672" cy="4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10" name="Group 62"/>
          <p:cNvGrpSpPr>
            <a:grpSpLocks/>
          </p:cNvGrpSpPr>
          <p:nvPr/>
        </p:nvGrpSpPr>
        <p:grpSpPr bwMode="auto">
          <a:xfrm>
            <a:off x="6057900" y="4495800"/>
            <a:ext cx="1143000" cy="2286000"/>
            <a:chOff x="3168" y="1152"/>
            <a:chExt cx="1104" cy="2208"/>
          </a:xfrm>
        </p:grpSpPr>
        <p:sp>
          <p:nvSpPr>
            <p:cNvPr id="53311" name="Arc 63"/>
            <p:cNvSpPr>
              <a:spLocks/>
            </p:cNvSpPr>
            <p:nvPr/>
          </p:nvSpPr>
          <p:spPr bwMode="auto">
            <a:xfrm flipH="1" flipV="1">
              <a:off x="3168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2" name="Arc 64"/>
            <p:cNvSpPr>
              <a:spLocks/>
            </p:cNvSpPr>
            <p:nvPr/>
          </p:nvSpPr>
          <p:spPr bwMode="auto">
            <a:xfrm flipV="1">
              <a:off x="3888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3" name="Rectangle 65"/>
            <p:cNvSpPr>
              <a:spLocks noChangeArrowheads="1"/>
            </p:cNvSpPr>
            <p:nvPr/>
          </p:nvSpPr>
          <p:spPr bwMode="auto">
            <a:xfrm>
              <a:off x="316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4" name="Rectangle 66"/>
            <p:cNvSpPr>
              <a:spLocks noChangeArrowheads="1"/>
            </p:cNvSpPr>
            <p:nvPr/>
          </p:nvSpPr>
          <p:spPr bwMode="auto">
            <a:xfrm>
              <a:off x="3888" y="1152"/>
              <a:ext cx="384" cy="17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CC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15" name="Rectangle 67"/>
            <p:cNvSpPr>
              <a:spLocks noChangeArrowheads="1"/>
            </p:cNvSpPr>
            <p:nvPr/>
          </p:nvSpPr>
          <p:spPr bwMode="auto">
            <a:xfrm>
              <a:off x="3456" y="2832"/>
              <a:ext cx="528" cy="52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316" name="Rectangle 68"/>
          <p:cNvSpPr>
            <a:spLocks noChangeArrowheads="1"/>
          </p:cNvSpPr>
          <p:nvPr/>
        </p:nvSpPr>
        <p:spPr bwMode="auto">
          <a:xfrm>
            <a:off x="4495800" y="4052888"/>
            <a:ext cx="2441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Bước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3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D¸n</a:t>
            </a:r>
            <a:r>
              <a:rPr lang="vi-VN" altLang="vi-VN" b="1" u="sng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chữ H, U</a:t>
            </a:r>
            <a:endParaRPr lang="en-US" altLang="vi-VN" b="1" u="sng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3317" name="Text Box 69"/>
          <p:cNvSpPr txBox="1">
            <a:spLocks noChangeArrowheads="1"/>
          </p:cNvSpPr>
          <p:nvPr/>
        </p:nvSpPr>
        <p:spPr bwMode="auto">
          <a:xfrm>
            <a:off x="2438400" y="152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>
                <a:latin typeface=".VnTimeH" pitchFamily="34" charset="0"/>
              </a:rPr>
              <a:t>C¾t, d¸n ch÷ h, u</a:t>
            </a:r>
          </a:p>
        </p:txBody>
      </p:sp>
      <p:grpSp>
        <p:nvGrpSpPr>
          <p:cNvPr id="53318" name="Group 70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248"/>
            <a:chExt cx="1097" cy="2200"/>
          </a:xfrm>
        </p:grpSpPr>
        <p:grpSp>
          <p:nvGrpSpPr>
            <p:cNvPr id="53319" name="Group 71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20" name="Rectangle 72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1" name="Rectangle 73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2" name="Rectangle 74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3" name="Rectangle 75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24" name="Rectangle 76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25" name="Group 77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26" name="Rectangle 78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7" name="Rectangle 79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8" name="Rectangle 80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29" name="Rectangle 81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0" name="Rectangle 82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31" name="Group 83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32" name="Rectangle 8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3" name="Rectangle 8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4" name="Rectangle 8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35" name="Rectangle 8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36" name="Rectangle 8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37" name="Group 89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480" y="1248"/>
            <a:chExt cx="1097" cy="2200"/>
          </a:xfrm>
        </p:grpSpPr>
        <p:grpSp>
          <p:nvGrpSpPr>
            <p:cNvPr id="53338" name="Group 90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339" name="Rectangle 91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0" name="Rectangle 92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1" name="Rectangle 93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2" name="Rectangle 94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43" name="Rectangle 95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44" name="Group 96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345" name="Rectangle 97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6" name="Rectangle 98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7" name="Rectangle 99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8" name="Rectangle 100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49" name="Rectangle 101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350" name="Group 102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351" name="Rectangle 103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2" name="Rectangle 104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3" name="Rectangle 105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354" name="Rectangle 106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355" name="Rectangle 107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356" name="Group 108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53" y="1120"/>
            <a:chExt cx="1152" cy="2260"/>
          </a:xfrm>
        </p:grpSpPr>
        <p:sp>
          <p:nvSpPr>
            <p:cNvPr id="53357" name="Oval 109"/>
            <p:cNvSpPr>
              <a:spLocks noChangeArrowheads="1"/>
            </p:cNvSpPr>
            <p:nvPr/>
          </p:nvSpPr>
          <p:spPr bwMode="auto">
            <a:xfrm>
              <a:off x="1552" y="11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8" name="Oval 110"/>
            <p:cNvSpPr>
              <a:spLocks noChangeArrowheads="1"/>
            </p:cNvSpPr>
            <p:nvPr/>
          </p:nvSpPr>
          <p:spPr bwMode="auto">
            <a:xfrm>
              <a:off x="459" y="11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59" name="Oval 111"/>
            <p:cNvSpPr>
              <a:spLocks noChangeArrowheads="1"/>
            </p:cNvSpPr>
            <p:nvPr/>
          </p:nvSpPr>
          <p:spPr bwMode="auto">
            <a:xfrm>
              <a:off x="453" y="33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0" name="Oval 112"/>
            <p:cNvSpPr>
              <a:spLocks noChangeArrowheads="1"/>
            </p:cNvSpPr>
            <p:nvPr/>
          </p:nvSpPr>
          <p:spPr bwMode="auto">
            <a:xfrm>
              <a:off x="1557" y="332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1" name="Oval 113"/>
            <p:cNvSpPr>
              <a:spLocks noChangeArrowheads="1"/>
            </p:cNvSpPr>
            <p:nvPr/>
          </p:nvSpPr>
          <p:spPr bwMode="auto">
            <a:xfrm>
              <a:off x="816" y="1135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2" name="Oval 114"/>
            <p:cNvSpPr>
              <a:spLocks noChangeArrowheads="1"/>
            </p:cNvSpPr>
            <p:nvPr/>
          </p:nvSpPr>
          <p:spPr bwMode="auto">
            <a:xfrm>
              <a:off x="1200" y="113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vi-VN" sz="4000"/>
            </a:p>
          </p:txBody>
        </p:sp>
        <p:sp>
          <p:nvSpPr>
            <p:cNvPr id="53363" name="Oval 115"/>
            <p:cNvSpPr>
              <a:spLocks noChangeArrowheads="1"/>
            </p:cNvSpPr>
            <p:nvPr/>
          </p:nvSpPr>
          <p:spPr bwMode="auto">
            <a:xfrm>
              <a:off x="816" y="3326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4" name="Oval 116"/>
            <p:cNvSpPr>
              <a:spLocks noChangeArrowheads="1"/>
            </p:cNvSpPr>
            <p:nvPr/>
          </p:nvSpPr>
          <p:spPr bwMode="auto">
            <a:xfrm>
              <a:off x="1191" y="3323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5" name="Oval 117"/>
            <p:cNvSpPr>
              <a:spLocks noChangeArrowheads="1"/>
            </p:cNvSpPr>
            <p:nvPr/>
          </p:nvSpPr>
          <p:spPr bwMode="auto">
            <a:xfrm>
              <a:off x="816" y="200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6" name="Oval 118"/>
            <p:cNvSpPr>
              <a:spLocks noChangeArrowheads="1"/>
            </p:cNvSpPr>
            <p:nvPr/>
          </p:nvSpPr>
          <p:spPr bwMode="auto">
            <a:xfrm>
              <a:off x="1176" y="199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7" name="Oval 119"/>
            <p:cNvSpPr>
              <a:spLocks noChangeArrowheads="1"/>
            </p:cNvSpPr>
            <p:nvPr/>
          </p:nvSpPr>
          <p:spPr bwMode="auto">
            <a:xfrm>
              <a:off x="816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8" name="Oval 120"/>
            <p:cNvSpPr>
              <a:spLocks noChangeArrowheads="1"/>
            </p:cNvSpPr>
            <p:nvPr/>
          </p:nvSpPr>
          <p:spPr bwMode="auto">
            <a:xfrm>
              <a:off x="1184" y="244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369" name="Group 121"/>
          <p:cNvGrpSpPr>
            <a:grpSpLocks/>
          </p:cNvGrpSpPr>
          <p:nvPr/>
        </p:nvGrpSpPr>
        <p:grpSpPr bwMode="auto">
          <a:xfrm>
            <a:off x="381000" y="1676400"/>
            <a:ext cx="1143000" cy="2286000"/>
            <a:chOff x="480" y="1152"/>
            <a:chExt cx="1120" cy="2208"/>
          </a:xfrm>
        </p:grpSpPr>
        <p:sp>
          <p:nvSpPr>
            <p:cNvPr id="53370" name="Line 122"/>
            <p:cNvSpPr>
              <a:spLocks noChangeShapeType="1"/>
            </p:cNvSpPr>
            <p:nvPr/>
          </p:nvSpPr>
          <p:spPr bwMode="auto">
            <a:xfrm>
              <a:off x="48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1" name="Line 123"/>
            <p:cNvSpPr>
              <a:spLocks noChangeShapeType="1"/>
            </p:cNvSpPr>
            <p:nvPr/>
          </p:nvSpPr>
          <p:spPr bwMode="auto">
            <a:xfrm>
              <a:off x="480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2" name="Line 124"/>
            <p:cNvSpPr>
              <a:spLocks noChangeShapeType="1"/>
            </p:cNvSpPr>
            <p:nvPr/>
          </p:nvSpPr>
          <p:spPr bwMode="auto">
            <a:xfrm>
              <a:off x="1600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3" name="Line 125"/>
            <p:cNvSpPr>
              <a:spLocks noChangeShapeType="1"/>
            </p:cNvSpPr>
            <p:nvPr/>
          </p:nvSpPr>
          <p:spPr bwMode="auto">
            <a:xfrm>
              <a:off x="1216" y="336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4" name="Line 126"/>
            <p:cNvSpPr>
              <a:spLocks noChangeShapeType="1"/>
            </p:cNvSpPr>
            <p:nvPr/>
          </p:nvSpPr>
          <p:spPr bwMode="auto">
            <a:xfrm>
              <a:off x="121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5" name="Line 127"/>
            <p:cNvSpPr>
              <a:spLocks noChangeShapeType="1"/>
            </p:cNvSpPr>
            <p:nvPr/>
          </p:nvSpPr>
          <p:spPr bwMode="auto">
            <a:xfrm>
              <a:off x="496" y="115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6" name="Line 128"/>
            <p:cNvSpPr>
              <a:spLocks noChangeShapeType="1"/>
            </p:cNvSpPr>
            <p:nvPr/>
          </p:nvSpPr>
          <p:spPr bwMode="auto">
            <a:xfrm>
              <a:off x="856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7" name="Line 129"/>
            <p:cNvSpPr>
              <a:spLocks noChangeShapeType="1"/>
            </p:cNvSpPr>
            <p:nvPr/>
          </p:nvSpPr>
          <p:spPr bwMode="auto">
            <a:xfrm>
              <a:off x="1224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8" name="Line 130"/>
            <p:cNvSpPr>
              <a:spLocks noChangeShapeType="1"/>
            </p:cNvSpPr>
            <p:nvPr/>
          </p:nvSpPr>
          <p:spPr bwMode="auto">
            <a:xfrm>
              <a:off x="856" y="2496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9" name="Line 131"/>
            <p:cNvSpPr>
              <a:spLocks noChangeShapeType="1"/>
            </p:cNvSpPr>
            <p:nvPr/>
          </p:nvSpPr>
          <p:spPr bwMode="auto">
            <a:xfrm>
              <a:off x="1224" y="1152"/>
              <a:ext cx="0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0" name="Line 132"/>
            <p:cNvSpPr>
              <a:spLocks noChangeShapeType="1"/>
            </p:cNvSpPr>
            <p:nvPr/>
          </p:nvSpPr>
          <p:spPr bwMode="auto">
            <a:xfrm>
              <a:off x="832" y="2472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1" name="Line 133"/>
            <p:cNvSpPr>
              <a:spLocks noChangeShapeType="1"/>
            </p:cNvSpPr>
            <p:nvPr/>
          </p:nvSpPr>
          <p:spPr bwMode="auto">
            <a:xfrm>
              <a:off x="832" y="201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82" name="Group 134"/>
          <p:cNvGrpSpPr>
            <a:grpSpLocks/>
          </p:cNvGrpSpPr>
          <p:nvPr/>
        </p:nvGrpSpPr>
        <p:grpSpPr bwMode="auto">
          <a:xfrm>
            <a:off x="2387600" y="1676400"/>
            <a:ext cx="1206500" cy="2286000"/>
            <a:chOff x="2248" y="1144"/>
            <a:chExt cx="1104" cy="2216"/>
          </a:xfrm>
        </p:grpSpPr>
        <p:sp>
          <p:nvSpPr>
            <p:cNvPr id="53383" name="Line 135"/>
            <p:cNvSpPr>
              <a:spLocks noChangeShapeType="1"/>
            </p:cNvSpPr>
            <p:nvPr/>
          </p:nvSpPr>
          <p:spPr bwMode="auto">
            <a:xfrm>
              <a:off x="3352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4" name="Line 136"/>
            <p:cNvSpPr>
              <a:spLocks noChangeShapeType="1"/>
            </p:cNvSpPr>
            <p:nvPr/>
          </p:nvSpPr>
          <p:spPr bwMode="auto">
            <a:xfrm flipV="1">
              <a:off x="3000" y="1152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5" name="Line 137"/>
            <p:cNvSpPr>
              <a:spLocks noChangeShapeType="1"/>
            </p:cNvSpPr>
            <p:nvPr/>
          </p:nvSpPr>
          <p:spPr bwMode="auto">
            <a:xfrm flipV="1">
              <a:off x="2272" y="1144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6" name="Line 138"/>
            <p:cNvSpPr>
              <a:spLocks noChangeShapeType="1"/>
            </p:cNvSpPr>
            <p:nvPr/>
          </p:nvSpPr>
          <p:spPr bwMode="auto">
            <a:xfrm flipV="1">
              <a:off x="2640" y="2928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7" name="Line 139"/>
            <p:cNvSpPr>
              <a:spLocks noChangeShapeType="1"/>
            </p:cNvSpPr>
            <p:nvPr/>
          </p:nvSpPr>
          <p:spPr bwMode="auto">
            <a:xfrm>
              <a:off x="2256" y="1152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8" name="Line 140"/>
            <p:cNvSpPr>
              <a:spLocks noChangeShapeType="1"/>
            </p:cNvSpPr>
            <p:nvPr/>
          </p:nvSpPr>
          <p:spPr bwMode="auto">
            <a:xfrm>
              <a:off x="2984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9" name="Line 141"/>
            <p:cNvSpPr>
              <a:spLocks noChangeShapeType="1"/>
            </p:cNvSpPr>
            <p:nvPr/>
          </p:nvSpPr>
          <p:spPr bwMode="auto">
            <a:xfrm>
              <a:off x="2616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90" name="Line 142"/>
            <p:cNvSpPr>
              <a:spLocks noChangeShapeType="1"/>
            </p:cNvSpPr>
            <p:nvPr/>
          </p:nvSpPr>
          <p:spPr bwMode="auto">
            <a:xfrm>
              <a:off x="2248" y="3360"/>
              <a:ext cx="11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391" name="Group 143"/>
          <p:cNvGrpSpPr>
            <a:grpSpLocks/>
          </p:cNvGrpSpPr>
          <p:nvPr/>
        </p:nvGrpSpPr>
        <p:grpSpPr bwMode="auto">
          <a:xfrm>
            <a:off x="2362200" y="1676400"/>
            <a:ext cx="1219200" cy="2286000"/>
            <a:chOff x="1776" y="1872"/>
            <a:chExt cx="1144" cy="2256"/>
          </a:xfrm>
        </p:grpSpPr>
        <p:sp>
          <p:nvSpPr>
            <p:cNvPr id="53392" name="Oval 144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3" name="Oval 145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4" name="Oval 146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5" name="Oval 147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6" name="Oval 148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7" name="Oval 149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8" name="Oval 150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99" name="Oval 151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00" name="Group 152"/>
          <p:cNvGrpSpPr>
            <a:grpSpLocks/>
          </p:cNvGrpSpPr>
          <p:nvPr/>
        </p:nvGrpSpPr>
        <p:grpSpPr bwMode="auto">
          <a:xfrm>
            <a:off x="1244600" y="4267200"/>
            <a:ext cx="1219200" cy="2286000"/>
            <a:chOff x="480" y="1248"/>
            <a:chExt cx="1097" cy="2200"/>
          </a:xfrm>
        </p:grpSpPr>
        <p:grpSp>
          <p:nvGrpSpPr>
            <p:cNvPr id="53401" name="Group 153"/>
            <p:cNvGrpSpPr>
              <a:grpSpLocks/>
            </p:cNvGrpSpPr>
            <p:nvPr/>
          </p:nvGrpSpPr>
          <p:grpSpPr bwMode="auto">
            <a:xfrm>
              <a:off x="480" y="1248"/>
              <a:ext cx="368" cy="2200"/>
              <a:chOff x="480" y="1248"/>
              <a:chExt cx="368" cy="2200"/>
            </a:xfrm>
          </p:grpSpPr>
          <p:sp>
            <p:nvSpPr>
              <p:cNvPr id="53402" name="Rectangle 154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3" name="Rectangle 155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4" name="Rectangle 156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5" name="Rectangle 157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06" name="Rectangle 158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07" name="Group 159"/>
            <p:cNvGrpSpPr>
              <a:grpSpLocks/>
            </p:cNvGrpSpPr>
            <p:nvPr/>
          </p:nvGrpSpPr>
          <p:grpSpPr bwMode="auto">
            <a:xfrm>
              <a:off x="1209" y="1248"/>
              <a:ext cx="368" cy="2200"/>
              <a:chOff x="480" y="1248"/>
              <a:chExt cx="368" cy="2200"/>
            </a:xfrm>
          </p:grpSpPr>
          <p:sp>
            <p:nvSpPr>
              <p:cNvPr id="53408" name="Rectangle 160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09" name="Rectangle 161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0" name="Rectangle 162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1" name="Rectangle 163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2" name="Rectangle 164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53413" name="Group 165"/>
            <p:cNvGrpSpPr>
              <a:grpSpLocks/>
            </p:cNvGrpSpPr>
            <p:nvPr/>
          </p:nvGrpSpPr>
          <p:grpSpPr bwMode="auto">
            <a:xfrm>
              <a:off x="843" y="1248"/>
              <a:ext cx="368" cy="2200"/>
              <a:chOff x="480" y="1248"/>
              <a:chExt cx="368" cy="2200"/>
            </a:xfrm>
          </p:grpSpPr>
          <p:sp>
            <p:nvSpPr>
              <p:cNvPr id="53414" name="Rectangle 166"/>
              <p:cNvSpPr>
                <a:spLocks noChangeArrowheads="1"/>
              </p:cNvSpPr>
              <p:nvPr/>
            </p:nvSpPr>
            <p:spPr bwMode="auto">
              <a:xfrm>
                <a:off x="480" y="124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5" name="Rectangle 167"/>
              <p:cNvSpPr>
                <a:spLocks noChangeArrowheads="1"/>
              </p:cNvSpPr>
              <p:nvPr/>
            </p:nvSpPr>
            <p:spPr bwMode="auto">
              <a:xfrm>
                <a:off x="480" y="300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6" name="Rectangle 168"/>
              <p:cNvSpPr>
                <a:spLocks noChangeArrowheads="1"/>
              </p:cNvSpPr>
              <p:nvPr/>
            </p:nvSpPr>
            <p:spPr bwMode="auto">
              <a:xfrm>
                <a:off x="480" y="256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3417" name="Rectangle 169"/>
              <p:cNvSpPr>
                <a:spLocks noChangeArrowheads="1"/>
              </p:cNvSpPr>
              <p:nvPr/>
            </p:nvSpPr>
            <p:spPr bwMode="auto">
              <a:xfrm>
                <a:off x="480" y="212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vi-VN">
                  <a:solidFill>
                    <a:srgbClr val="000000"/>
                  </a:solidFill>
                </a:endParaRPr>
              </a:p>
            </p:txBody>
          </p:sp>
          <p:sp>
            <p:nvSpPr>
              <p:cNvPr id="53418" name="Rectangle 170"/>
              <p:cNvSpPr>
                <a:spLocks noChangeArrowheads="1"/>
              </p:cNvSpPr>
              <p:nvPr/>
            </p:nvSpPr>
            <p:spPr bwMode="auto">
              <a:xfrm>
                <a:off x="480" y="1688"/>
                <a:ext cx="368" cy="440"/>
              </a:xfrm>
              <a:prstGeom prst="rect">
                <a:avLst/>
              </a:prstGeom>
              <a:solidFill>
                <a:srgbClr val="FFFFCC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53419" name="Group 171"/>
          <p:cNvGrpSpPr>
            <a:grpSpLocks/>
          </p:cNvGrpSpPr>
          <p:nvPr/>
        </p:nvGrpSpPr>
        <p:grpSpPr bwMode="auto">
          <a:xfrm>
            <a:off x="1231900" y="4267200"/>
            <a:ext cx="1219200" cy="2260600"/>
            <a:chOff x="1776" y="1872"/>
            <a:chExt cx="1144" cy="2256"/>
          </a:xfrm>
        </p:grpSpPr>
        <p:sp>
          <p:nvSpPr>
            <p:cNvPr id="53420" name="Oval 172"/>
            <p:cNvSpPr>
              <a:spLocks noChangeArrowheads="1"/>
            </p:cNvSpPr>
            <p:nvPr/>
          </p:nvSpPr>
          <p:spPr bwMode="auto">
            <a:xfrm>
              <a:off x="1776" y="187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1" name="Oval 173"/>
            <p:cNvSpPr>
              <a:spLocks noChangeArrowheads="1"/>
            </p:cNvSpPr>
            <p:nvPr/>
          </p:nvSpPr>
          <p:spPr bwMode="auto">
            <a:xfrm>
              <a:off x="2872" y="18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2" name="Oval 174"/>
            <p:cNvSpPr>
              <a:spLocks noChangeArrowheads="1"/>
            </p:cNvSpPr>
            <p:nvPr/>
          </p:nvSpPr>
          <p:spPr bwMode="auto">
            <a:xfrm>
              <a:off x="1776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3" name="Oval 175"/>
            <p:cNvSpPr>
              <a:spLocks noChangeArrowheads="1"/>
            </p:cNvSpPr>
            <p:nvPr/>
          </p:nvSpPr>
          <p:spPr bwMode="auto">
            <a:xfrm>
              <a:off x="2864" y="40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4" name="Oval 176"/>
            <p:cNvSpPr>
              <a:spLocks noChangeArrowheads="1"/>
            </p:cNvSpPr>
            <p:nvPr/>
          </p:nvSpPr>
          <p:spPr bwMode="auto">
            <a:xfrm>
              <a:off x="2136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5" name="Oval 177"/>
            <p:cNvSpPr>
              <a:spLocks noChangeArrowheads="1"/>
            </p:cNvSpPr>
            <p:nvPr/>
          </p:nvSpPr>
          <p:spPr bwMode="auto">
            <a:xfrm>
              <a:off x="2136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6" name="Oval 178"/>
            <p:cNvSpPr>
              <a:spLocks noChangeArrowheads="1"/>
            </p:cNvSpPr>
            <p:nvPr/>
          </p:nvSpPr>
          <p:spPr bwMode="auto">
            <a:xfrm>
              <a:off x="2504" y="188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27" name="Oval 179"/>
            <p:cNvSpPr>
              <a:spLocks noChangeArrowheads="1"/>
            </p:cNvSpPr>
            <p:nvPr/>
          </p:nvSpPr>
          <p:spPr bwMode="auto">
            <a:xfrm>
              <a:off x="2504" y="3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53428" name="Group 180"/>
          <p:cNvGrpSpPr>
            <a:grpSpLocks/>
          </p:cNvGrpSpPr>
          <p:nvPr/>
        </p:nvGrpSpPr>
        <p:grpSpPr bwMode="auto">
          <a:xfrm>
            <a:off x="1231900" y="4267200"/>
            <a:ext cx="1219200" cy="2298700"/>
            <a:chOff x="4032" y="1144"/>
            <a:chExt cx="1104" cy="2216"/>
          </a:xfrm>
        </p:grpSpPr>
        <p:sp>
          <p:nvSpPr>
            <p:cNvPr id="53429" name="Line 181"/>
            <p:cNvSpPr>
              <a:spLocks noChangeShapeType="1"/>
            </p:cNvSpPr>
            <p:nvPr/>
          </p:nvSpPr>
          <p:spPr bwMode="auto">
            <a:xfrm flipV="1">
              <a:off x="4040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0" name="Line 182"/>
            <p:cNvSpPr>
              <a:spLocks noChangeShapeType="1"/>
            </p:cNvSpPr>
            <p:nvPr/>
          </p:nvSpPr>
          <p:spPr bwMode="auto">
            <a:xfrm flipV="1">
              <a:off x="4784" y="1152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1" name="Line 183"/>
            <p:cNvSpPr>
              <a:spLocks noChangeShapeType="1"/>
            </p:cNvSpPr>
            <p:nvPr/>
          </p:nvSpPr>
          <p:spPr bwMode="auto">
            <a:xfrm flipV="1">
              <a:off x="4416" y="3360"/>
              <a:ext cx="33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2" name="Line 184"/>
            <p:cNvSpPr>
              <a:spLocks noChangeShapeType="1"/>
            </p:cNvSpPr>
            <p:nvPr/>
          </p:nvSpPr>
          <p:spPr bwMode="auto">
            <a:xfrm>
              <a:off x="4032" y="1152"/>
              <a:ext cx="0" cy="17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3" name="Line 185"/>
            <p:cNvSpPr>
              <a:spLocks noChangeShapeType="1"/>
            </p:cNvSpPr>
            <p:nvPr/>
          </p:nvSpPr>
          <p:spPr bwMode="auto">
            <a:xfrm>
              <a:off x="5136" y="1152"/>
              <a:ext cx="0" cy="177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4" name="Line 186"/>
            <p:cNvSpPr>
              <a:spLocks noChangeShapeType="1"/>
            </p:cNvSpPr>
            <p:nvPr/>
          </p:nvSpPr>
          <p:spPr bwMode="auto">
            <a:xfrm>
              <a:off x="4400" y="1144"/>
              <a:ext cx="0" cy="16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5" name="Line 187"/>
            <p:cNvSpPr>
              <a:spLocks noChangeShapeType="1"/>
            </p:cNvSpPr>
            <p:nvPr/>
          </p:nvSpPr>
          <p:spPr bwMode="auto">
            <a:xfrm>
              <a:off x="4768" y="1152"/>
              <a:ext cx="0" cy="16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6" name="Arc 188"/>
            <p:cNvSpPr>
              <a:spLocks/>
            </p:cNvSpPr>
            <p:nvPr/>
          </p:nvSpPr>
          <p:spPr bwMode="auto">
            <a:xfrm flipH="1" flipV="1">
              <a:off x="4032" y="2928"/>
              <a:ext cx="384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7" name="Arc 189"/>
            <p:cNvSpPr>
              <a:spLocks/>
            </p:cNvSpPr>
            <p:nvPr/>
          </p:nvSpPr>
          <p:spPr bwMode="auto">
            <a:xfrm flipV="1">
              <a:off x="4752" y="2880"/>
              <a:ext cx="384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38" name="Arc 190"/>
            <p:cNvSpPr>
              <a:spLocks/>
            </p:cNvSpPr>
            <p:nvPr/>
          </p:nvSpPr>
          <p:spPr bwMode="auto">
            <a:xfrm rot="14615216" flipH="1">
              <a:off x="4488" y="2664"/>
              <a:ext cx="192" cy="3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53439" name="Line 191"/>
          <p:cNvSpPr>
            <a:spLocks noChangeShapeType="1"/>
          </p:cNvSpPr>
          <p:nvPr/>
        </p:nvSpPr>
        <p:spPr bwMode="auto">
          <a:xfrm>
            <a:off x="2590800" y="4343400"/>
            <a:ext cx="0" cy="2362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440" name="Text Box 192"/>
          <p:cNvSpPr txBox="1">
            <a:spLocks noChangeArrowheads="1"/>
          </p:cNvSpPr>
          <p:nvPr/>
        </p:nvSpPr>
        <p:spPr bwMode="auto">
          <a:xfrm>
            <a:off x="2667000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 b="1">
                <a:solidFill>
                  <a:srgbClr val="FFFFFF"/>
                </a:solidFill>
                <a:latin typeface="Arial" charset="0"/>
              </a:rPr>
              <a:t>5 ô</a:t>
            </a:r>
          </a:p>
        </p:txBody>
      </p:sp>
      <p:sp>
        <p:nvSpPr>
          <p:cNvPr id="53441" name="Text Box 193"/>
          <p:cNvSpPr txBox="1">
            <a:spLocks noChangeArrowheads="1"/>
          </p:cNvSpPr>
          <p:nvPr/>
        </p:nvSpPr>
        <p:spPr bwMode="auto">
          <a:xfrm>
            <a:off x="7620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2" name="Text Box 194"/>
          <p:cNvSpPr txBox="1">
            <a:spLocks noChangeArrowheads="1"/>
          </p:cNvSpPr>
          <p:nvPr/>
        </p:nvSpPr>
        <p:spPr bwMode="auto">
          <a:xfrm>
            <a:off x="2743200" y="3962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3" name="Text Box 195"/>
          <p:cNvSpPr txBox="1">
            <a:spLocks noChangeArrowheads="1"/>
          </p:cNvSpPr>
          <p:nvPr/>
        </p:nvSpPr>
        <p:spPr bwMode="auto">
          <a:xfrm>
            <a:off x="1524000" y="6567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c,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4" name="Text Box 196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a,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3445" name="Text Box 197"/>
          <p:cNvSpPr txBox="1">
            <a:spLocks noChangeArrowheads="1"/>
          </p:cNvSpPr>
          <p:nvPr/>
        </p:nvSpPr>
        <p:spPr bwMode="auto">
          <a:xfrm>
            <a:off x="7620000" y="2286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b="1">
                <a:solidFill>
                  <a:srgbClr val="FFFFFF"/>
                </a:solidFill>
                <a:latin typeface="Arial" charset="0"/>
              </a:rPr>
              <a:t>b,</a:t>
            </a:r>
            <a:endParaRPr lang="vi-VN" altLang="vi-VN" b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40" name="Object 4"/>
          <p:cNvGraphicFramePr>
            <a:graphicFrameLocks noGrp="1" noChangeAspect="1"/>
          </p:cNvGraphicFramePr>
          <p:nvPr>
            <p:ph/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Bitmap Image" r:id="rId3" imgW="6668431" imgH="4648849" progId="Paint.Picture">
                  <p:embed/>
                </p:oleObj>
              </mc:Choice>
              <mc:Fallback>
                <p:oleObj name="Bitmap Image" r:id="rId3" imgW="6668431" imgH="4648849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WordArt 6"/>
          <p:cNvSpPr>
            <a:spLocks noChangeArrowheads="1" noChangeShapeType="1" noTextEdit="1"/>
          </p:cNvSpPr>
          <p:nvPr/>
        </p:nvSpPr>
        <p:spPr bwMode="auto">
          <a:xfrm>
            <a:off x="838200" y="2057400"/>
            <a:ext cx="7924800" cy="1752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5400" kern="10" dirty="0">
                <a:ln w="127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33CCCC">
                    <a:alpha val="89999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Chúc các em  chăm ngoan, học giỏi!</a:t>
            </a:r>
          </a:p>
        </p:txBody>
      </p:sp>
      <p:pic>
        <p:nvPicPr>
          <p:cNvPr id="39944" name="Picture 8" descr="image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8.67362E-19 C 0.08315 0.04259 0.16649 0.08541 0.21302 0.07708 C 0.25989 0.06828 0.26406 -0.02408 0.2802 -0.05093 C 0.29635 -0.07778 0.27517 -0.09051 0.31041 -0.08426 C 0.34565 -0.07801 0.4684 -0.03658 0.49183 -0.01436 C 0.51527 0.00833 0.45225 0.03102 0.45121 0.05069 C 0.44999 0.07014 0.46388 0.09652 0.48524 0.10347 C 0.50694 0.10995 0.54166 0.08588 0.5802 0.09097 C 0.61874 0.09652 0.68524 0.10787 0.71701 0.13495 C 0.74878 0.16203 0.76249 0.21389 0.771 0.25393 C 0.77951 0.29398 0.76701 0.33541 0.7684 0.37523 C 0.76979 0.41481 0.7842 0.46805 0.77899 0.4912 C 0.77361 0.51412 0.74444 0.4993 0.7368 0.51227 C 0.72916 0.52523 0.72204 0.5493 0.73281 0.56805 C 0.74357 0.58727 0.79218 0.60949 0.80121 0.62592 C 0.81024 0.64282 0.79131 0.6574 0.7868 0.66805 C 0.78229 0.67893 0.77586 0.6875 0.77361 0.69097 " pathEditMode="relative" ptsTypes="aaaaaaaaaaaaaaaaA">
                                      <p:cBhvr>
                                        <p:cTn id="6" dur="5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0225"/>
  <p:tag name="VIOLETTITLE" val="cat dan chu H,U lop3"/>
  <p:tag name="VIOLETLESSON" val="7"/>
  <p:tag name="VIOLETCATID" val="8049771"/>
  <p:tag name="VIOLETSUBJECT" val="Thủ công 3"/>
  <p:tag name="VIOLETAUTHORID" val="2401630"/>
  <p:tag name="VIOLETAUTHORNAME" val="Trịnh Quốc Huy"/>
  <p:tag name="VIOLETAUTHORAVATAR" val="no_avatar.jpg"/>
  <p:tag name="VIOLETAUTHORADDRESS" val="truong tieu hoc kim trung - ninh binh"/>
  <p:tag name="VIOLETDATE" val="2011-10-22 21:37:15"/>
  <p:tag name="VIOLETHIT" val="228"/>
  <p:tag name="VIOLETLIKE" val="0"/>
</p:tagLst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589</TotalTime>
  <Words>214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.VnAristote</vt:lpstr>
      <vt:lpstr>.VnTime</vt:lpstr>
      <vt:lpstr>.VnTimeH</vt:lpstr>
      <vt:lpstr>Arial</vt:lpstr>
      <vt:lpstr>Garamond</vt:lpstr>
      <vt:lpstr>Times New Roman</vt:lpstr>
      <vt:lpstr>Wingdings</vt:lpstr>
      <vt:lpstr>1_Stream</vt:lpstr>
      <vt:lpstr>Bitmap Image</vt:lpstr>
      <vt:lpstr>PowerPoint Presentation</vt:lpstr>
      <vt:lpstr>PowerPoint Presentation</vt:lpstr>
      <vt:lpstr>Bước 1: Kẻ chữ H, U</vt:lpstr>
      <vt:lpstr>PowerPoint Presentation</vt:lpstr>
      <vt:lpstr>Bước 2: Cắt chữ H, 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GiaThuy</cp:lastModifiedBy>
  <cp:revision>145</cp:revision>
  <cp:lastPrinted>1601-01-01T00:00:00Z</cp:lastPrinted>
  <dcterms:created xsi:type="dcterms:W3CDTF">1601-01-01T00:00:00Z</dcterms:created>
  <dcterms:modified xsi:type="dcterms:W3CDTF">2020-11-30T05:59:46Z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