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tags/tag2.xml" ContentType="application/vnd.openxmlformats-officedocument.presentationml.tags+xml"/>
  <Override PartName="/ppt/activeX/activeX2.xml" ContentType="application/vnd.ms-office.activeX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7" r:id="rId3"/>
    <p:sldId id="265" r:id="rId4"/>
    <p:sldId id="266" r:id="rId5"/>
    <p:sldId id="256" r:id="rId6"/>
    <p:sldId id="257" r:id="rId7"/>
    <p:sldId id="259" r:id="rId8"/>
    <p:sldId id="260" r:id="rId9"/>
    <p:sldId id="261" r:id="rId10"/>
    <p:sldId id="26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D3FBFD"/>
    <a:srgbClr val="FF66FF"/>
    <a:srgbClr val="FF3300"/>
    <a:srgbClr val="FFFF00"/>
    <a:srgbClr val="990099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1" autoAdjust="0"/>
    <p:restoredTop sz="94660"/>
  </p:normalViewPr>
  <p:slideViewPr>
    <p:cSldViewPr>
      <p:cViewPr>
        <p:scale>
          <a:sx n="66" d="100"/>
          <a:sy n="66" d="100"/>
        </p:scale>
        <p:origin x="-167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vi-V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vi-VN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vi-VN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8C473B-3AA4-4AD5-9736-9B4BBDF7A94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814063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1D4D92-085D-46C5-A68F-F5F1D8934C7A}" type="slidenum">
              <a:rPr lang="en-US" altLang="vi-VN"/>
              <a:pPr/>
              <a:t>1</a:t>
            </a:fld>
            <a:endParaRPr lang="en-US" altLang="vi-VN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8E310C-1B0C-4D70-A92B-2883E22193D4}" type="slidenum">
              <a:rPr lang="en-US" altLang="vi-VN"/>
              <a:pPr/>
              <a:t>10</a:t>
            </a:fld>
            <a:endParaRPr lang="en-US" altLang="vi-VN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EB629-80F1-41D0-BFFC-BA2322435C0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85745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8CCC0-9D40-48AA-BB59-A199EE483E3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154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18F26-670C-4DC8-81AE-5D9DB439A3C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4642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5B9557-43F1-4223-8106-4AE5EC124AB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333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F8FC29E-F5AB-4EE3-901C-98847DC355C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9803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F1839-B018-4F4D-B085-652177F295B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4851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CEB07-4CBF-4CB2-888F-728C02D48C2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07106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1A074-245B-4A25-9FC3-5CB3FDC6A6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50051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671EC-E90D-4371-B149-06F01CBBDB2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7375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85969-F96E-487E-A2D8-760F833FE14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9826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40C92-9199-4269-83B1-55FDE00E1D3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9056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D20E2-DC07-4F7B-AE18-969DF41707E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6182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627C0-7CA1-4495-BF3E-F69FA02089A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6631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F95EF3-41CE-46DF-BA7E-770A6C545F49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8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TH\Desktop\nhac.wma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838200" y="533400"/>
            <a:ext cx="7620000" cy="2679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a:rPr>
              <a:t>Nhiệt liệt chào mừng các thầy cô về dự giờ</a:t>
            </a:r>
            <a:endParaRPr lang="vi-VN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a:endParaRPr>
          </a:p>
        </p:txBody>
      </p:sp>
      <p:pic>
        <p:nvPicPr>
          <p:cNvPr id="16389" name="Picture 5" descr="026-C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715000"/>
            <a:ext cx="8077200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2710543" y="2133600"/>
            <a:ext cx="3505200" cy="1273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Lớp 3A</a:t>
            </a:r>
            <a:endParaRPr lang="vi-VN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109788" y="5267325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dirty="0" err="1"/>
              <a:t>Giáo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viên</a:t>
            </a:r>
            <a:r>
              <a:rPr lang="en-US" altLang="vi-VN" sz="2400" dirty="0"/>
              <a:t>: </a:t>
            </a:r>
            <a:r>
              <a:rPr lang="en-US" altLang="vi-VN" sz="2400" dirty="0" err="1" smtClean="0"/>
              <a:t>Đinh</a:t>
            </a:r>
            <a:r>
              <a:rPr lang="en-US" altLang="vi-VN" sz="2400" dirty="0" smtClean="0"/>
              <a:t> </a:t>
            </a:r>
            <a:r>
              <a:rPr lang="en-US" altLang="vi-VN" sz="2400" dirty="0" err="1" smtClean="0"/>
              <a:t>Hoàng</a:t>
            </a:r>
            <a:r>
              <a:rPr lang="en-US" altLang="vi-VN" sz="2400" dirty="0" smtClean="0"/>
              <a:t> </a:t>
            </a:r>
            <a:r>
              <a:rPr lang="en-US" altLang="vi-VN" sz="2400" dirty="0" err="1" smtClean="0"/>
              <a:t>Yến</a:t>
            </a:r>
            <a:endParaRPr lang="en-US" altLang="vi-VN" sz="2400" dirty="0"/>
          </a:p>
        </p:txBody>
      </p:sp>
    </p:spTree>
  </p:cSld>
  <p:clrMapOvr>
    <a:masterClrMapping/>
  </p:clrMapOvr>
  <p:transition>
    <p:checker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99"/>
            </a:gs>
            <a:gs pos="50000">
              <a:schemeClr val="bg1"/>
            </a:gs>
            <a:gs pos="100000">
              <a:srgbClr val="66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838200" y="838200"/>
            <a:ext cx="7620000" cy="2679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a:rPr>
              <a:t>Chóc c¸c thÇy, c« gi¸o </a:t>
            </a:r>
          </a:p>
          <a:p>
            <a:pPr algn="ctr"/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a:rPr>
              <a:t>m¹nh khoÎ, c«ng t¸c tèt</a:t>
            </a: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1066800" y="4343400"/>
            <a:ext cx="7391400" cy="1219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pt-BR" sz="3600" kern="10">
                <a:ln w="12700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Vogue"/>
              </a:rPr>
              <a:t>Chóc c¸c em häc giái</a:t>
            </a:r>
            <a:endParaRPr lang="vi-VN" sz="3600" kern="10">
              <a:ln w="12700">
                <a:solidFill>
                  <a:srgbClr val="339966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</a:endParaRP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0" y="0"/>
            <a:ext cx="9144000" cy="6948488"/>
            <a:chOff x="0" y="-19"/>
            <a:chExt cx="5760" cy="4377"/>
          </a:xfrm>
        </p:grpSpPr>
        <p:pic>
          <p:nvPicPr>
            <p:cNvPr id="19462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3" name="Picture 7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4" name="Picture 8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5" name="Picture 9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 descr="phongvh310308-MCD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33800"/>
            <a:ext cx="3200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 descr="tap2_12186008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990600"/>
            <a:ext cx="22098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3" name="Picture 7" descr="5006300tj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173865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" t="4022" r="3197" b="1466"/>
          <a:stretch>
            <a:fillRect/>
          </a:stretch>
        </p:blipFill>
        <p:spPr bwMode="auto">
          <a:xfrm>
            <a:off x="4800600" y="3541713"/>
            <a:ext cx="4038600" cy="316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maytreda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26" t="69400"/>
          <a:stretch>
            <a:fillRect/>
          </a:stretch>
        </p:blipFill>
        <p:spPr bwMode="auto">
          <a:xfrm>
            <a:off x="6324600" y="990600"/>
            <a:ext cx="23209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685800" y="2286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latin typeface=".VnArial" pitchFamily="34" charset="0"/>
              </a:rPr>
              <a:t>M</a:t>
            </a:r>
            <a:r>
              <a:rPr lang="en-US" altLang="vi-VN" sz="2400" b="1"/>
              <a:t>ột số sản phẩm ứng dụng đan nong mốt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7" t="26482" r="40012" b="25133"/>
          <a:stretch>
            <a:fillRect/>
          </a:stretch>
        </p:blipFill>
        <p:spPr>
          <a:xfrm>
            <a:off x="733425" y="4456113"/>
            <a:ext cx="2481263" cy="2173287"/>
          </a:xfrm>
          <a:noFill/>
          <a:ln/>
        </p:spPr>
      </p:pic>
      <p:pic>
        <p:nvPicPr>
          <p:cNvPr id="22532" name="Picture 4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4430713" y="4505325"/>
            <a:ext cx="2281237" cy="2092325"/>
          </a:xfrm>
          <a:noFill/>
          <a:ln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14300" y="355600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096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a. C¾t nan däc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2672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b. C¾t 7 nan ngang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4281488" y="2163763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5105400" y="1236663"/>
            <a:ext cx="2549525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5105400" y="2592388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09538" y="3646488"/>
            <a:ext cx="36337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4810125" y="3646488"/>
            <a:ext cx="3343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22541" name="Picture 13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6858000" y="4486275"/>
            <a:ext cx="2266950" cy="2141538"/>
          </a:xfrm>
          <a:noFill/>
          <a:ln/>
        </p:spPr>
      </p:pic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6629400" y="56467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2543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990600" y="1187450"/>
            <a:ext cx="2895600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18" t="31441" r="36148" b="28319"/>
          <a:stretch>
            <a:fillRect/>
          </a:stretch>
        </p:blipFill>
        <p:spPr bwMode="auto">
          <a:xfrm>
            <a:off x="2438400" y="1981200"/>
            <a:ext cx="4572000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7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228600" y="122238"/>
            <a:ext cx="8763000" cy="1477962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altLang="vi-VN" sz="3200">
                <a:latin typeface=".VnVogue" pitchFamily="34" charset="0"/>
              </a:rPr>
              <a:t>Bµi 13:</a:t>
            </a:r>
            <a:br>
              <a:rPr lang="en-US" altLang="vi-VN" sz="3200">
                <a:latin typeface=".VnVogue" pitchFamily="34" charset="0"/>
              </a:rPr>
            </a:br>
            <a:r>
              <a:rPr lang="en-US" altLang="vi-VN" sz="3200">
                <a:latin typeface=".VnVogue" pitchFamily="34" charset="0"/>
              </a:rPr>
              <a:t>§an nong mèt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vi-VN" altLang="vi-V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vi-VN" altLang="vi-VN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3" r:id="rId2" imgW="8685714" imgH="6512563"/>
        </mc:Choice>
        <mc:Fallback>
          <p:control r:id="rId2" imgW="8685714" imgH="6512563">
            <p:pic>
              <p:nvPicPr>
                <p:cNvPr id="0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1588"/>
                  <a:ext cx="8686800" cy="65119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3077" r:id="rId2" imgW="8914286" imgH="6683946"/>
        </mc:Choice>
        <mc:Fallback>
          <p:control r:id="rId2" imgW="8914286" imgH="6683946">
            <p:pic>
              <p:nvPicPr>
                <p:cNvPr id="0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8915400" cy="6683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667000" y="85725"/>
            <a:ext cx="4495800" cy="715963"/>
          </a:xfrm>
        </p:spPr>
        <p:txBody>
          <a:bodyPr/>
          <a:lstStyle/>
          <a:p>
            <a:r>
              <a:rPr lang="en-US" altLang="vi-VN" sz="2800">
                <a:solidFill>
                  <a:schemeClr val="accent2"/>
                </a:solidFill>
                <a:latin typeface=".VnVogue" pitchFamily="34" charset="0"/>
              </a:rPr>
              <a:t>C¸c b­íc ®an nong mèt</a:t>
            </a:r>
          </a:p>
        </p:txBody>
      </p:sp>
      <p:pic>
        <p:nvPicPr>
          <p:cNvPr id="9227" name="Picture 11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2" t="26482" r="40012" b="25133"/>
          <a:stretch>
            <a:fillRect/>
          </a:stretch>
        </p:blipFill>
        <p:spPr>
          <a:xfrm>
            <a:off x="719138" y="4667250"/>
            <a:ext cx="2495550" cy="2173288"/>
          </a:xfrm>
          <a:noFill/>
          <a:ln/>
        </p:spPr>
      </p:pic>
      <p:pic>
        <p:nvPicPr>
          <p:cNvPr id="9232" name="Picture 16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4430713" y="4716463"/>
            <a:ext cx="2281237" cy="2092325"/>
          </a:xfrm>
          <a:noFill/>
          <a:ln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14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9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a. C¾t nan däc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267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b. C¾t 7 nan ngang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281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5105400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5105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09538" y="3857625"/>
            <a:ext cx="36337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4810125" y="3857625"/>
            <a:ext cx="3343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9235" name="Picture 19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6858000" y="4697413"/>
            <a:ext cx="2266950" cy="2141537"/>
          </a:xfrm>
          <a:noFill/>
          <a:ln/>
        </p:spPr>
      </p:pic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6629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9239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990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92" name="Picture 680" descr="Frames PPT 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458" name="Group 146"/>
          <p:cNvGraphicFramePr>
            <a:graphicFrameLocks noGrp="1"/>
          </p:cNvGraphicFramePr>
          <p:nvPr>
            <p:ph/>
          </p:nvPr>
        </p:nvGraphicFramePr>
        <p:xfrm>
          <a:off x="1066800" y="11430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692" name="Group 380"/>
          <p:cNvGraphicFramePr>
            <a:graphicFrameLocks noGrp="1"/>
          </p:cNvGraphicFramePr>
          <p:nvPr/>
        </p:nvGraphicFramePr>
        <p:xfrm>
          <a:off x="5257800" y="11430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929" name="Group 617"/>
          <p:cNvGraphicFramePr>
            <a:graphicFrameLocks noGrp="1"/>
          </p:cNvGraphicFramePr>
          <p:nvPr/>
        </p:nvGraphicFramePr>
        <p:xfrm>
          <a:off x="1066800" y="38862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990" name="Group 678"/>
          <p:cNvGraphicFramePr>
            <a:graphicFrameLocks noGrp="1"/>
          </p:cNvGraphicFramePr>
          <p:nvPr/>
        </p:nvGraphicFramePr>
        <p:xfrm>
          <a:off x="5257800" y="3886200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/>
                <a:gridCol w="295275"/>
                <a:gridCol w="296862"/>
                <a:gridCol w="296863"/>
                <a:gridCol w="295275"/>
                <a:gridCol w="296862"/>
                <a:gridCol w="296863"/>
                <a:gridCol w="295275"/>
                <a:gridCol w="296862"/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3991" name="Rectangle 679"/>
          <p:cNvSpPr>
            <a:spLocks noChangeArrowheads="1"/>
          </p:cNvSpPr>
          <p:nvPr/>
        </p:nvSpPr>
        <p:spPr bwMode="auto">
          <a:xfrm>
            <a:off x="2590800" y="274638"/>
            <a:ext cx="44958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vi-VN" sz="2800">
                <a:solidFill>
                  <a:schemeClr val="accent2"/>
                </a:solidFill>
                <a:latin typeface=".VnVogue" pitchFamily="34" charset="0"/>
              </a:rPr>
              <a:t>Mét sè s¶n phÈm mÉu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2" name="nhac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286000" y="85725"/>
            <a:ext cx="4876800" cy="715963"/>
          </a:xfrm>
        </p:spPr>
        <p:txBody>
          <a:bodyPr/>
          <a:lstStyle/>
          <a:p>
            <a:r>
              <a:rPr lang="en-US" altLang="vi-VN" sz="3200">
                <a:solidFill>
                  <a:schemeClr val="accent2"/>
                </a:solidFill>
                <a:latin typeface=".VnVogue" pitchFamily="34" charset="0"/>
              </a:rPr>
              <a:t>Thùc hµnh ®an nong mèt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76" t="26482" r="40012" b="25133"/>
          <a:stretch>
            <a:fillRect/>
          </a:stretch>
        </p:blipFill>
        <p:spPr>
          <a:xfrm>
            <a:off x="704850" y="4667250"/>
            <a:ext cx="2509838" cy="2173288"/>
          </a:xfrm>
          <a:noFill/>
          <a:ln/>
        </p:spPr>
      </p:pic>
      <p:pic>
        <p:nvPicPr>
          <p:cNvPr id="14340" name="Picture 4"/>
          <p:cNvPicPr>
            <a:picLocks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4430713" y="4716463"/>
            <a:ext cx="2281237" cy="2092325"/>
          </a:xfrm>
          <a:noFill/>
          <a:ln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14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609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a. C¾t nan däc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267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b. C¾t 7 nan ngang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281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5105400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5105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09538" y="3857625"/>
            <a:ext cx="36337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810125" y="3857625"/>
            <a:ext cx="3343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14349" name="Picture 13"/>
          <p:cNvPicPr>
            <a:picLocks noChangeAspect="1" noChangeArrowheads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6858000" y="4697413"/>
            <a:ext cx="2266950" cy="2141537"/>
          </a:xfrm>
          <a:noFill/>
          <a:ln/>
        </p:spPr>
      </p:pic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6629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990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5568" fill="hold"/>
                                        <p:tgtEl>
                                          <p:spTgt spid="143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52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9920"/>
  <p:tag name="VIOLETTITLE" val="Đan nong một"/>
  <p:tag name="VIOLETLESSON" val="12"/>
  <p:tag name="VIOLETCATID" val="8049771"/>
  <p:tag name="VIOLETSUBJECT" val="Thủ công 3"/>
  <p:tag name="VIOLETSOURCE" val="Sưu tầm"/>
  <p:tag name="VIOLETAUTHORID" val="44391"/>
  <p:tag name="VIOLETAUTHORNAME" val="Trần Thị Hoàng Dung"/>
  <p:tag name="VIOLETAUTHORAVATAR" val="0/44/391/avatar.jpg"/>
  <p:tag name="VIOLETAUTHORADDRESS" val="Trường Tiểu học Cam Lợi - Khánh Hoà"/>
  <p:tag name="VIOLETAUTHORHOMEPAGE" val="https://hoangdungcamloi.violet.vn"/>
  <p:tag name="VIOLETDATE" val="2010-07-30 13:53:51"/>
  <p:tag name="VIOLETHIT" val="228"/>
  <p:tag name="VIOLETLIK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217</Words>
  <Application>Microsoft Office PowerPoint</Application>
  <PresentationFormat>On-screen Show (4:3)</PresentationFormat>
  <Paragraphs>31</Paragraphs>
  <Slides>10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.VnArial</vt:lpstr>
      <vt:lpstr>.VnVogue</vt:lpstr>
      <vt:lpstr>.VnTime</vt:lpstr>
      <vt:lpstr>Default Design</vt:lpstr>
      <vt:lpstr>PowerPoint Presentation</vt:lpstr>
      <vt:lpstr>PowerPoint Presentation</vt:lpstr>
      <vt:lpstr>PowerPoint Presentation</vt:lpstr>
      <vt:lpstr>Bµi 13: §an nong mèt</vt:lpstr>
      <vt:lpstr>PowerPoint Presentation</vt:lpstr>
      <vt:lpstr>PowerPoint Presentation</vt:lpstr>
      <vt:lpstr>C¸c b­íc ®an nong mèt</vt:lpstr>
      <vt:lpstr>PowerPoint Presentation</vt:lpstr>
      <vt:lpstr>Thùc hµnh ®an nong mèt</vt:lpstr>
      <vt:lpstr>PowerPoint Presentation</vt:lpstr>
    </vt:vector>
  </TitlesOfParts>
  <Company>datviet\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dinhthi</dc:creator>
  <cp:lastModifiedBy>MyPC</cp:lastModifiedBy>
  <cp:revision>11</cp:revision>
  <dcterms:created xsi:type="dcterms:W3CDTF">2009-02-17T03:17:55Z</dcterms:created>
  <dcterms:modified xsi:type="dcterms:W3CDTF">2018-01-21T17:33:43Z</dcterms:modified>
</cp:coreProperties>
</file>