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ctiveX/activeX1.xml" ContentType="application/vnd.ms-office.activeX+xml"/>
  <Override PartName="/ppt/tags/tag2.xml" ContentType="application/vnd.openxmlformats-officedocument.presentationml.tags+xml"/>
  <Override PartName="/ppt/activeX/activeX2.xml" ContentType="application/vnd.ms-office.activeX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2" r:id="rId2"/>
    <p:sldId id="267" r:id="rId3"/>
    <p:sldId id="266" r:id="rId4"/>
    <p:sldId id="265" r:id="rId5"/>
    <p:sldId id="256" r:id="rId6"/>
    <p:sldId id="257" r:id="rId7"/>
    <p:sldId id="259" r:id="rId8"/>
    <p:sldId id="260" r:id="rId9"/>
    <p:sldId id="261" r:id="rId10"/>
    <p:sldId id="263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  <a:srgbClr val="D3FBFD"/>
    <a:srgbClr val="FF66FF"/>
    <a:srgbClr val="FF3300"/>
    <a:srgbClr val="FFFF00"/>
    <a:srgbClr val="990099"/>
    <a:srgbClr val="0000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81" autoAdjust="0"/>
    <p:restoredTop sz="94660"/>
  </p:normalViewPr>
  <p:slideViewPr>
    <p:cSldViewPr>
      <p:cViewPr>
        <p:scale>
          <a:sx n="66" d="100"/>
          <a:sy n="66" d="100"/>
        </p:scale>
        <p:origin x="-1698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10FD7FEE-875F-11D6-83D2-525400E80BD5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10FD7FEE-875F-11D6-83D2-525400E80BD5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vi-VN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vi-VN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vi-VN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7B7840-CF11-4956-874A-87B5BEBE6AE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5800261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CFE3C1-450D-4393-BCB7-2155AAE2CC89}" type="slidenum">
              <a:rPr lang="en-US" altLang="vi-VN"/>
              <a:pPr/>
              <a:t>1</a:t>
            </a:fld>
            <a:endParaRPr lang="en-US" altLang="vi-VN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70EEA8-502B-4424-8BA3-CF4C5A3B0AA4}" type="slidenum">
              <a:rPr lang="en-US" altLang="vi-VN"/>
              <a:pPr/>
              <a:t>10</a:t>
            </a:fld>
            <a:endParaRPr lang="en-US" altLang="vi-VN"/>
          </a:p>
        </p:txBody>
      </p:sp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3A9386-D400-43C7-88F6-5878EB92AF46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93017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5E8555-F0A3-4747-865A-F34EC4EA0E26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77608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92585-3D0B-4F74-94D0-42A54BB96C5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477855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BF35E39-C010-4C6D-A389-32FE7A6697D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86095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EE86E43-BDFB-4026-87AA-C92D9E84288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9424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89EBA-48A0-4153-B617-DE0AAB84327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79102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E3980-9DA1-4108-9A1A-715C9590B88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05901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AE488F-B847-419A-8E7F-BC77496ABAF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94738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AF332-8BE7-4F57-AE31-10EE0C4DA43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83459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19C87-815C-44A6-9C3D-4843B8E9425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643151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14DB7-B0C3-4082-BEA5-7884F5A2C09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572341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D34FF-726A-444E-81AF-557A5102C06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64294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EF97C-E0AF-4548-B7D2-D1801CD0BDA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747266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70C60AB-B531-4FA2-9501-F630C770C569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4.png"/><Relationship Id="rId4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6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8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Documents%20and%20Settings\TH\Desktop\nhac.wma" TargetMode="Externa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762000" y="1371600"/>
            <a:ext cx="7696200" cy="260667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vi-VN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ĐAN NONG MỐT</a:t>
            </a:r>
            <a:endParaRPr lang="vi-VN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</a:endParaRPr>
          </a:p>
        </p:txBody>
      </p:sp>
      <p:pic>
        <p:nvPicPr>
          <p:cNvPr id="16389" name="Picture 5" descr="026-C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715000"/>
            <a:ext cx="8077200" cy="115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0" name="WordArt 6"/>
          <p:cNvSpPr>
            <a:spLocks noChangeArrowheads="1" noChangeShapeType="1" noTextEdit="1"/>
          </p:cNvSpPr>
          <p:nvPr/>
        </p:nvSpPr>
        <p:spPr bwMode="auto">
          <a:xfrm>
            <a:off x="2743200" y="4038600"/>
            <a:ext cx="3505200" cy="1273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vi-VN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</a:rPr>
              <a:t>Lớp:3A</a:t>
            </a:r>
            <a:endParaRPr lang="vi-VN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</a:endParaRP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2109788" y="5267325"/>
            <a:ext cx="502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dirty="0" err="1"/>
              <a:t>Giáo</a:t>
            </a:r>
            <a:r>
              <a:rPr lang="en-US" altLang="vi-VN" sz="2400" dirty="0"/>
              <a:t> </a:t>
            </a:r>
            <a:r>
              <a:rPr lang="en-US" altLang="vi-VN" sz="2400" dirty="0" err="1"/>
              <a:t>viên</a:t>
            </a:r>
            <a:r>
              <a:rPr lang="en-US" altLang="vi-VN" sz="2400" dirty="0"/>
              <a:t>: </a:t>
            </a:r>
            <a:r>
              <a:rPr lang="en-US" altLang="vi-VN" sz="2400" dirty="0" err="1" smtClean="0"/>
              <a:t>Đinh</a:t>
            </a:r>
            <a:r>
              <a:rPr lang="en-US" altLang="vi-VN" sz="2400" dirty="0" smtClean="0"/>
              <a:t> </a:t>
            </a:r>
            <a:r>
              <a:rPr lang="en-US" altLang="vi-VN" sz="2400" dirty="0" err="1" smtClean="0"/>
              <a:t>Hoàng</a:t>
            </a:r>
            <a:r>
              <a:rPr lang="en-US" altLang="vi-VN" sz="2400" dirty="0" smtClean="0"/>
              <a:t> </a:t>
            </a:r>
            <a:r>
              <a:rPr lang="en-US" altLang="vi-VN" sz="2400" dirty="0" err="1" smtClean="0"/>
              <a:t>Yến</a:t>
            </a:r>
            <a:endParaRPr lang="en-US" altLang="vi-VN" sz="2400" dirty="0"/>
          </a:p>
        </p:txBody>
      </p:sp>
    </p:spTree>
  </p:cSld>
  <p:clrMapOvr>
    <a:masterClrMapping/>
  </p:clrMapOvr>
  <p:transition>
    <p:checker/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99"/>
            </a:gs>
            <a:gs pos="50000">
              <a:schemeClr val="bg1"/>
            </a:gs>
            <a:gs pos="100000">
              <a:srgbClr val="66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1066800" y="1676400"/>
            <a:ext cx="7391400" cy="12192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pt-BR" sz="3600" kern="10" dirty="0">
                <a:ln w="12700">
                  <a:solidFill>
                    <a:srgbClr val="339966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.VnVogue"/>
              </a:rPr>
              <a:t>Chóc c¸c em häc giái</a:t>
            </a:r>
            <a:endParaRPr lang="vi-VN" sz="3600" kern="10" dirty="0">
              <a:ln w="12700">
                <a:solidFill>
                  <a:srgbClr val="339966"/>
                </a:solidFill>
                <a:round/>
                <a:headEnd/>
                <a:tailEnd/>
              </a:ln>
              <a:solidFill>
                <a:srgbClr val="FF66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</a:endParaRPr>
          </a:p>
        </p:txBody>
      </p:sp>
      <p:grpSp>
        <p:nvGrpSpPr>
          <p:cNvPr id="19461" name="Group 5"/>
          <p:cNvGrpSpPr>
            <a:grpSpLocks/>
          </p:cNvGrpSpPr>
          <p:nvPr/>
        </p:nvGrpSpPr>
        <p:grpSpPr bwMode="auto">
          <a:xfrm>
            <a:off x="0" y="0"/>
            <a:ext cx="9144000" cy="6948488"/>
            <a:chOff x="0" y="-19"/>
            <a:chExt cx="5760" cy="4377"/>
          </a:xfrm>
        </p:grpSpPr>
        <p:pic>
          <p:nvPicPr>
            <p:cNvPr id="19462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63" name="Picture 7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64" name="Picture 8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65" name="Picture 9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1" name="Picture 5" descr="phongvh310308-MCD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733800"/>
            <a:ext cx="32004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2" name="Picture 6" descr="tap2_121860086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990600"/>
            <a:ext cx="2209800" cy="2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3" name="Picture 7" descr="5006300tj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3820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4" name="Picture 8" descr="173865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9" t="4022" r="3197" b="1466"/>
          <a:stretch>
            <a:fillRect/>
          </a:stretch>
        </p:blipFill>
        <p:spPr bwMode="auto">
          <a:xfrm>
            <a:off x="4800600" y="3541713"/>
            <a:ext cx="4038600" cy="316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0" name="Picture 4" descr="maytreda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26" t="69400"/>
          <a:stretch>
            <a:fillRect/>
          </a:stretch>
        </p:blipFill>
        <p:spPr bwMode="auto">
          <a:xfrm>
            <a:off x="6324600" y="990600"/>
            <a:ext cx="232092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685800" y="2286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>
                <a:latin typeface=".VnArial" pitchFamily="34" charset="0"/>
              </a:rPr>
              <a:t>M</a:t>
            </a:r>
            <a:r>
              <a:rPr lang="en-US" altLang="vi-VN" sz="2400" b="1"/>
              <a:t>ột số sản phẩm ứng dụng đan nong mốt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18" t="31441" r="36148" b="28319"/>
          <a:stretch>
            <a:fillRect/>
          </a:stretch>
        </p:blipFill>
        <p:spPr bwMode="auto">
          <a:xfrm>
            <a:off x="2438400" y="1981200"/>
            <a:ext cx="4572000" cy="402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7" name="Rectangle 5"/>
          <p:cNvSpPr>
            <a:spLocks noGrp="1" noChangeArrowheads="1"/>
          </p:cNvSpPr>
          <p:nvPr>
            <p:ph type="title" sz="quarter"/>
          </p:nvPr>
        </p:nvSpPr>
        <p:spPr>
          <a:xfrm>
            <a:off x="228600" y="122238"/>
            <a:ext cx="8763000" cy="1477962"/>
          </a:xfrm>
          <a:noFill/>
          <a:ln/>
        </p:spPr>
        <p:txBody>
          <a:bodyPr/>
          <a:lstStyle/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en-US" altLang="vi-VN" sz="3200">
                <a:latin typeface=".VnVogue" pitchFamily="34" charset="0"/>
              </a:rPr>
              <a:t>Bµi 13:</a:t>
            </a:r>
            <a:br>
              <a:rPr lang="en-US" altLang="vi-VN" sz="3200">
                <a:latin typeface=".VnVogue" pitchFamily="34" charset="0"/>
              </a:rPr>
            </a:br>
            <a:r>
              <a:rPr lang="en-US" altLang="vi-VN" sz="3200">
                <a:latin typeface=".VnVogue" pitchFamily="34" charset="0"/>
              </a:rPr>
              <a:t>§an nong mèt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07" t="26482" r="40012" b="25133"/>
          <a:stretch>
            <a:fillRect/>
          </a:stretch>
        </p:blipFill>
        <p:spPr>
          <a:xfrm>
            <a:off x="733425" y="4456113"/>
            <a:ext cx="2481263" cy="2173287"/>
          </a:xfrm>
          <a:noFill/>
          <a:ln/>
        </p:spPr>
      </p:pic>
      <p:pic>
        <p:nvPicPr>
          <p:cNvPr id="22532" name="Picture 4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65" t="34833" r="33478" b="21553"/>
          <a:stretch>
            <a:fillRect/>
          </a:stretch>
        </p:blipFill>
        <p:spPr>
          <a:xfrm>
            <a:off x="4430713" y="4505325"/>
            <a:ext cx="2281237" cy="2092325"/>
          </a:xfrm>
          <a:noFill/>
          <a:ln/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14300" y="355600"/>
            <a:ext cx="453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1: KÎ, c¾t c¸c nan ®an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609600" y="75088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a. C¾t nan däc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4267200" y="75088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b. C¾t 7 nan ngang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4281488" y="2163763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c. C¾t 4 nan d¸n nÑp xung quanh</a:t>
            </a:r>
          </a:p>
        </p:txBody>
      </p:sp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48" t="59032" r="48563" b="32213"/>
          <a:stretch>
            <a:fillRect/>
          </a:stretch>
        </p:blipFill>
        <p:spPr bwMode="auto">
          <a:xfrm>
            <a:off x="5105400" y="1236663"/>
            <a:ext cx="2549525" cy="706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2" t="74663" r="48277" b="16594"/>
          <a:stretch>
            <a:fillRect/>
          </a:stretch>
        </p:blipFill>
        <p:spPr bwMode="auto">
          <a:xfrm>
            <a:off x="5105400" y="2592388"/>
            <a:ext cx="2590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109538" y="3646488"/>
            <a:ext cx="36337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2: §an nong mèt b»ng giÊy b×a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4810125" y="3646488"/>
            <a:ext cx="3343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3: D¸n nÑp xung quanh tÊm ®an</a:t>
            </a:r>
          </a:p>
        </p:txBody>
      </p:sp>
      <p:pic>
        <p:nvPicPr>
          <p:cNvPr id="22541" name="Picture 13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94" t="34180" r="34349" b="20900"/>
          <a:stretch>
            <a:fillRect/>
          </a:stretch>
        </p:blipFill>
        <p:spPr>
          <a:xfrm>
            <a:off x="6858000" y="4486275"/>
            <a:ext cx="2266950" cy="2141538"/>
          </a:xfrm>
          <a:noFill/>
          <a:ln/>
        </p:spPr>
      </p:pic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6629400" y="5646738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22543" name="Picture 1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6" t="25999" r="31250" b="22000"/>
          <a:stretch>
            <a:fillRect/>
          </a:stretch>
        </p:blipFill>
        <p:spPr bwMode="auto">
          <a:xfrm>
            <a:off x="990600" y="1187450"/>
            <a:ext cx="2895600" cy="218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vi-VN" altLang="vi-VN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vi-VN" altLang="vi-VN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53" r:id="rId2" imgW="8685714" imgH="6512563"/>
        </mc:Choice>
        <mc:Fallback>
          <p:control r:id="rId2" imgW="8685714" imgH="6512563">
            <p:pic>
              <p:nvPicPr>
                <p:cNvPr id="0" name="FOfficeDoc1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1588"/>
                  <a:ext cx="8686800" cy="65119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3077" r:id="rId2" imgW="8914286" imgH="6683946"/>
        </mc:Choice>
        <mc:Fallback>
          <p:control r:id="rId2" imgW="8914286" imgH="6683946">
            <p:pic>
              <p:nvPicPr>
                <p:cNvPr id="0" name="FOfficeDoc1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8915400" cy="66833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2667000" y="85725"/>
            <a:ext cx="4495800" cy="715963"/>
          </a:xfrm>
        </p:spPr>
        <p:txBody>
          <a:bodyPr/>
          <a:lstStyle/>
          <a:p>
            <a:r>
              <a:rPr lang="en-US" altLang="vi-VN" sz="2800">
                <a:solidFill>
                  <a:schemeClr val="accent2"/>
                </a:solidFill>
                <a:latin typeface=".VnVogue" pitchFamily="34" charset="0"/>
              </a:rPr>
              <a:t>C¸c b­íc ®an nong mèt</a:t>
            </a:r>
          </a:p>
        </p:txBody>
      </p:sp>
      <p:pic>
        <p:nvPicPr>
          <p:cNvPr id="9227" name="Picture 11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92" t="26482" r="40012" b="25133"/>
          <a:stretch>
            <a:fillRect/>
          </a:stretch>
        </p:blipFill>
        <p:spPr>
          <a:xfrm>
            <a:off x="719138" y="4667250"/>
            <a:ext cx="2495550" cy="2173288"/>
          </a:xfrm>
          <a:noFill/>
          <a:ln/>
        </p:spPr>
      </p:pic>
      <p:pic>
        <p:nvPicPr>
          <p:cNvPr id="9232" name="Picture 16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65" t="34833" r="33478" b="21553"/>
          <a:stretch>
            <a:fillRect/>
          </a:stretch>
        </p:blipFill>
        <p:spPr>
          <a:xfrm>
            <a:off x="4430713" y="4716463"/>
            <a:ext cx="2281237" cy="2092325"/>
          </a:xfrm>
          <a:noFill/>
          <a:ln/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14300" y="719138"/>
            <a:ext cx="453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1: KÎ, c¾t c¸c nan ®an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09600" y="111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a. C¾t nan däc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267200" y="111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b. C¾t 7 nan ngang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281488" y="25273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c. C¾t 4 nan d¸n nÑp xung quanh</a:t>
            </a:r>
          </a:p>
        </p:txBody>
      </p:sp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48" t="59032" r="48563" b="32213"/>
          <a:stretch>
            <a:fillRect/>
          </a:stretch>
        </p:blipFill>
        <p:spPr bwMode="auto">
          <a:xfrm>
            <a:off x="5105400" y="1600200"/>
            <a:ext cx="254952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2" t="74663" r="48277" b="16594"/>
          <a:stretch>
            <a:fillRect/>
          </a:stretch>
        </p:blipFill>
        <p:spPr bwMode="auto">
          <a:xfrm>
            <a:off x="5105400" y="2955925"/>
            <a:ext cx="2590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09538" y="3857625"/>
            <a:ext cx="36337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2: §an nong mèt b»ng giÊy b×a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4810125" y="3857625"/>
            <a:ext cx="3343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3: D¸n nÑp xung quanh tÊm ®an</a:t>
            </a:r>
          </a:p>
        </p:txBody>
      </p:sp>
      <p:pic>
        <p:nvPicPr>
          <p:cNvPr id="9235" name="Picture 19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94" t="34180" r="34349" b="20900"/>
          <a:stretch>
            <a:fillRect/>
          </a:stretch>
        </p:blipFill>
        <p:spPr>
          <a:xfrm>
            <a:off x="6858000" y="4697413"/>
            <a:ext cx="2266950" cy="2141537"/>
          </a:xfrm>
          <a:noFill/>
          <a:ln/>
        </p:spPr>
      </p:pic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6629400" y="585787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9239" name="Picture 2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6" t="25999" r="31250" b="22000"/>
          <a:stretch>
            <a:fillRect/>
          </a:stretch>
        </p:blipFill>
        <p:spPr bwMode="auto">
          <a:xfrm>
            <a:off x="990600" y="1550988"/>
            <a:ext cx="2895600" cy="218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92" name="Picture 680" descr="Frames PPT 0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458" name="Group 146"/>
          <p:cNvGraphicFramePr>
            <a:graphicFrameLocks noGrp="1"/>
          </p:cNvGraphicFramePr>
          <p:nvPr>
            <p:ph/>
          </p:nvPr>
        </p:nvGraphicFramePr>
        <p:xfrm>
          <a:off x="1066800" y="1143000"/>
          <a:ext cx="2667000" cy="2362203"/>
        </p:xfrm>
        <a:graphic>
          <a:graphicData uri="http://schemas.openxmlformats.org/drawingml/2006/table">
            <a:tbl>
              <a:tblPr/>
              <a:tblGrid>
                <a:gridCol w="296863"/>
                <a:gridCol w="295275"/>
                <a:gridCol w="296862"/>
                <a:gridCol w="296863"/>
                <a:gridCol w="295275"/>
                <a:gridCol w="296862"/>
                <a:gridCol w="296863"/>
                <a:gridCol w="295275"/>
                <a:gridCol w="296862"/>
              </a:tblGrid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692" name="Group 380"/>
          <p:cNvGraphicFramePr>
            <a:graphicFrameLocks noGrp="1"/>
          </p:cNvGraphicFramePr>
          <p:nvPr/>
        </p:nvGraphicFramePr>
        <p:xfrm>
          <a:off x="5257800" y="1143000"/>
          <a:ext cx="2667000" cy="2362203"/>
        </p:xfrm>
        <a:graphic>
          <a:graphicData uri="http://schemas.openxmlformats.org/drawingml/2006/table">
            <a:tbl>
              <a:tblPr/>
              <a:tblGrid>
                <a:gridCol w="296863"/>
                <a:gridCol w="295275"/>
                <a:gridCol w="296862"/>
                <a:gridCol w="296863"/>
                <a:gridCol w="295275"/>
                <a:gridCol w="296862"/>
                <a:gridCol w="296863"/>
                <a:gridCol w="295275"/>
                <a:gridCol w="296862"/>
              </a:tblGrid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929" name="Group 617"/>
          <p:cNvGraphicFramePr>
            <a:graphicFrameLocks noGrp="1"/>
          </p:cNvGraphicFramePr>
          <p:nvPr/>
        </p:nvGraphicFramePr>
        <p:xfrm>
          <a:off x="1066800" y="3886200"/>
          <a:ext cx="2667000" cy="2362203"/>
        </p:xfrm>
        <a:graphic>
          <a:graphicData uri="http://schemas.openxmlformats.org/drawingml/2006/table">
            <a:tbl>
              <a:tblPr/>
              <a:tblGrid>
                <a:gridCol w="296863"/>
                <a:gridCol w="295275"/>
                <a:gridCol w="296862"/>
                <a:gridCol w="296863"/>
                <a:gridCol w="295275"/>
                <a:gridCol w="296862"/>
                <a:gridCol w="296863"/>
                <a:gridCol w="295275"/>
                <a:gridCol w="296862"/>
              </a:tblGrid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990" name="Group 678"/>
          <p:cNvGraphicFramePr>
            <a:graphicFrameLocks noGrp="1"/>
          </p:cNvGraphicFramePr>
          <p:nvPr/>
        </p:nvGraphicFramePr>
        <p:xfrm>
          <a:off x="5257800" y="3886200"/>
          <a:ext cx="2667000" cy="2362203"/>
        </p:xfrm>
        <a:graphic>
          <a:graphicData uri="http://schemas.openxmlformats.org/drawingml/2006/table">
            <a:tbl>
              <a:tblPr/>
              <a:tblGrid>
                <a:gridCol w="296863"/>
                <a:gridCol w="295275"/>
                <a:gridCol w="296862"/>
                <a:gridCol w="296863"/>
                <a:gridCol w="295275"/>
                <a:gridCol w="296862"/>
                <a:gridCol w="296863"/>
                <a:gridCol w="295275"/>
                <a:gridCol w="296862"/>
              </a:tblGrid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3991" name="Rectangle 679"/>
          <p:cNvSpPr>
            <a:spLocks noChangeArrowheads="1"/>
          </p:cNvSpPr>
          <p:nvPr/>
        </p:nvSpPr>
        <p:spPr bwMode="auto">
          <a:xfrm>
            <a:off x="2590800" y="274638"/>
            <a:ext cx="44958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en-US" altLang="vi-VN" sz="2800">
                <a:solidFill>
                  <a:schemeClr val="accent2"/>
                </a:solidFill>
                <a:latin typeface=".VnVogue" pitchFamily="34" charset="0"/>
              </a:rPr>
              <a:t>Mét sè s¶n phÈm mÉu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52" name="nhac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8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2286000" y="85725"/>
            <a:ext cx="4876800" cy="715963"/>
          </a:xfrm>
        </p:spPr>
        <p:txBody>
          <a:bodyPr/>
          <a:lstStyle/>
          <a:p>
            <a:r>
              <a:rPr lang="en-US" altLang="vi-VN" sz="3200">
                <a:solidFill>
                  <a:schemeClr val="accent2"/>
                </a:solidFill>
                <a:latin typeface=".VnVogue" pitchFamily="34" charset="0"/>
              </a:rPr>
              <a:t>Thùc hµnh ®an nong mèt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76" t="26482" r="40012" b="25133"/>
          <a:stretch>
            <a:fillRect/>
          </a:stretch>
        </p:blipFill>
        <p:spPr>
          <a:xfrm>
            <a:off x="704850" y="4667250"/>
            <a:ext cx="2509838" cy="2173288"/>
          </a:xfrm>
          <a:noFill/>
          <a:ln/>
        </p:spPr>
      </p:pic>
      <p:pic>
        <p:nvPicPr>
          <p:cNvPr id="14340" name="Picture 4"/>
          <p:cNvPicPr>
            <a:picLocks noChangeAspect="1" noChangeArrowheads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65" t="34833" r="33478" b="21553"/>
          <a:stretch>
            <a:fillRect/>
          </a:stretch>
        </p:blipFill>
        <p:spPr>
          <a:xfrm>
            <a:off x="4430713" y="4716463"/>
            <a:ext cx="2281237" cy="2092325"/>
          </a:xfrm>
          <a:noFill/>
          <a:ln/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14300" y="719138"/>
            <a:ext cx="453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1: KÎ, c¾t c¸c nan ®an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609600" y="111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a. C¾t nan däc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4267200" y="111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b. C¾t 7 nan ngang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281488" y="25273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c. C¾t 4 nan d¸n nÑp xung quanh</a:t>
            </a:r>
          </a:p>
        </p:txBody>
      </p:sp>
      <p:pic>
        <p:nvPicPr>
          <p:cNvPr id="14345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48" t="59032" r="48563" b="32213"/>
          <a:stretch>
            <a:fillRect/>
          </a:stretch>
        </p:blipFill>
        <p:spPr bwMode="auto">
          <a:xfrm>
            <a:off x="5105400" y="1600200"/>
            <a:ext cx="254952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6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2" t="74663" r="48277" b="16594"/>
          <a:stretch>
            <a:fillRect/>
          </a:stretch>
        </p:blipFill>
        <p:spPr bwMode="auto">
          <a:xfrm>
            <a:off x="5105400" y="2955925"/>
            <a:ext cx="2590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09538" y="3857625"/>
            <a:ext cx="36337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2: §an nong mèt b»ng giÊy b×a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4810125" y="3857625"/>
            <a:ext cx="3343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3: D¸n nÑp xung quanh tÊm ®an</a:t>
            </a:r>
          </a:p>
        </p:txBody>
      </p:sp>
      <p:pic>
        <p:nvPicPr>
          <p:cNvPr id="14349" name="Picture 13"/>
          <p:cNvPicPr>
            <a:picLocks noChangeAspect="1" noChangeArrowheads="1"/>
          </p:cNvPicPr>
          <p:nvPr>
            <p:ph sz="quarter" idx="4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94" t="34180" r="34349" b="20900"/>
          <a:stretch>
            <a:fillRect/>
          </a:stretch>
        </p:blipFill>
        <p:spPr>
          <a:xfrm>
            <a:off x="6858000" y="4697413"/>
            <a:ext cx="2266950" cy="2141537"/>
          </a:xfrm>
          <a:noFill/>
          <a:ln/>
        </p:spPr>
      </p:pic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6629400" y="585787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14351" name="Picture 1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6" t="25999" r="31250" b="22000"/>
          <a:stretch>
            <a:fillRect/>
          </a:stretch>
        </p:blipFill>
        <p:spPr bwMode="auto">
          <a:xfrm>
            <a:off x="990600" y="1550988"/>
            <a:ext cx="2895600" cy="218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5568" fill="hold"/>
                                        <p:tgtEl>
                                          <p:spTgt spid="143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52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9920"/>
  <p:tag name="VIOLETTITLE" val="Đan nong một"/>
  <p:tag name="VIOLETLESSON" val="12"/>
  <p:tag name="VIOLETCATID" val="8049771"/>
  <p:tag name="VIOLETSUBJECT" val="Thủ công 3"/>
  <p:tag name="VIOLETSOURCE" val="Sưu tầm"/>
  <p:tag name="VIOLETAUTHORID" val="44391"/>
  <p:tag name="VIOLETAUTHORNAME" val="Trần Thị Hoàng Dung"/>
  <p:tag name="VIOLETAUTHORAVATAR" val="0/44/391/avatar.jpg"/>
  <p:tag name="VIOLETAUTHORADDRESS" val="Trường Tiểu học Cam Lợi - Khánh Hoà"/>
  <p:tag name="VIOLETAUTHORHOMEPAGE" val="https://hoangdungcamloi.violet.vn"/>
  <p:tag name="VIOLETDATE" val="2010-07-30 13:53:51"/>
  <p:tag name="VIOLETHIT" val="226"/>
  <p:tag name="VIOLETLIK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FFPOINTPLAYERTAG" val="{577f8ca8-7131-11d4-8460-525400eb897b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FFPOINTPLAYERTAG" val="{577f8ca8-7131-11d4-8460-525400eb897b}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196</Words>
  <Application>Microsoft Office PowerPoint</Application>
  <PresentationFormat>On-screen Show (4:3)</PresentationFormat>
  <Paragraphs>29</Paragraphs>
  <Slides>10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.VnArial</vt:lpstr>
      <vt:lpstr>.VnVogue</vt:lpstr>
      <vt:lpstr>.VnTime</vt:lpstr>
      <vt:lpstr>Default Design</vt:lpstr>
      <vt:lpstr>PowerPoint Presentation</vt:lpstr>
      <vt:lpstr>PowerPoint Presentation</vt:lpstr>
      <vt:lpstr>Bµi 13: §an nong mèt</vt:lpstr>
      <vt:lpstr>PowerPoint Presentation</vt:lpstr>
      <vt:lpstr>PowerPoint Presentation</vt:lpstr>
      <vt:lpstr>PowerPoint Presentation</vt:lpstr>
      <vt:lpstr>C¸c b­íc ®an nong mèt</vt:lpstr>
      <vt:lpstr>PowerPoint Presentation</vt:lpstr>
      <vt:lpstr>Thùc hµnh ®an nong mèt</vt:lpstr>
      <vt:lpstr>PowerPoint Presentation</vt:lpstr>
    </vt:vector>
  </TitlesOfParts>
  <Company>datviet\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dinhthi</dc:creator>
  <cp:lastModifiedBy>MyPC</cp:lastModifiedBy>
  <cp:revision>11</cp:revision>
  <dcterms:created xsi:type="dcterms:W3CDTF">2009-02-17T03:17:55Z</dcterms:created>
  <dcterms:modified xsi:type="dcterms:W3CDTF">2018-01-15T15:34:28Z</dcterms:modified>
</cp:coreProperties>
</file>