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2" r:id="rId2"/>
    <p:sldId id="265" r:id="rId3"/>
    <p:sldId id="281" r:id="rId4"/>
    <p:sldId id="266" r:id="rId5"/>
    <p:sldId id="267" r:id="rId6"/>
    <p:sldId id="272" r:id="rId7"/>
    <p:sldId id="271" r:id="rId8"/>
    <p:sldId id="269" r:id="rId9"/>
    <p:sldId id="278" r:id="rId10"/>
    <p:sldId id="277" r:id="rId11"/>
    <p:sldId id="275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CC0000"/>
    <a:srgbClr val="CCFF66"/>
    <a:srgbClr val="006600"/>
    <a:srgbClr val="9900FF"/>
    <a:srgbClr val="00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9588" autoAdjust="0"/>
  </p:normalViewPr>
  <p:slideViewPr>
    <p:cSldViewPr>
      <p:cViewPr varScale="1">
        <p:scale>
          <a:sx n="67" d="100"/>
          <a:sy n="67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43D557-BA80-4F4E-91F4-282711A548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8F13-7D96-4F13-A7FA-3D920DF60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9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9E25-8C92-42F7-8335-D5643EB2B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1EED93-3223-4D77-A576-33BCEA5CE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FCF38-5517-40A0-BAB3-B067D001D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08CE6-B5B5-4AD9-BEB3-090C54B58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E51A-9450-42F5-80B6-3A1D8A9BE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CD234-05F1-4CCA-A9FD-27CE865F8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2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D2FA-E132-4B2B-A8A2-9D74D4BA8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797A4-54AD-4693-ABFD-C56F26F31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983F6-02D3-41A8-9614-ADDEA1109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2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8513F-C5DE-4F1E-86E9-B803175D9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90C058B-CDC6-4654-A86A-3B3F75A9711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\TO%203\Thu%20cong%20tiet%2017%20moi\Vao%20rung%20hoa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431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5"/>
          <p:cNvSpPr>
            <a:spLocks noChangeArrowheads="1" noChangeShapeType="1" noTextEdit="1"/>
          </p:cNvSpPr>
          <p:nvPr/>
        </p:nvSpPr>
        <p:spPr bwMode="auto">
          <a:xfrm>
            <a:off x="971550" y="225425"/>
            <a:ext cx="6877050" cy="17637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Chào mừng quý thầy, cô về dự giờ thăm lớp</a:t>
            </a:r>
            <a:endParaRPr lang="en-US" sz="2000" b="1" kern="10">
              <a:ln w="952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628900" y="2673350"/>
            <a:ext cx="4391025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Thủ công</a:t>
            </a:r>
          </a:p>
        </p:txBody>
      </p:sp>
      <p:pic>
        <p:nvPicPr>
          <p:cNvPr id="72709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42888"/>
            <a:ext cx="33845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57350" name="Picture 6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91440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</a:rPr>
              <a:t>TIÊU CHÍ ĐÁNH GIÁ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Đủ số lượng chữ ( 5 chữ ) và dấu hỏi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Kích thước : - Chiều dài 5 ô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			        - Chiều rộng : Chữ </a:t>
            </a:r>
            <a:r>
              <a:rPr lang="en-US" sz="3600">
                <a:solidFill>
                  <a:srgbClr val="FF0000"/>
                </a:solidFill>
              </a:rPr>
              <a:t>I</a:t>
            </a:r>
            <a:r>
              <a:rPr lang="en-US" sz="3600">
                <a:solidFill>
                  <a:schemeClr val="hlink"/>
                </a:solidFill>
              </a:rPr>
              <a:t>  là 1ô, chữ </a:t>
            </a:r>
            <a:r>
              <a:rPr lang="en-US" sz="3600">
                <a:solidFill>
                  <a:srgbClr val="FF0000"/>
                </a:solidFill>
              </a:rPr>
              <a:t>V</a:t>
            </a:r>
            <a:r>
              <a:rPr lang="en-US" sz="3600">
                <a:solidFill>
                  <a:schemeClr val="hlink"/>
                </a:solidFill>
              </a:rPr>
              <a:t> là 3 ô, chữ </a:t>
            </a:r>
            <a:r>
              <a:rPr lang="en-US" sz="3600">
                <a:solidFill>
                  <a:srgbClr val="FF0000"/>
                </a:solidFill>
              </a:rPr>
              <a:t>U</a:t>
            </a:r>
            <a:r>
              <a:rPr lang="en-US" sz="3600">
                <a:solidFill>
                  <a:schemeClr val="hlink"/>
                </a:solidFill>
              </a:rPr>
              <a:t> là 3 ô, chữ </a:t>
            </a:r>
            <a:r>
              <a:rPr lang="en-US" sz="3600">
                <a:solidFill>
                  <a:srgbClr val="FF0000"/>
                </a:solidFill>
              </a:rPr>
              <a:t>E</a:t>
            </a:r>
            <a:r>
              <a:rPr lang="en-US" sz="3600">
                <a:solidFill>
                  <a:schemeClr val="hlink"/>
                </a:solidFill>
              </a:rPr>
              <a:t> là 2 ô rưỡi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Cách dán : - Mỗi chữ cái cách nhau 1 ô, 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			      - Chữ </a:t>
            </a:r>
            <a:r>
              <a:rPr lang="en-US" sz="3600">
                <a:solidFill>
                  <a:srgbClr val="CC0000"/>
                </a:solidFill>
              </a:rPr>
              <a:t>VUI </a:t>
            </a:r>
            <a:r>
              <a:rPr lang="en-US" sz="3600">
                <a:solidFill>
                  <a:schemeClr val="hlink"/>
                </a:solidFill>
              </a:rPr>
              <a:t>và chữ </a:t>
            </a:r>
            <a:r>
              <a:rPr lang="en-US" sz="3600">
                <a:solidFill>
                  <a:srgbClr val="CC0000"/>
                </a:solidFill>
              </a:rPr>
              <a:t>VẺ </a:t>
            </a:r>
            <a:r>
              <a:rPr lang="en-US" sz="3600">
                <a:solidFill>
                  <a:schemeClr val="hlink"/>
                </a:solidFill>
              </a:rPr>
              <a:t>cách nhau 2 ô		</a:t>
            </a:r>
            <a:r>
              <a:rPr lang="en-US" sz="4000">
                <a:solidFill>
                  <a:schemeClr val="hlink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hlink"/>
                </a:solidFill>
              </a:rPr>
              <a:t>				- </a:t>
            </a:r>
            <a:r>
              <a:rPr lang="en-US" sz="3600">
                <a:solidFill>
                  <a:schemeClr val="hlink"/>
                </a:solidFill>
              </a:rPr>
              <a:t>Dấu hỏi ở trên chữ </a:t>
            </a:r>
            <a:r>
              <a:rPr lang="en-US" sz="3600">
                <a:solidFill>
                  <a:srgbClr val="CC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irregularSeal1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143250" y="24003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CC0000"/>
                </a:solidFill>
                <a:latin typeface="Arial" charset="0"/>
              </a:rPr>
              <a:t>Chúc các em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600200" y="30480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CC0000"/>
                </a:solidFill>
                <a:latin typeface="Arial" charset="0"/>
              </a:rPr>
              <a:t>     Chăm ngoan , học giỏi</a:t>
            </a:r>
          </a:p>
        </p:txBody>
      </p:sp>
      <p:pic>
        <p:nvPicPr>
          <p:cNvPr id="11289" name="Picture 25" descr="142966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1429818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3" name="Picture 29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5" name="Picture 31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Vao rung ho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9" fill="hold"/>
                                        <p:tgtEl>
                                          <p:spTgt spid="11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2100"/>
            <a:ext cx="8382000" cy="13843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     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0" b="1">
                <a:solidFill>
                  <a:schemeClr val="hlink"/>
                </a:solidFill>
                <a:latin typeface="Times New Roman" pitchFamily="18" charset="0"/>
              </a:rPr>
              <a:t>VUI VẺ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67590" name="Picture 6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17725"/>
            <a:ext cx="9144000" cy="474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1371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13331" name="Picture 19" descr="scan0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 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26637" name="Picture 13" descr="scan0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41989" name="Picture 5" descr="scan00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35845" name="Picture 5" descr="scan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30726" name="Picture 6" descr="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266"/>
  <p:tag name="VIOLETTITLE" val="Bài 10. Cắt, dán chữ VUI VẺ"/>
  <p:tag name="VIOLETLESSON" val="10"/>
  <p:tag name="VIOLETCATID" val="8049771"/>
  <p:tag name="VIOLETSUBJECT" val="Thủ công 3"/>
  <p:tag name="VIOLETAUTHORID" val="8276681"/>
  <p:tag name="VIOLETAUTHORNAME" val="Võ Thị Ngân"/>
  <p:tag name="VIOLETAUTHORAVATAR" val="8/276/681/avatar.jpg"/>
  <p:tag name="VIOLETAUTHORADDRESS" val="trường tiểu học trương hoành - quảng nam"/>
  <p:tag name="VIOLETDATE" val="2014-12-18 20:22:52"/>
  <p:tag name="VIOLETHIT" val="262"/>
  <p:tag name="VIOLETLIKE" val="0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530</TotalTime>
  <Words>143</Words>
  <Application>Microsoft Office PowerPoint</Application>
  <PresentationFormat>On-screen Show (4:3)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Tahoma</vt:lpstr>
      <vt:lpstr>Times New Roman</vt:lpstr>
      <vt:lpstr>Wingdings</vt:lpstr>
      <vt:lpstr>Ocean</vt:lpstr>
      <vt:lpstr>PowerPoint Presentation</vt:lpstr>
      <vt:lpstr>            Bài 17: Cắt, dán chữ :</vt:lpstr>
      <vt:lpstr> Bài 17: Cắt, dán chữ : VUI VẺ</vt:lpstr>
      <vt:lpstr>Bài 17: Cắt, dán chữ : VUI VẺ</vt:lpstr>
      <vt:lpstr>   Bài 17: Cắt, dán chữ : VUI VẺ</vt:lpstr>
      <vt:lpstr> Bài 17: Cắt, dán chữ : VUI VẺ</vt:lpstr>
      <vt:lpstr>Bài 17: Cắt, dán chữ : VUI VẺ</vt:lpstr>
      <vt:lpstr>      Bài 17: Cắt, dán chữ : VUI VẺ</vt:lpstr>
      <vt:lpstr> Bài 17: Cắt, dán chữ : VUI VẺ</vt:lpstr>
      <vt:lpstr>Bài 17: Cắt, dán chữ : VUI VẺ</vt:lpstr>
      <vt:lpstr>TIÊU CHÍ ĐÁNH GIÁ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Mai</cp:lastModifiedBy>
  <cp:revision>63</cp:revision>
  <dcterms:created xsi:type="dcterms:W3CDTF">2006-02-09T14:14:03Z</dcterms:created>
  <dcterms:modified xsi:type="dcterms:W3CDTF">2020-12-22T14:27:10Z</dcterms:modified>
</cp:coreProperties>
</file>