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3" r:id="rId5"/>
    <p:sldId id="270" r:id="rId6"/>
    <p:sldId id="265" r:id="rId7"/>
    <p:sldId id="266" r:id="rId8"/>
    <p:sldId id="275" r:id="rId9"/>
    <p:sldId id="260" r:id="rId10"/>
    <p:sldId id="276" r:id="rId11"/>
    <p:sldId id="277" r:id="rId12"/>
    <p:sldId id="278" r:id="rId13"/>
    <p:sldId id="281" r:id="rId14"/>
    <p:sldId id="279" r:id="rId15"/>
    <p:sldId id="280" r:id="rId16"/>
    <p:sldId id="268" r:id="rId17"/>
    <p:sldId id="261" r:id="rId18"/>
    <p:sldId id="271" r:id="rId19"/>
    <p:sldId id="272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  <a:srgbClr val="660066"/>
    <a:srgbClr val="FF00FF"/>
    <a:srgbClr val="0000FF"/>
    <a:srgbClr val="FF33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3" autoAdjust="0"/>
    <p:restoredTop sz="94660"/>
  </p:normalViewPr>
  <p:slideViewPr>
    <p:cSldViewPr>
      <p:cViewPr>
        <p:scale>
          <a:sx n="66" d="100"/>
          <a:sy n="66" d="100"/>
        </p:scale>
        <p:origin x="-138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12421-FE43-4242-9648-FF259B78B98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28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8B7AE-51D7-4453-BC2D-1AB2998ECE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561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609E0-E7FD-4BA6-9885-A8C8EFF8A5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52884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51AAF4-0CD6-4565-BB54-0706804521C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367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0C03A6-B0C5-4046-B974-3DFD35DCA17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155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62AB3-4BAD-4FF1-BE44-EB9DB3380F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3564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7A64E-64EA-46C5-86E0-BF9EF4CD2C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45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1B89A-A346-4443-8930-81BE8D9E800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0933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5BA06-A784-437C-83BE-9B6FBE51A9D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48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F456D-8A67-4B4F-9B66-D24F7F6AEB8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927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B1EE4-7D8E-4D98-939B-07B35566521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5643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24838-7C42-496B-9FA4-F11606134D4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864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841A6-C4F2-492D-815B-DB7A0BBADF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0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3D3D11-3F28-4565-9AD8-00AAC14DA438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3.xml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vn/imgres?imgurl=http://nc3.upanh.com/b4.s8.d2/9af151cf784e82c75d7bca9c8a28a486_35213573.mixwall54.jpg&amp;imgrefurl=http://diendan.hocmai.vn/showthread.php%3Ft%3D176594&amp;usg=__C56ahBIruBWor_bogFJL-XYD4Rg=&amp;h=1050&amp;w=1680&amp;sz=366&amp;hl=vi&amp;start=183&amp;sig2=fl5zdz31x3zklOjlKtgVyg&amp;zoom=1&amp;tbnid=cgEXIAqE5g2IqM:&amp;tbnh=94&amp;tbnw=150&amp;ei=pwnKTvT8GaOaiAfizazqDw&amp;prev=/search%3Fq%3Dh%25C3%25ACnh%2B%25E1%25BA%25A3nh%2Bn%25E1%25BB%2581n%2B%25C4%2591%25E1%25BA%25B9p%26start%3D168%26um%3D1%26hl%3Dvi%26sa%3DN%26gbv%3D2%26rlz%3D1R2GZEV_viVN451%26tbm%3Disch&amp;um=1&amp;itbs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4" descr="hóa.1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9"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323850" y="692696"/>
            <a:ext cx="8351838" cy="2303463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Chào mừng quý thầy cô về dự giờ tiết</a:t>
            </a:r>
          </a:p>
          <a:p>
            <a:pPr algn="ctr"/>
            <a:r>
              <a:rPr lang="vi-VN" sz="4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Tự nhiên và xã hội lớp 3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446338" y="5661025"/>
            <a:ext cx="6302375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vi-VN" b="1" dirty="0" err="1">
                <a:solidFill>
                  <a:srgbClr val="FF3300"/>
                </a:solidFill>
                <a:latin typeface="VNI-Helve" pitchFamily="2" charset="0"/>
              </a:rPr>
              <a:t>Gi</a:t>
            </a:r>
            <a:r>
              <a:rPr lang="en-US" altLang="vi-VN" b="1" dirty="0" err="1">
                <a:solidFill>
                  <a:srgbClr val="FF3300"/>
                </a:solidFill>
              </a:rPr>
              <a:t>áo</a:t>
            </a:r>
            <a:r>
              <a:rPr lang="en-US" altLang="vi-VN" b="1" dirty="0">
                <a:solidFill>
                  <a:srgbClr val="FF3300"/>
                </a:solidFill>
              </a:rPr>
              <a:t> </a:t>
            </a:r>
            <a:r>
              <a:rPr lang="en-US" altLang="vi-VN" b="1" dirty="0" err="1">
                <a:solidFill>
                  <a:srgbClr val="FF3300"/>
                </a:solidFill>
              </a:rPr>
              <a:t>viên</a:t>
            </a:r>
            <a:r>
              <a:rPr lang="en-US" altLang="vi-VN" b="1" dirty="0">
                <a:solidFill>
                  <a:srgbClr val="FF3300"/>
                </a:solidFill>
              </a:rPr>
              <a:t>:</a:t>
            </a:r>
            <a:r>
              <a:rPr lang="en-US" altLang="vi-VN" sz="2800" b="1" dirty="0">
                <a:solidFill>
                  <a:srgbClr val="FF3300"/>
                </a:solidFill>
              </a:rPr>
              <a:t> </a:t>
            </a:r>
            <a:r>
              <a:rPr lang="en-US" altLang="vi-VN" sz="3400" b="1" i="1" dirty="0" err="1" smtClean="0">
                <a:solidFill>
                  <a:srgbClr val="FF3300"/>
                </a:solidFill>
              </a:rPr>
              <a:t>Đinh</a:t>
            </a:r>
            <a:r>
              <a:rPr lang="en-US" altLang="vi-VN" sz="3400" b="1" i="1" dirty="0" smtClean="0">
                <a:solidFill>
                  <a:srgbClr val="FF3300"/>
                </a:solidFill>
              </a:rPr>
              <a:t> </a:t>
            </a:r>
            <a:r>
              <a:rPr lang="en-US" altLang="vi-VN" sz="3400" b="1" i="1" dirty="0" err="1" smtClean="0">
                <a:solidFill>
                  <a:srgbClr val="FF3300"/>
                </a:solidFill>
              </a:rPr>
              <a:t>Hoàng</a:t>
            </a:r>
            <a:r>
              <a:rPr lang="en-US" altLang="vi-VN" sz="3400" b="1" i="1" dirty="0" smtClean="0">
                <a:solidFill>
                  <a:srgbClr val="FF3300"/>
                </a:solidFill>
              </a:rPr>
              <a:t> </a:t>
            </a:r>
            <a:r>
              <a:rPr lang="en-US" altLang="vi-VN" sz="3400" b="1" i="1" dirty="0" err="1" smtClean="0">
                <a:solidFill>
                  <a:srgbClr val="FF3300"/>
                </a:solidFill>
              </a:rPr>
              <a:t>Yến</a:t>
            </a:r>
            <a:endParaRPr lang="en-US" altLang="vi-VN" sz="3400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/>
      <p:bldP spid="2057" grpId="1" animBg="1"/>
      <p:bldP spid="205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26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68313" y="1052513"/>
            <a:ext cx="8207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 i="1">
                <a:solidFill>
                  <a:srgbClr val="000099"/>
                </a:solidFill>
                <a:latin typeface=".VnTime" pitchFamily="34" charset="0"/>
              </a:rPr>
              <a:t>1. KÓ tªn mét sè th©n c©y dïng ®Ó lµm thøc </a:t>
            </a:r>
            <a:r>
              <a:rPr lang="en-US" altLang="vi-VN" sz="2800" b="1" i="1">
                <a:solidFill>
                  <a:srgbClr val="000099"/>
                </a:solidFill>
                <a:latin typeface=".VnTime" pitchFamily="34" charset="0"/>
              </a:rPr>
              <a:t>ă</a:t>
            </a:r>
            <a:r>
              <a:rPr lang="en-US" altLang="vi-VN" sz="3200" b="1" i="1">
                <a:solidFill>
                  <a:srgbClr val="000099"/>
                </a:solidFill>
                <a:latin typeface=".VnTime" pitchFamily="34" charset="0"/>
              </a:rPr>
              <a:t>n cho ng­êi vµ ®éng vËt?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68313" y="2146300"/>
            <a:ext cx="7991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800" b="1" i="1">
                <a:solidFill>
                  <a:srgbClr val="FF3300"/>
                </a:solidFill>
                <a:latin typeface=".VnTime" pitchFamily="34" charset="0"/>
              </a:rPr>
              <a:t>2. </a:t>
            </a:r>
            <a:r>
              <a:rPr lang="en-US" altLang="vi-VN" sz="3200" b="1" i="1">
                <a:solidFill>
                  <a:srgbClr val="FF3300"/>
                </a:solidFill>
                <a:latin typeface=".VnTime" pitchFamily="34" charset="0"/>
              </a:rPr>
              <a:t>KÓ tªn mét sè th©n c©y cho gç ®Ó lµm nhµ, ®ãng tµu, thuyÒn, lµm bµn ghÕ, gi­êng tñ,...?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68313" y="4581525"/>
            <a:ext cx="66960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 i="1">
                <a:solidFill>
                  <a:srgbClr val="660066"/>
                </a:solidFill>
                <a:latin typeface=".VnTime" pitchFamily="34" charset="0"/>
              </a:rPr>
              <a:t>4. KÓ tªn</a:t>
            </a:r>
            <a:r>
              <a:rPr lang="en-US" altLang="vi-VN" sz="3200">
                <a:solidFill>
                  <a:srgbClr val="660066"/>
                </a:solidFill>
              </a:rPr>
              <a:t> </a:t>
            </a:r>
            <a:r>
              <a:rPr lang="en-US" altLang="vi-VN" sz="3200" b="1" i="1">
                <a:solidFill>
                  <a:srgbClr val="660066"/>
                </a:solidFill>
                <a:latin typeface=".VnTime" pitchFamily="34" charset="0"/>
              </a:rPr>
              <a:t>mét sè th©n c©y ®­îc dïng lµm thuèc ch</a:t>
            </a:r>
            <a:r>
              <a:rPr lang="en-US" altLang="vi-VN" sz="2800" b="1" i="1">
                <a:solidFill>
                  <a:srgbClr val="660066"/>
                </a:solidFill>
                <a:latin typeface=".VnTime" pitchFamily="34" charset="0"/>
              </a:rPr>
              <a:t>ữ</a:t>
            </a:r>
            <a:r>
              <a:rPr lang="en-US" altLang="vi-VN" sz="3200" b="1" i="1">
                <a:solidFill>
                  <a:srgbClr val="660066"/>
                </a:solidFill>
                <a:latin typeface=".VnTime" pitchFamily="34" charset="0"/>
              </a:rPr>
              <a:t>a bÖnh?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68313" y="3429000"/>
            <a:ext cx="6191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 i="1">
                <a:solidFill>
                  <a:srgbClr val="000099"/>
                </a:solidFill>
                <a:latin typeface=".VnTime" pitchFamily="34" charset="0"/>
              </a:rPr>
              <a:t>3. KÓ tªn mét sè th©n c©y cho nhùa ®Ó lµm cao su, lµm s¬n?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0" y="0"/>
            <a:ext cx="9324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4000" b="1" i="1">
                <a:solidFill>
                  <a:srgbClr val="000099"/>
                </a:solidFill>
                <a:latin typeface=".VnTime" pitchFamily="34" charset="0"/>
              </a:rPr>
              <a:t>Mét sè th©n c©y dïng ®Ó lµm thøc </a:t>
            </a:r>
            <a:r>
              <a:rPr lang="en-US" altLang="vi-VN" sz="3600" b="1" i="1">
                <a:solidFill>
                  <a:srgbClr val="000099"/>
                </a:solidFill>
                <a:latin typeface=".VnTime" pitchFamily="34" charset="0"/>
              </a:rPr>
              <a:t>ă</a:t>
            </a:r>
            <a:r>
              <a:rPr lang="en-US" altLang="vi-VN" sz="4000" b="1" i="1">
                <a:solidFill>
                  <a:srgbClr val="000099"/>
                </a:solidFill>
                <a:latin typeface=".VnTime" pitchFamily="34" charset="0"/>
              </a:rPr>
              <a:t>n cho ng­êi vµ ®éng vËt?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55650" y="3357563"/>
            <a:ext cx="7416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4400" b="1" i="1">
                <a:solidFill>
                  <a:srgbClr val="990000"/>
                </a:solidFill>
                <a:latin typeface=".VnTime" pitchFamily="34" charset="0"/>
              </a:rPr>
              <a:t>Ng«, khoai lang, rau muèng, su hµo, chuèi, </a:t>
            </a:r>
            <a:r>
              <a:rPr lang="en-US" altLang="vi-VN" sz="4400" b="1" i="1">
                <a:solidFill>
                  <a:srgbClr val="990000"/>
                </a:solidFill>
                <a:latin typeface="Times New Roman" pitchFamily="18" charset="0"/>
              </a:rPr>
              <a:t>c</a:t>
            </a:r>
            <a:r>
              <a:rPr lang="en-US" altLang="vi-VN" sz="4000" b="1" i="1">
                <a:solidFill>
                  <a:srgbClr val="990000"/>
                </a:solidFill>
                <a:latin typeface="Times New Roman" pitchFamily="18" charset="0"/>
              </a:rPr>
              <a:t>ỏ…</a:t>
            </a:r>
          </a:p>
        </p:txBody>
      </p:sp>
      <p:pic>
        <p:nvPicPr>
          <p:cNvPr id="26656" name="Picture 32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16113"/>
            <a:ext cx="7272337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Picture 33" descr="Download[3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41488"/>
            <a:ext cx="734536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Picture 34" descr="Su hào FC0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272337" cy="458152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659" name="Group 35"/>
          <p:cNvGrpSpPr>
            <a:grpSpLocks/>
          </p:cNvGrpSpPr>
          <p:nvPr/>
        </p:nvGrpSpPr>
        <p:grpSpPr bwMode="auto">
          <a:xfrm>
            <a:off x="827088" y="1773238"/>
            <a:ext cx="7345362" cy="5129212"/>
            <a:chOff x="2784" y="1200"/>
            <a:chExt cx="2784" cy="2898"/>
          </a:xfrm>
        </p:grpSpPr>
        <p:pic>
          <p:nvPicPr>
            <p:cNvPr id="26660" name="Picture 36" descr="rau_muong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200"/>
              <a:ext cx="2784" cy="2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61" name="Text Box 37"/>
            <p:cNvSpPr txBox="1">
              <a:spLocks noChangeArrowheads="1"/>
            </p:cNvSpPr>
            <p:nvPr/>
          </p:nvSpPr>
          <p:spPr bwMode="auto">
            <a:xfrm>
              <a:off x="2880" y="3840"/>
              <a:ext cx="192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altLang="vi-VN" sz="2400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pic>
        <p:nvPicPr>
          <p:cNvPr id="26662" name="Picture 38" descr="khoai-lang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359650" cy="45291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63" name="Picture 39" descr="images58934_images1510785_cayngo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4168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2" presetID="2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2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4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7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2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8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6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9" name="Picture 11" descr="AN Border 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07950" y="1052513"/>
            <a:ext cx="9036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600" b="1" i="1">
                <a:solidFill>
                  <a:srgbClr val="990000"/>
                </a:solidFill>
                <a:latin typeface=".VnTime" pitchFamily="34" charset="0"/>
              </a:rPr>
              <a:t>Lim, mÝt, sÕn, t¸u, b¹ch ®µn, trµm, tre, m©y .....</a:t>
            </a:r>
            <a:r>
              <a:rPr lang="en-US" altLang="vi-VN" sz="2800">
                <a:solidFill>
                  <a:srgbClr val="99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600" b="1" i="1">
                <a:solidFill>
                  <a:srgbClr val="000099"/>
                </a:solidFill>
                <a:latin typeface=".VnTime" pitchFamily="34" charset="0"/>
              </a:rPr>
              <a:t>Mét sè th©n c©y cho gç ®Ó lµm nhµ, ®ãng tµu, thuyÒn, lµm bµn ghÕ, gi­êng tñ,...</a:t>
            </a:r>
          </a:p>
        </p:txBody>
      </p:sp>
      <p:pic>
        <p:nvPicPr>
          <p:cNvPr id="27666" name="Picture 18" descr="Bachd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70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67" name="Group 19"/>
          <p:cNvGrpSpPr>
            <a:grpSpLocks/>
          </p:cNvGrpSpPr>
          <p:nvPr/>
        </p:nvGrpSpPr>
        <p:grpSpPr bwMode="auto">
          <a:xfrm>
            <a:off x="4495800" y="3810000"/>
            <a:ext cx="4648200" cy="3048000"/>
            <a:chOff x="4512" y="1056"/>
            <a:chExt cx="1248" cy="1488"/>
          </a:xfrm>
        </p:grpSpPr>
        <p:pic>
          <p:nvPicPr>
            <p:cNvPr id="27668" name="Picture 20" descr="mi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056"/>
              <a:ext cx="1248" cy="148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9" name="AutoShape 21"/>
            <p:cNvSpPr>
              <a:spLocks noChangeArrowheads="1"/>
            </p:cNvSpPr>
            <p:nvPr/>
          </p:nvSpPr>
          <p:spPr bwMode="blackWhite">
            <a:xfrm>
              <a:off x="4548" y="2265"/>
              <a:ext cx="528" cy="240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vi-VN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Mít</a:t>
              </a:r>
            </a:p>
          </p:txBody>
        </p:sp>
      </p:grpSp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0" y="1628775"/>
            <a:ext cx="4427538" cy="2592388"/>
            <a:chOff x="3072" y="1152"/>
            <a:chExt cx="1344" cy="1488"/>
          </a:xfrm>
        </p:grpSpPr>
        <p:pic>
          <p:nvPicPr>
            <p:cNvPr id="27671" name="Picture 23" descr="li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152"/>
              <a:ext cx="1344" cy="148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72" name="AutoShape 24"/>
            <p:cNvSpPr>
              <a:spLocks noChangeArrowheads="1"/>
            </p:cNvSpPr>
            <p:nvPr/>
          </p:nvSpPr>
          <p:spPr bwMode="blackWhite">
            <a:xfrm>
              <a:off x="3102" y="2382"/>
              <a:ext cx="528" cy="240"/>
            </a:xfrm>
            <a:prstGeom prst="roundRect">
              <a:avLst>
                <a:gd name="adj" fmla="val 9106"/>
              </a:avLst>
            </a:prstGeom>
            <a:solidFill>
              <a:srgbClr val="00FF00"/>
            </a:solidFill>
            <a:ln w="317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vi-VN" sz="24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Lim</a:t>
              </a:r>
            </a:p>
          </p:txBody>
        </p:sp>
      </p:grpSp>
      <p:pic>
        <p:nvPicPr>
          <p:cNvPr id="27673" name="Picture 25" descr="cay s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4716462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4787900" y="3500438"/>
            <a:ext cx="792163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vi-VN" sz="3200" b="1">
                <a:solidFill>
                  <a:srgbClr val="FF00FF"/>
                </a:solidFill>
                <a:latin typeface="VNI-Times" pitchFamily="2" charset="0"/>
              </a:rPr>
              <a:t>taùu</a:t>
            </a:r>
            <a:r>
              <a:rPr lang="en-US" altLang="vi-VN" sz="3200">
                <a:latin typeface=".VnTime" pitchFamily="34" charset="0"/>
              </a:rPr>
              <a:t> </a:t>
            </a: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0" y="6361113"/>
            <a:ext cx="1646238" cy="528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bạch đàn</a:t>
            </a:r>
            <a:r>
              <a:rPr lang="en-US" altLang="vi-VN"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18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18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80"/>
                            </p:stCondLst>
                            <p:childTnLst>
                              <p:par>
                                <p:cTn id="4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18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4" grpId="0" animBg="1"/>
      <p:bldP spid="276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5" name="Picture 4" descr="r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6" name="Group 12"/>
          <p:cNvGrpSpPr>
            <a:grpSpLocks/>
          </p:cNvGrpSpPr>
          <p:nvPr/>
        </p:nvGrpSpPr>
        <p:grpSpPr bwMode="auto">
          <a:xfrm>
            <a:off x="827088" y="908050"/>
            <a:ext cx="3810000" cy="5254625"/>
            <a:chOff x="2928" y="1200"/>
            <a:chExt cx="2400" cy="2233"/>
          </a:xfrm>
        </p:grpSpPr>
        <p:pic>
          <p:nvPicPr>
            <p:cNvPr id="31757" name="Picture 13" descr="amazing_tree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00"/>
              <a:ext cx="2400" cy="2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3264" y="3265"/>
              <a:ext cx="1920" cy="1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000">
                  <a:latin typeface=".VnTime" pitchFamily="34" charset="0"/>
                </a:rPr>
                <a:t>Th©n c©y lµm cæng lµng</a:t>
              </a:r>
            </a:p>
          </p:txBody>
        </p:sp>
      </p:grpSp>
      <p:grpSp>
        <p:nvGrpSpPr>
          <p:cNvPr id="31759" name="Group 15"/>
          <p:cNvGrpSpPr>
            <a:grpSpLocks/>
          </p:cNvGrpSpPr>
          <p:nvPr/>
        </p:nvGrpSpPr>
        <p:grpSpPr bwMode="auto">
          <a:xfrm>
            <a:off x="4427538" y="908050"/>
            <a:ext cx="4032250" cy="5248275"/>
            <a:chOff x="336" y="1296"/>
            <a:chExt cx="2496" cy="2337"/>
          </a:xfrm>
        </p:grpSpPr>
        <p:pic>
          <p:nvPicPr>
            <p:cNvPr id="31760" name="Picture 16" descr="amazing_tree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296"/>
              <a:ext cx="2496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672" y="3456"/>
              <a:ext cx="1584" cy="1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000"/>
                <a:t>T</a:t>
              </a:r>
              <a:r>
                <a:rPr lang="en-US" altLang="vi-VN" sz="2000">
                  <a:latin typeface=".VnTime" pitchFamily="34" charset="0"/>
                </a:rPr>
                <a:t>h©n c©y lµm cæng nhµ</a:t>
              </a:r>
              <a:endParaRPr lang="en-US" altLang="vi-VN" sz="2000"/>
            </a:p>
          </p:txBody>
        </p:sp>
      </p:grpSp>
      <p:grpSp>
        <p:nvGrpSpPr>
          <p:cNvPr id="31762" name="Group 18"/>
          <p:cNvGrpSpPr>
            <a:grpSpLocks/>
          </p:cNvGrpSpPr>
          <p:nvPr/>
        </p:nvGrpSpPr>
        <p:grpSpPr bwMode="auto">
          <a:xfrm>
            <a:off x="827088" y="908050"/>
            <a:ext cx="3733800" cy="5395913"/>
            <a:chOff x="528" y="1152"/>
            <a:chExt cx="2112" cy="2280"/>
          </a:xfrm>
        </p:grpSpPr>
        <p:pic>
          <p:nvPicPr>
            <p:cNvPr id="31763" name="Picture 19" descr="amazing_tree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152"/>
              <a:ext cx="2112" cy="2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720" y="3264"/>
              <a:ext cx="1584" cy="16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000">
                  <a:latin typeface=".VnTime" pitchFamily="34" charset="0"/>
                </a:rPr>
                <a:t>Th©n c©y lµm cÇu thang</a:t>
              </a:r>
            </a:p>
          </p:txBody>
        </p:sp>
      </p:grpSp>
      <p:grpSp>
        <p:nvGrpSpPr>
          <p:cNvPr id="31765" name="Group 21"/>
          <p:cNvGrpSpPr>
            <a:grpSpLocks/>
          </p:cNvGrpSpPr>
          <p:nvPr/>
        </p:nvGrpSpPr>
        <p:grpSpPr bwMode="auto">
          <a:xfrm>
            <a:off x="4500563" y="908050"/>
            <a:ext cx="4032250" cy="5233988"/>
            <a:chOff x="3024" y="1248"/>
            <a:chExt cx="2352" cy="2441"/>
          </a:xfrm>
        </p:grpSpPr>
        <p:pic>
          <p:nvPicPr>
            <p:cNvPr id="31766" name="Picture 22" descr="amazing_tree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248"/>
              <a:ext cx="2352" cy="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67" name="Text Box 23"/>
            <p:cNvSpPr txBox="1">
              <a:spLocks noChangeArrowheads="1"/>
            </p:cNvSpPr>
            <p:nvPr/>
          </p:nvSpPr>
          <p:spPr bwMode="auto">
            <a:xfrm>
              <a:off x="3216" y="3504"/>
              <a:ext cx="2112" cy="18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000">
                  <a:latin typeface=".VnTime" pitchFamily="34" charset="0"/>
                </a:rPr>
                <a:t>Th©n c©y lµm ®Ñp cho ng«i nhµ</a:t>
              </a:r>
            </a:p>
          </p:txBody>
        </p:sp>
      </p:grpSp>
      <p:grpSp>
        <p:nvGrpSpPr>
          <p:cNvPr id="31768" name="Group 24"/>
          <p:cNvGrpSpPr>
            <a:grpSpLocks/>
          </p:cNvGrpSpPr>
          <p:nvPr/>
        </p:nvGrpSpPr>
        <p:grpSpPr bwMode="auto">
          <a:xfrm>
            <a:off x="827088" y="908050"/>
            <a:ext cx="3671887" cy="4105275"/>
            <a:chOff x="1581" y="1152"/>
            <a:chExt cx="1443" cy="1488"/>
          </a:xfrm>
        </p:grpSpPr>
        <p:pic>
          <p:nvPicPr>
            <p:cNvPr id="31769" name="Picture 25" descr="cây mâ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152"/>
              <a:ext cx="1440" cy="148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770" name="AutoShape 26"/>
            <p:cNvSpPr>
              <a:spLocks noChangeArrowheads="1"/>
            </p:cNvSpPr>
            <p:nvPr/>
          </p:nvSpPr>
          <p:spPr bwMode="blackWhite">
            <a:xfrm>
              <a:off x="1581" y="2379"/>
              <a:ext cx="528" cy="240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vi-VN" sz="3200" b="1">
                  <a:solidFill>
                    <a:srgbClr val="000000"/>
                  </a:solidFill>
                  <a:latin typeface="Times New Roman" pitchFamily="18" charset="0"/>
                </a:rPr>
                <a:t>Mây</a:t>
              </a:r>
              <a:endParaRPr lang="en-US" altLang="vi-VN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771" name="Group 27"/>
          <p:cNvGrpSpPr>
            <a:grpSpLocks/>
          </p:cNvGrpSpPr>
          <p:nvPr/>
        </p:nvGrpSpPr>
        <p:grpSpPr bwMode="auto">
          <a:xfrm>
            <a:off x="4500563" y="908050"/>
            <a:ext cx="4016375" cy="4235450"/>
            <a:chOff x="288" y="1200"/>
            <a:chExt cx="2352" cy="3017"/>
          </a:xfrm>
        </p:grpSpPr>
        <p:pic>
          <p:nvPicPr>
            <p:cNvPr id="31772" name="Picture 28" descr="tre_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200"/>
              <a:ext cx="2352" cy="25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1773" name="Text Box 29"/>
            <p:cNvSpPr txBox="1">
              <a:spLocks noChangeArrowheads="1"/>
            </p:cNvSpPr>
            <p:nvPr/>
          </p:nvSpPr>
          <p:spPr bwMode="auto">
            <a:xfrm>
              <a:off x="480" y="3840"/>
              <a:ext cx="1920" cy="37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FF"/>
                  </a:solidFill>
                  <a:latin typeface=".VnTime" pitchFamily="34" charset="0"/>
                </a:rPr>
                <a:t>Tre</a:t>
              </a:r>
            </a:p>
          </p:txBody>
        </p:sp>
      </p:grpSp>
      <p:pic>
        <p:nvPicPr>
          <p:cNvPr id="31776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60925"/>
            <a:ext cx="2560638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77" name="Picture 33" descr="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4724400"/>
            <a:ext cx="31686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79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157788"/>
            <a:ext cx="2592387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8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3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1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1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1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3" name="Picture 11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55650" y="0"/>
            <a:ext cx="8388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600" b="1" i="1">
                <a:solidFill>
                  <a:srgbClr val="000099"/>
                </a:solidFill>
                <a:latin typeface=".VnTime" pitchFamily="34" charset="0"/>
              </a:rPr>
              <a:t>3. Mét sè th©n c©y cho nhùa ®Ó lµm cao su, lµm s¬n: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2484438" y="549275"/>
            <a:ext cx="45735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600" b="1" i="1">
                <a:solidFill>
                  <a:srgbClr val="990000"/>
                </a:solidFill>
                <a:latin typeface=".VnTime" pitchFamily="34" charset="0"/>
              </a:rPr>
              <a:t>Th«ng, C©y cao su......</a:t>
            </a:r>
          </a:p>
        </p:txBody>
      </p:sp>
      <p:pic>
        <p:nvPicPr>
          <p:cNvPr id="28686" name="Picture 14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4716462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7" name="Picture 15" descr="getdetailimage[1]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500563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4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7" name="Picture 11" descr="H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 i="1">
                <a:solidFill>
                  <a:srgbClr val="000099"/>
                </a:solidFill>
                <a:latin typeface=".VnTime" pitchFamily="34" charset="0"/>
              </a:rPr>
              <a:t>4. Ngoµi ra cã mét sè th©n c©y ®­îc dïng lµm thuèc chữa bÖnh nh­: </a:t>
            </a:r>
            <a:r>
              <a:rPr lang="en-US" altLang="vi-VN" sz="3200" b="1" i="1">
                <a:solidFill>
                  <a:srgbClr val="FF0066"/>
                </a:solidFill>
                <a:latin typeface=".VnTime" pitchFamily="34" charset="0"/>
              </a:rPr>
              <a:t>B¹c hµ, h­¬ng nhu, ng¶i cøu, quÕ, ... Th©n c©y cßn ®­îc dïng lµm c¶nh.</a:t>
            </a:r>
          </a:p>
        </p:txBody>
      </p:sp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4724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48006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557338"/>
            <a:ext cx="44275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4724400" y="4292600"/>
            <a:ext cx="4419600" cy="2565400"/>
            <a:chOff x="2160" y="912"/>
            <a:chExt cx="1776" cy="1536"/>
          </a:xfrm>
        </p:grpSpPr>
        <p:pic>
          <p:nvPicPr>
            <p:cNvPr id="29713" name="Picture 17" descr="cay_Tia_t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912"/>
              <a:ext cx="1776" cy="1536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14" name="AutoShape 18"/>
            <p:cNvSpPr>
              <a:spLocks noChangeArrowheads="1"/>
            </p:cNvSpPr>
            <p:nvPr/>
          </p:nvSpPr>
          <p:spPr bwMode="blackWhite">
            <a:xfrm>
              <a:off x="2160" y="2187"/>
              <a:ext cx="576" cy="240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vi-VN" sz="32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Tía tô</a:t>
              </a:r>
            </a:p>
          </p:txBody>
        </p:sp>
      </p:grp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3357563"/>
            <a:ext cx="1547813" cy="588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bạc hà</a:t>
            </a:r>
            <a:r>
              <a:rPr lang="en-US" altLang="vi-VN">
                <a:latin typeface=".VnTime" pitchFamily="34" charset="0"/>
              </a:rPr>
              <a:t> 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6165850"/>
            <a:ext cx="2243138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Hương nhu</a:t>
            </a:r>
            <a:r>
              <a:rPr lang="en-US" altLang="vi-VN">
                <a:latin typeface=".VnTime" pitchFamily="34" charset="0"/>
              </a:rPr>
              <a:t> </a:t>
            </a: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7277100" y="3644900"/>
            <a:ext cx="1758950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vi-VN" sz="3200" b="1">
                <a:solidFill>
                  <a:srgbClr val="FF0000"/>
                </a:solidFill>
                <a:latin typeface="VNI-Times" pitchFamily="2" charset="0"/>
              </a:rPr>
              <a:t>ngaûi cöùu</a:t>
            </a:r>
            <a:r>
              <a:rPr lang="en-US" altLang="vi-VN"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320"/>
                            </p:stCondLst>
                            <p:childTnLst>
                              <p:par>
                                <p:cTn id="11" presetID="3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32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32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82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82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600" decel="100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82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320"/>
                            </p:stCondLst>
                            <p:childTnLst>
                              <p:par>
                                <p:cTn id="5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  <p:bldP spid="29715" grpId="0" animBg="1"/>
      <p:bldP spid="29716" grpId="0" animBg="1"/>
      <p:bldP spid="297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7851220495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979613" y="260350"/>
            <a:ext cx="29876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4800" b="1" i="1" u="sng">
                <a:solidFill>
                  <a:srgbClr val="FFFF00"/>
                </a:solidFill>
                <a:latin typeface=".VnTime" pitchFamily="34" charset="0"/>
              </a:rPr>
              <a:t>KÕt luËn: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1628775"/>
            <a:ext cx="8991600" cy="2771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vi-VN" sz="4400" b="1" i="1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4400" b="1" i="1">
                <a:solidFill>
                  <a:srgbClr val="FF6600"/>
                </a:solidFill>
                <a:latin typeface=".VnTime" pitchFamily="34" charset="0"/>
              </a:rPr>
              <a:t>Th©n c©y ®­îc dïng lµm thøc </a:t>
            </a:r>
            <a:r>
              <a:rPr lang="en-US" altLang="vi-VN" sz="4000" b="1" i="1">
                <a:solidFill>
                  <a:srgbClr val="FF6600"/>
                </a:solidFill>
                <a:latin typeface=".VnTime" pitchFamily="34" charset="0"/>
              </a:rPr>
              <a:t>ă</a:t>
            </a:r>
            <a:r>
              <a:rPr lang="en-US" altLang="vi-VN" sz="4400" b="1" i="1">
                <a:solidFill>
                  <a:srgbClr val="FF6600"/>
                </a:solidFill>
                <a:latin typeface=".VnTime" pitchFamily="34" charset="0"/>
              </a:rPr>
              <a:t>n cho ng­êi vµ ®éng vËt hoÆc ®Ó lµm nhµ, ®ãng ®å dïng, lµm s¬n, cao su, lµm thuèc, lµm c¶nh,.....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nh-Nen-Cho-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9213" y="2781300"/>
            <a:ext cx="8915400" cy="2160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vi-VN" sz="4000" b="1">
                <a:solidFill>
                  <a:srgbClr val="0000FF"/>
                </a:solidFill>
                <a:latin typeface="VNI-Times" pitchFamily="2" charset="0"/>
              </a:rPr>
              <a:t>Caây raát quan troïng ñoái vôùi ñôøi soáng con ngöôøi, vì vaäy em caàn laøm gì ñeå baûo veä caây coái xung quanh em?</a:t>
            </a:r>
            <a:endParaRPr lang="en-US" altLang="vi-VN" sz="4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2" grpId="1" animBg="1"/>
      <p:bldP spid="7172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Group 2"/>
          <p:cNvGraphicFramePr>
            <a:graphicFrameLocks noGrp="1"/>
          </p:cNvGraphicFramePr>
          <p:nvPr/>
        </p:nvGraphicFramePr>
        <p:xfrm>
          <a:off x="2411413" y="301625"/>
          <a:ext cx="4325937" cy="640080"/>
        </p:xfrm>
        <a:graphic>
          <a:graphicData uri="http://schemas.openxmlformats.org/drawingml/2006/table">
            <a:tbl>
              <a:tblPr/>
              <a:tblGrid>
                <a:gridCol w="720725"/>
                <a:gridCol w="722312"/>
                <a:gridCol w="720725"/>
                <a:gridCol w="720725"/>
                <a:gridCol w="720725"/>
                <a:gridCol w="720725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66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7426" name="Group 18"/>
          <p:cNvGraphicFramePr>
            <a:graphicFrameLocks noGrp="1"/>
          </p:cNvGraphicFramePr>
          <p:nvPr/>
        </p:nvGraphicFramePr>
        <p:xfrm>
          <a:off x="250825" y="908050"/>
          <a:ext cx="6488113" cy="608013"/>
        </p:xfrm>
        <a:graphic>
          <a:graphicData uri="http://schemas.openxmlformats.org/drawingml/2006/table">
            <a:tbl>
              <a:tblPr/>
              <a:tblGrid>
                <a:gridCol w="720725"/>
                <a:gridCol w="722313"/>
                <a:gridCol w="720725"/>
                <a:gridCol w="720725"/>
                <a:gridCol w="720725"/>
                <a:gridCol w="720725"/>
                <a:gridCol w="720725"/>
                <a:gridCol w="720725"/>
                <a:gridCol w="720725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?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7448" name="Group 40"/>
          <p:cNvGraphicFramePr>
            <a:graphicFrameLocks noGrp="1"/>
          </p:cNvGraphicFramePr>
          <p:nvPr/>
        </p:nvGraphicFramePr>
        <p:xfrm>
          <a:off x="3859213" y="1525588"/>
          <a:ext cx="3605212" cy="608013"/>
        </p:xfrm>
        <a:graphic>
          <a:graphicData uri="http://schemas.openxmlformats.org/drawingml/2006/table">
            <a:tbl>
              <a:tblPr/>
              <a:tblGrid>
                <a:gridCol w="720725"/>
                <a:gridCol w="722312"/>
                <a:gridCol w="720725"/>
                <a:gridCol w="720725"/>
                <a:gridCol w="720725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7462" name="Group 54"/>
          <p:cNvGraphicFramePr>
            <a:graphicFrameLocks noGrp="1"/>
          </p:cNvGraphicFramePr>
          <p:nvPr/>
        </p:nvGraphicFramePr>
        <p:xfrm>
          <a:off x="1692275" y="2133600"/>
          <a:ext cx="5767388" cy="608013"/>
        </p:xfrm>
        <a:graphic>
          <a:graphicData uri="http://schemas.openxmlformats.org/drawingml/2006/table">
            <a:tbl>
              <a:tblPr/>
              <a:tblGrid>
                <a:gridCol w="720725"/>
                <a:gridCol w="722313"/>
                <a:gridCol w="720725"/>
                <a:gridCol w="720725"/>
                <a:gridCol w="720725"/>
                <a:gridCol w="720725"/>
                <a:gridCol w="720725"/>
                <a:gridCol w="720725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7482" name="Group 74"/>
          <p:cNvGraphicFramePr>
            <a:graphicFrameLocks noGrp="1"/>
          </p:cNvGraphicFramePr>
          <p:nvPr/>
        </p:nvGraphicFramePr>
        <p:xfrm>
          <a:off x="4567238" y="2749550"/>
          <a:ext cx="4325937" cy="608013"/>
        </p:xfrm>
        <a:graphic>
          <a:graphicData uri="http://schemas.openxmlformats.org/drawingml/2006/table">
            <a:tbl>
              <a:tblPr/>
              <a:tblGrid>
                <a:gridCol w="720725"/>
                <a:gridCol w="722312"/>
                <a:gridCol w="720725"/>
                <a:gridCol w="720725"/>
                <a:gridCol w="720725"/>
                <a:gridCol w="720725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7498" name="Group 90"/>
          <p:cNvGraphicFramePr>
            <a:graphicFrameLocks noGrp="1"/>
          </p:cNvGraphicFramePr>
          <p:nvPr/>
        </p:nvGraphicFramePr>
        <p:xfrm>
          <a:off x="1685925" y="3357563"/>
          <a:ext cx="4325938" cy="608013"/>
        </p:xfrm>
        <a:graphic>
          <a:graphicData uri="http://schemas.openxmlformats.org/drawingml/2006/table">
            <a:tbl>
              <a:tblPr/>
              <a:tblGrid>
                <a:gridCol w="720725"/>
                <a:gridCol w="722313"/>
                <a:gridCol w="720725"/>
                <a:gridCol w="720725"/>
                <a:gridCol w="720725"/>
                <a:gridCol w="720725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aphicFrame>
        <p:nvGraphicFramePr>
          <p:cNvPr id="17514" name="Group 106"/>
          <p:cNvGraphicFramePr>
            <a:graphicFrameLocks noGrp="1"/>
          </p:cNvGraphicFramePr>
          <p:nvPr/>
        </p:nvGraphicFramePr>
        <p:xfrm>
          <a:off x="3125788" y="3973513"/>
          <a:ext cx="4325937" cy="608013"/>
        </p:xfrm>
        <a:graphic>
          <a:graphicData uri="http://schemas.openxmlformats.org/drawingml/2006/table">
            <a:tbl>
              <a:tblPr/>
              <a:tblGrid>
                <a:gridCol w="720725"/>
                <a:gridCol w="722312"/>
                <a:gridCol w="720725"/>
                <a:gridCol w="720725"/>
                <a:gridCol w="720725"/>
                <a:gridCol w="720725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grpSp>
        <p:nvGrpSpPr>
          <p:cNvPr id="17530" name="Group 122"/>
          <p:cNvGrpSpPr>
            <a:grpSpLocks/>
          </p:cNvGrpSpPr>
          <p:nvPr/>
        </p:nvGrpSpPr>
        <p:grpSpPr bwMode="auto">
          <a:xfrm>
            <a:off x="395288" y="5373688"/>
            <a:ext cx="8569325" cy="1368425"/>
            <a:chOff x="204" y="3022"/>
            <a:chExt cx="5398" cy="1089"/>
          </a:xfrm>
        </p:grpSpPr>
        <p:sp>
          <p:nvSpPr>
            <p:cNvPr id="17531" name="Rectangle 123"/>
            <p:cNvSpPr>
              <a:spLocks noChangeArrowheads="1"/>
            </p:cNvSpPr>
            <p:nvPr/>
          </p:nvSpPr>
          <p:spPr bwMode="auto">
            <a:xfrm>
              <a:off x="204" y="3022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“ C©y g</a:t>
              </a:r>
              <a:r>
                <a:rPr lang="en-US" altLang="vi-VN" sz="2000" b="1">
                  <a:solidFill>
                    <a:srgbClr val="000099"/>
                  </a:solidFill>
                  <a:latin typeface="Times New Roman" pitchFamily="18" charset="0"/>
                </a:rPr>
                <a:t>ì</a:t>
              </a: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mang d¸ng quª h­¬ng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Th©n chia tõng ®èt rîp ®­êng em ®i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MÇm non dµnh tÆng ThiÕu nhi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G¾n vµo huy hiÖu, em ghi t¹c lßng! ”</a:t>
              </a:r>
            </a:p>
          </p:txBody>
        </p:sp>
        <p:sp>
          <p:nvSpPr>
            <p:cNvPr id="17532" name="Oval 124"/>
            <p:cNvSpPr>
              <a:spLocks noChangeArrowheads="1"/>
            </p:cNvSpPr>
            <p:nvPr/>
          </p:nvSpPr>
          <p:spPr bwMode="auto">
            <a:xfrm>
              <a:off x="385" y="3158"/>
              <a:ext cx="454" cy="454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3600" b="1">
                  <a:solidFill>
                    <a:srgbClr val="00FFCC"/>
                  </a:solidFill>
                </a:rPr>
                <a:t>1</a:t>
              </a:r>
            </a:p>
          </p:txBody>
        </p:sp>
      </p:grpSp>
      <p:sp>
        <p:nvSpPr>
          <p:cNvPr id="17533" name="Oval 125"/>
          <p:cNvSpPr>
            <a:spLocks noChangeArrowheads="1"/>
          </p:cNvSpPr>
          <p:nvPr/>
        </p:nvSpPr>
        <p:spPr bwMode="auto">
          <a:xfrm>
            <a:off x="1763713" y="333375"/>
            <a:ext cx="503237" cy="504825"/>
          </a:xfrm>
          <a:prstGeom prst="ellipse">
            <a:avLst/>
          </a:prstGeom>
          <a:solidFill>
            <a:srgbClr val="000099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 b="1">
                <a:solidFill>
                  <a:srgbClr val="00FFCC"/>
                </a:solidFill>
              </a:rPr>
              <a:t>1</a:t>
            </a:r>
          </a:p>
        </p:txBody>
      </p:sp>
      <p:sp>
        <p:nvSpPr>
          <p:cNvPr id="17534" name="Oval 126"/>
          <p:cNvSpPr>
            <a:spLocks noChangeArrowheads="1"/>
          </p:cNvSpPr>
          <p:nvPr/>
        </p:nvSpPr>
        <p:spPr bwMode="auto">
          <a:xfrm>
            <a:off x="6877050" y="908050"/>
            <a:ext cx="503238" cy="504825"/>
          </a:xfrm>
          <a:prstGeom prst="ellipse">
            <a:avLst/>
          </a:prstGeom>
          <a:solidFill>
            <a:srgbClr val="000099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 b="1">
                <a:solidFill>
                  <a:srgbClr val="00FFCC"/>
                </a:solidFill>
              </a:rPr>
              <a:t>2</a:t>
            </a:r>
          </a:p>
        </p:txBody>
      </p:sp>
      <p:sp>
        <p:nvSpPr>
          <p:cNvPr id="17535" name="Oval 127"/>
          <p:cNvSpPr>
            <a:spLocks noChangeArrowheads="1"/>
          </p:cNvSpPr>
          <p:nvPr/>
        </p:nvSpPr>
        <p:spPr bwMode="auto">
          <a:xfrm>
            <a:off x="3203575" y="1557338"/>
            <a:ext cx="503238" cy="504825"/>
          </a:xfrm>
          <a:prstGeom prst="ellipse">
            <a:avLst/>
          </a:prstGeom>
          <a:solidFill>
            <a:srgbClr val="000099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 b="1">
                <a:solidFill>
                  <a:srgbClr val="00FFCC"/>
                </a:solidFill>
              </a:rPr>
              <a:t>3</a:t>
            </a:r>
          </a:p>
        </p:txBody>
      </p:sp>
      <p:sp>
        <p:nvSpPr>
          <p:cNvPr id="17536" name="Oval 128"/>
          <p:cNvSpPr>
            <a:spLocks noChangeArrowheads="1"/>
          </p:cNvSpPr>
          <p:nvPr/>
        </p:nvSpPr>
        <p:spPr bwMode="auto">
          <a:xfrm>
            <a:off x="1042988" y="2203450"/>
            <a:ext cx="503237" cy="504825"/>
          </a:xfrm>
          <a:prstGeom prst="ellipse">
            <a:avLst/>
          </a:prstGeom>
          <a:solidFill>
            <a:srgbClr val="000099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 b="1">
                <a:solidFill>
                  <a:srgbClr val="00FFCC"/>
                </a:solidFill>
              </a:rPr>
              <a:t>4</a:t>
            </a:r>
          </a:p>
        </p:txBody>
      </p:sp>
      <p:sp>
        <p:nvSpPr>
          <p:cNvPr id="17537" name="Oval 129"/>
          <p:cNvSpPr>
            <a:spLocks noChangeArrowheads="1"/>
          </p:cNvSpPr>
          <p:nvPr/>
        </p:nvSpPr>
        <p:spPr bwMode="auto">
          <a:xfrm>
            <a:off x="3924300" y="2781300"/>
            <a:ext cx="503238" cy="504825"/>
          </a:xfrm>
          <a:prstGeom prst="ellipse">
            <a:avLst/>
          </a:prstGeom>
          <a:solidFill>
            <a:srgbClr val="000099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 b="1">
                <a:solidFill>
                  <a:srgbClr val="00FFCC"/>
                </a:solidFill>
              </a:rPr>
              <a:t>5</a:t>
            </a:r>
          </a:p>
        </p:txBody>
      </p:sp>
      <p:sp>
        <p:nvSpPr>
          <p:cNvPr id="17538" name="Oval 130"/>
          <p:cNvSpPr>
            <a:spLocks noChangeArrowheads="1"/>
          </p:cNvSpPr>
          <p:nvPr/>
        </p:nvSpPr>
        <p:spPr bwMode="auto">
          <a:xfrm>
            <a:off x="1042988" y="3357563"/>
            <a:ext cx="503237" cy="504825"/>
          </a:xfrm>
          <a:prstGeom prst="ellipse">
            <a:avLst/>
          </a:prstGeom>
          <a:solidFill>
            <a:srgbClr val="000099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 b="1">
                <a:solidFill>
                  <a:srgbClr val="00FFCC"/>
                </a:solidFill>
              </a:rPr>
              <a:t>6</a:t>
            </a:r>
          </a:p>
        </p:txBody>
      </p:sp>
      <p:sp>
        <p:nvSpPr>
          <p:cNvPr id="17539" name="Oval 131"/>
          <p:cNvSpPr>
            <a:spLocks noChangeArrowheads="1"/>
          </p:cNvSpPr>
          <p:nvPr/>
        </p:nvSpPr>
        <p:spPr bwMode="auto">
          <a:xfrm>
            <a:off x="2484438" y="4076700"/>
            <a:ext cx="503237" cy="504825"/>
          </a:xfrm>
          <a:prstGeom prst="ellipse">
            <a:avLst/>
          </a:prstGeom>
          <a:solidFill>
            <a:srgbClr val="000099"/>
          </a:solidFill>
          <a:ln w="2857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3600" b="1">
                <a:solidFill>
                  <a:srgbClr val="00FFCC"/>
                </a:solidFill>
              </a:rPr>
              <a:t>7</a:t>
            </a:r>
          </a:p>
        </p:txBody>
      </p:sp>
      <p:sp>
        <p:nvSpPr>
          <p:cNvPr id="17540" name="Text Box 132"/>
          <p:cNvSpPr txBox="1">
            <a:spLocks noChangeArrowheads="1"/>
          </p:cNvSpPr>
          <p:nvPr/>
        </p:nvSpPr>
        <p:spPr bwMode="auto">
          <a:xfrm>
            <a:off x="3924300" y="1557338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graphicFrame>
        <p:nvGraphicFramePr>
          <p:cNvPr id="17541" name="Group 133"/>
          <p:cNvGraphicFramePr>
            <a:graphicFrameLocks noGrp="1"/>
          </p:cNvGraphicFramePr>
          <p:nvPr/>
        </p:nvGraphicFramePr>
        <p:xfrm>
          <a:off x="250825" y="908050"/>
          <a:ext cx="6488113" cy="608013"/>
        </p:xfrm>
        <a:graphic>
          <a:graphicData uri="http://schemas.openxmlformats.org/drawingml/2006/table">
            <a:tbl>
              <a:tblPr/>
              <a:tblGrid>
                <a:gridCol w="720725"/>
                <a:gridCol w="722313"/>
                <a:gridCol w="720725"/>
                <a:gridCol w="720725"/>
                <a:gridCol w="720725"/>
                <a:gridCol w="720725"/>
                <a:gridCol w="720725"/>
                <a:gridCol w="720725"/>
                <a:gridCol w="720725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©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Y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D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­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A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H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Ê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u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563" name="Text Box 155"/>
          <p:cNvSpPr txBox="1">
            <a:spLocks noChangeArrowheads="1"/>
          </p:cNvSpPr>
          <p:nvPr/>
        </p:nvSpPr>
        <p:spPr bwMode="auto">
          <a:xfrm>
            <a:off x="4714875" y="1557338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564" name="Text Box 156"/>
          <p:cNvSpPr txBox="1">
            <a:spLocks noChangeArrowheads="1"/>
          </p:cNvSpPr>
          <p:nvPr/>
        </p:nvSpPr>
        <p:spPr bwMode="auto">
          <a:xfrm>
            <a:off x="323850" y="9652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565" name="Text Box 157"/>
          <p:cNvSpPr txBox="1">
            <a:spLocks noChangeArrowheads="1"/>
          </p:cNvSpPr>
          <p:nvPr/>
        </p:nvSpPr>
        <p:spPr bwMode="auto">
          <a:xfrm>
            <a:off x="1042988" y="9652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566" name="Text Box 158"/>
          <p:cNvSpPr txBox="1">
            <a:spLocks noChangeArrowheads="1"/>
          </p:cNvSpPr>
          <p:nvPr/>
        </p:nvSpPr>
        <p:spPr bwMode="auto">
          <a:xfrm>
            <a:off x="1763713" y="9652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567" name="Text Box 159"/>
          <p:cNvSpPr txBox="1">
            <a:spLocks noChangeArrowheads="1"/>
          </p:cNvSpPr>
          <p:nvPr/>
        </p:nvSpPr>
        <p:spPr bwMode="auto">
          <a:xfrm>
            <a:off x="2484438" y="9652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568" name="Text Box 160"/>
          <p:cNvSpPr txBox="1">
            <a:spLocks noChangeArrowheads="1"/>
          </p:cNvSpPr>
          <p:nvPr/>
        </p:nvSpPr>
        <p:spPr bwMode="auto">
          <a:xfrm>
            <a:off x="3203575" y="9652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569" name="Text Box 161"/>
          <p:cNvSpPr txBox="1">
            <a:spLocks noChangeArrowheads="1"/>
          </p:cNvSpPr>
          <p:nvPr/>
        </p:nvSpPr>
        <p:spPr bwMode="auto">
          <a:xfrm>
            <a:off x="3924300" y="9652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570" name="Text Box 162"/>
          <p:cNvSpPr txBox="1">
            <a:spLocks noChangeArrowheads="1"/>
          </p:cNvSpPr>
          <p:nvPr/>
        </p:nvSpPr>
        <p:spPr bwMode="auto">
          <a:xfrm>
            <a:off x="5364163" y="9652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571" name="Text Box 163"/>
          <p:cNvSpPr txBox="1">
            <a:spLocks noChangeArrowheads="1"/>
          </p:cNvSpPr>
          <p:nvPr/>
        </p:nvSpPr>
        <p:spPr bwMode="auto">
          <a:xfrm>
            <a:off x="6154738" y="9652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572" name="Text Box 164"/>
          <p:cNvSpPr txBox="1">
            <a:spLocks noChangeArrowheads="1"/>
          </p:cNvSpPr>
          <p:nvPr/>
        </p:nvSpPr>
        <p:spPr bwMode="auto">
          <a:xfrm>
            <a:off x="4716463" y="9652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grpSp>
        <p:nvGrpSpPr>
          <p:cNvPr id="17573" name="Group 165"/>
          <p:cNvGrpSpPr>
            <a:grpSpLocks/>
          </p:cNvGrpSpPr>
          <p:nvPr/>
        </p:nvGrpSpPr>
        <p:grpSpPr bwMode="auto">
          <a:xfrm>
            <a:off x="395288" y="5257800"/>
            <a:ext cx="8569325" cy="1484313"/>
            <a:chOff x="204" y="3022"/>
            <a:chExt cx="5398" cy="1089"/>
          </a:xfrm>
        </p:grpSpPr>
        <p:sp>
          <p:nvSpPr>
            <p:cNvPr id="17574" name="Rectangle 166"/>
            <p:cNvSpPr>
              <a:spLocks noChangeArrowheads="1"/>
            </p:cNvSpPr>
            <p:nvPr/>
          </p:nvSpPr>
          <p:spPr bwMode="auto">
            <a:xfrm>
              <a:off x="204" y="3022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“ C©y bß trªn ®Êt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   L¸ r¸p qu¶ trßn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      Ruét ®á nh­ son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               Vá ngoµi xanh thÉm. ”</a:t>
              </a:r>
            </a:p>
          </p:txBody>
        </p:sp>
        <p:sp>
          <p:nvSpPr>
            <p:cNvPr id="17575" name="Oval 167"/>
            <p:cNvSpPr>
              <a:spLocks noChangeArrowheads="1"/>
            </p:cNvSpPr>
            <p:nvPr/>
          </p:nvSpPr>
          <p:spPr bwMode="auto">
            <a:xfrm>
              <a:off x="385" y="3158"/>
              <a:ext cx="454" cy="454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3600" b="1">
                  <a:solidFill>
                    <a:srgbClr val="00FFCC"/>
                  </a:solidFill>
                </a:rPr>
                <a:t>2</a:t>
              </a:r>
            </a:p>
          </p:txBody>
        </p:sp>
      </p:grpSp>
      <p:grpSp>
        <p:nvGrpSpPr>
          <p:cNvPr id="17576" name="Group 168"/>
          <p:cNvGrpSpPr>
            <a:grpSpLocks/>
          </p:cNvGrpSpPr>
          <p:nvPr/>
        </p:nvGrpSpPr>
        <p:grpSpPr bwMode="auto">
          <a:xfrm>
            <a:off x="323850" y="5257800"/>
            <a:ext cx="8569325" cy="1484313"/>
            <a:chOff x="204" y="3022"/>
            <a:chExt cx="5398" cy="1089"/>
          </a:xfrm>
        </p:grpSpPr>
        <p:sp>
          <p:nvSpPr>
            <p:cNvPr id="17577" name="Rectangle 169"/>
            <p:cNvSpPr>
              <a:spLocks noChangeArrowheads="1"/>
            </p:cNvSpPr>
            <p:nvPr/>
          </p:nvSpPr>
          <p:spPr bwMode="auto">
            <a:xfrm>
              <a:off x="204" y="3022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             Đ©y lµ loµi c©y cã tªn trong bµi h¸t “Đi häc” 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cña nh¹c sÜ Bïi Đ</a:t>
              </a:r>
              <a:r>
                <a:rPr lang="en-US" altLang="vi-VN" sz="2000" b="1">
                  <a:solidFill>
                    <a:srgbClr val="000099"/>
                  </a:solidFill>
                  <a:latin typeface="Times New Roman" pitchFamily="18" charset="0"/>
                </a:rPr>
                <a:t>ì</a:t>
              </a: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nh Th¶o.</a:t>
              </a:r>
            </a:p>
          </p:txBody>
        </p:sp>
        <p:sp>
          <p:nvSpPr>
            <p:cNvPr id="17578" name="Oval 170"/>
            <p:cNvSpPr>
              <a:spLocks noChangeArrowheads="1"/>
            </p:cNvSpPr>
            <p:nvPr/>
          </p:nvSpPr>
          <p:spPr bwMode="auto">
            <a:xfrm>
              <a:off x="385" y="3158"/>
              <a:ext cx="454" cy="454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3600" b="1">
                  <a:solidFill>
                    <a:srgbClr val="00FFCC"/>
                  </a:solidFill>
                </a:rPr>
                <a:t>3</a:t>
              </a:r>
            </a:p>
          </p:txBody>
        </p:sp>
      </p:grpSp>
      <p:sp>
        <p:nvSpPr>
          <p:cNvPr id="17579" name="Text Box 171"/>
          <p:cNvSpPr txBox="1">
            <a:spLocks noChangeArrowheads="1"/>
          </p:cNvSpPr>
          <p:nvPr/>
        </p:nvSpPr>
        <p:spPr bwMode="auto">
          <a:xfrm>
            <a:off x="4714875" y="981075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h</a:t>
            </a:r>
          </a:p>
        </p:txBody>
      </p:sp>
      <p:graphicFrame>
        <p:nvGraphicFramePr>
          <p:cNvPr id="17580" name="Group 172"/>
          <p:cNvGraphicFramePr>
            <a:graphicFrameLocks noGrp="1"/>
          </p:cNvGraphicFramePr>
          <p:nvPr/>
        </p:nvGraphicFramePr>
        <p:xfrm>
          <a:off x="3859213" y="1525588"/>
          <a:ext cx="3605212" cy="608013"/>
        </p:xfrm>
        <a:graphic>
          <a:graphicData uri="http://schemas.openxmlformats.org/drawingml/2006/table">
            <a:tbl>
              <a:tblPr/>
              <a:tblGrid>
                <a:gridCol w="720725"/>
                <a:gridCol w="722312"/>
                <a:gridCol w="720725"/>
                <a:gridCol w="720725"/>
                <a:gridCol w="720725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©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Y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ä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594" name="Text Box 186"/>
          <p:cNvSpPr txBox="1">
            <a:spLocks noChangeArrowheads="1"/>
          </p:cNvSpPr>
          <p:nvPr/>
        </p:nvSpPr>
        <p:spPr bwMode="auto">
          <a:xfrm>
            <a:off x="5364163" y="1557338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595" name="Text Box 187"/>
          <p:cNvSpPr txBox="1">
            <a:spLocks noChangeArrowheads="1"/>
          </p:cNvSpPr>
          <p:nvPr/>
        </p:nvSpPr>
        <p:spPr bwMode="auto">
          <a:xfrm>
            <a:off x="6084888" y="1557338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596" name="Text Box 188"/>
          <p:cNvSpPr txBox="1">
            <a:spLocks noChangeArrowheads="1"/>
          </p:cNvSpPr>
          <p:nvPr/>
        </p:nvSpPr>
        <p:spPr bwMode="auto">
          <a:xfrm>
            <a:off x="6875463" y="1557338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597" name="Text Box 189"/>
          <p:cNvSpPr txBox="1">
            <a:spLocks noChangeArrowheads="1"/>
          </p:cNvSpPr>
          <p:nvPr/>
        </p:nvSpPr>
        <p:spPr bwMode="auto">
          <a:xfrm>
            <a:off x="4714875" y="1557338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©</a:t>
            </a:r>
          </a:p>
        </p:txBody>
      </p:sp>
      <p:sp>
        <p:nvSpPr>
          <p:cNvPr id="17598" name="Text Box 190"/>
          <p:cNvSpPr txBox="1">
            <a:spLocks noChangeArrowheads="1"/>
          </p:cNvSpPr>
          <p:nvPr/>
        </p:nvSpPr>
        <p:spPr bwMode="auto">
          <a:xfrm>
            <a:off x="4643438" y="2205038"/>
            <a:ext cx="576262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599" name="Text Box 191"/>
          <p:cNvSpPr txBox="1">
            <a:spLocks noChangeArrowheads="1"/>
          </p:cNvSpPr>
          <p:nvPr/>
        </p:nvSpPr>
        <p:spPr bwMode="auto">
          <a:xfrm>
            <a:off x="1763713" y="2179638"/>
            <a:ext cx="504825" cy="528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00" name="Text Box 192"/>
          <p:cNvSpPr txBox="1">
            <a:spLocks noChangeArrowheads="1"/>
          </p:cNvSpPr>
          <p:nvPr/>
        </p:nvSpPr>
        <p:spPr bwMode="auto">
          <a:xfrm>
            <a:off x="2484438" y="2179638"/>
            <a:ext cx="504825" cy="528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01" name="Text Box 193"/>
          <p:cNvSpPr txBox="1">
            <a:spLocks noChangeArrowheads="1"/>
          </p:cNvSpPr>
          <p:nvPr/>
        </p:nvSpPr>
        <p:spPr bwMode="auto">
          <a:xfrm>
            <a:off x="3203575" y="2179638"/>
            <a:ext cx="504825" cy="528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02" name="Text Box 194"/>
          <p:cNvSpPr txBox="1">
            <a:spLocks noChangeArrowheads="1"/>
          </p:cNvSpPr>
          <p:nvPr/>
        </p:nvSpPr>
        <p:spPr bwMode="auto">
          <a:xfrm>
            <a:off x="3924300" y="2179638"/>
            <a:ext cx="504825" cy="528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03" name="Text Box 195"/>
          <p:cNvSpPr txBox="1">
            <a:spLocks noChangeArrowheads="1"/>
          </p:cNvSpPr>
          <p:nvPr/>
        </p:nvSpPr>
        <p:spPr bwMode="auto">
          <a:xfrm>
            <a:off x="5437188" y="2179638"/>
            <a:ext cx="504825" cy="528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04" name="Text Box 196"/>
          <p:cNvSpPr txBox="1">
            <a:spLocks noChangeArrowheads="1"/>
          </p:cNvSpPr>
          <p:nvPr/>
        </p:nvSpPr>
        <p:spPr bwMode="auto">
          <a:xfrm>
            <a:off x="6156325" y="2179638"/>
            <a:ext cx="504825" cy="528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05" name="Text Box 197"/>
          <p:cNvSpPr txBox="1">
            <a:spLocks noChangeArrowheads="1"/>
          </p:cNvSpPr>
          <p:nvPr/>
        </p:nvSpPr>
        <p:spPr bwMode="auto">
          <a:xfrm>
            <a:off x="6877050" y="2179638"/>
            <a:ext cx="504825" cy="5286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66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grpSp>
        <p:nvGrpSpPr>
          <p:cNvPr id="17606" name="Group 198"/>
          <p:cNvGrpSpPr>
            <a:grpSpLocks/>
          </p:cNvGrpSpPr>
          <p:nvPr/>
        </p:nvGrpSpPr>
        <p:grpSpPr bwMode="auto">
          <a:xfrm>
            <a:off x="323850" y="5257800"/>
            <a:ext cx="8569325" cy="1484313"/>
            <a:chOff x="204" y="3022"/>
            <a:chExt cx="5398" cy="1089"/>
          </a:xfrm>
        </p:grpSpPr>
        <p:sp>
          <p:nvSpPr>
            <p:cNvPr id="17607" name="Rectangle 199"/>
            <p:cNvSpPr>
              <a:spLocks noChangeArrowheads="1"/>
            </p:cNvSpPr>
            <p:nvPr/>
          </p:nvSpPr>
          <p:spPr bwMode="auto">
            <a:xfrm>
              <a:off x="204" y="3022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“ C©y g</a:t>
              </a:r>
              <a:r>
                <a:rPr lang="en-US" altLang="vi-VN" sz="2000" b="1">
                  <a:solidFill>
                    <a:srgbClr val="000099"/>
                  </a:solidFill>
                  <a:latin typeface="Times New Roman" pitchFamily="18" charset="0"/>
                </a:rPr>
                <a:t>ì</a:t>
              </a: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mäc ë s©n tr­êng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   Cïng em năm th¸ng th©n th­¬ng b¹n bÌ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      NÊp trong t¸n l¸ tiÕng ve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S¾c hoa ®á rùc gäi hÌ ®Õn mau. ”</a:t>
              </a:r>
            </a:p>
          </p:txBody>
        </p:sp>
        <p:sp>
          <p:nvSpPr>
            <p:cNvPr id="17608" name="Oval 200"/>
            <p:cNvSpPr>
              <a:spLocks noChangeArrowheads="1"/>
            </p:cNvSpPr>
            <p:nvPr/>
          </p:nvSpPr>
          <p:spPr bwMode="auto">
            <a:xfrm>
              <a:off x="385" y="3158"/>
              <a:ext cx="454" cy="454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3600" b="1">
                  <a:solidFill>
                    <a:srgbClr val="00FFCC"/>
                  </a:solidFill>
                </a:rPr>
                <a:t>4</a:t>
              </a:r>
            </a:p>
          </p:txBody>
        </p:sp>
      </p:grpSp>
      <p:graphicFrame>
        <p:nvGraphicFramePr>
          <p:cNvPr id="17609" name="Group 201"/>
          <p:cNvGraphicFramePr>
            <a:graphicFrameLocks noGrp="1"/>
          </p:cNvGraphicFramePr>
          <p:nvPr/>
        </p:nvGraphicFramePr>
        <p:xfrm>
          <a:off x="1684338" y="2100263"/>
          <a:ext cx="5767387" cy="608013"/>
        </p:xfrm>
        <a:graphic>
          <a:graphicData uri="http://schemas.openxmlformats.org/drawingml/2006/table">
            <a:tbl>
              <a:tblPr/>
              <a:tblGrid>
                <a:gridCol w="720725"/>
                <a:gridCol w="722312"/>
                <a:gridCol w="720725"/>
                <a:gridCol w="720725"/>
                <a:gridCol w="720725"/>
                <a:gridCol w="720725"/>
                <a:gridCol w="720725"/>
                <a:gridCol w="720725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P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H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­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î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N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G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V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Ü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6666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629" name="Text Box 221"/>
          <p:cNvSpPr txBox="1">
            <a:spLocks noChangeArrowheads="1"/>
          </p:cNvSpPr>
          <p:nvPr/>
        </p:nvSpPr>
        <p:spPr bwMode="auto">
          <a:xfrm>
            <a:off x="4572000" y="2133600"/>
            <a:ext cx="685800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n</a:t>
            </a:r>
          </a:p>
        </p:txBody>
      </p:sp>
      <p:sp>
        <p:nvSpPr>
          <p:cNvPr id="17630" name="Text Box 222"/>
          <p:cNvSpPr txBox="1">
            <a:spLocks noChangeArrowheads="1"/>
          </p:cNvSpPr>
          <p:nvPr/>
        </p:nvSpPr>
        <p:spPr bwMode="auto">
          <a:xfrm>
            <a:off x="4714875" y="27813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31" name="Text Box 223"/>
          <p:cNvSpPr txBox="1">
            <a:spLocks noChangeArrowheads="1"/>
          </p:cNvSpPr>
          <p:nvPr/>
        </p:nvSpPr>
        <p:spPr bwMode="auto">
          <a:xfrm>
            <a:off x="5435600" y="27813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32" name="Text Box 224"/>
          <p:cNvSpPr txBox="1">
            <a:spLocks noChangeArrowheads="1"/>
          </p:cNvSpPr>
          <p:nvPr/>
        </p:nvSpPr>
        <p:spPr bwMode="auto">
          <a:xfrm>
            <a:off x="6084888" y="27813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33" name="Text Box 225"/>
          <p:cNvSpPr txBox="1">
            <a:spLocks noChangeArrowheads="1"/>
          </p:cNvSpPr>
          <p:nvPr/>
        </p:nvSpPr>
        <p:spPr bwMode="auto">
          <a:xfrm>
            <a:off x="6804025" y="27813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34" name="Text Box 226"/>
          <p:cNvSpPr txBox="1">
            <a:spLocks noChangeArrowheads="1"/>
          </p:cNvSpPr>
          <p:nvPr/>
        </p:nvSpPr>
        <p:spPr bwMode="auto">
          <a:xfrm>
            <a:off x="7524750" y="27813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35" name="Text Box 227"/>
          <p:cNvSpPr txBox="1">
            <a:spLocks noChangeArrowheads="1"/>
          </p:cNvSpPr>
          <p:nvPr/>
        </p:nvSpPr>
        <p:spPr bwMode="auto">
          <a:xfrm>
            <a:off x="8243888" y="27813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grpSp>
        <p:nvGrpSpPr>
          <p:cNvPr id="17636" name="Group 228"/>
          <p:cNvGrpSpPr>
            <a:grpSpLocks/>
          </p:cNvGrpSpPr>
          <p:nvPr/>
        </p:nvGrpSpPr>
        <p:grpSpPr bwMode="auto">
          <a:xfrm>
            <a:off x="395288" y="5257800"/>
            <a:ext cx="8569325" cy="1484313"/>
            <a:chOff x="204" y="3022"/>
            <a:chExt cx="5398" cy="1089"/>
          </a:xfrm>
        </p:grpSpPr>
        <p:sp>
          <p:nvSpPr>
            <p:cNvPr id="17637" name="Rectangle 229"/>
            <p:cNvSpPr>
              <a:spLocks noChangeArrowheads="1"/>
            </p:cNvSpPr>
            <p:nvPr/>
          </p:nvSpPr>
          <p:spPr bwMode="auto">
            <a:xfrm>
              <a:off x="204" y="3022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“ C©y g</a:t>
              </a:r>
              <a:r>
                <a:rPr lang="en-US" altLang="vi-VN" sz="2000" b="1">
                  <a:solidFill>
                    <a:srgbClr val="000099"/>
                  </a:solidFill>
                  <a:latin typeface="Times New Roman" pitchFamily="18" charset="0"/>
                </a:rPr>
                <a:t>ì</a:t>
              </a: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bÐ nhá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         H¹t nã nu«i ng­êi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                   Th¸ng Năm, th¸ng M­êi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      C¶ lµng ®i gÆt. ”</a:t>
              </a:r>
            </a:p>
          </p:txBody>
        </p:sp>
        <p:sp>
          <p:nvSpPr>
            <p:cNvPr id="17638" name="Oval 230"/>
            <p:cNvSpPr>
              <a:spLocks noChangeArrowheads="1"/>
            </p:cNvSpPr>
            <p:nvPr/>
          </p:nvSpPr>
          <p:spPr bwMode="auto">
            <a:xfrm>
              <a:off x="385" y="3158"/>
              <a:ext cx="454" cy="454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3600" b="1">
                  <a:solidFill>
                    <a:srgbClr val="00FFCC"/>
                  </a:solidFill>
                </a:rPr>
                <a:t>5</a:t>
              </a:r>
            </a:p>
          </p:txBody>
        </p:sp>
      </p:grpSp>
      <p:graphicFrame>
        <p:nvGraphicFramePr>
          <p:cNvPr id="17639" name="Group 231"/>
          <p:cNvGraphicFramePr>
            <a:graphicFrameLocks noGrp="1"/>
          </p:cNvGraphicFramePr>
          <p:nvPr/>
        </p:nvGraphicFramePr>
        <p:xfrm>
          <a:off x="4572000" y="2781300"/>
          <a:ext cx="4325938" cy="576263"/>
        </p:xfrm>
        <a:graphic>
          <a:graphicData uri="http://schemas.openxmlformats.org/drawingml/2006/table">
            <a:tbl>
              <a:tblPr/>
              <a:tblGrid>
                <a:gridCol w="720725"/>
                <a:gridCol w="722313"/>
                <a:gridCol w="720725"/>
                <a:gridCol w="720725"/>
                <a:gridCol w="720725"/>
                <a:gridCol w="720725"/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©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Y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L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ó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a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CC99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655" name="Text Box 247"/>
          <p:cNvSpPr txBox="1">
            <a:spLocks noChangeArrowheads="1"/>
          </p:cNvSpPr>
          <p:nvPr/>
        </p:nvSpPr>
        <p:spPr bwMode="auto">
          <a:xfrm>
            <a:off x="4572000" y="2743200"/>
            <a:ext cx="647700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17656" name="Text Box 248"/>
          <p:cNvSpPr txBox="1">
            <a:spLocks noChangeArrowheads="1"/>
          </p:cNvSpPr>
          <p:nvPr/>
        </p:nvSpPr>
        <p:spPr bwMode="auto">
          <a:xfrm>
            <a:off x="4714875" y="341471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57" name="Text Box 249"/>
          <p:cNvSpPr txBox="1">
            <a:spLocks noChangeArrowheads="1"/>
          </p:cNvSpPr>
          <p:nvPr/>
        </p:nvSpPr>
        <p:spPr bwMode="auto">
          <a:xfrm>
            <a:off x="1763713" y="341471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58" name="Text Box 250"/>
          <p:cNvSpPr txBox="1">
            <a:spLocks noChangeArrowheads="1"/>
          </p:cNvSpPr>
          <p:nvPr/>
        </p:nvSpPr>
        <p:spPr bwMode="auto">
          <a:xfrm>
            <a:off x="2484438" y="341471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59" name="Text Box 251"/>
          <p:cNvSpPr txBox="1">
            <a:spLocks noChangeArrowheads="1"/>
          </p:cNvSpPr>
          <p:nvPr/>
        </p:nvSpPr>
        <p:spPr bwMode="auto">
          <a:xfrm>
            <a:off x="3203575" y="341471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60" name="Text Box 252"/>
          <p:cNvSpPr txBox="1">
            <a:spLocks noChangeArrowheads="1"/>
          </p:cNvSpPr>
          <p:nvPr/>
        </p:nvSpPr>
        <p:spPr bwMode="auto">
          <a:xfrm>
            <a:off x="3924300" y="341471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61" name="Text Box 253"/>
          <p:cNvSpPr txBox="1">
            <a:spLocks noChangeArrowheads="1"/>
          </p:cNvSpPr>
          <p:nvPr/>
        </p:nvSpPr>
        <p:spPr bwMode="auto">
          <a:xfrm>
            <a:off x="5364163" y="341471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grpSp>
        <p:nvGrpSpPr>
          <p:cNvPr id="17662" name="Group 254"/>
          <p:cNvGrpSpPr>
            <a:grpSpLocks/>
          </p:cNvGrpSpPr>
          <p:nvPr/>
        </p:nvGrpSpPr>
        <p:grpSpPr bwMode="auto">
          <a:xfrm>
            <a:off x="323850" y="5373688"/>
            <a:ext cx="8569325" cy="1484312"/>
            <a:chOff x="204" y="3022"/>
            <a:chExt cx="5398" cy="1089"/>
          </a:xfrm>
        </p:grpSpPr>
        <p:sp>
          <p:nvSpPr>
            <p:cNvPr id="17663" name="Rectangle 255"/>
            <p:cNvSpPr>
              <a:spLocks noChangeArrowheads="1"/>
            </p:cNvSpPr>
            <p:nvPr/>
          </p:nvSpPr>
          <p:spPr bwMode="auto">
            <a:xfrm>
              <a:off x="204" y="3022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“ Suèt ®êi tr«i næi ao s«ng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   Läc n­íc, nu«i lîn gãp c«ng víi ng­êi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      BÞ chª lµ rÎ nhÊt ®êi</a:t>
              </a:r>
            </a:p>
            <a:p>
              <a:pPr algn="ct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               Mïa hoa në tÝm s¸ng ngêi ao quª. ”</a:t>
              </a:r>
            </a:p>
          </p:txBody>
        </p:sp>
        <p:sp>
          <p:nvSpPr>
            <p:cNvPr id="17664" name="Oval 256"/>
            <p:cNvSpPr>
              <a:spLocks noChangeArrowheads="1"/>
            </p:cNvSpPr>
            <p:nvPr/>
          </p:nvSpPr>
          <p:spPr bwMode="auto">
            <a:xfrm>
              <a:off x="385" y="3158"/>
              <a:ext cx="454" cy="454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3600" b="1">
                  <a:solidFill>
                    <a:srgbClr val="00FFCC"/>
                  </a:solidFill>
                </a:rPr>
                <a:t>6</a:t>
              </a:r>
            </a:p>
          </p:txBody>
        </p:sp>
      </p:grpSp>
      <p:graphicFrame>
        <p:nvGraphicFramePr>
          <p:cNvPr id="17665" name="Group 257"/>
          <p:cNvGraphicFramePr>
            <a:graphicFrameLocks noGrp="1"/>
          </p:cNvGraphicFramePr>
          <p:nvPr/>
        </p:nvGraphicFramePr>
        <p:xfrm>
          <a:off x="1685925" y="3357563"/>
          <a:ext cx="4325938" cy="608013"/>
        </p:xfrm>
        <a:graphic>
          <a:graphicData uri="http://schemas.openxmlformats.org/drawingml/2006/table">
            <a:tbl>
              <a:tblPr/>
              <a:tblGrid>
                <a:gridCol w="720725"/>
                <a:gridCol w="722313"/>
                <a:gridCol w="720725"/>
                <a:gridCol w="720725"/>
                <a:gridCol w="720725"/>
                <a:gridCol w="720725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B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Ì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O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T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©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y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681" name="Text Box 273"/>
          <p:cNvSpPr txBox="1">
            <a:spLocks noChangeArrowheads="1"/>
          </p:cNvSpPr>
          <p:nvPr/>
        </p:nvSpPr>
        <p:spPr bwMode="auto">
          <a:xfrm>
            <a:off x="4714875" y="3429000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¢</a:t>
            </a:r>
          </a:p>
        </p:txBody>
      </p:sp>
      <p:sp>
        <p:nvSpPr>
          <p:cNvPr id="17682" name="Text Box 274"/>
          <p:cNvSpPr txBox="1">
            <a:spLocks noChangeArrowheads="1"/>
          </p:cNvSpPr>
          <p:nvPr/>
        </p:nvSpPr>
        <p:spPr bwMode="auto">
          <a:xfrm>
            <a:off x="4714875" y="400526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83" name="Text Box 275"/>
          <p:cNvSpPr txBox="1">
            <a:spLocks noChangeArrowheads="1"/>
          </p:cNvSpPr>
          <p:nvPr/>
        </p:nvSpPr>
        <p:spPr bwMode="auto">
          <a:xfrm>
            <a:off x="3203575" y="400526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84" name="Text Box 276"/>
          <p:cNvSpPr txBox="1">
            <a:spLocks noChangeArrowheads="1"/>
          </p:cNvSpPr>
          <p:nvPr/>
        </p:nvSpPr>
        <p:spPr bwMode="auto">
          <a:xfrm>
            <a:off x="3924300" y="400526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85" name="Text Box 277"/>
          <p:cNvSpPr txBox="1">
            <a:spLocks noChangeArrowheads="1"/>
          </p:cNvSpPr>
          <p:nvPr/>
        </p:nvSpPr>
        <p:spPr bwMode="auto">
          <a:xfrm>
            <a:off x="5364163" y="400526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86" name="Text Box 278"/>
          <p:cNvSpPr txBox="1">
            <a:spLocks noChangeArrowheads="1"/>
          </p:cNvSpPr>
          <p:nvPr/>
        </p:nvSpPr>
        <p:spPr bwMode="auto">
          <a:xfrm>
            <a:off x="6154738" y="400526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687" name="Text Box 279"/>
          <p:cNvSpPr txBox="1">
            <a:spLocks noChangeArrowheads="1"/>
          </p:cNvSpPr>
          <p:nvPr/>
        </p:nvSpPr>
        <p:spPr bwMode="auto">
          <a:xfrm>
            <a:off x="6804025" y="400526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66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grpSp>
        <p:nvGrpSpPr>
          <p:cNvPr id="17688" name="Group 280"/>
          <p:cNvGrpSpPr>
            <a:grpSpLocks/>
          </p:cNvGrpSpPr>
          <p:nvPr/>
        </p:nvGrpSpPr>
        <p:grpSpPr bwMode="auto">
          <a:xfrm>
            <a:off x="323850" y="5676900"/>
            <a:ext cx="8569325" cy="1181100"/>
            <a:chOff x="204" y="3022"/>
            <a:chExt cx="5398" cy="1089"/>
          </a:xfrm>
        </p:grpSpPr>
        <p:sp>
          <p:nvSpPr>
            <p:cNvPr id="17689" name="Rectangle 281"/>
            <p:cNvSpPr>
              <a:spLocks noChangeArrowheads="1"/>
            </p:cNvSpPr>
            <p:nvPr/>
          </p:nvSpPr>
          <p:spPr bwMode="auto">
            <a:xfrm>
              <a:off x="204" y="3022"/>
              <a:ext cx="5398" cy="10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C©y g</a:t>
              </a:r>
              <a:r>
                <a:rPr lang="en-US" altLang="vi-VN" sz="2000" b="1">
                  <a:solidFill>
                    <a:srgbClr val="000099"/>
                  </a:solidFill>
                  <a:latin typeface="Times New Roman" pitchFamily="18" charset="0"/>
                </a:rPr>
                <a:t>ì</a:t>
              </a:r>
              <a:r>
                <a:rPr lang="en-US" altLang="vi-VN" sz="2000" b="1">
                  <a:solidFill>
                    <a:srgbClr val="000099"/>
                  </a:solidFill>
                  <a:latin typeface=".VnArial Narrow" pitchFamily="34" charset="0"/>
                </a:rPr>
                <a:t> cïng hä víi c©y bÝ, tuy r»ng kh¸c gièng nh­ng chung mét giµn</a:t>
              </a:r>
            </a:p>
          </p:txBody>
        </p:sp>
        <p:sp>
          <p:nvSpPr>
            <p:cNvPr id="17690" name="Oval 282"/>
            <p:cNvSpPr>
              <a:spLocks noChangeArrowheads="1"/>
            </p:cNvSpPr>
            <p:nvPr/>
          </p:nvSpPr>
          <p:spPr bwMode="auto">
            <a:xfrm>
              <a:off x="385" y="3158"/>
              <a:ext cx="454" cy="454"/>
            </a:xfrm>
            <a:prstGeom prst="ellipse">
              <a:avLst/>
            </a:prstGeom>
            <a:solidFill>
              <a:srgbClr val="000099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vi-VN" sz="3600" b="1">
                  <a:solidFill>
                    <a:srgbClr val="00FFCC"/>
                  </a:solidFill>
                </a:rPr>
                <a:t>7</a:t>
              </a:r>
            </a:p>
          </p:txBody>
        </p:sp>
      </p:grpSp>
      <p:graphicFrame>
        <p:nvGraphicFramePr>
          <p:cNvPr id="17691" name="Group 283"/>
          <p:cNvGraphicFramePr>
            <a:graphicFrameLocks noGrp="1"/>
          </p:cNvGraphicFramePr>
          <p:nvPr/>
        </p:nvGraphicFramePr>
        <p:xfrm>
          <a:off x="3125788" y="3973513"/>
          <a:ext cx="4325937" cy="608013"/>
        </p:xfrm>
        <a:graphic>
          <a:graphicData uri="http://schemas.openxmlformats.org/drawingml/2006/table">
            <a:tbl>
              <a:tblPr/>
              <a:tblGrid>
                <a:gridCol w="720725"/>
                <a:gridCol w="722312"/>
                <a:gridCol w="720725"/>
                <a:gridCol w="720725"/>
                <a:gridCol w="720725"/>
                <a:gridCol w="720725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©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Y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B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Ç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u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66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707" name="Text Box 299"/>
          <p:cNvSpPr txBox="1">
            <a:spLocks noChangeArrowheads="1"/>
          </p:cNvSpPr>
          <p:nvPr/>
        </p:nvSpPr>
        <p:spPr bwMode="auto">
          <a:xfrm>
            <a:off x="4714875" y="4005263"/>
            <a:ext cx="504825" cy="519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y</a:t>
            </a:r>
          </a:p>
        </p:txBody>
      </p:sp>
      <p:sp>
        <p:nvSpPr>
          <p:cNvPr id="17708" name="Text Box 300"/>
          <p:cNvSpPr txBox="1">
            <a:spLocks noChangeArrowheads="1"/>
          </p:cNvSpPr>
          <p:nvPr/>
        </p:nvSpPr>
        <p:spPr bwMode="auto">
          <a:xfrm>
            <a:off x="2484438" y="333375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709" name="Text Box 301"/>
          <p:cNvSpPr txBox="1">
            <a:spLocks noChangeArrowheads="1"/>
          </p:cNvSpPr>
          <p:nvPr/>
        </p:nvSpPr>
        <p:spPr bwMode="auto">
          <a:xfrm>
            <a:off x="3203575" y="333375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710" name="Text Box 302"/>
          <p:cNvSpPr txBox="1">
            <a:spLocks noChangeArrowheads="1"/>
          </p:cNvSpPr>
          <p:nvPr/>
        </p:nvSpPr>
        <p:spPr bwMode="auto">
          <a:xfrm>
            <a:off x="3924300" y="333375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711" name="Text Box 303"/>
          <p:cNvSpPr txBox="1">
            <a:spLocks noChangeArrowheads="1"/>
          </p:cNvSpPr>
          <p:nvPr/>
        </p:nvSpPr>
        <p:spPr bwMode="auto">
          <a:xfrm>
            <a:off x="5364163" y="333375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712" name="Text Box 304"/>
          <p:cNvSpPr txBox="1">
            <a:spLocks noChangeArrowheads="1"/>
          </p:cNvSpPr>
          <p:nvPr/>
        </p:nvSpPr>
        <p:spPr bwMode="auto">
          <a:xfrm>
            <a:off x="6084888" y="333375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sp>
        <p:nvSpPr>
          <p:cNvPr id="17713" name="Text Box 305"/>
          <p:cNvSpPr txBox="1">
            <a:spLocks noChangeArrowheads="1"/>
          </p:cNvSpPr>
          <p:nvPr/>
        </p:nvSpPr>
        <p:spPr bwMode="auto">
          <a:xfrm>
            <a:off x="4716463" y="333375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?</a:t>
            </a:r>
          </a:p>
        </p:txBody>
      </p:sp>
      <p:graphicFrame>
        <p:nvGraphicFramePr>
          <p:cNvPr id="17714" name="Group 306"/>
          <p:cNvGraphicFramePr>
            <a:graphicFrameLocks noGrp="1"/>
          </p:cNvGraphicFramePr>
          <p:nvPr/>
        </p:nvGraphicFramePr>
        <p:xfrm>
          <a:off x="2411413" y="300038"/>
          <a:ext cx="4325937" cy="608013"/>
        </p:xfrm>
        <a:graphic>
          <a:graphicData uri="http://schemas.openxmlformats.org/drawingml/2006/table">
            <a:tbl>
              <a:tblPr/>
              <a:tblGrid>
                <a:gridCol w="720725"/>
                <a:gridCol w="722312"/>
                <a:gridCol w="720725"/>
                <a:gridCol w="720725"/>
                <a:gridCol w="720725"/>
                <a:gridCol w="720725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¢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Y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T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R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E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00FF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sp>
        <p:nvSpPr>
          <p:cNvPr id="17730" name="Text Box 322"/>
          <p:cNvSpPr txBox="1">
            <a:spLocks noChangeArrowheads="1"/>
          </p:cNvSpPr>
          <p:nvPr/>
        </p:nvSpPr>
        <p:spPr bwMode="auto">
          <a:xfrm>
            <a:off x="4714875" y="333375"/>
            <a:ext cx="504825" cy="519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>
                <a:solidFill>
                  <a:srgbClr val="FF0066"/>
                </a:solidFill>
                <a:latin typeface=".VnTimeH" pitchFamily="34" charset="0"/>
              </a:rPr>
              <a:t>t</a:t>
            </a:r>
          </a:p>
        </p:txBody>
      </p:sp>
      <p:graphicFrame>
        <p:nvGraphicFramePr>
          <p:cNvPr id="17731" name="Group 323"/>
          <p:cNvGraphicFramePr>
            <a:graphicFrameLocks noGrp="1"/>
          </p:cNvGraphicFramePr>
          <p:nvPr/>
        </p:nvGraphicFramePr>
        <p:xfrm>
          <a:off x="2268538" y="5629275"/>
          <a:ext cx="5046662" cy="608013"/>
        </p:xfrm>
        <a:graphic>
          <a:graphicData uri="http://schemas.openxmlformats.org/drawingml/2006/table">
            <a:tbl>
              <a:tblPr/>
              <a:tblGrid>
                <a:gridCol w="720725"/>
                <a:gridCol w="722312"/>
                <a:gridCol w="720725"/>
                <a:gridCol w="720725"/>
                <a:gridCol w="720725"/>
                <a:gridCol w="720725"/>
                <a:gridCol w="720725"/>
              </a:tblGrid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T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H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©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N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C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©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y</a:t>
                      </a:r>
                      <a:endParaRPr kumimoji="0" lang="en-GB" altLang="vi-V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FF00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</a:tr>
            </a:tbl>
          </a:graphicData>
        </a:graphic>
      </p:graphicFrame>
      <p:pic>
        <p:nvPicPr>
          <p:cNvPr id="17751" name="Picture 343" descr="bamboo-forest-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66763"/>
            <a:ext cx="7272338" cy="4533900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52" name="Picture 344" descr="SAM_01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345363" cy="42576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53" name="Picture 345" descr="20-02-08_19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30885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54" name="Picture 346" descr="Royal_Poincia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308850" cy="4457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55" name="Picture 347" descr="1348460786_new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7308850" cy="45069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59" name="Picture 351" descr="cây be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5206" r="6265" b="6291"/>
          <a:stretch>
            <a:fillRect/>
          </a:stretch>
        </p:blipFill>
        <p:spPr bwMode="auto">
          <a:xfrm>
            <a:off x="755650" y="692150"/>
            <a:ext cx="7272338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760" name="Group 352"/>
          <p:cNvGrpSpPr>
            <a:grpSpLocks/>
          </p:cNvGrpSpPr>
          <p:nvPr/>
        </p:nvGrpSpPr>
        <p:grpSpPr bwMode="auto">
          <a:xfrm>
            <a:off x="755650" y="765175"/>
            <a:ext cx="7308850" cy="4868863"/>
            <a:chOff x="192" y="1344"/>
            <a:chExt cx="2544" cy="2804"/>
          </a:xfrm>
        </p:grpSpPr>
        <p:pic>
          <p:nvPicPr>
            <p:cNvPr id="17761" name="Picture 353" descr="Bau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344"/>
              <a:ext cx="2544" cy="2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762" name="Text Box 354"/>
            <p:cNvSpPr txBox="1">
              <a:spLocks noChangeArrowheads="1"/>
            </p:cNvSpPr>
            <p:nvPr/>
          </p:nvSpPr>
          <p:spPr bwMode="auto">
            <a:xfrm>
              <a:off x="578" y="3937"/>
              <a:ext cx="1920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altLang="vi-VN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177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1000" fill="hold"/>
                                        <p:tgtEl>
                                          <p:spTgt spid="17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1000" fill="hold"/>
                                        <p:tgtEl>
                                          <p:spTgt spid="17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1000" fill="hold"/>
                                        <p:tgtEl>
                                          <p:spTgt spid="17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1000" fill="hold"/>
                                        <p:tgtEl>
                                          <p:spTgt spid="17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1000" fill="hold"/>
                                        <p:tgtEl>
                                          <p:spTgt spid="1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1000" fill="hold"/>
                                        <p:tgtEl>
                                          <p:spTgt spid="17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1" dur="1000" fill="hold"/>
                                        <p:tgtEl>
                                          <p:spTgt spid="177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" dur="1000" fill="hold"/>
                                        <p:tgtEl>
                                          <p:spTgt spid="177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5" dur="1000" fill="hold"/>
                                        <p:tgtEl>
                                          <p:spTgt spid="177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1000" fill="hold"/>
                                        <p:tgtEl>
                                          <p:spTgt spid="177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9" dur="1000" fill="hold"/>
                                        <p:tgtEl>
                                          <p:spTgt spid="177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1" dur="1000" fill="hold"/>
                                        <p:tgtEl>
                                          <p:spTgt spid="177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20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20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20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3000"/>
                                        <p:tgtEl>
                                          <p:spTgt spid="1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ac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1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8" dur="2000" fill="hold"/>
                                        <p:tgtEl>
                                          <p:spTgt spid="177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2000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2000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2000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500"/>
                                        <p:tgtEl>
                                          <p:spTgt spid="17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500"/>
                                        <p:tgtEl>
                                          <p:spTgt spid="17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17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1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500"/>
                                        <p:tgtEl>
                                          <p:spTgt spid="1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500"/>
                                        <p:tgtEl>
                                          <p:spTgt spid="1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6" dur="500"/>
                                        <p:tgtEl>
                                          <p:spTgt spid="1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500"/>
                                        <p:tgtEl>
                                          <p:spTgt spid="1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500"/>
                                        <p:tgtEl>
                                          <p:spTgt spid="1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17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17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175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175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17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175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0" dur="2000" fill="hold"/>
                                        <p:tgtEl>
                                          <p:spTgt spid="175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175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175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7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7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7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7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7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7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7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7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7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7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7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7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7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7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7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7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7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7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7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17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7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7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7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7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7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3000"/>
                                        <p:tgtEl>
                                          <p:spTgt spid="1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3" dur="500"/>
                                        <p:tgtEl>
                                          <p:spTgt spid="17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500"/>
                                        <p:tgtEl>
                                          <p:spTgt spid="1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9" dur="1000" fill="hold"/>
                                        <p:tgtEl>
                                          <p:spTgt spid="17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17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17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7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2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2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2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4" dur="500"/>
                                        <p:tgtEl>
                                          <p:spTgt spid="1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500"/>
                                        <p:tgtEl>
                                          <p:spTgt spid="1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0" dur="500"/>
                                        <p:tgtEl>
                                          <p:spTgt spid="1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3" dur="500"/>
                                        <p:tgtEl>
                                          <p:spTgt spid="1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5" dur="2000" fill="hold"/>
                                        <p:tgtEl>
                                          <p:spTgt spid="175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7" dur="2000" fill="hold"/>
                                        <p:tgtEl>
                                          <p:spTgt spid="17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39" dur="2000" fill="hold"/>
                                        <p:tgtEl>
                                          <p:spTgt spid="175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1" dur="2000" fill="hold"/>
                                        <p:tgtEl>
                                          <p:spTgt spid="17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3" dur="2000" fill="hold"/>
                                        <p:tgtEl>
                                          <p:spTgt spid="17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7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17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7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17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17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7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7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7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7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7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7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3" dur="3000"/>
                                        <p:tgtEl>
                                          <p:spTgt spid="1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 nodeType="clickPar">
                      <p:stCondLst>
                        <p:cond delay="indefinite"/>
                      </p:stCondLst>
                      <p:childTnLst>
                        <p:par>
                          <p:cTn id="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7" dur="500"/>
                                        <p:tgtEl>
                                          <p:spTgt spid="17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1" dur="500"/>
                                        <p:tgtEl>
                                          <p:spTgt spid="1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93" dur="1000" fill="hold"/>
                                        <p:tgtEl>
                                          <p:spTgt spid="17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7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7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7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2" dur="2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3" dur="2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4" dur="2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8" dur="500"/>
                                        <p:tgtEl>
                                          <p:spTgt spid="1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1" dur="500"/>
                                        <p:tgtEl>
                                          <p:spTgt spid="1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4" dur="500"/>
                                        <p:tgtEl>
                                          <p:spTgt spid="1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7" dur="500"/>
                                        <p:tgtEl>
                                          <p:spTgt spid="1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0" dur="500"/>
                                        <p:tgtEl>
                                          <p:spTgt spid="1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3" dur="500"/>
                                        <p:tgtEl>
                                          <p:spTgt spid="1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6" dur="500"/>
                                        <p:tgtEl>
                                          <p:spTgt spid="1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8" dur="1000" fill="hold"/>
                                        <p:tgtEl>
                                          <p:spTgt spid="17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0" dur="1000" fill="hold"/>
                                        <p:tgtEl>
                                          <p:spTgt spid="176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2" dur="1000" fill="hold"/>
                                        <p:tgtEl>
                                          <p:spTgt spid="17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4" dur="1000" fill="hold"/>
                                        <p:tgtEl>
                                          <p:spTgt spid="17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6" dur="1000" fill="hold"/>
                                        <p:tgtEl>
                                          <p:spTgt spid="17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8" dur="1000" fill="hold"/>
                                        <p:tgtEl>
                                          <p:spTgt spid="17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0" dur="1000" fill="hold"/>
                                        <p:tgtEl>
                                          <p:spTgt spid="17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2" dur="1000" fill="hold"/>
                                        <p:tgtEl>
                                          <p:spTgt spid="176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1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1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7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17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17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7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17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17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17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1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1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7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1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1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17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7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7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7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17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17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7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7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17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17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7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7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7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7" dur="3000"/>
                                        <p:tgtEl>
                                          <p:spTgt spid="1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 nodeType="clickPar">
                      <p:stCondLst>
                        <p:cond delay="indefinite"/>
                      </p:stCondLst>
                      <p:childTnLst>
                        <p:par>
                          <p:cTn id="3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1" dur="500"/>
                                        <p:tgtEl>
                                          <p:spTgt spid="17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5" dur="500"/>
                                        <p:tgtEl>
                                          <p:spTgt spid="1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7" dur="1000" fill="hold"/>
                                        <p:tgtEl>
                                          <p:spTgt spid="17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2000"/>
                                        <p:tgtEl>
                                          <p:spTgt spid="17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0"/>
                                        <p:tgtEl>
                                          <p:spTgt spid="17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2000"/>
                                        <p:tgtEl>
                                          <p:spTgt spid="17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 nodeType="clickPar">
                      <p:stCondLst>
                        <p:cond delay="indefinite"/>
                      </p:stCondLst>
                      <p:childTnLst>
                        <p:par>
                          <p:cTn id="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7" dur="1000"/>
                                        <p:tgtEl>
                                          <p:spTgt spid="17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0" dur="1000"/>
                                        <p:tgtEl>
                                          <p:spTgt spid="1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3" dur="1000"/>
                                        <p:tgtEl>
                                          <p:spTgt spid="17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6" dur="1000"/>
                                        <p:tgtEl>
                                          <p:spTgt spid="1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9" dur="1000"/>
                                        <p:tgtEl>
                                          <p:spTgt spid="1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1" dur="2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2" dur="2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3" dur="2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4" dur="2000" fill="hold"/>
                                        <p:tgtEl>
                                          <p:spTgt spid="17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6" dur="1000" fill="hold"/>
                                        <p:tgtEl>
                                          <p:spTgt spid="176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8" dur="1000" fill="hold"/>
                                        <p:tgtEl>
                                          <p:spTgt spid="176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0" dur="1000" fill="hold"/>
                                        <p:tgtEl>
                                          <p:spTgt spid="17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2" dur="1000" fill="hold"/>
                                        <p:tgtEl>
                                          <p:spTgt spid="176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4" dur="1000" fill="hold"/>
                                        <p:tgtEl>
                                          <p:spTgt spid="17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6" dur="1000" fill="hold"/>
                                        <p:tgtEl>
                                          <p:spTgt spid="17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000" fill="hold"/>
                                        <p:tgtEl>
                                          <p:spTgt spid="1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000" fill="hold"/>
                                        <p:tgtEl>
                                          <p:spTgt spid="1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2000"/>
                                        <p:tgtEl>
                                          <p:spTgt spid="1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 nodeType="clickPar">
                      <p:stCondLst>
                        <p:cond delay="indefinite"/>
                      </p:stCondLst>
                      <p:childTnLst>
                        <p:par>
                          <p:cTn id="4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17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17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7" dur="500"/>
                                        <p:tgtEl>
                                          <p:spTgt spid="17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0" dur="500"/>
                                        <p:tgtEl>
                                          <p:spTgt spid="17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17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17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17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/>
                                        <p:tgtEl>
                                          <p:spTgt spid="17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7" dur="500"/>
                                        <p:tgtEl>
                                          <p:spTgt spid="17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17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17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500"/>
                                        <p:tgtEl>
                                          <p:spTgt spid="17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500"/>
                                        <p:tgtEl>
                                          <p:spTgt spid="1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/>
                                        <p:tgtEl>
                                          <p:spTgt spid="17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17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0" dur="500"/>
                                        <p:tgtEl>
                                          <p:spTgt spid="17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/>
                                        <p:tgtEl>
                                          <p:spTgt spid="17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7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500" fill="hold"/>
                                        <p:tgtEl>
                                          <p:spTgt spid="17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7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17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1" dur="3000"/>
                                        <p:tgtEl>
                                          <p:spTgt spid="1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 nodeType="clickPar">
                      <p:stCondLst>
                        <p:cond delay="indefinite"/>
                      </p:stCondLst>
                      <p:childTnLst>
                        <p:par>
                          <p:cTn id="4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5" dur="500"/>
                                        <p:tgtEl>
                                          <p:spTgt spid="17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9" dur="500"/>
                                        <p:tgtEl>
                                          <p:spTgt spid="1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01" dur="1000" fill="hold"/>
                                        <p:tgtEl>
                                          <p:spTgt spid="1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1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5" dur="500"/>
                                        <p:tgtEl>
                                          <p:spTgt spid="17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 nodeType="clickPar">
                      <p:stCondLst>
                        <p:cond delay="indefinite"/>
                      </p:stCondLst>
                      <p:childTnLst>
                        <p:par>
                          <p:cTn id="5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9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0" dur="3000" fill="hold"/>
                                        <p:tgtEl>
                                          <p:spTgt spid="17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1" dur="3000" fill="hold"/>
                                        <p:tgtEl>
                                          <p:spTgt spid="17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2" dur="3000" fill="hold"/>
                                        <p:tgtEl>
                                          <p:spTgt spid="175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3" dur="3000" fill="hold"/>
                                        <p:tgtEl>
                                          <p:spTgt spid="17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6" dur="500"/>
                                        <p:tgtEl>
                                          <p:spTgt spid="1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9" dur="500"/>
                                        <p:tgtEl>
                                          <p:spTgt spid="1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2" dur="500"/>
                                        <p:tgtEl>
                                          <p:spTgt spid="1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5" dur="500"/>
                                        <p:tgtEl>
                                          <p:spTgt spid="1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8" dur="500"/>
                                        <p:tgtEl>
                                          <p:spTgt spid="1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0" dur="1000" fill="hold"/>
                                        <p:tgtEl>
                                          <p:spTgt spid="17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2" dur="1000" fill="hold"/>
                                        <p:tgtEl>
                                          <p:spTgt spid="17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4" dur="1000" fill="hold"/>
                                        <p:tgtEl>
                                          <p:spTgt spid="17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6" dur="1000" fill="hold"/>
                                        <p:tgtEl>
                                          <p:spTgt spid="17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38" dur="1000" fill="hold"/>
                                        <p:tgtEl>
                                          <p:spTgt spid="176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40" dur="1000" fill="hold"/>
                                        <p:tgtEl>
                                          <p:spTgt spid="1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1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1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 nodeType="clickPar">
                      <p:stCondLst>
                        <p:cond delay="indefinite"/>
                      </p:stCondLst>
                      <p:childTnLst>
                        <p:par>
                          <p:cTn id="5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8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9" dur="500"/>
                                        <p:tgtEl>
                                          <p:spTgt spid="1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1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1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4" dur="500"/>
                                        <p:tgtEl>
                                          <p:spTgt spid="1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/>
                                        <p:tgtEl>
                                          <p:spTgt spid="1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500"/>
                                        <p:tgtEl>
                                          <p:spTgt spid="1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/>
                                        <p:tgtEl>
                                          <p:spTgt spid="1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500"/>
                                        <p:tgtEl>
                                          <p:spTgt spid="1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4" dur="500"/>
                                        <p:tgtEl>
                                          <p:spTgt spid="1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/>
                                        <p:tgtEl>
                                          <p:spTgt spid="1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6" dur="500"/>
                                        <p:tgtEl>
                                          <p:spTgt spid="1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9" dur="500"/>
                                        <p:tgtEl>
                                          <p:spTgt spid="1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/>
                                        <p:tgtEl>
                                          <p:spTgt spid="1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1" dur="500"/>
                                        <p:tgtEl>
                                          <p:spTgt spid="1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5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4" dur="500"/>
                                        <p:tgtEl>
                                          <p:spTgt spid="1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/>
                                        <p:tgtEl>
                                          <p:spTgt spid="1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1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1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500" fill="hold"/>
                                        <p:tgtEl>
                                          <p:spTgt spid="1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17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 nodeType="clickPar">
                      <p:stCondLst>
                        <p:cond delay="indefinite"/>
                      </p:stCondLst>
                      <p:childTnLst>
                        <p:par>
                          <p:cTn id="5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7" dur="5000"/>
                                        <p:tgtEl>
                                          <p:spTgt spid="1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9" dur="5000"/>
                                        <p:tgtEl>
                                          <p:spTgt spid="17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3" dur="3000"/>
                                        <p:tgtEl>
                                          <p:spTgt spid="1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5" dur="2000" fill="hold"/>
                                        <p:tgtEl>
                                          <p:spTgt spid="17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 nodeType="clickPar">
                      <p:stCondLst>
                        <p:cond delay="indefinite"/>
                      </p:stCondLst>
                      <p:childTnLst>
                        <p:par>
                          <p:cTn id="5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9" dur="2000"/>
                                        <p:tgtEl>
                                          <p:spTgt spid="1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2000"/>
                                        <p:tgtEl>
                                          <p:spTgt spid="1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1" dur="2000"/>
                                        <p:tgtEl>
                                          <p:spTgt spid="17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 nodeType="clickPar">
                      <p:stCondLst>
                        <p:cond delay="indefinite"/>
                      </p:stCondLst>
                      <p:childTnLst>
                        <p:par>
                          <p:cTn id="6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6" dur="3000" fill="hold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7" dur="3000" fill="hold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8" dur="3000" fill="hold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9" dur="3000" fill="hold"/>
                                        <p:tgtEl>
                                          <p:spTgt spid="17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2" dur="500"/>
                                        <p:tgtEl>
                                          <p:spTgt spid="17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5" dur="500"/>
                                        <p:tgtEl>
                                          <p:spTgt spid="1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8" dur="500"/>
                                        <p:tgtEl>
                                          <p:spTgt spid="1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1" dur="500"/>
                                        <p:tgtEl>
                                          <p:spTgt spid="1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4" dur="500"/>
                                        <p:tgtEl>
                                          <p:spTgt spid="1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26" dur="2000" fill="hold"/>
                                        <p:tgtEl>
                                          <p:spTgt spid="176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28" dur="2000" fill="hold"/>
                                        <p:tgtEl>
                                          <p:spTgt spid="176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0" dur="2000" fill="hold"/>
                                        <p:tgtEl>
                                          <p:spTgt spid="176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2" dur="2000" fill="hold"/>
                                        <p:tgtEl>
                                          <p:spTgt spid="176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4" dur="2000" fill="hold"/>
                                        <p:tgtEl>
                                          <p:spTgt spid="176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6" dur="2000" fill="hold"/>
                                        <p:tgtEl>
                                          <p:spTgt spid="176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17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500" fill="hold"/>
                                        <p:tgtEl>
                                          <p:spTgt spid="17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1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2" fill="hold" nodeType="clickPar">
                      <p:stCondLst>
                        <p:cond delay="indefinite"/>
                      </p:stCondLst>
                      <p:childTnLst>
                        <p:par>
                          <p:cTn id="6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4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5" dur="500"/>
                                        <p:tgtEl>
                                          <p:spTgt spid="17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/>
                                        <p:tgtEl>
                                          <p:spTgt spid="17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7" dur="500"/>
                                        <p:tgtEl>
                                          <p:spTgt spid="17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0" dur="500"/>
                                        <p:tgtEl>
                                          <p:spTgt spid="1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500"/>
                                        <p:tgtEl>
                                          <p:spTgt spid="1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2" dur="500"/>
                                        <p:tgtEl>
                                          <p:spTgt spid="17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5" dur="500"/>
                                        <p:tgtEl>
                                          <p:spTgt spid="17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500"/>
                                        <p:tgtEl>
                                          <p:spTgt spid="17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7" dur="500"/>
                                        <p:tgtEl>
                                          <p:spTgt spid="17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500"/>
                                        <p:tgtEl>
                                          <p:spTgt spid="17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/>
                                        <p:tgtEl>
                                          <p:spTgt spid="17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2" dur="500"/>
                                        <p:tgtEl>
                                          <p:spTgt spid="17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5" dur="500"/>
                                        <p:tgtEl>
                                          <p:spTgt spid="17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500"/>
                                        <p:tgtEl>
                                          <p:spTgt spid="17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7" dur="500"/>
                                        <p:tgtEl>
                                          <p:spTgt spid="17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0" dur="500"/>
                                        <p:tgtEl>
                                          <p:spTgt spid="17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/>
                                        <p:tgtEl>
                                          <p:spTgt spid="17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2" dur="500"/>
                                        <p:tgtEl>
                                          <p:spTgt spid="17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17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500" fill="hold"/>
                                        <p:tgtEl>
                                          <p:spTgt spid="17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17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1" dur="3000" fill="hold"/>
                                        <p:tgtEl>
                                          <p:spTgt spid="17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2" dur="3000" fill="hold"/>
                                        <p:tgtEl>
                                          <p:spTgt spid="17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 nodeType="clickPar">
                      <p:stCondLst>
                        <p:cond delay="indefinite"/>
                      </p:stCondLst>
                      <p:childTnLst>
                        <p:par>
                          <p:cTn id="6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6" dur="2000"/>
                                        <p:tgtEl>
                                          <p:spTgt spid="17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2000"/>
                                        <p:tgtEl>
                                          <p:spTgt spid="17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1" dur="500"/>
                                        <p:tgtEl>
                                          <p:spTgt spid="17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93" dur="2000" fill="hold"/>
                                        <p:tgtEl>
                                          <p:spTgt spid="177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5" dur="500"/>
                                        <p:tgtEl>
                                          <p:spTgt spid="17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500"/>
                                        <p:tgtEl>
                                          <p:spTgt spid="17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500"/>
                                        <p:tgtEl>
                                          <p:spTgt spid="17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9" fill="hold" nodeType="clickPar">
                      <p:stCondLst>
                        <p:cond delay="indefinite"/>
                      </p:stCondLst>
                      <p:childTnLst>
                        <p:par>
                          <p:cTn id="7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500" tmFilter="0, 0; .2, .5; .8, .5; 1, 0"/>
                                        <p:tgtEl>
                                          <p:spTgt spid="17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3" dur="250" autoRev="1" fill="hold"/>
                                        <p:tgtEl>
                                          <p:spTgt spid="177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 tmFilter="0, 0; .2, .5; .8, .5; 1, 0"/>
                                        <p:tgtEl>
                                          <p:spTgt spid="17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6" dur="250" autoRev="1" fill="hold"/>
                                        <p:tgtEl>
                                          <p:spTgt spid="17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 tmFilter="0, 0; .2, .5; .8, .5; 1, 0"/>
                                        <p:tgtEl>
                                          <p:spTgt spid="175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9" dur="250" autoRev="1" fill="hold"/>
                                        <p:tgtEl>
                                          <p:spTgt spid="175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500" tmFilter="0, 0; .2, .5; .8, .5; 1, 0"/>
                                        <p:tgtEl>
                                          <p:spTgt spid="17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2" dur="250" autoRev="1" fill="hold"/>
                                        <p:tgtEl>
                                          <p:spTgt spid="176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 tmFilter="0, 0; .2, .5; .8, .5; 1, 0"/>
                                        <p:tgtEl>
                                          <p:spTgt spid="17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5" dur="250" autoRev="1" fill="hold"/>
                                        <p:tgtEl>
                                          <p:spTgt spid="176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 tmFilter="0, 0; .2, .5; .8, .5; 1, 0"/>
                                        <p:tgtEl>
                                          <p:spTgt spid="17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8" dur="250" autoRev="1" fill="hold"/>
                                        <p:tgtEl>
                                          <p:spTgt spid="17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 tmFilter="0, 0; .2, .5; .8, .5; 1, 0"/>
                                        <p:tgtEl>
                                          <p:spTgt spid="177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1" dur="250" autoRev="1" fill="hold"/>
                                        <p:tgtEl>
                                          <p:spTgt spid="177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4" dur="2000" fill="hold"/>
                                        <p:tgtEl>
                                          <p:spTgt spid="17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5" dur="2000" fill="hold"/>
                                        <p:tgtEl>
                                          <p:spTgt spid="17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6" dur="2000"/>
                                        <p:tgtEl>
                                          <p:spTgt spid="1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33" grpId="0" animBg="1"/>
      <p:bldP spid="17534" grpId="0" animBg="1"/>
      <p:bldP spid="17535" grpId="0" animBg="1"/>
      <p:bldP spid="17536" grpId="0" animBg="1"/>
      <p:bldP spid="17537" grpId="0" animBg="1"/>
      <p:bldP spid="17538" grpId="0" animBg="1"/>
      <p:bldP spid="17539" grpId="0" animBg="1"/>
      <p:bldP spid="17540" grpId="0" animBg="1"/>
      <p:bldP spid="17540" grpId="1" animBg="1"/>
      <p:bldP spid="17540" grpId="2" animBg="1"/>
      <p:bldP spid="17563" grpId="0" animBg="1"/>
      <p:bldP spid="17563" grpId="1" animBg="1"/>
      <p:bldP spid="17563" grpId="2" animBg="1"/>
      <p:bldP spid="17564" grpId="0" animBg="1"/>
      <p:bldP spid="17564" grpId="1" animBg="1"/>
      <p:bldP spid="17564" grpId="2" animBg="1"/>
      <p:bldP spid="17565" grpId="0" animBg="1"/>
      <p:bldP spid="17565" grpId="1" animBg="1"/>
      <p:bldP spid="17565" grpId="2" animBg="1"/>
      <p:bldP spid="17566" grpId="0" animBg="1"/>
      <p:bldP spid="17566" grpId="1" animBg="1"/>
      <p:bldP spid="17566" grpId="2" animBg="1"/>
      <p:bldP spid="17567" grpId="0" animBg="1"/>
      <p:bldP spid="17567" grpId="1" animBg="1"/>
      <p:bldP spid="17567" grpId="2" animBg="1"/>
      <p:bldP spid="17568" grpId="0" animBg="1"/>
      <p:bldP spid="17568" grpId="1" animBg="1"/>
      <p:bldP spid="17568" grpId="2" animBg="1"/>
      <p:bldP spid="17569" grpId="0" animBg="1"/>
      <p:bldP spid="17569" grpId="1" animBg="1"/>
      <p:bldP spid="17569" grpId="2" animBg="1"/>
      <p:bldP spid="17570" grpId="0" animBg="1"/>
      <p:bldP spid="17570" grpId="1" animBg="1"/>
      <p:bldP spid="17570" grpId="2" animBg="1"/>
      <p:bldP spid="17571" grpId="0" animBg="1"/>
      <p:bldP spid="17571" grpId="1" animBg="1"/>
      <p:bldP spid="17571" grpId="2" animBg="1"/>
      <p:bldP spid="17572" grpId="0" animBg="1"/>
      <p:bldP spid="17572" grpId="1" animBg="1"/>
      <p:bldP spid="17572" grpId="2" animBg="1"/>
      <p:bldP spid="17572" grpId="3" animBg="1"/>
      <p:bldP spid="17579" grpId="0" animBg="1"/>
      <p:bldP spid="17579" grpId="1" animBg="1"/>
      <p:bldP spid="17579" grpId="2" animBg="1"/>
      <p:bldP spid="17594" grpId="0" animBg="1"/>
      <p:bldP spid="17594" grpId="1" animBg="1"/>
      <p:bldP spid="17594" grpId="2" animBg="1"/>
      <p:bldP spid="17595" grpId="0" animBg="1"/>
      <p:bldP spid="17595" grpId="1" animBg="1"/>
      <p:bldP spid="17595" grpId="2" animBg="1"/>
      <p:bldP spid="17596" grpId="0" animBg="1"/>
      <p:bldP spid="17596" grpId="1" animBg="1"/>
      <p:bldP spid="17596" grpId="2" animBg="1"/>
      <p:bldP spid="17597" grpId="0" animBg="1"/>
      <p:bldP spid="17597" grpId="1" animBg="1"/>
      <p:bldP spid="17597" grpId="2" animBg="1"/>
      <p:bldP spid="17598" grpId="0" animBg="1"/>
      <p:bldP spid="17598" grpId="1" animBg="1"/>
      <p:bldP spid="17598" grpId="2" animBg="1"/>
      <p:bldP spid="17599" grpId="0" animBg="1"/>
      <p:bldP spid="17599" grpId="1" animBg="1"/>
      <p:bldP spid="17599" grpId="2" animBg="1"/>
      <p:bldP spid="17600" grpId="0" animBg="1"/>
      <p:bldP spid="17600" grpId="1" animBg="1"/>
      <p:bldP spid="17600" grpId="2" animBg="1"/>
      <p:bldP spid="17601" grpId="0" animBg="1"/>
      <p:bldP spid="17601" grpId="1" animBg="1"/>
      <p:bldP spid="17601" grpId="2" animBg="1"/>
      <p:bldP spid="17602" grpId="0" animBg="1"/>
      <p:bldP spid="17602" grpId="1" animBg="1"/>
      <p:bldP spid="17602" grpId="2" animBg="1"/>
      <p:bldP spid="17603" grpId="0" animBg="1"/>
      <p:bldP spid="17603" grpId="1" animBg="1"/>
      <p:bldP spid="17603" grpId="2" animBg="1"/>
      <p:bldP spid="17604" grpId="0" animBg="1"/>
      <p:bldP spid="17604" grpId="1" animBg="1"/>
      <p:bldP spid="17604" grpId="2" animBg="1"/>
      <p:bldP spid="17605" grpId="0" animBg="1"/>
      <p:bldP spid="17605" grpId="1" animBg="1"/>
      <p:bldP spid="17605" grpId="2" animBg="1"/>
      <p:bldP spid="17629" grpId="0" animBg="1"/>
      <p:bldP spid="17629" grpId="1" animBg="1"/>
      <p:bldP spid="17629" grpId="2" animBg="1"/>
      <p:bldP spid="17630" grpId="0" animBg="1"/>
      <p:bldP spid="17630" grpId="1" animBg="1"/>
      <p:bldP spid="17630" grpId="2" animBg="1"/>
      <p:bldP spid="17631" grpId="0" animBg="1"/>
      <p:bldP spid="17631" grpId="1" animBg="1"/>
      <p:bldP spid="17631" grpId="2" animBg="1"/>
      <p:bldP spid="17632" grpId="0" animBg="1"/>
      <p:bldP spid="17632" grpId="1" animBg="1"/>
      <p:bldP spid="17632" grpId="2" animBg="1"/>
      <p:bldP spid="17633" grpId="0" animBg="1"/>
      <p:bldP spid="17633" grpId="1" animBg="1"/>
      <p:bldP spid="17633" grpId="2" animBg="1"/>
      <p:bldP spid="17634" grpId="0" animBg="1"/>
      <p:bldP spid="17634" grpId="1" animBg="1"/>
      <p:bldP spid="17634" grpId="2" animBg="1"/>
      <p:bldP spid="17635" grpId="0" animBg="1"/>
      <p:bldP spid="17635" grpId="1" animBg="1"/>
      <p:bldP spid="17635" grpId="2" animBg="1"/>
      <p:bldP spid="17655" grpId="0" animBg="1"/>
      <p:bldP spid="17655" grpId="1" animBg="1"/>
      <p:bldP spid="17655" grpId="2" animBg="1"/>
      <p:bldP spid="17656" grpId="0" animBg="1"/>
      <p:bldP spid="17656" grpId="1" animBg="1"/>
      <p:bldP spid="17656" grpId="2" animBg="1"/>
      <p:bldP spid="17657" grpId="0" animBg="1"/>
      <p:bldP spid="17657" grpId="1" animBg="1"/>
      <p:bldP spid="17657" grpId="2" animBg="1"/>
      <p:bldP spid="17658" grpId="0" animBg="1"/>
      <p:bldP spid="17658" grpId="1" animBg="1"/>
      <p:bldP spid="17658" grpId="2" animBg="1"/>
      <p:bldP spid="17659" grpId="0" animBg="1"/>
      <p:bldP spid="17659" grpId="1" animBg="1"/>
      <p:bldP spid="17659" grpId="2" animBg="1"/>
      <p:bldP spid="17660" grpId="0" animBg="1"/>
      <p:bldP spid="17660" grpId="1" animBg="1"/>
      <p:bldP spid="17660" grpId="2" animBg="1"/>
      <p:bldP spid="17661" grpId="0" animBg="1"/>
      <p:bldP spid="17661" grpId="1" animBg="1"/>
      <p:bldP spid="17661" grpId="2" animBg="1"/>
      <p:bldP spid="17681" grpId="0" animBg="1"/>
      <p:bldP spid="17681" grpId="1" animBg="1"/>
      <p:bldP spid="17681" grpId="2" animBg="1"/>
      <p:bldP spid="17682" grpId="0" animBg="1"/>
      <p:bldP spid="17682" grpId="1" animBg="1"/>
      <p:bldP spid="17683" grpId="0" animBg="1"/>
      <p:bldP spid="17683" grpId="1" animBg="1"/>
      <p:bldP spid="17683" grpId="2" animBg="1"/>
      <p:bldP spid="17684" grpId="0" animBg="1"/>
      <p:bldP spid="17684" grpId="1" animBg="1"/>
      <p:bldP spid="17685" grpId="0" animBg="1"/>
      <p:bldP spid="17685" grpId="1" animBg="1"/>
      <p:bldP spid="17686" grpId="0" animBg="1"/>
      <p:bldP spid="17686" grpId="1" animBg="1"/>
      <p:bldP spid="17687" grpId="0" animBg="1"/>
      <p:bldP spid="17687" grpId="1" animBg="1"/>
      <p:bldP spid="17707" grpId="0" animBg="1"/>
      <p:bldP spid="17707" grpId="1" animBg="1"/>
      <p:bldP spid="17707" grpId="2" animBg="1"/>
      <p:bldP spid="17708" grpId="0" animBg="1"/>
      <p:bldP spid="17708" grpId="1"/>
      <p:bldP spid="17709" grpId="0" animBg="1"/>
      <p:bldP spid="17709" grpId="1"/>
      <p:bldP spid="17710" grpId="0" animBg="1"/>
      <p:bldP spid="17710" grpId="1"/>
      <p:bldP spid="17711" grpId="0" animBg="1"/>
      <p:bldP spid="17711" grpId="1"/>
      <p:bldP spid="17712" grpId="0" animBg="1"/>
      <p:bldP spid="17712" grpId="1"/>
      <p:bldP spid="17713" grpId="0"/>
      <p:bldP spid="17713" grpId="1" animBg="1"/>
      <p:bldP spid="17730" grpId="0" animBg="1"/>
      <p:bldP spid="17730" grpId="1" animBg="1"/>
      <p:bldP spid="1773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endParaRPr lang="en-US" altLang="vi-VN" sz="4000" b="1">
              <a:solidFill>
                <a:schemeClr val="accent2"/>
              </a:solidFill>
              <a:latin typeface="Times New Roman" pitchFamily="18" charset="0"/>
            </a:endParaRPr>
          </a:p>
          <a:p>
            <a:endParaRPr lang="en-US" altLang="vi-VN" sz="40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8435" name="Picture 3" descr="Bouque_of_pink_ross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388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614488" y="0"/>
            <a:ext cx="5915025" cy="2438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Kính chúc quý thầy cô sức khỏe!</a:t>
            </a:r>
          </a:p>
          <a:p>
            <a:pPr algn="ctr"/>
            <a:endParaRPr lang="vi-VN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2651125" y="1390650"/>
            <a:ext cx="38004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vi-VN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8" name="Picture 6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4724">
            <a:off x="228600" y="762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1766888" y="1447800"/>
            <a:ext cx="5915025" cy="2438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Kính chúc quý thầy cô sức khỏe!</a:t>
            </a:r>
          </a:p>
          <a:p>
            <a:pPr algn="ctr"/>
            <a:endParaRPr lang="vi-VN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2803525" y="2609850"/>
            <a:ext cx="38004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vi-VN" sz="3600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42" name="Picture 10" descr="Bouque_of_pink_ross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3886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4724">
            <a:off x="628650" y="685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786959">
            <a:off x="704850" y="43624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13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924216">
            <a:off x="7162800" y="381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4724">
            <a:off x="6553200" y="31242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365250" y="2420938"/>
            <a:ext cx="6735763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vi-VN" sz="2800" b="1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vi-VN" sz="3600" b="1">
                <a:solidFill>
                  <a:srgbClr val="0000CC"/>
                </a:solidFill>
                <a:latin typeface="Times New Roman" pitchFamily="18" charset="0"/>
              </a:rPr>
              <a:t>- Ôn lại bài. </a:t>
            </a:r>
          </a:p>
          <a:p>
            <a:pPr>
              <a:buFontTx/>
              <a:buNone/>
            </a:pPr>
            <a:r>
              <a:rPr lang="en-US" altLang="vi-VN" sz="3600" b="1">
                <a:solidFill>
                  <a:srgbClr val="0000CC"/>
                </a:solidFill>
                <a:latin typeface="Times New Roman" pitchFamily="18" charset="0"/>
              </a:rPr>
              <a:t>  - Về nhà chuẩn bị bài rễ cây</a:t>
            </a: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title"/>
          </p:nvPr>
        </p:nvSpPr>
        <p:spPr>
          <a:xfrm>
            <a:off x="2268538" y="1341438"/>
            <a:ext cx="3816350" cy="1143000"/>
          </a:xfrm>
          <a:noFill/>
          <a:ln/>
        </p:spPr>
        <p:txBody>
          <a:bodyPr/>
          <a:lstStyle/>
          <a:p>
            <a:r>
              <a:rPr lang="en-US" altLang="vi-VN" b="1" i="1">
                <a:solidFill>
                  <a:srgbClr val="FF3300"/>
                </a:solidFill>
                <a:latin typeface="Times New Roman" pitchFamily="18" charset="0"/>
              </a:rPr>
              <a:t>Dặn dò: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18441" grpId="0" animBg="1"/>
      <p:bldP spid="18447" grpId="0"/>
      <p:bldP spid="18447" grpId="1"/>
      <p:bldP spid="18448" grpId="0"/>
      <p:bldP spid="1844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00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03350" y="1484313"/>
            <a:ext cx="4967288" cy="7016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chemeClr val="bg1"/>
                </a:solidFill>
              </a:rPr>
              <a:t>Tự nhiên và Xã hội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692275" y="2781300"/>
            <a:ext cx="4968875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</a:rPr>
              <a:t>Thân cây ( </a:t>
            </a:r>
            <a:r>
              <a:rPr lang="en-US" altLang="vi-VN" sz="4000" b="1">
                <a:solidFill>
                  <a:srgbClr val="FF0000"/>
                </a:solidFill>
              </a:rPr>
              <a:t>tiếp theo</a:t>
            </a:r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icture 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4440237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Picture 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4321175" cy="467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</a:rPr>
              <a:t>Khi rạch vào thân cây ( đu đủ, cao su…) ta thấy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00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4648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 descr="Picture 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495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.VnTime" pitchFamily="34" charset="0"/>
              </a:rPr>
              <a:t>BÊm mét ngän c©y (m­íp, khoai lang, ...) nh­ng kh«ng lµm ®øt rêi khái th©n. Vµi ngµy sau, b¹n thÊy ngän c©y thÕ nµo?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d9GcREEhqyCr0Qq5rlKfu6M4jXNYB8-kUYL5_48HQsQzEyUBhMLW5ryaRhQ0X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5900" y="404813"/>
            <a:ext cx="7596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4000" b="1">
                <a:solidFill>
                  <a:srgbClr val="660066"/>
                </a:solidFill>
                <a:latin typeface=".VnTime" pitchFamily="34" charset="0"/>
              </a:rPr>
              <a:t>Khi r¹ch vµo th©n c©y ta thÊy </a:t>
            </a:r>
            <a:r>
              <a:rPr lang="en-US" altLang="vi-VN" sz="4000" b="1">
                <a:solidFill>
                  <a:srgbClr val="660066"/>
                </a:solidFill>
                <a:latin typeface="Times New Roman" pitchFamily="18" charset="0"/>
              </a:rPr>
              <a:t>gì</a:t>
            </a:r>
            <a:r>
              <a:rPr lang="en-US" altLang="vi-VN" sz="4000" b="1">
                <a:solidFill>
                  <a:srgbClr val="660066"/>
                </a:solidFill>
                <a:latin typeface=".VnTime" pitchFamily="34" charset="0"/>
              </a:rPr>
              <a:t>?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4213" y="1431925"/>
            <a:ext cx="6048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.VnTime" pitchFamily="34" charset="0"/>
              </a:rPr>
              <a:t>Ta thÊy nhùa c©y ch¶y ra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0" y="2708275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4000" b="1">
                <a:solidFill>
                  <a:srgbClr val="FF3300"/>
                </a:solidFill>
                <a:latin typeface=".VnTime" pitchFamily="34" charset="0"/>
              </a:rPr>
              <a:t>BÊm mét ngän c©y nh­ng kh«ng lµm ®øt rêi khái th©n. Vµi ngµy sau, b¹n thÊy ngän c©y thÕ nµo?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00113" y="5157788"/>
            <a:ext cx="41767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4000" b="1">
                <a:solidFill>
                  <a:srgbClr val="FF00FF"/>
                </a:solidFill>
                <a:latin typeface=".VnTime" pitchFamily="34" charset="0"/>
              </a:rPr>
              <a:t>Ngän c©y bÞ hÐo</a:t>
            </a:r>
          </a:p>
        </p:txBody>
      </p:sp>
      <p:pic>
        <p:nvPicPr>
          <p:cNvPr id="11271" name="Picture 5" descr="Dau_hoi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Copy of k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619250" y="2133600"/>
            <a:ext cx="7129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i="1">
                <a:solidFill>
                  <a:srgbClr val="0000FF"/>
                </a:solidFill>
              </a:rPr>
              <a:t>Thân cây có chức năng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6" name="Picture 36" descr="So do cay co 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4" name="Picture 14" descr="483691ab_coconut20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4" name="Picture 54" descr="box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15" name="Group 55"/>
          <p:cNvGrpSpPr>
            <a:grpSpLocks/>
          </p:cNvGrpSpPr>
          <p:nvPr/>
        </p:nvGrpSpPr>
        <p:grpSpPr bwMode="auto">
          <a:xfrm rot="-329126">
            <a:off x="1763713" y="2636838"/>
            <a:ext cx="1512887" cy="3106737"/>
            <a:chOff x="1632" y="624"/>
            <a:chExt cx="1296" cy="3120"/>
          </a:xfrm>
        </p:grpSpPr>
        <p:sp>
          <p:nvSpPr>
            <p:cNvPr id="15416" name="Line 56"/>
            <p:cNvSpPr>
              <a:spLocks noChangeShapeType="1"/>
            </p:cNvSpPr>
            <p:nvPr/>
          </p:nvSpPr>
          <p:spPr bwMode="auto">
            <a:xfrm flipV="1">
              <a:off x="2064" y="3312"/>
              <a:ext cx="48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17" name="Line 57"/>
            <p:cNvSpPr>
              <a:spLocks noChangeShapeType="1"/>
            </p:cNvSpPr>
            <p:nvPr/>
          </p:nvSpPr>
          <p:spPr bwMode="auto">
            <a:xfrm flipV="1">
              <a:off x="2256" y="1296"/>
              <a:ext cx="48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18" name="Line 58"/>
            <p:cNvSpPr>
              <a:spLocks noChangeShapeType="1"/>
            </p:cNvSpPr>
            <p:nvPr/>
          </p:nvSpPr>
          <p:spPr bwMode="auto">
            <a:xfrm flipV="1">
              <a:off x="2208" y="1824"/>
              <a:ext cx="48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19" name="Line 59"/>
            <p:cNvSpPr>
              <a:spLocks noChangeShapeType="1"/>
            </p:cNvSpPr>
            <p:nvPr/>
          </p:nvSpPr>
          <p:spPr bwMode="auto">
            <a:xfrm flipV="1">
              <a:off x="2112" y="2592"/>
              <a:ext cx="48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20" name="Line 60"/>
            <p:cNvSpPr>
              <a:spLocks noChangeShapeType="1"/>
            </p:cNvSpPr>
            <p:nvPr/>
          </p:nvSpPr>
          <p:spPr bwMode="auto">
            <a:xfrm flipV="1">
              <a:off x="2688" y="720"/>
              <a:ext cx="240" cy="33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21" name="Line 61"/>
            <p:cNvSpPr>
              <a:spLocks noChangeShapeType="1"/>
            </p:cNvSpPr>
            <p:nvPr/>
          </p:nvSpPr>
          <p:spPr bwMode="auto">
            <a:xfrm flipH="1" flipV="1">
              <a:off x="1632" y="768"/>
              <a:ext cx="432" cy="24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422" name="Line 62"/>
            <p:cNvSpPr>
              <a:spLocks noChangeShapeType="1"/>
            </p:cNvSpPr>
            <p:nvPr/>
          </p:nvSpPr>
          <p:spPr bwMode="auto">
            <a:xfrm flipV="1">
              <a:off x="2304" y="624"/>
              <a:ext cx="48" cy="43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5424" name="Line 64"/>
          <p:cNvSpPr>
            <a:spLocks noChangeShapeType="1"/>
          </p:cNvSpPr>
          <p:nvPr/>
        </p:nvSpPr>
        <p:spPr bwMode="auto">
          <a:xfrm flipV="1">
            <a:off x="7078663" y="1125538"/>
            <a:ext cx="0" cy="43195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426" name="Line 66"/>
          <p:cNvSpPr>
            <a:spLocks noChangeShapeType="1"/>
          </p:cNvSpPr>
          <p:nvPr/>
        </p:nvSpPr>
        <p:spPr bwMode="auto">
          <a:xfrm flipH="1" flipV="1">
            <a:off x="6372225" y="3025775"/>
            <a:ext cx="720725" cy="7921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429" name="Line 69"/>
          <p:cNvSpPr>
            <a:spLocks noChangeShapeType="1"/>
          </p:cNvSpPr>
          <p:nvPr/>
        </p:nvSpPr>
        <p:spPr bwMode="auto">
          <a:xfrm flipH="1" flipV="1">
            <a:off x="6732588" y="1700213"/>
            <a:ext cx="360362" cy="50482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430" name="Line 70"/>
          <p:cNvSpPr>
            <a:spLocks noChangeShapeType="1"/>
          </p:cNvSpPr>
          <p:nvPr/>
        </p:nvSpPr>
        <p:spPr bwMode="auto">
          <a:xfrm flipV="1">
            <a:off x="7092950" y="2060575"/>
            <a:ext cx="574675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2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" fill="hold"/>
                                        <p:tgtEl>
                                          <p:spTgt spid="15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2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" fill="hold"/>
                                        <p:tgtEl>
                                          <p:spTgt spid="15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9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2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" fill="hold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4" grpId="0" animBg="1"/>
      <p:bldP spid="15424" grpId="1" animBg="1"/>
      <p:bldP spid="15424" grpId="2" animBg="1"/>
      <p:bldP spid="15426" grpId="0" animBg="1"/>
      <p:bldP spid="15426" grpId="1" animBg="1"/>
      <p:bldP spid="15429" grpId="0" animBg="1"/>
      <p:bldP spid="15429" grpId="1" animBg="1"/>
      <p:bldP spid="15430" grpId="0" animBg="1"/>
      <p:bldP spid="154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nature%20(58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9366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84763"/>
            <a:ext cx="1814513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23850" y="1179513"/>
            <a:ext cx="882015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600" b="1" i="1">
                <a:solidFill>
                  <a:srgbClr val="FF0000"/>
                </a:solidFill>
                <a:latin typeface=".VnTime" pitchFamily="34" charset="0"/>
              </a:rPr>
              <a:t>                        </a:t>
            </a:r>
            <a:r>
              <a:rPr lang="en-US" altLang="vi-VN" sz="3600" b="1" i="1" u="sng">
                <a:solidFill>
                  <a:srgbClr val="FF0000"/>
                </a:solidFill>
                <a:latin typeface=".VnTime" pitchFamily="34" charset="0"/>
              </a:rPr>
              <a:t>KÕt luËn:</a:t>
            </a:r>
            <a:endParaRPr lang="en-US" altLang="vi-VN" sz="3600" b="1" i="1">
              <a:solidFill>
                <a:srgbClr val="0000CC"/>
              </a:solidFill>
              <a:latin typeface=".VnTime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vi-VN" sz="3600" b="1" i="1">
                <a:solidFill>
                  <a:srgbClr val="0000CC"/>
                </a:solidFill>
                <a:latin typeface=".VnTime" pitchFamily="34" charset="0"/>
              </a:rPr>
              <a:t>* </a:t>
            </a:r>
            <a:r>
              <a:rPr lang="en-US" altLang="vi-VN" sz="3600" i="1">
                <a:solidFill>
                  <a:srgbClr val="0000CC"/>
                </a:solidFill>
              </a:rPr>
              <a:t>Một trong những chức năng của thân cây là vận chuyển nhựa từ rễ lên lá và từ lá đi khắp các bộ phận của cây để nuôi cây. 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23850" y="4292600"/>
            <a:ext cx="8458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vi-VN" sz="3200" b="1" i="1">
                <a:solidFill>
                  <a:srgbClr val="FF3300"/>
                </a:solidFill>
                <a:latin typeface=".VnTime" pitchFamily="34" charset="0"/>
              </a:rPr>
              <a:t>*</a:t>
            </a:r>
            <a:r>
              <a:rPr lang="en-US" altLang="vi-VN" sz="3200" b="1" i="1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3600" b="1">
                <a:solidFill>
                  <a:srgbClr val="FF00FF"/>
                </a:solidFill>
              </a:rPr>
              <a:t>Thân cây còn có</a:t>
            </a:r>
            <a:r>
              <a:rPr lang="en-US" altLang="vi-VN" sz="3600" b="1">
                <a:solidFill>
                  <a:srgbClr val="FF00FF"/>
                </a:solidFill>
                <a:latin typeface=".VnTime" pitchFamily="34" charset="0"/>
              </a:rPr>
              <a:t> </a:t>
            </a:r>
            <a:r>
              <a:rPr lang="en-US" altLang="vi-VN" sz="3600" b="1">
                <a:solidFill>
                  <a:srgbClr val="FF00FF"/>
                </a:solidFill>
              </a:rPr>
              <a:t>chức năng nâng đỡ, mang lá, hoa, quả,…</a:t>
            </a:r>
            <a:endParaRPr lang="en-US" altLang="vi-VN" sz="3600" b="1" i="1">
              <a:solidFill>
                <a:srgbClr val="FF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3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343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</a:rPr>
              <a:t>Thảo luận:</a:t>
            </a:r>
            <a:endParaRPr lang="vi-VN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0" y="90805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3600">
                <a:solidFill>
                  <a:srgbClr val="FF00FF"/>
                </a:solidFill>
              </a:rPr>
              <a:t>Hãy kể những ích lợi của một số thân cây?</a:t>
            </a:r>
            <a:r>
              <a:rPr lang="en-US" altLang="vi-VN" sz="2800">
                <a:solidFill>
                  <a:srgbClr val="000099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151765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600" b="1" i="1">
                <a:solidFill>
                  <a:srgbClr val="FF0066"/>
                </a:solidFill>
                <a:latin typeface=".VnTime" pitchFamily="34" charset="0"/>
              </a:rPr>
              <a:t>1. KÓ tªn mét sè th©n c©y dïng ®Ó lµm thøc </a:t>
            </a:r>
            <a:r>
              <a:rPr lang="en-US" altLang="vi-VN" sz="3200" b="1" i="1">
                <a:solidFill>
                  <a:srgbClr val="FF0066"/>
                </a:solidFill>
                <a:latin typeface=".VnTime" pitchFamily="34" charset="0"/>
              </a:rPr>
              <a:t>ă</a:t>
            </a:r>
            <a:r>
              <a:rPr lang="en-US" altLang="vi-VN" sz="3600" b="1" i="1">
                <a:solidFill>
                  <a:srgbClr val="FF0066"/>
                </a:solidFill>
                <a:latin typeface=".VnTime" pitchFamily="34" charset="0"/>
              </a:rPr>
              <a:t>n cho ng­êi vµ ®éng vËt?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0" y="2852738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 i="1">
                <a:solidFill>
                  <a:srgbClr val="FF3300"/>
                </a:solidFill>
                <a:latin typeface=".VnTime" pitchFamily="34" charset="0"/>
              </a:rPr>
              <a:t>2. </a:t>
            </a:r>
            <a:r>
              <a:rPr lang="en-US" altLang="vi-VN" sz="3600" b="1" i="1">
                <a:solidFill>
                  <a:srgbClr val="FF3300"/>
                </a:solidFill>
                <a:latin typeface=".VnTime" pitchFamily="34" charset="0"/>
              </a:rPr>
              <a:t>KÓ tªn mét sè th©n c©y cho gç ®Ó lµm nhµ, ®ãng tµu, thuyÒn, lµm bµn ghÕ, gi­êng tñ,...?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4149725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600" b="1" i="1">
                <a:solidFill>
                  <a:srgbClr val="FF00FF"/>
                </a:solidFill>
                <a:latin typeface=".VnTime" pitchFamily="34" charset="0"/>
              </a:rPr>
              <a:t>3. KÓ tªn mét sè th©n c©y cho nhùa ®Ó lµm cao su, lµm s¬n?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5445125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600" b="1" i="1">
                <a:solidFill>
                  <a:srgbClr val="660066"/>
                </a:solidFill>
                <a:latin typeface=".VnTime" pitchFamily="34" charset="0"/>
              </a:rPr>
              <a:t>4. KÓ tªn</a:t>
            </a:r>
            <a:r>
              <a:rPr lang="en-US" altLang="vi-VN" sz="3600">
                <a:solidFill>
                  <a:srgbClr val="660066"/>
                </a:solidFill>
              </a:rPr>
              <a:t> </a:t>
            </a:r>
            <a:r>
              <a:rPr lang="en-US" altLang="vi-VN" sz="3600" b="1" i="1">
                <a:solidFill>
                  <a:srgbClr val="660066"/>
                </a:solidFill>
                <a:latin typeface=".VnTime" pitchFamily="34" charset="0"/>
              </a:rPr>
              <a:t>mét sè th©n c©y ®­îc dïng lµm thuèc ch</a:t>
            </a:r>
            <a:r>
              <a:rPr lang="en-US" altLang="vi-VN" sz="3200" b="1" i="1">
                <a:solidFill>
                  <a:srgbClr val="660066"/>
                </a:solidFill>
                <a:latin typeface="Times New Roman" pitchFamily="18" charset="0"/>
              </a:rPr>
              <a:t>ữ</a:t>
            </a:r>
            <a:r>
              <a:rPr lang="en-US" altLang="vi-VN" sz="3600" b="1" i="1">
                <a:solidFill>
                  <a:srgbClr val="660066"/>
                </a:solidFill>
                <a:latin typeface=".VnTime" pitchFamily="34" charset="0"/>
              </a:rPr>
              <a:t>a bÖnh?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7199"/>
  <p:tag name="VIOLETTITLE" val="Thân cây ( Tiết 2)"/>
  <p:tag name="VIOLETLESSON" val="38"/>
  <p:tag name="VIOLETCATID" val="8049775"/>
  <p:tag name="VIOLETSUBJECT" val="Tự nhiên và xã hội 3"/>
  <p:tag name="VIOLETAUTHORID" val="2909958"/>
  <p:tag name="VIOLETAUTHORNAME" val="Nguyễn Thị Tâm"/>
  <p:tag name="VIOLETAUTHORAVATAR" val="2/909/958/avatar.jpg"/>
  <p:tag name="VIOLETAUTHORADDRESS" val="Trường TH Lê Hồng Phong - Vinh Long"/>
  <p:tag name="VIOLETDATE" val="2014-01-27 20:54:34"/>
  <p:tag name="VIOLETHIT" val="1343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976</Words>
  <Application>Microsoft Office PowerPoint</Application>
  <PresentationFormat>On-screen Show (4:3)</PresentationFormat>
  <Paragraphs>200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.VnTimeH</vt:lpstr>
      <vt:lpstr>.VnArial Narrow</vt:lpstr>
      <vt:lpstr>.VnTime</vt:lpstr>
      <vt:lpstr>Times New Roman</vt:lpstr>
      <vt:lpstr>VNI-Helve</vt:lpstr>
      <vt:lpstr>.VnAristote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Vinaghost.Com</dc:creator>
  <cp:lastModifiedBy>MyPC</cp:lastModifiedBy>
  <cp:revision>16</cp:revision>
  <dcterms:created xsi:type="dcterms:W3CDTF">2014-01-11T11:51:53Z</dcterms:created>
  <dcterms:modified xsi:type="dcterms:W3CDTF">2018-01-21T17:31:12Z</dcterms:modified>
</cp:coreProperties>
</file>