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67" r:id="rId4"/>
    <p:sldId id="274" r:id="rId5"/>
    <p:sldId id="275" r:id="rId6"/>
    <p:sldId id="276" r:id="rId7"/>
    <p:sldId id="277" r:id="rId8"/>
    <p:sldId id="278" r:id="rId9"/>
    <p:sldId id="279" r:id="rId10"/>
    <p:sldId id="280" r:id="rId11"/>
    <p:sldId id="281" r:id="rId12"/>
    <p:sldId id="282" r:id="rId13"/>
    <p:sldId id="283" r:id="rId14"/>
    <p:sldId id="284" r:id="rId15"/>
    <p:sldId id="290" r:id="rId16"/>
    <p:sldId id="288" r:id="rId17"/>
    <p:sldId id="289" r:id="rId18"/>
    <p:sldId id="291" r:id="rId19"/>
    <p:sldId id="285" r:id="rId20"/>
    <p:sldId id="286" r:id="rId21"/>
    <p:sldId id="292" r:id="rId22"/>
    <p:sldId id="287" r:id="rId23"/>
  </p:sldIdLst>
  <p:sldSz cx="9144000" cy="6858000" type="screen4x3"/>
  <p:notesSz cx="6858000" cy="9144000"/>
  <p:custDataLst>
    <p:tags r:id="rId24"/>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F0096"/>
    <a:srgbClr val="FF3300"/>
    <a:srgbClr val="0000FF"/>
    <a:srgbClr val="000099"/>
    <a:srgbClr val="00FF00"/>
    <a:srgbClr val="D04BFF"/>
    <a:srgbClr val="9900CC"/>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050" name="Group 2"/>
          <p:cNvGrpSpPr>
            <a:grpSpLocks/>
          </p:cNvGrpSpPr>
          <p:nvPr/>
        </p:nvGrpSpPr>
        <p:grpSpPr bwMode="auto">
          <a:xfrm>
            <a:off x="1658938" y="1600200"/>
            <a:ext cx="6837362" cy="3200400"/>
            <a:chOff x="1045" y="1008"/>
            <a:chExt cx="4307" cy="2016"/>
          </a:xfrm>
        </p:grpSpPr>
        <p:sp>
          <p:nvSpPr>
            <p:cNvPr id="2051" name="Oval 3"/>
            <p:cNvSpPr>
              <a:spLocks noChangeArrowheads="1"/>
            </p:cNvSpPr>
            <p:nvPr/>
          </p:nvSpPr>
          <p:spPr bwMode="hidden">
            <a:xfrm flipH="1">
              <a:off x="4392" y="1008"/>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400">
                <a:latin typeface="Times New Roman" pitchFamily="18" charset="0"/>
              </a:endParaRPr>
            </a:p>
          </p:txBody>
        </p:sp>
        <p:sp>
          <p:nvSpPr>
            <p:cNvPr id="2052" name="Oval 4"/>
            <p:cNvSpPr>
              <a:spLocks noChangeArrowheads="1"/>
            </p:cNvSpPr>
            <p:nvPr/>
          </p:nvSpPr>
          <p:spPr bwMode="hidden">
            <a:xfrm flipH="1">
              <a:off x="3264" y="1008"/>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400">
                <a:latin typeface="Times New Roman" pitchFamily="18" charset="0"/>
              </a:endParaRPr>
            </a:p>
          </p:txBody>
        </p:sp>
        <p:sp>
          <p:nvSpPr>
            <p:cNvPr id="2053" name="Oval 5"/>
            <p:cNvSpPr>
              <a:spLocks noChangeArrowheads="1"/>
            </p:cNvSpPr>
            <p:nvPr/>
          </p:nvSpPr>
          <p:spPr bwMode="hidden">
            <a:xfrm flipH="1">
              <a:off x="2136" y="1008"/>
              <a:ext cx="960" cy="960"/>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400">
                <a:latin typeface="Times New Roman" pitchFamily="18" charset="0"/>
              </a:endParaRPr>
            </a:p>
          </p:txBody>
        </p:sp>
        <p:sp>
          <p:nvSpPr>
            <p:cNvPr id="2054" name="Oval 6"/>
            <p:cNvSpPr>
              <a:spLocks noChangeArrowheads="1"/>
            </p:cNvSpPr>
            <p:nvPr/>
          </p:nvSpPr>
          <p:spPr bwMode="hidden">
            <a:xfrm flipH="1">
              <a:off x="2136" y="2064"/>
              <a:ext cx="960" cy="960"/>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400">
                <a:latin typeface="Times New Roman" pitchFamily="18" charset="0"/>
              </a:endParaRPr>
            </a:p>
          </p:txBody>
        </p:sp>
        <p:sp>
          <p:nvSpPr>
            <p:cNvPr id="2055" name="Oval 7"/>
            <p:cNvSpPr>
              <a:spLocks noChangeArrowheads="1"/>
            </p:cNvSpPr>
            <p:nvPr/>
          </p:nvSpPr>
          <p:spPr bwMode="hidden">
            <a:xfrm flipH="1">
              <a:off x="1045" y="2064"/>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400">
                <a:latin typeface="Times New Roman" pitchFamily="18" charset="0"/>
              </a:endParaRPr>
            </a:p>
          </p:txBody>
        </p:sp>
        <p:sp>
          <p:nvSpPr>
            <p:cNvPr id="2056" name="Oval 8"/>
            <p:cNvSpPr>
              <a:spLocks noChangeArrowheads="1"/>
            </p:cNvSpPr>
            <p:nvPr/>
          </p:nvSpPr>
          <p:spPr bwMode="hidden">
            <a:xfrm flipH="1">
              <a:off x="4392" y="2064"/>
              <a:ext cx="960" cy="960"/>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400">
                <a:latin typeface="Times New Roman" pitchFamily="18" charset="0"/>
              </a:endParaRPr>
            </a:p>
          </p:txBody>
        </p:sp>
      </p:grpSp>
      <p:sp>
        <p:nvSpPr>
          <p:cNvPr id="2057" name="Rectangle 9"/>
          <p:cNvSpPr>
            <a:spLocks noGrp="1" noChangeArrowheads="1"/>
          </p:cNvSpPr>
          <p:nvPr>
            <p:ph type="dt" sz="half" idx="2"/>
          </p:nvPr>
        </p:nvSpPr>
        <p:spPr/>
        <p:txBody>
          <a:bodyPr/>
          <a:lstStyle>
            <a:lvl1pPr>
              <a:defRPr/>
            </a:lvl1pPr>
          </a:lstStyle>
          <a:p>
            <a:endParaRPr lang="en-US"/>
          </a:p>
        </p:txBody>
      </p:sp>
      <p:sp>
        <p:nvSpPr>
          <p:cNvPr id="2058" name="Rectangle 10"/>
          <p:cNvSpPr>
            <a:spLocks noGrp="1" noChangeArrowheads="1"/>
          </p:cNvSpPr>
          <p:nvPr>
            <p:ph type="ftr" sz="quarter" idx="3"/>
          </p:nvPr>
        </p:nvSpPr>
        <p:spPr/>
        <p:txBody>
          <a:bodyPr/>
          <a:lstStyle>
            <a:lvl1pPr>
              <a:defRPr/>
            </a:lvl1pPr>
          </a:lstStyle>
          <a:p>
            <a:endParaRPr lang="en-US"/>
          </a:p>
        </p:txBody>
      </p:sp>
      <p:sp>
        <p:nvSpPr>
          <p:cNvPr id="2059" name="Rectangle 11"/>
          <p:cNvSpPr>
            <a:spLocks noGrp="1" noChangeArrowheads="1"/>
          </p:cNvSpPr>
          <p:nvPr>
            <p:ph type="sldNum" sz="quarter" idx="4"/>
          </p:nvPr>
        </p:nvSpPr>
        <p:spPr/>
        <p:txBody>
          <a:bodyPr/>
          <a:lstStyle>
            <a:lvl1pPr>
              <a:defRPr/>
            </a:lvl1pPr>
          </a:lstStyle>
          <a:p>
            <a:fld id="{6391EBA9-A7D7-4140-9D18-148043C3B18E}" type="slidenum">
              <a:rPr lang="en-US"/>
              <a:pPr/>
              <a:t>‹#›</a:t>
            </a:fld>
            <a:endParaRPr lang="en-US"/>
          </a:p>
        </p:txBody>
      </p:sp>
      <p:sp>
        <p:nvSpPr>
          <p:cNvPr id="2060" name="Rectangle 12"/>
          <p:cNvSpPr>
            <a:spLocks noGrp="1" noChangeArrowheads="1"/>
          </p:cNvSpPr>
          <p:nvPr>
            <p:ph type="ctrTitle"/>
          </p:nvPr>
        </p:nvSpPr>
        <p:spPr>
          <a:xfrm>
            <a:off x="685800" y="1219200"/>
            <a:ext cx="7772400" cy="1933575"/>
          </a:xfrm>
        </p:spPr>
        <p:txBody>
          <a:bodyPr anchor="b"/>
          <a:lstStyle>
            <a:lvl1pPr algn="r">
              <a:defRPr sz="4400"/>
            </a:lvl1pPr>
          </a:lstStyle>
          <a:p>
            <a:pPr lvl="0"/>
            <a:r>
              <a:rPr lang="en-US" noProof="0" smtClean="0"/>
              <a:t>Click to edit Master title style</a:t>
            </a:r>
          </a:p>
        </p:txBody>
      </p:sp>
      <p:sp>
        <p:nvSpPr>
          <p:cNvPr id="2061" name="Rectangle 13"/>
          <p:cNvSpPr>
            <a:spLocks noGrp="1" noChangeArrowheads="1"/>
          </p:cNvSpPr>
          <p:nvPr>
            <p:ph type="subTitle" idx="1"/>
          </p:nvPr>
        </p:nvSpPr>
        <p:spPr>
          <a:xfrm>
            <a:off x="2057400" y="3505200"/>
            <a:ext cx="6400800" cy="1752600"/>
          </a:xfrm>
        </p:spPr>
        <p:txBody>
          <a:bodyPr/>
          <a:lstStyle>
            <a:lvl1pPr marL="0" indent="0" algn="r">
              <a:buFont typeface="Wingdings" pitchFamily="2" charset="2"/>
              <a:buNone/>
              <a:defRPr/>
            </a:lvl1pPr>
          </a:lstStyle>
          <a:p>
            <a:pPr lvl="0"/>
            <a:r>
              <a:rPr lang="en-US" noProof="0" smtClean="0"/>
              <a:t>Click to edit Master subtitle style</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FCAFF8F-0C2A-4F71-91F0-2BB02F244FEF}" type="slidenum">
              <a:rPr lang="en-US"/>
              <a:pPr/>
              <a:t>‹#›</a:t>
            </a:fld>
            <a:endParaRPr lang="en-US"/>
          </a:p>
        </p:txBody>
      </p:sp>
    </p:spTree>
    <p:extLst>
      <p:ext uri="{BB962C8B-B14F-4D97-AF65-F5344CB8AC3E}">
        <p14:creationId xmlns:p14="http://schemas.microsoft.com/office/powerpoint/2010/main" val="1739168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62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62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E3110D9-A76D-465A-91F0-D48F08E13BFF}" type="slidenum">
              <a:rPr lang="en-US"/>
              <a:pPr/>
              <a:t>‹#›</a:t>
            </a:fld>
            <a:endParaRPr lang="en-US"/>
          </a:p>
        </p:txBody>
      </p:sp>
    </p:spTree>
    <p:extLst>
      <p:ext uri="{BB962C8B-B14F-4D97-AF65-F5344CB8AC3E}">
        <p14:creationId xmlns:p14="http://schemas.microsoft.com/office/powerpoint/2010/main" val="37208242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endParaRPr lang="en-US"/>
          </a:p>
        </p:txBody>
      </p:sp>
      <p:sp>
        <p:nvSpPr>
          <p:cNvPr id="4" name="Date Placeholder 3"/>
          <p:cNvSpPr>
            <a:spLocks noGrp="1"/>
          </p:cNvSpPr>
          <p:nvPr>
            <p:ph type="dt" sz="half" idx="10"/>
          </p:nvPr>
        </p:nvSpPr>
        <p:spPr>
          <a:xfrm>
            <a:off x="457200" y="6248400"/>
            <a:ext cx="2133600" cy="457200"/>
          </a:xfr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2133600" cy="457200"/>
          </a:xfrm>
        </p:spPr>
        <p:txBody>
          <a:bodyPr/>
          <a:lstStyle>
            <a:lvl1pPr>
              <a:defRPr/>
            </a:lvl1pPr>
          </a:lstStyle>
          <a:p>
            <a:fld id="{CA96C099-4009-4920-A7A0-F70E7A725751}" type="slidenum">
              <a:rPr lang="en-US"/>
              <a:pPr/>
              <a:t>‹#›</a:t>
            </a:fld>
            <a:endParaRPr lang="en-US"/>
          </a:p>
        </p:txBody>
      </p:sp>
    </p:spTree>
    <p:extLst>
      <p:ext uri="{BB962C8B-B14F-4D97-AF65-F5344CB8AC3E}">
        <p14:creationId xmlns:p14="http://schemas.microsoft.com/office/powerpoint/2010/main" val="4120620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483ED2F-74D4-4902-BE2E-3FE3AE0BF27D}" type="slidenum">
              <a:rPr lang="en-US"/>
              <a:pPr/>
              <a:t>‹#›</a:t>
            </a:fld>
            <a:endParaRPr lang="en-US"/>
          </a:p>
        </p:txBody>
      </p:sp>
    </p:spTree>
    <p:extLst>
      <p:ext uri="{BB962C8B-B14F-4D97-AF65-F5344CB8AC3E}">
        <p14:creationId xmlns:p14="http://schemas.microsoft.com/office/powerpoint/2010/main" val="1208681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0865F72-2D10-43AF-8680-93203E32AF11}" type="slidenum">
              <a:rPr lang="en-US"/>
              <a:pPr/>
              <a:t>‹#›</a:t>
            </a:fld>
            <a:endParaRPr lang="en-US"/>
          </a:p>
        </p:txBody>
      </p:sp>
    </p:spTree>
    <p:extLst>
      <p:ext uri="{BB962C8B-B14F-4D97-AF65-F5344CB8AC3E}">
        <p14:creationId xmlns:p14="http://schemas.microsoft.com/office/powerpoint/2010/main" val="2341819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336BBCD-EEC0-4CB7-B969-70E5D73F21EC}" type="slidenum">
              <a:rPr lang="en-US"/>
              <a:pPr/>
              <a:t>‹#›</a:t>
            </a:fld>
            <a:endParaRPr lang="en-US"/>
          </a:p>
        </p:txBody>
      </p:sp>
    </p:spTree>
    <p:extLst>
      <p:ext uri="{BB962C8B-B14F-4D97-AF65-F5344CB8AC3E}">
        <p14:creationId xmlns:p14="http://schemas.microsoft.com/office/powerpoint/2010/main" val="3826101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9355775A-55F9-40D9-A5BA-F46BEF97A831}" type="slidenum">
              <a:rPr lang="en-US"/>
              <a:pPr/>
              <a:t>‹#›</a:t>
            </a:fld>
            <a:endParaRPr lang="en-US"/>
          </a:p>
        </p:txBody>
      </p:sp>
    </p:spTree>
    <p:extLst>
      <p:ext uri="{BB962C8B-B14F-4D97-AF65-F5344CB8AC3E}">
        <p14:creationId xmlns:p14="http://schemas.microsoft.com/office/powerpoint/2010/main" val="3601670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2D0299D-0FE4-40A4-958D-A415022DF470}" type="slidenum">
              <a:rPr lang="en-US"/>
              <a:pPr/>
              <a:t>‹#›</a:t>
            </a:fld>
            <a:endParaRPr lang="en-US"/>
          </a:p>
        </p:txBody>
      </p:sp>
    </p:spTree>
    <p:extLst>
      <p:ext uri="{BB962C8B-B14F-4D97-AF65-F5344CB8AC3E}">
        <p14:creationId xmlns:p14="http://schemas.microsoft.com/office/powerpoint/2010/main" val="1661490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4A32903-829D-482B-AC79-A100AB6B9DD6}" type="slidenum">
              <a:rPr lang="en-US"/>
              <a:pPr/>
              <a:t>‹#›</a:t>
            </a:fld>
            <a:endParaRPr lang="en-US"/>
          </a:p>
        </p:txBody>
      </p:sp>
    </p:spTree>
    <p:extLst>
      <p:ext uri="{BB962C8B-B14F-4D97-AF65-F5344CB8AC3E}">
        <p14:creationId xmlns:p14="http://schemas.microsoft.com/office/powerpoint/2010/main" val="2694095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918704E-AFA9-4BE0-A38B-C940D26BF124}" type="slidenum">
              <a:rPr lang="en-US"/>
              <a:pPr/>
              <a:t>‹#›</a:t>
            </a:fld>
            <a:endParaRPr lang="en-US"/>
          </a:p>
        </p:txBody>
      </p:sp>
    </p:spTree>
    <p:extLst>
      <p:ext uri="{BB962C8B-B14F-4D97-AF65-F5344CB8AC3E}">
        <p14:creationId xmlns:p14="http://schemas.microsoft.com/office/powerpoint/2010/main" val="3720573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8D43FC8-89C1-4651-8C69-A20960916661}" type="slidenum">
              <a:rPr lang="en-US"/>
              <a:pPr/>
              <a:t>‹#›</a:t>
            </a:fld>
            <a:endParaRPr lang="en-US"/>
          </a:p>
        </p:txBody>
      </p:sp>
    </p:spTree>
    <p:extLst>
      <p:ext uri="{BB962C8B-B14F-4D97-AF65-F5344CB8AC3E}">
        <p14:creationId xmlns:p14="http://schemas.microsoft.com/office/powerpoint/2010/main" val="2760861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071563" y="304800"/>
            <a:ext cx="7615237" cy="1106488"/>
            <a:chOff x="675" y="192"/>
            <a:chExt cx="4797" cy="697"/>
          </a:xfrm>
        </p:grpSpPr>
        <p:sp>
          <p:nvSpPr>
            <p:cNvPr id="1027" name="Oval 3"/>
            <p:cNvSpPr>
              <a:spLocks noChangeArrowheads="1"/>
            </p:cNvSpPr>
            <p:nvPr/>
          </p:nvSpPr>
          <p:spPr bwMode="hidden">
            <a:xfrm flipH="1">
              <a:off x="3067" y="192"/>
              <a:ext cx="696"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400">
                <a:latin typeface="Times New Roman" pitchFamily="18" charset="0"/>
              </a:endParaRPr>
            </a:p>
          </p:txBody>
        </p:sp>
        <p:sp>
          <p:nvSpPr>
            <p:cNvPr id="1028" name="Oval 4"/>
            <p:cNvSpPr>
              <a:spLocks noChangeArrowheads="1"/>
            </p:cNvSpPr>
            <p:nvPr/>
          </p:nvSpPr>
          <p:spPr bwMode="hidden">
            <a:xfrm flipH="1">
              <a:off x="4777" y="192"/>
              <a:ext cx="695"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400">
                <a:latin typeface="Times New Roman" pitchFamily="18" charset="0"/>
              </a:endParaRPr>
            </a:p>
          </p:txBody>
        </p:sp>
        <p:sp>
          <p:nvSpPr>
            <p:cNvPr id="1029" name="Oval 5"/>
            <p:cNvSpPr>
              <a:spLocks noChangeArrowheads="1"/>
            </p:cNvSpPr>
            <p:nvPr/>
          </p:nvSpPr>
          <p:spPr bwMode="hidden">
            <a:xfrm flipH="1">
              <a:off x="675" y="193"/>
              <a:ext cx="695"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400">
                <a:latin typeface="Times New Roman" pitchFamily="18" charset="0"/>
              </a:endParaRPr>
            </a:p>
          </p:txBody>
        </p:sp>
        <p:sp>
          <p:nvSpPr>
            <p:cNvPr id="1030" name="Oval 6"/>
            <p:cNvSpPr>
              <a:spLocks noChangeArrowheads="1"/>
            </p:cNvSpPr>
            <p:nvPr/>
          </p:nvSpPr>
          <p:spPr bwMode="hidden">
            <a:xfrm flipH="1">
              <a:off x="3984" y="192"/>
              <a:ext cx="695" cy="696"/>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400">
                <a:latin typeface="Times New Roman" pitchFamily="18" charset="0"/>
              </a:endParaRPr>
            </a:p>
          </p:txBody>
        </p:sp>
        <p:sp>
          <p:nvSpPr>
            <p:cNvPr id="1031" name="Oval 7"/>
            <p:cNvSpPr>
              <a:spLocks noChangeArrowheads="1"/>
            </p:cNvSpPr>
            <p:nvPr/>
          </p:nvSpPr>
          <p:spPr bwMode="hidden">
            <a:xfrm flipH="1">
              <a:off x="1486" y="192"/>
              <a:ext cx="695" cy="696"/>
            </a:xfrm>
            <a:prstGeom prst="ellipse">
              <a:avLst/>
            </a:prstGeom>
            <a:noFill/>
            <a:ln w="28575">
              <a:solidFill>
                <a:schemeClr val="accent2"/>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400">
                <a:latin typeface="Times New Roman" pitchFamily="18" charset="0"/>
              </a:endParaRPr>
            </a:p>
          </p:txBody>
        </p:sp>
      </p:grpSp>
      <p:sp>
        <p:nvSpPr>
          <p:cNvPr id="1032" name="Rectangle 8"/>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3" name="Rectangle 9"/>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vl1pPr>
          </a:lstStyle>
          <a:p>
            <a:endParaRPr lang="en-US"/>
          </a:p>
        </p:txBody>
      </p:sp>
      <p:sp>
        <p:nvSpPr>
          <p:cNvPr id="1034" name="Rectangle 1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p>
        </p:txBody>
      </p:sp>
      <p:sp>
        <p:nvSpPr>
          <p:cNvPr id="1035" name="Rectangle 11"/>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vl1pPr>
          </a:lstStyle>
          <a:p>
            <a:fld id="{045A933D-F917-43AA-8EAC-F4F57F25F4EA}" type="slidenum">
              <a:rPr lang="en-US"/>
              <a:pPr/>
              <a:t>‹#›</a:t>
            </a:fld>
            <a:endParaRPr lang="en-US"/>
          </a:p>
        </p:txBody>
      </p:sp>
      <p:sp>
        <p:nvSpPr>
          <p:cNvPr id="1036" name="Rectangle 1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l" rtl="0" fontAlgn="base">
        <a:spcBef>
          <a:spcPct val="0"/>
        </a:spcBef>
        <a:spcAft>
          <a:spcPct val="0"/>
        </a:spcAft>
        <a:defRPr sz="3800">
          <a:solidFill>
            <a:schemeClr val="tx2"/>
          </a:solidFill>
          <a:latin typeface="+mj-lt"/>
          <a:ea typeface="+mj-ea"/>
          <a:cs typeface="+mj-cs"/>
        </a:defRPr>
      </a:lvl1pPr>
      <a:lvl2pPr algn="l" rtl="0" fontAlgn="base">
        <a:spcBef>
          <a:spcPct val="0"/>
        </a:spcBef>
        <a:spcAft>
          <a:spcPct val="0"/>
        </a:spcAft>
        <a:defRPr sz="3800">
          <a:solidFill>
            <a:schemeClr val="tx2"/>
          </a:solidFill>
          <a:latin typeface="Arial" charset="0"/>
        </a:defRPr>
      </a:lvl2pPr>
      <a:lvl3pPr algn="l" rtl="0" fontAlgn="base">
        <a:spcBef>
          <a:spcPct val="0"/>
        </a:spcBef>
        <a:spcAft>
          <a:spcPct val="0"/>
        </a:spcAft>
        <a:defRPr sz="3800">
          <a:solidFill>
            <a:schemeClr val="tx2"/>
          </a:solidFill>
          <a:latin typeface="Arial" charset="0"/>
        </a:defRPr>
      </a:lvl3pPr>
      <a:lvl4pPr algn="l" rtl="0" fontAlgn="base">
        <a:spcBef>
          <a:spcPct val="0"/>
        </a:spcBef>
        <a:spcAft>
          <a:spcPct val="0"/>
        </a:spcAft>
        <a:defRPr sz="3800">
          <a:solidFill>
            <a:schemeClr val="tx2"/>
          </a:solidFill>
          <a:latin typeface="Arial" charset="0"/>
        </a:defRPr>
      </a:lvl4pPr>
      <a:lvl5pPr algn="l" rtl="0" fontAlgn="base">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p:titleStyle>
    <p:bodyStyle>
      <a:lvl1pPr marL="342900" indent="-342900" algn="l" rtl="0" fontAlgn="base">
        <a:spcBef>
          <a:spcPct val="20000"/>
        </a:spcBef>
        <a:spcAft>
          <a:spcPct val="0"/>
        </a:spcAft>
        <a:buClr>
          <a:schemeClr val="accent1"/>
        </a:buClr>
        <a:buFont typeface="Wingdings" pitchFamily="2" charset="2"/>
        <a:buChar char="l"/>
        <a:defRPr sz="3200">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700">
          <a:solidFill>
            <a:schemeClr val="tx1"/>
          </a:solidFill>
          <a:latin typeface="+mn-lt"/>
        </a:defRPr>
      </a:lvl2pPr>
      <a:lvl3pPr marL="1143000" indent="-228600" algn="l" rtl="0" fontAlgn="base">
        <a:spcBef>
          <a:spcPct val="20000"/>
        </a:spcBef>
        <a:spcAft>
          <a:spcPct val="0"/>
        </a:spcAft>
        <a:buClr>
          <a:schemeClr val="accent1"/>
        </a:buClr>
        <a:buFont typeface="Wingdings" pitchFamily="2" charset="2"/>
        <a:buChar char="l"/>
        <a:defRPr sz="2300">
          <a:solidFill>
            <a:schemeClr val="tx1"/>
          </a:solidFill>
          <a:latin typeface="+mn-lt"/>
        </a:defRPr>
      </a:lvl3pPr>
      <a:lvl4pPr marL="1600200" indent="-228600" algn="l" rtl="0" fontAlgn="base">
        <a:spcBef>
          <a:spcPct val="20000"/>
        </a:spcBef>
        <a:spcAft>
          <a:spcPct val="0"/>
        </a:spcAft>
        <a:buClr>
          <a:schemeClr val="accent1"/>
        </a:buClr>
        <a:buChar char="•"/>
        <a:defRPr sz="2000">
          <a:solidFill>
            <a:schemeClr val="tx1"/>
          </a:solidFill>
          <a:latin typeface="+mn-lt"/>
        </a:defRPr>
      </a:lvl4pPr>
      <a:lvl5pPr marL="20574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audio" Target="Thay%20co%20cho%20em%20mua%20xuan%20-%20Hoan%20Lam.mp3"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audio" Target="Kim%20Dong%20-%20Lien%20Doi%20Le%20Loi%20%5bNCT%208901109312%5d.mp3" TargetMode="External"/><Relationship Id="rId5" Type="http://schemas.openxmlformats.org/officeDocument/2006/relationships/image" Target="../media/image2.pn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1.jpeg"/><Relationship Id="rId7"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audio" Target="Biet%20On%20Chi%20Vo%20Thi%20Sau%20-%20Thanh%20Thuy%20%5bNCT%203076298087%5d.mp3" TargetMode="External"/><Relationship Id="rId6" Type="http://schemas.openxmlformats.org/officeDocument/2006/relationships/hyperlink" Target="http://images.google.com.vn/imgres?imgurl=http://img262.imageshack.us/img262/9854/1006135347co3.jpg&amp;imgrefurl=http://hanhtrangsinhvien.net/forum/showthread.php%3Ft%3D3340&amp;usg=__HF9CM3qP0Rm821W3QRv3L0C7ARI=&amp;h=480&amp;w=640&amp;sz=78&amp;hl=vi&amp;start=47&amp;um=1&amp;tbnid=MUgUrtgwsfhNLM:&amp;tbnh=103&amp;tbnw=137&amp;prev=/images%3Fq%3Dhinh%2Bvo%2Bthi%2Bsau%26ndsp%3D20%26hl%3Dvi%26rlz%3D1T4GGLL_viVN354VN354%26sa%3DN%26start%3D40%26um%3D1" TargetMode="External"/><Relationship Id="rId5" Type="http://schemas.openxmlformats.org/officeDocument/2006/relationships/image" Target="../media/image12.jpeg"/><Relationship Id="rId4" Type="http://schemas.openxmlformats.org/officeDocument/2006/relationships/hyperlink" Target="http://images.google.com.vn/imgres?imgurl=http://www.skydoor.net/Download%3Fmode%3Dphoto%26id%3D7680&amp;imgrefurl=http://www.skydoor.net/photo/Nha_tuong_niem_nu_anh_hung_Vo_Thi_Sau_3/7680&amp;usg=__dKsWPBMZnExAON2oHqW7tNFeenE=&amp;h=390&amp;w=252&amp;sz=31&amp;hl=vi&amp;start=28&amp;um=1&amp;tbnid=mFrbtQ3zcUI-XM:&amp;tbnh=123&amp;tbnw=79&amp;prev=/images%3Fq%3Dhinh%2Bvo%2Bthi%2Bsau%26ndsp%3D20%26hl%3Dvi%26rlz%3D1T4GGLL_viVN354VN354%26sa%3DN%26start%3D20%26um%3D1"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audio" Target="Tran%20Quoc%20Toan%20Ngo%20Nguyen%20Tran%20%20Tam%20Tho%20-%20Dinh%20Nguyen%20%5bNCT%2075633969212785156250%5d.mp3" TargetMode="External"/><Relationship Id="rId5" Type="http://schemas.openxmlformats.org/officeDocument/2006/relationships/image" Target="../media/image2.png"/><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file:///G:\Nguoi-me-cua-toi~Nhu-Hao~music%5b1%5d.yeucahat.com~.wma" TargetMode="Externa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audio" Target="Noi-Guong-Ly-Tu-Trong.mp3" TargetMode="External"/><Relationship Id="rId5" Type="http://schemas.openxmlformats.org/officeDocument/2006/relationships/image" Target="../media/image2.pn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4308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447800"/>
            <a:ext cx="12192000" cy="9753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subTitle" idx="1"/>
          </p:nvPr>
        </p:nvSpPr>
        <p:spPr>
          <a:xfrm>
            <a:off x="-533400" y="1828800"/>
            <a:ext cx="10287000" cy="5029200"/>
          </a:xfrm>
        </p:spPr>
        <p:txBody>
          <a:bodyPr/>
          <a:lstStyle/>
          <a:p>
            <a:pPr algn="ctr"/>
            <a:r>
              <a:rPr lang="en-US" sz="6000" dirty="0" err="1">
                <a:solidFill>
                  <a:srgbClr val="FF0000"/>
                </a:solidFill>
                <a:latin typeface="VNI-Ariston" pitchFamily="2" charset="0"/>
              </a:rPr>
              <a:t>Taäp</a:t>
            </a:r>
            <a:r>
              <a:rPr lang="en-US" sz="6000" dirty="0">
                <a:solidFill>
                  <a:srgbClr val="FF0000"/>
                </a:solidFill>
                <a:latin typeface="VNI-Ariston" pitchFamily="2" charset="0"/>
              </a:rPr>
              <a:t> </a:t>
            </a:r>
            <a:r>
              <a:rPr lang="en-US" sz="6000" dirty="0" err="1">
                <a:solidFill>
                  <a:srgbClr val="FF0000"/>
                </a:solidFill>
                <a:latin typeface="VNI-Ariston" pitchFamily="2" charset="0"/>
              </a:rPr>
              <a:t>theå</a:t>
            </a:r>
            <a:r>
              <a:rPr lang="en-US" sz="6000" dirty="0">
                <a:solidFill>
                  <a:srgbClr val="FF0000"/>
                </a:solidFill>
                <a:latin typeface="VNI-Ariston" pitchFamily="2" charset="0"/>
              </a:rPr>
              <a:t> </a:t>
            </a:r>
            <a:r>
              <a:rPr lang="en-US" sz="6000" dirty="0" err="1">
                <a:solidFill>
                  <a:srgbClr val="FF0000"/>
                </a:solidFill>
                <a:latin typeface="VNI-Ariston" pitchFamily="2" charset="0"/>
              </a:rPr>
              <a:t>lôùp</a:t>
            </a:r>
            <a:r>
              <a:rPr lang="en-US" sz="6000" dirty="0">
                <a:solidFill>
                  <a:srgbClr val="FF0000"/>
                </a:solidFill>
                <a:latin typeface="VNI-Ariston" pitchFamily="2" charset="0"/>
              </a:rPr>
              <a:t> </a:t>
            </a:r>
            <a:r>
              <a:rPr lang="en-US" sz="6000" dirty="0" err="1">
                <a:solidFill>
                  <a:srgbClr val="FF0000"/>
                </a:solidFill>
                <a:latin typeface="VNI-Ariston" pitchFamily="2" charset="0"/>
              </a:rPr>
              <a:t>3A</a:t>
            </a:r>
            <a:r>
              <a:rPr lang="en-US" sz="6000" dirty="0">
                <a:solidFill>
                  <a:srgbClr val="FF0000"/>
                </a:solidFill>
                <a:latin typeface="VNI-Ariston" pitchFamily="2" charset="0"/>
              </a:rPr>
              <a:t> </a:t>
            </a:r>
          </a:p>
          <a:p>
            <a:pPr algn="ctr"/>
            <a:r>
              <a:rPr lang="en-US" sz="6000" dirty="0" err="1">
                <a:solidFill>
                  <a:srgbClr val="FF0000"/>
                </a:solidFill>
                <a:latin typeface="VNI-Ariston" pitchFamily="2" charset="0"/>
              </a:rPr>
              <a:t>Chaøo</a:t>
            </a:r>
            <a:r>
              <a:rPr lang="en-US" sz="6000" dirty="0">
                <a:solidFill>
                  <a:srgbClr val="FF0000"/>
                </a:solidFill>
                <a:latin typeface="VNI-Ariston" pitchFamily="2" charset="0"/>
              </a:rPr>
              <a:t> </a:t>
            </a:r>
            <a:r>
              <a:rPr lang="en-US" sz="6000" dirty="0" err="1">
                <a:solidFill>
                  <a:srgbClr val="FF0000"/>
                </a:solidFill>
                <a:latin typeface="VNI-Ariston" pitchFamily="2" charset="0"/>
              </a:rPr>
              <a:t>möøng</a:t>
            </a:r>
            <a:r>
              <a:rPr lang="en-US" sz="6000" dirty="0">
                <a:solidFill>
                  <a:srgbClr val="FF0000"/>
                </a:solidFill>
                <a:latin typeface="VNI-Ariston" pitchFamily="2" charset="0"/>
              </a:rPr>
              <a:t> </a:t>
            </a:r>
            <a:r>
              <a:rPr lang="en-US" sz="6000" dirty="0" err="1">
                <a:solidFill>
                  <a:srgbClr val="FF0000"/>
                </a:solidFill>
                <a:latin typeface="VNI-Ariston" pitchFamily="2" charset="0"/>
              </a:rPr>
              <a:t>quyù</a:t>
            </a:r>
            <a:r>
              <a:rPr lang="en-US" sz="6000" dirty="0">
                <a:solidFill>
                  <a:srgbClr val="FF0000"/>
                </a:solidFill>
                <a:latin typeface="VNI-Ariston" pitchFamily="2" charset="0"/>
              </a:rPr>
              <a:t> </a:t>
            </a:r>
            <a:r>
              <a:rPr lang="en-US" sz="6000" dirty="0" err="1">
                <a:solidFill>
                  <a:srgbClr val="FF0000"/>
                </a:solidFill>
                <a:latin typeface="VNI-Ariston" pitchFamily="2" charset="0"/>
              </a:rPr>
              <a:t>thaày</a:t>
            </a:r>
            <a:r>
              <a:rPr lang="en-US" sz="6000" dirty="0">
                <a:solidFill>
                  <a:srgbClr val="FF0000"/>
                </a:solidFill>
                <a:latin typeface="VNI-Ariston" pitchFamily="2" charset="0"/>
              </a:rPr>
              <a:t> </a:t>
            </a:r>
            <a:r>
              <a:rPr lang="en-US" sz="6000" dirty="0" err="1">
                <a:solidFill>
                  <a:srgbClr val="FF0000"/>
                </a:solidFill>
                <a:latin typeface="VNI-Ariston" pitchFamily="2" charset="0"/>
              </a:rPr>
              <a:t>coâ</a:t>
            </a:r>
            <a:r>
              <a:rPr lang="en-US" sz="6000" dirty="0">
                <a:solidFill>
                  <a:srgbClr val="FF0000"/>
                </a:solidFill>
                <a:latin typeface="VNI-Ariston" pitchFamily="2" charset="0"/>
              </a:rPr>
              <a:t> </a:t>
            </a:r>
          </a:p>
          <a:p>
            <a:pPr algn="ctr"/>
            <a:r>
              <a:rPr lang="en-US" sz="6000" dirty="0" err="1">
                <a:solidFill>
                  <a:srgbClr val="FF0000"/>
                </a:solidFill>
                <a:latin typeface="VNI-Ariston" pitchFamily="2" charset="0"/>
              </a:rPr>
              <a:t>veà</a:t>
            </a:r>
            <a:r>
              <a:rPr lang="en-US" sz="6000" dirty="0">
                <a:solidFill>
                  <a:srgbClr val="FF0000"/>
                </a:solidFill>
                <a:latin typeface="VNI-Ariston" pitchFamily="2" charset="0"/>
              </a:rPr>
              <a:t> </a:t>
            </a:r>
            <a:r>
              <a:rPr lang="en-US" sz="6000" dirty="0" err="1">
                <a:solidFill>
                  <a:srgbClr val="FF0000"/>
                </a:solidFill>
                <a:latin typeface="VNI-Ariston" pitchFamily="2" charset="0"/>
              </a:rPr>
              <a:t>döï</a:t>
            </a:r>
            <a:r>
              <a:rPr lang="en-US" sz="6000" dirty="0">
                <a:solidFill>
                  <a:srgbClr val="FF0000"/>
                </a:solidFill>
                <a:latin typeface="VNI-Ariston" pitchFamily="2" charset="0"/>
              </a:rPr>
              <a:t> </a:t>
            </a:r>
            <a:r>
              <a:rPr lang="en-US" sz="6000" dirty="0" err="1">
                <a:solidFill>
                  <a:srgbClr val="FF0000"/>
                </a:solidFill>
                <a:latin typeface="VNI-Ariston" pitchFamily="2" charset="0"/>
              </a:rPr>
              <a:t>thao</a:t>
            </a:r>
            <a:r>
              <a:rPr lang="en-US" sz="6000" dirty="0">
                <a:solidFill>
                  <a:srgbClr val="FF0000"/>
                </a:solidFill>
                <a:latin typeface="VNI-Ariston" pitchFamily="2" charset="0"/>
              </a:rPr>
              <a:t> </a:t>
            </a:r>
            <a:r>
              <a:rPr lang="en-US" sz="6000" dirty="0" err="1">
                <a:solidFill>
                  <a:srgbClr val="FF0000"/>
                </a:solidFill>
                <a:latin typeface="VNI-Ariston" pitchFamily="2" charset="0"/>
              </a:rPr>
              <a:t>giaûng</a:t>
            </a:r>
            <a:r>
              <a:rPr lang="en-US" sz="6000" dirty="0">
                <a:solidFill>
                  <a:srgbClr val="FF0000"/>
                </a:solidFill>
                <a:latin typeface="VNI-Ariston" pitchFamily="2" charset="0"/>
              </a:rPr>
              <a:t>!</a:t>
            </a:r>
          </a:p>
          <a:p>
            <a:pPr algn="ctr"/>
            <a:r>
              <a:rPr lang="en-US" dirty="0">
                <a:solidFill>
                  <a:srgbClr val="FF3300"/>
                </a:solidFill>
                <a:latin typeface="VNI-Times" pitchFamily="2" charset="0"/>
              </a:rPr>
              <a:t>                                     </a:t>
            </a:r>
            <a:r>
              <a:rPr lang="en-US" dirty="0">
                <a:latin typeface="VNI-Times" pitchFamily="2" charset="0"/>
              </a:rPr>
              <a:t>                                                                                                </a:t>
            </a:r>
          </a:p>
          <a:p>
            <a:pPr algn="ctr"/>
            <a:endParaRPr lang="en-US" sz="2800" b="1" dirty="0">
              <a:latin typeface="VNI-Times" pitchFamily="2" charset="0"/>
            </a:endParaRPr>
          </a:p>
        </p:txBody>
      </p:sp>
      <p:pic>
        <p:nvPicPr>
          <p:cNvPr id="3077" name="Thay co cho em mua xuan - Hoan Lam.mp3">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152400" y="-304800"/>
            <a:ext cx="304800" cy="304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animEffect transition="in" filter="wheel(4)">
                                      <p:cBhvr>
                                        <p:cTn id="7" dur="2000"/>
                                        <p:tgtEl>
                                          <p:spTgt spid="3076">
                                            <p:txEl>
                                              <p:pRg st="0" end="0"/>
                                            </p:txEl>
                                          </p:spTgt>
                                        </p:tgtEl>
                                      </p:cBhvr>
                                    </p:animEffect>
                                  </p:childTnLst>
                                </p:cTn>
                              </p:par>
                              <p:par>
                                <p:cTn id="8" presetID="21" presetClass="entr" presetSubtype="4" fill="hold" nodeType="withEffect">
                                  <p:stCondLst>
                                    <p:cond delay="0"/>
                                  </p:stCondLst>
                                  <p:childTnLst>
                                    <p:set>
                                      <p:cBhvr>
                                        <p:cTn id="9" dur="1" fill="hold">
                                          <p:stCondLst>
                                            <p:cond delay="0"/>
                                          </p:stCondLst>
                                        </p:cTn>
                                        <p:tgtEl>
                                          <p:spTgt spid="3076">
                                            <p:txEl>
                                              <p:pRg st="1" end="1"/>
                                            </p:txEl>
                                          </p:spTgt>
                                        </p:tgtEl>
                                        <p:attrNameLst>
                                          <p:attrName>style.visibility</p:attrName>
                                        </p:attrNameLst>
                                      </p:cBhvr>
                                      <p:to>
                                        <p:strVal val="visible"/>
                                      </p:to>
                                    </p:set>
                                    <p:animEffect transition="in" filter="wheel(4)">
                                      <p:cBhvr>
                                        <p:cTn id="10" dur="2000"/>
                                        <p:tgtEl>
                                          <p:spTgt spid="3076">
                                            <p:txEl>
                                              <p:pRg st="1" end="1"/>
                                            </p:txEl>
                                          </p:spTgt>
                                        </p:tgtEl>
                                      </p:cBhvr>
                                    </p:animEffect>
                                  </p:childTnLst>
                                </p:cTn>
                              </p:par>
                              <p:par>
                                <p:cTn id="11" presetID="21" presetClass="entr" presetSubtype="4" fill="hold" nodeType="withEffect">
                                  <p:stCondLst>
                                    <p:cond delay="0"/>
                                  </p:stCondLst>
                                  <p:childTnLst>
                                    <p:set>
                                      <p:cBhvr>
                                        <p:cTn id="12" dur="1" fill="hold">
                                          <p:stCondLst>
                                            <p:cond delay="0"/>
                                          </p:stCondLst>
                                        </p:cTn>
                                        <p:tgtEl>
                                          <p:spTgt spid="3076">
                                            <p:txEl>
                                              <p:pRg st="2" end="2"/>
                                            </p:txEl>
                                          </p:spTgt>
                                        </p:tgtEl>
                                        <p:attrNameLst>
                                          <p:attrName>style.visibility</p:attrName>
                                        </p:attrNameLst>
                                      </p:cBhvr>
                                      <p:to>
                                        <p:strVal val="visible"/>
                                      </p:to>
                                    </p:set>
                                    <p:animEffect transition="in" filter="wheel(4)">
                                      <p:cBhvr>
                                        <p:cTn id="13" dur="2000"/>
                                        <p:tgtEl>
                                          <p:spTgt spid="3076">
                                            <p:txEl>
                                              <p:pRg st="2" end="2"/>
                                            </p:txEl>
                                          </p:spTgt>
                                        </p:tgtEl>
                                      </p:cBhvr>
                                    </p:animEffect>
                                  </p:childTnLst>
                                </p:cTn>
                              </p:par>
                            </p:childTnLst>
                          </p:cTn>
                        </p:par>
                        <p:par>
                          <p:cTn id="14" fill="hold" nodeType="afterGroup">
                            <p:stCondLst>
                              <p:cond delay="2000"/>
                            </p:stCondLst>
                            <p:childTnLst>
                              <p:par>
                                <p:cTn id="15" presetID="1" presetClass="mediacall" presetSubtype="0" fill="hold" nodeType="afterEffect">
                                  <p:stCondLst>
                                    <p:cond delay="0"/>
                                  </p:stCondLst>
                                  <p:childTnLst>
                                    <p:cmd type="call" cmd="playFrom(0.0)">
                                      <p:cBhvr>
                                        <p:cTn id="16" dur="251675" fill="hold"/>
                                        <p:tgtEl>
                                          <p:spTgt spid="3077"/>
                                        </p:tgtEl>
                                      </p:cBhvr>
                                    </p:cmd>
                                  </p:childTnLst>
                                </p:cTn>
                              </p:par>
                            </p:childTnLst>
                          </p:cTn>
                        </p:par>
                      </p:childTnLst>
                    </p:cTn>
                  </p:par>
                  <p:par>
                    <p:cTn id="17" fill="hold" nodeType="clickPar">
                      <p:stCondLst>
                        <p:cond delay="indefinite"/>
                      </p:stCondLst>
                      <p:childTnLst>
                        <p:par>
                          <p:cTn id="18" fill="hold" nodeType="withGroup">
                            <p:stCondLst>
                              <p:cond delay="0"/>
                            </p:stCondLst>
                            <p:childTnLst>
                              <p:par>
                                <p:cTn id="19" presetID="21" presetClass="entr" presetSubtype="4" fill="hold" nodeType="clickEffect">
                                  <p:stCondLst>
                                    <p:cond delay="0"/>
                                  </p:stCondLst>
                                  <p:childTnLst>
                                    <p:set>
                                      <p:cBhvr>
                                        <p:cTn id="20" dur="1" fill="hold">
                                          <p:stCondLst>
                                            <p:cond delay="0"/>
                                          </p:stCondLst>
                                        </p:cTn>
                                        <p:tgtEl>
                                          <p:spTgt spid="3076">
                                            <p:txEl>
                                              <p:pRg st="0" end="0"/>
                                            </p:txEl>
                                          </p:spTgt>
                                        </p:tgtEl>
                                        <p:attrNameLst>
                                          <p:attrName>style.visibility</p:attrName>
                                        </p:attrNameLst>
                                      </p:cBhvr>
                                      <p:to>
                                        <p:strVal val="visible"/>
                                      </p:to>
                                    </p:set>
                                    <p:animEffect transition="in" filter="wheel(4)">
                                      <p:cBhvr>
                                        <p:cTn id="21" dur="2000"/>
                                        <p:tgtEl>
                                          <p:spTgt spid="3076">
                                            <p:txEl>
                                              <p:pRg st="0" end="0"/>
                                            </p:txEl>
                                          </p:spTgt>
                                        </p:tgtEl>
                                      </p:cBhvr>
                                    </p:animEffect>
                                  </p:childTnLst>
                                </p:cTn>
                              </p:par>
                              <p:par>
                                <p:cTn id="22" presetID="21" presetClass="entr" presetSubtype="4" fill="hold" nodeType="withEffect">
                                  <p:stCondLst>
                                    <p:cond delay="0"/>
                                  </p:stCondLst>
                                  <p:childTnLst>
                                    <p:set>
                                      <p:cBhvr>
                                        <p:cTn id="23" dur="1" fill="hold">
                                          <p:stCondLst>
                                            <p:cond delay="0"/>
                                          </p:stCondLst>
                                        </p:cTn>
                                        <p:tgtEl>
                                          <p:spTgt spid="3076">
                                            <p:txEl>
                                              <p:pRg st="1" end="1"/>
                                            </p:txEl>
                                          </p:spTgt>
                                        </p:tgtEl>
                                        <p:attrNameLst>
                                          <p:attrName>style.visibility</p:attrName>
                                        </p:attrNameLst>
                                      </p:cBhvr>
                                      <p:to>
                                        <p:strVal val="visible"/>
                                      </p:to>
                                    </p:set>
                                    <p:animEffect transition="in" filter="wheel(4)">
                                      <p:cBhvr>
                                        <p:cTn id="24" dur="2000"/>
                                        <p:tgtEl>
                                          <p:spTgt spid="3076">
                                            <p:txEl>
                                              <p:pRg st="1" end="1"/>
                                            </p:txEl>
                                          </p:spTgt>
                                        </p:tgtEl>
                                      </p:cBhvr>
                                    </p:animEffect>
                                  </p:childTnLst>
                                </p:cTn>
                              </p:par>
                              <p:par>
                                <p:cTn id="25" presetID="21" presetClass="entr" presetSubtype="4" fill="hold" nodeType="withEffect">
                                  <p:stCondLst>
                                    <p:cond delay="0"/>
                                  </p:stCondLst>
                                  <p:childTnLst>
                                    <p:set>
                                      <p:cBhvr>
                                        <p:cTn id="26" dur="1" fill="hold">
                                          <p:stCondLst>
                                            <p:cond delay="0"/>
                                          </p:stCondLst>
                                        </p:cTn>
                                        <p:tgtEl>
                                          <p:spTgt spid="3076">
                                            <p:txEl>
                                              <p:pRg st="2" end="2"/>
                                            </p:txEl>
                                          </p:spTgt>
                                        </p:tgtEl>
                                        <p:attrNameLst>
                                          <p:attrName>style.visibility</p:attrName>
                                        </p:attrNameLst>
                                      </p:cBhvr>
                                      <p:to>
                                        <p:strVal val="visible"/>
                                      </p:to>
                                    </p:set>
                                    <p:animEffect transition="in" filter="wheel(4)">
                                      <p:cBhvr>
                                        <p:cTn id="27" dur="2000"/>
                                        <p:tgtEl>
                                          <p:spTgt spid="307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8" fill="hold" display="0">
                  <p:stCondLst>
                    <p:cond delay="indefinite"/>
                  </p:stCondLst>
                  <p:endCondLst>
                    <p:cond evt="onNext" delay="0">
                      <p:tgtEl>
                        <p:sldTgt/>
                      </p:tgtEl>
                    </p:cond>
                    <p:cond evt="onPrev" delay="0">
                      <p:tgtEl>
                        <p:sldTgt/>
                      </p:tgtEl>
                    </p:cond>
                    <p:cond evt="onStopAudio" delay="0">
                      <p:tgtEl>
                        <p:sldTgt/>
                      </p:tgtEl>
                    </p:cond>
                  </p:endCondLst>
                </p:cTn>
                <p:tgtEl>
                  <p:spTgt spid="307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z="3200">
                <a:solidFill>
                  <a:srgbClr val="0000FF"/>
                </a:solidFill>
                <a:latin typeface="VNI-Times" pitchFamily="2" charset="0"/>
                <a:sym typeface="Wingdings 2" pitchFamily="18" charset="2"/>
              </a:rPr>
              <a:t>Anh huøng </a:t>
            </a:r>
            <a:r>
              <a:rPr lang="en-US" sz="3200" b="1">
                <a:solidFill>
                  <a:srgbClr val="FF3300"/>
                </a:solidFill>
                <a:latin typeface="VNI-Ariston" pitchFamily="2" charset="0"/>
                <a:sym typeface="Wingdings 2" pitchFamily="18" charset="2"/>
              </a:rPr>
              <a:t>Noâng Vaên Deành</a:t>
            </a:r>
            <a:br>
              <a:rPr lang="en-US" sz="3200" b="1">
                <a:solidFill>
                  <a:srgbClr val="FF3300"/>
                </a:solidFill>
                <a:latin typeface="VNI-Ariston" pitchFamily="2" charset="0"/>
                <a:sym typeface="Wingdings 2" pitchFamily="18" charset="2"/>
              </a:rPr>
            </a:br>
            <a:r>
              <a:rPr lang="en-US" sz="3200" b="1">
                <a:solidFill>
                  <a:srgbClr val="FF3300"/>
                </a:solidFill>
                <a:latin typeface="VNI-Ariston" pitchFamily="2" charset="0"/>
                <a:sym typeface="Wingdings 2" pitchFamily="18" charset="2"/>
              </a:rPr>
              <a:t>                      (Kim Ñoàng)</a:t>
            </a:r>
            <a:br>
              <a:rPr lang="en-US" sz="3200" b="1">
                <a:solidFill>
                  <a:srgbClr val="FF3300"/>
                </a:solidFill>
                <a:latin typeface="VNI-Ariston" pitchFamily="2" charset="0"/>
                <a:sym typeface="Wingdings 2" pitchFamily="18" charset="2"/>
              </a:rPr>
            </a:br>
            <a:endParaRPr lang="en-US" sz="3200" b="1">
              <a:solidFill>
                <a:srgbClr val="FF3300"/>
              </a:solidFill>
              <a:latin typeface="VNI-Ariston" pitchFamily="2" charset="0"/>
              <a:sym typeface="Wingdings 2" pitchFamily="18" charset="2"/>
            </a:endParaRPr>
          </a:p>
        </p:txBody>
      </p:sp>
      <p:sp>
        <p:nvSpPr>
          <p:cNvPr id="21507" name="Rectangle 3"/>
          <p:cNvSpPr>
            <a:spLocks noGrp="1" noChangeArrowheads="1"/>
          </p:cNvSpPr>
          <p:nvPr>
            <p:ph type="body" idx="1"/>
          </p:nvPr>
        </p:nvSpPr>
        <p:spPr>
          <a:xfrm>
            <a:off x="4038600" y="1092200"/>
            <a:ext cx="4876800" cy="5334000"/>
          </a:xfrm>
        </p:spPr>
        <p:txBody>
          <a:bodyPr/>
          <a:lstStyle/>
          <a:p>
            <a:pPr>
              <a:lnSpc>
                <a:spcPct val="80000"/>
              </a:lnSpc>
              <a:buFontTx/>
              <a:buNone/>
            </a:pPr>
            <a:r>
              <a:rPr lang="en-US" sz="2600">
                <a:solidFill>
                  <a:schemeClr val="folHlink"/>
                </a:solidFill>
                <a:latin typeface="VNI-Times" pitchFamily="2" charset="0"/>
              </a:rPr>
              <a:t>* Kim Ñoàng teân thaät laø NoângVaênDeàn, daân toäc Nuøng. Sinh naêm 1928 taïi TröôøngHaø – Haø Quaûng – Cao Baèng.</a:t>
            </a:r>
          </a:p>
          <a:p>
            <a:pPr>
              <a:lnSpc>
                <a:spcPct val="80000"/>
              </a:lnSpc>
              <a:buFontTx/>
              <a:buNone/>
            </a:pPr>
            <a:r>
              <a:rPr lang="en-US" sz="2600">
                <a:solidFill>
                  <a:schemeClr val="folHlink"/>
                </a:solidFill>
                <a:latin typeface="VNI-Times" pitchFamily="2" charset="0"/>
              </a:rPr>
              <a:t>* Laø ngöôøi ñoäi tröôûng ñaàu tieân, moät lieân laïc vieân duõng caûm, möu trí.   </a:t>
            </a:r>
          </a:p>
          <a:p>
            <a:pPr>
              <a:lnSpc>
                <a:spcPct val="80000"/>
              </a:lnSpc>
              <a:buFontTx/>
              <a:buNone/>
            </a:pPr>
            <a:r>
              <a:rPr lang="en-US" sz="2600">
                <a:solidFill>
                  <a:schemeClr val="folHlink"/>
                </a:solidFill>
                <a:latin typeface="VNI-Times" pitchFamily="2" charset="0"/>
              </a:rPr>
              <a:t>* Trong moät laàn baûo veä an toaøn cho caùn boä hoïp, anh ñaùnh laïc höôùng, ñòch phaùt hieän vaø baén theo. </a:t>
            </a:r>
            <a:r>
              <a:rPr lang="en-US" sz="2600">
                <a:solidFill>
                  <a:srgbClr val="FF3300"/>
                </a:solidFill>
                <a:latin typeface="VNI-Times" pitchFamily="2" charset="0"/>
              </a:rPr>
              <a:t>Tieáng suùng ñaõ giuùp moïi ngöôøi thoùat khoûi nguy hieåm vaø cuõng chính tieáng suùng aáy ñaõ ngaên böôùc chaân cuûa Kim Ñoàng veà vôùi ñoàng ñoäi.</a:t>
            </a:r>
            <a:r>
              <a:rPr lang="en-US" sz="2600">
                <a:solidFill>
                  <a:schemeClr val="folHlink"/>
                </a:solidFill>
                <a:latin typeface="VNI-Times" pitchFamily="2" charset="0"/>
              </a:rPr>
              <a:t> Anh hy sinh khi vöøa troøn 15 tuoåi.</a:t>
            </a:r>
          </a:p>
          <a:p>
            <a:pPr>
              <a:lnSpc>
                <a:spcPct val="80000"/>
              </a:lnSpc>
            </a:pPr>
            <a:endParaRPr lang="en-US" sz="2600">
              <a:solidFill>
                <a:schemeClr val="folHlink"/>
              </a:solidFill>
            </a:endParaRPr>
          </a:p>
        </p:txBody>
      </p:sp>
      <p:pic>
        <p:nvPicPr>
          <p:cNvPr id="21508" name="Picture 4" descr="IMG_036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143000"/>
            <a:ext cx="3657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p:cTn id="7" dur="1000" fill="hold"/>
                                        <p:tgtEl>
                                          <p:spTgt spid="2150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150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150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1507">
                                            <p:txEl>
                                              <p:pRg st="0" end="0"/>
                                            </p:txEl>
                                          </p:spTgt>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21507">
                                            <p:txEl>
                                              <p:pRg st="1" end="1"/>
                                            </p:txEl>
                                          </p:spTgt>
                                        </p:tgtEl>
                                        <p:attrNameLst>
                                          <p:attrName>style.visibility</p:attrName>
                                        </p:attrNameLst>
                                      </p:cBhvr>
                                      <p:to>
                                        <p:strVal val="visible"/>
                                      </p:to>
                                    </p:set>
                                    <p:anim calcmode="lin" valueType="num">
                                      <p:cBhvr>
                                        <p:cTn id="13" dur="1000" fill="hold"/>
                                        <p:tgtEl>
                                          <p:spTgt spid="21507">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21507">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21507">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21507">
                                            <p:txEl>
                                              <p:pRg st="1" end="1"/>
                                            </p:txEl>
                                          </p:spTgt>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nodeType="withEffect">
                                  <p:stCondLst>
                                    <p:cond delay="0"/>
                                  </p:stCondLst>
                                  <p:childTnLst>
                                    <p:set>
                                      <p:cBhvr>
                                        <p:cTn id="18" dur="1" fill="hold">
                                          <p:stCondLst>
                                            <p:cond delay="0"/>
                                          </p:stCondLst>
                                        </p:cTn>
                                        <p:tgtEl>
                                          <p:spTgt spid="21507">
                                            <p:txEl>
                                              <p:pRg st="2" end="2"/>
                                            </p:txEl>
                                          </p:spTgt>
                                        </p:tgtEl>
                                        <p:attrNameLst>
                                          <p:attrName>style.visibility</p:attrName>
                                        </p:attrNameLst>
                                      </p:cBhvr>
                                      <p:to>
                                        <p:strVal val="visible"/>
                                      </p:to>
                                    </p:set>
                                    <p:anim calcmode="lin" valueType="num">
                                      <p:cBhvr>
                                        <p:cTn id="19" dur="1000" fill="hold"/>
                                        <p:tgtEl>
                                          <p:spTgt spid="21507">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21507">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21507">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21507">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z="3200">
                <a:solidFill>
                  <a:srgbClr val="0000FF"/>
                </a:solidFill>
                <a:latin typeface="VNI-Times" pitchFamily="2" charset="0"/>
                <a:sym typeface="Wingdings 2" pitchFamily="18" charset="2"/>
              </a:rPr>
              <a:t>Anh huøng </a:t>
            </a:r>
            <a:r>
              <a:rPr lang="en-US" sz="3200" b="1">
                <a:solidFill>
                  <a:srgbClr val="FF3300"/>
                </a:solidFill>
                <a:latin typeface="VNI-Ariston" pitchFamily="2" charset="0"/>
                <a:sym typeface="Wingdings 2" pitchFamily="18" charset="2"/>
              </a:rPr>
              <a:t>Noâng Vaên Deành</a:t>
            </a:r>
            <a:br>
              <a:rPr lang="en-US" sz="3200" b="1">
                <a:solidFill>
                  <a:srgbClr val="FF3300"/>
                </a:solidFill>
                <a:latin typeface="VNI-Ariston" pitchFamily="2" charset="0"/>
                <a:sym typeface="Wingdings 2" pitchFamily="18" charset="2"/>
              </a:rPr>
            </a:br>
            <a:r>
              <a:rPr lang="en-US" sz="3200" b="1">
                <a:solidFill>
                  <a:srgbClr val="FF3300"/>
                </a:solidFill>
                <a:latin typeface="VNI-Ariston" pitchFamily="2" charset="0"/>
                <a:sym typeface="Wingdings 2" pitchFamily="18" charset="2"/>
              </a:rPr>
              <a:t>                      (Kim Ñoàng)</a:t>
            </a:r>
            <a:br>
              <a:rPr lang="en-US" sz="3200" b="1">
                <a:solidFill>
                  <a:srgbClr val="FF3300"/>
                </a:solidFill>
                <a:latin typeface="VNI-Ariston" pitchFamily="2" charset="0"/>
                <a:sym typeface="Wingdings 2" pitchFamily="18" charset="2"/>
              </a:rPr>
            </a:br>
            <a:endParaRPr lang="en-US" sz="3200" b="1">
              <a:solidFill>
                <a:srgbClr val="FF3300"/>
              </a:solidFill>
              <a:latin typeface="VNI-Ariston" pitchFamily="2" charset="0"/>
              <a:sym typeface="Wingdings 2" pitchFamily="18" charset="2"/>
            </a:endParaRPr>
          </a:p>
        </p:txBody>
      </p:sp>
      <p:sp>
        <p:nvSpPr>
          <p:cNvPr id="22531" name="Rectangle 3"/>
          <p:cNvSpPr>
            <a:spLocks noGrp="1" noChangeArrowheads="1"/>
          </p:cNvSpPr>
          <p:nvPr>
            <p:ph type="body" idx="1"/>
          </p:nvPr>
        </p:nvSpPr>
        <p:spPr>
          <a:xfrm>
            <a:off x="381000" y="5867400"/>
            <a:ext cx="4267200" cy="533400"/>
          </a:xfrm>
        </p:spPr>
        <p:txBody>
          <a:bodyPr/>
          <a:lstStyle/>
          <a:p>
            <a:pPr>
              <a:lnSpc>
                <a:spcPct val="90000"/>
              </a:lnSpc>
              <a:buFont typeface="Wingdings" pitchFamily="2" charset="2"/>
              <a:buNone/>
            </a:pPr>
            <a:r>
              <a:rPr lang="en-US" sz="2600" b="1">
                <a:solidFill>
                  <a:schemeClr val="folHlink"/>
                </a:solidFill>
                <a:latin typeface="VNI-Times" pitchFamily="2" charset="0"/>
              </a:rPr>
              <a:t>Ñaøi töôûng nieäm Kim Ñoàng</a:t>
            </a:r>
          </a:p>
        </p:txBody>
      </p:sp>
      <p:pic>
        <p:nvPicPr>
          <p:cNvPr id="22532" name="Picture 4" descr="kim Do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219200"/>
            <a:ext cx="35814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22533" name="Picture 5" descr="Kim Do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1219200"/>
            <a:ext cx="4191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22534" name="Rectangle 6"/>
          <p:cNvSpPr>
            <a:spLocks noChangeArrowheads="1"/>
          </p:cNvSpPr>
          <p:nvPr/>
        </p:nvSpPr>
        <p:spPr bwMode="auto">
          <a:xfrm>
            <a:off x="4953000" y="5856288"/>
            <a:ext cx="350361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spcBef>
                <a:spcPct val="20000"/>
              </a:spcBef>
              <a:buClr>
                <a:schemeClr val="accent1"/>
              </a:buClr>
              <a:buFont typeface="Wingdings" pitchFamily="2" charset="2"/>
              <a:buNone/>
            </a:pPr>
            <a:r>
              <a:rPr lang="en-US" sz="2800" b="1">
                <a:solidFill>
                  <a:schemeClr val="folHlink"/>
                </a:solidFill>
                <a:latin typeface="VNI-Times" pitchFamily="2" charset="0"/>
              </a:rPr>
              <a:t>Moä Lieät só Kim Ñoàng</a:t>
            </a:r>
          </a:p>
        </p:txBody>
      </p:sp>
      <p:pic>
        <p:nvPicPr>
          <p:cNvPr id="22535" name="Kim Dong - Lien Doi Le Loi [NCT 8901109312].mp3">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nodeType="clickEffect">
                                  <p:stCondLst>
                                    <p:cond delay="0"/>
                                  </p:stCondLst>
                                  <p:childTnLst>
                                    <p:set>
                                      <p:cBhvr>
                                        <p:cTn id="6" dur="1" fill="hold">
                                          <p:stCondLst>
                                            <p:cond delay="0"/>
                                          </p:stCondLst>
                                        </p:cTn>
                                        <p:tgtEl>
                                          <p:spTgt spid="22532"/>
                                        </p:tgtEl>
                                        <p:attrNameLst>
                                          <p:attrName>style.visibility</p:attrName>
                                        </p:attrNameLst>
                                      </p:cBhvr>
                                      <p:to>
                                        <p:strVal val="visible"/>
                                      </p:to>
                                    </p:set>
                                    <p:anim calcmode="lin" valueType="num">
                                      <p:cBhvr>
                                        <p:cTn id="7" dur="500" decel="50000" fill="hold">
                                          <p:stCondLst>
                                            <p:cond delay="0"/>
                                          </p:stCondLst>
                                        </p:cTn>
                                        <p:tgtEl>
                                          <p:spTgt spid="2253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253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2532"/>
                                        </p:tgtEl>
                                        <p:attrNameLst>
                                          <p:attrName>ppt_w</p:attrName>
                                        </p:attrNameLst>
                                      </p:cBhvr>
                                      <p:tavLst>
                                        <p:tav tm="0">
                                          <p:val>
                                            <p:strVal val="#ppt_w*.05"/>
                                          </p:val>
                                        </p:tav>
                                        <p:tav tm="100000">
                                          <p:val>
                                            <p:strVal val="#ppt_w"/>
                                          </p:val>
                                        </p:tav>
                                      </p:tavLst>
                                    </p:anim>
                                    <p:anim calcmode="lin" valueType="num">
                                      <p:cBhvr>
                                        <p:cTn id="10" dur="1000" fill="hold"/>
                                        <p:tgtEl>
                                          <p:spTgt spid="2253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253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253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253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2532"/>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22531">
                                            <p:txEl>
                                              <p:pRg st="0" end="0"/>
                                            </p:txEl>
                                          </p:spTgt>
                                        </p:tgtEl>
                                        <p:attrNameLst>
                                          <p:attrName>style.visibility</p:attrName>
                                        </p:attrNameLst>
                                      </p:cBhvr>
                                      <p:to>
                                        <p:strVal val="visible"/>
                                      </p:to>
                                    </p:set>
                                    <p:anim calcmode="lin" valueType="num">
                                      <p:cBhvr>
                                        <p:cTn id="17" dur="500" decel="50000" fill="hold">
                                          <p:stCondLst>
                                            <p:cond delay="0"/>
                                          </p:stCondLst>
                                        </p:cTn>
                                        <p:tgtEl>
                                          <p:spTgt spid="22531">
                                            <p:txEl>
                                              <p:pRg st="0" end="0"/>
                                            </p:txEl>
                                          </p:spTgt>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22531">
                                            <p:txEl>
                                              <p:pRg st="0" end="0"/>
                                            </p:txEl>
                                          </p:spTgt>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22531">
                                            <p:txEl>
                                              <p:pRg st="0" end="0"/>
                                            </p:txEl>
                                          </p:spTgt>
                                        </p:tgtEl>
                                        <p:attrNameLst>
                                          <p:attrName>ppt_w</p:attrName>
                                        </p:attrNameLst>
                                      </p:cBhvr>
                                      <p:tavLst>
                                        <p:tav tm="0">
                                          <p:val>
                                            <p:strVal val="#ppt_w*.05"/>
                                          </p:val>
                                        </p:tav>
                                        <p:tav tm="100000">
                                          <p:val>
                                            <p:strVal val="#ppt_w"/>
                                          </p:val>
                                        </p:tav>
                                      </p:tavLst>
                                    </p:anim>
                                    <p:anim calcmode="lin" valueType="num">
                                      <p:cBhvr>
                                        <p:cTn id="20" dur="1000" fill="hold"/>
                                        <p:tgtEl>
                                          <p:spTgt spid="22531">
                                            <p:txEl>
                                              <p:pRg st="0" end="0"/>
                                            </p:txEl>
                                          </p:spTgt>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22531">
                                            <p:txEl>
                                              <p:pRg st="0" end="0"/>
                                            </p:txEl>
                                          </p:spTgt>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22531">
                                            <p:txEl>
                                              <p:pRg st="0" end="0"/>
                                            </p:txEl>
                                          </p:spTgt>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22531">
                                            <p:txEl>
                                              <p:pRg st="0" end="0"/>
                                            </p:txEl>
                                          </p:spTgt>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22531">
                                            <p:txEl>
                                              <p:pRg st="0" end="0"/>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1" presetClass="entr" presetSubtype="0" fill="hold" nodeType="clickEffect">
                                  <p:stCondLst>
                                    <p:cond delay="0"/>
                                  </p:stCondLst>
                                  <p:iterate type="lt">
                                    <p:tmPct val="5000"/>
                                  </p:iterate>
                                  <p:childTnLst>
                                    <p:set>
                                      <p:cBhvr>
                                        <p:cTn id="28" dur="1" fill="hold">
                                          <p:stCondLst>
                                            <p:cond delay="0"/>
                                          </p:stCondLst>
                                        </p:cTn>
                                        <p:tgtEl>
                                          <p:spTgt spid="22533"/>
                                        </p:tgtEl>
                                        <p:attrNameLst>
                                          <p:attrName>style.visibility</p:attrName>
                                        </p:attrNameLst>
                                      </p:cBhvr>
                                      <p:to>
                                        <p:strVal val="visible"/>
                                      </p:to>
                                    </p:set>
                                    <p:anim calcmode="lin" valueType="num">
                                      <p:cBhvr>
                                        <p:cTn id="29" dur="1000" fill="hold"/>
                                        <p:tgtEl>
                                          <p:spTgt spid="22533"/>
                                        </p:tgtEl>
                                        <p:attrNameLst>
                                          <p:attrName>ppt_w</p:attrName>
                                        </p:attrNameLst>
                                      </p:cBhvr>
                                      <p:tavLst>
                                        <p:tav tm="0">
                                          <p:val>
                                            <p:fltVal val="0"/>
                                          </p:val>
                                        </p:tav>
                                        <p:tav tm="100000">
                                          <p:val>
                                            <p:strVal val="#ppt_w"/>
                                          </p:val>
                                        </p:tav>
                                      </p:tavLst>
                                    </p:anim>
                                    <p:anim calcmode="lin" valueType="num">
                                      <p:cBhvr>
                                        <p:cTn id="30" dur="1000" fill="hold"/>
                                        <p:tgtEl>
                                          <p:spTgt spid="22533"/>
                                        </p:tgtEl>
                                        <p:attrNameLst>
                                          <p:attrName>ppt_h</p:attrName>
                                        </p:attrNameLst>
                                      </p:cBhvr>
                                      <p:tavLst>
                                        <p:tav tm="0">
                                          <p:val>
                                            <p:fltVal val="0"/>
                                          </p:val>
                                        </p:tav>
                                        <p:tav tm="100000">
                                          <p:val>
                                            <p:strVal val="#ppt_h"/>
                                          </p:val>
                                        </p:tav>
                                      </p:tavLst>
                                    </p:anim>
                                    <p:anim calcmode="lin" valueType="num">
                                      <p:cBhvr>
                                        <p:cTn id="31" dur="1000" fill="hold"/>
                                        <p:tgtEl>
                                          <p:spTgt spid="22533"/>
                                        </p:tgtEl>
                                        <p:attrNameLst>
                                          <p:attrName>style.rotation</p:attrName>
                                        </p:attrNameLst>
                                      </p:cBhvr>
                                      <p:tavLst>
                                        <p:tav tm="0">
                                          <p:val>
                                            <p:fltVal val="90"/>
                                          </p:val>
                                        </p:tav>
                                        <p:tav tm="100000">
                                          <p:val>
                                            <p:fltVal val="0"/>
                                          </p:val>
                                        </p:tav>
                                      </p:tavLst>
                                    </p:anim>
                                    <p:animEffect transition="in" filter="fade">
                                      <p:cBhvr>
                                        <p:cTn id="32" dur="1000"/>
                                        <p:tgtEl>
                                          <p:spTgt spid="22533"/>
                                        </p:tgtEl>
                                      </p:cBhvr>
                                    </p:animEffect>
                                  </p:childTnLst>
                                </p:cTn>
                              </p:par>
                              <p:par>
                                <p:cTn id="33" presetID="31" presetClass="entr" presetSubtype="0" fill="hold" grpId="0" nodeType="withEffect">
                                  <p:stCondLst>
                                    <p:cond delay="0"/>
                                  </p:stCondLst>
                                  <p:iterate type="lt">
                                    <p:tmPct val="5000"/>
                                  </p:iterate>
                                  <p:childTnLst>
                                    <p:set>
                                      <p:cBhvr>
                                        <p:cTn id="34" dur="1" fill="hold">
                                          <p:stCondLst>
                                            <p:cond delay="0"/>
                                          </p:stCondLst>
                                        </p:cTn>
                                        <p:tgtEl>
                                          <p:spTgt spid="22534"/>
                                        </p:tgtEl>
                                        <p:attrNameLst>
                                          <p:attrName>style.visibility</p:attrName>
                                        </p:attrNameLst>
                                      </p:cBhvr>
                                      <p:to>
                                        <p:strVal val="visible"/>
                                      </p:to>
                                    </p:set>
                                    <p:anim calcmode="lin" valueType="num">
                                      <p:cBhvr>
                                        <p:cTn id="35" dur="1000" fill="hold"/>
                                        <p:tgtEl>
                                          <p:spTgt spid="22534"/>
                                        </p:tgtEl>
                                        <p:attrNameLst>
                                          <p:attrName>ppt_w</p:attrName>
                                        </p:attrNameLst>
                                      </p:cBhvr>
                                      <p:tavLst>
                                        <p:tav tm="0">
                                          <p:val>
                                            <p:fltVal val="0"/>
                                          </p:val>
                                        </p:tav>
                                        <p:tav tm="100000">
                                          <p:val>
                                            <p:strVal val="#ppt_w"/>
                                          </p:val>
                                        </p:tav>
                                      </p:tavLst>
                                    </p:anim>
                                    <p:anim calcmode="lin" valueType="num">
                                      <p:cBhvr>
                                        <p:cTn id="36" dur="1000" fill="hold"/>
                                        <p:tgtEl>
                                          <p:spTgt spid="22534"/>
                                        </p:tgtEl>
                                        <p:attrNameLst>
                                          <p:attrName>ppt_h</p:attrName>
                                        </p:attrNameLst>
                                      </p:cBhvr>
                                      <p:tavLst>
                                        <p:tav tm="0">
                                          <p:val>
                                            <p:fltVal val="0"/>
                                          </p:val>
                                        </p:tav>
                                        <p:tav tm="100000">
                                          <p:val>
                                            <p:strVal val="#ppt_h"/>
                                          </p:val>
                                        </p:tav>
                                      </p:tavLst>
                                    </p:anim>
                                    <p:anim calcmode="lin" valueType="num">
                                      <p:cBhvr>
                                        <p:cTn id="37" dur="1000" fill="hold"/>
                                        <p:tgtEl>
                                          <p:spTgt spid="22534"/>
                                        </p:tgtEl>
                                        <p:attrNameLst>
                                          <p:attrName>style.rotation</p:attrName>
                                        </p:attrNameLst>
                                      </p:cBhvr>
                                      <p:tavLst>
                                        <p:tav tm="0">
                                          <p:val>
                                            <p:fltVal val="90"/>
                                          </p:val>
                                        </p:tav>
                                        <p:tav tm="100000">
                                          <p:val>
                                            <p:fltVal val="0"/>
                                          </p:val>
                                        </p:tav>
                                      </p:tavLst>
                                    </p:anim>
                                    <p:animEffect transition="in" filter="fade">
                                      <p:cBhvr>
                                        <p:cTn id="38" dur="1000"/>
                                        <p:tgtEl>
                                          <p:spTgt spid="22534"/>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mediacall" presetSubtype="0" fill="hold" nodeType="clickEffect">
                                  <p:stCondLst>
                                    <p:cond delay="0"/>
                                  </p:stCondLst>
                                  <p:childTnLst>
                                    <p:cmd type="call" cmd="playFrom(17)">
                                      <p:cBhvr>
                                        <p:cTn id="42" dur="177742" fill="hold"/>
                                        <p:tgtEl>
                                          <p:spTgt spid="2253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43" fill="hold" display="0">
                  <p:stCondLst>
                    <p:cond delay="indefinite"/>
                  </p:stCondLst>
                  <p:endCondLst>
                    <p:cond evt="onNext" delay="0">
                      <p:tgtEl>
                        <p:sldTgt/>
                      </p:tgtEl>
                    </p:cond>
                    <p:cond evt="onPrev" delay="0">
                      <p:tgtEl>
                        <p:sldTgt/>
                      </p:tgtEl>
                    </p:cond>
                    <p:cond evt="onStopAudio" delay="0">
                      <p:tgtEl>
                        <p:sldTgt/>
                      </p:tgtEl>
                    </p:cond>
                  </p:endCondLst>
                </p:cTn>
                <p:tgtEl>
                  <p:spTgt spid="22535"/>
                </p:tgtEl>
              </p:cMediaNode>
            </p:audio>
          </p:childTnLst>
        </p:cTn>
      </p:par>
    </p:tnLst>
    <p:bldLst>
      <p:bldP spid="22531" grpId="0" build="p"/>
      <p:bldP spid="2253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z="4200">
                <a:solidFill>
                  <a:srgbClr val="0000FF"/>
                </a:solidFill>
                <a:latin typeface="VNI-Times" pitchFamily="2" charset="0"/>
                <a:sym typeface="Wingdings 2" pitchFamily="18" charset="2"/>
              </a:rPr>
              <a:t>Anh huøng </a:t>
            </a:r>
            <a:r>
              <a:rPr lang="en-US" sz="4600" b="1">
                <a:solidFill>
                  <a:srgbClr val="FF3300"/>
                </a:solidFill>
                <a:latin typeface="VNI-Kun" pitchFamily="2" charset="0"/>
                <a:sym typeface="Wingdings 2" pitchFamily="18" charset="2"/>
              </a:rPr>
              <a:t>Voõ Thò Saùu</a:t>
            </a:r>
            <a:endParaRPr lang="en-US" b="1">
              <a:solidFill>
                <a:srgbClr val="D04BFF"/>
              </a:solidFill>
              <a:latin typeface="VNI-Ariston" pitchFamily="2" charset="0"/>
              <a:sym typeface="Wingdings 2" pitchFamily="18" charset="2"/>
            </a:endParaRPr>
          </a:p>
        </p:txBody>
      </p:sp>
      <p:pic>
        <p:nvPicPr>
          <p:cNvPr id="23555" name="Picture 3" descr="IMG_0364"/>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667000" y="1371600"/>
            <a:ext cx="4267200" cy="5181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3555"/>
                                        </p:tgtEl>
                                        <p:attrNameLst>
                                          <p:attrName>style.visibility</p:attrName>
                                        </p:attrNameLst>
                                      </p:cBhvr>
                                      <p:to>
                                        <p:strVal val="visible"/>
                                      </p:to>
                                    </p:set>
                                    <p:animEffect transition="in" filter="fade">
                                      <p:cBhvr>
                                        <p:cTn id="7" dur="2000"/>
                                        <p:tgtEl>
                                          <p:spTgt spid="23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z="4200">
                <a:solidFill>
                  <a:srgbClr val="0000FF"/>
                </a:solidFill>
                <a:latin typeface="VNI-Times" pitchFamily="2" charset="0"/>
                <a:sym typeface="Wingdings 2" pitchFamily="18" charset="2"/>
              </a:rPr>
              <a:t>Anh huøng </a:t>
            </a:r>
            <a:r>
              <a:rPr lang="en-US" sz="4600" b="1">
                <a:solidFill>
                  <a:srgbClr val="FF3300"/>
                </a:solidFill>
                <a:latin typeface="VNI-Kun" pitchFamily="2" charset="0"/>
                <a:sym typeface="Wingdings 2" pitchFamily="18" charset="2"/>
              </a:rPr>
              <a:t>Voõ Thò Saùu</a:t>
            </a:r>
          </a:p>
        </p:txBody>
      </p:sp>
      <p:sp>
        <p:nvSpPr>
          <p:cNvPr id="24579" name="Rectangle 3"/>
          <p:cNvSpPr>
            <a:spLocks noGrp="1" noChangeArrowheads="1"/>
          </p:cNvSpPr>
          <p:nvPr>
            <p:ph type="body" idx="1"/>
          </p:nvPr>
        </p:nvSpPr>
        <p:spPr>
          <a:xfrm>
            <a:off x="304800" y="1524000"/>
            <a:ext cx="4267200" cy="5029200"/>
          </a:xfrm>
        </p:spPr>
        <p:txBody>
          <a:bodyPr/>
          <a:lstStyle/>
          <a:p>
            <a:pPr>
              <a:lnSpc>
                <a:spcPct val="80000"/>
              </a:lnSpc>
              <a:buFontTx/>
              <a:buNone/>
            </a:pPr>
            <a:r>
              <a:rPr lang="en-US" sz="2200">
                <a:solidFill>
                  <a:schemeClr val="folHlink"/>
                </a:solidFill>
                <a:latin typeface="VNI-Times" pitchFamily="2" charset="0"/>
              </a:rPr>
              <a:t>* Teân thaät laø Nguyeãn Thò Saùu    </a:t>
            </a:r>
          </a:p>
          <a:p>
            <a:pPr>
              <a:lnSpc>
                <a:spcPct val="80000"/>
              </a:lnSpc>
              <a:buFontTx/>
              <a:buNone/>
            </a:pPr>
            <a:r>
              <a:rPr lang="en-US" sz="2200">
                <a:solidFill>
                  <a:schemeClr val="folHlink"/>
                </a:solidFill>
                <a:latin typeface="VNI-Times" pitchFamily="2" charset="0"/>
              </a:rPr>
              <a:t>* Queâ ôû vuøng ñaát ñoû thuoäc tænh </a:t>
            </a:r>
          </a:p>
          <a:p>
            <a:pPr>
              <a:lnSpc>
                <a:spcPct val="80000"/>
              </a:lnSpc>
              <a:buFontTx/>
              <a:buNone/>
            </a:pPr>
            <a:r>
              <a:rPr lang="en-US" sz="2200">
                <a:solidFill>
                  <a:schemeClr val="folHlink"/>
                </a:solidFill>
                <a:latin typeface="VNI-Times" pitchFamily="2" charset="0"/>
              </a:rPr>
              <a:t>	Baø Ròa – Vuõng Taøu.</a:t>
            </a:r>
          </a:p>
          <a:p>
            <a:pPr>
              <a:lnSpc>
                <a:spcPct val="80000"/>
              </a:lnSpc>
              <a:buFontTx/>
              <a:buNone/>
            </a:pPr>
            <a:r>
              <a:rPr lang="en-US" sz="2200">
                <a:solidFill>
                  <a:schemeClr val="folHlink"/>
                </a:solidFill>
                <a:latin typeface="VNI-Times" pitchFamily="2" charset="0"/>
              </a:rPr>
              <a:t>* Naêm 14 tuoåi chò nhaän nhieäm vuï</a:t>
            </a:r>
          </a:p>
          <a:p>
            <a:pPr>
              <a:lnSpc>
                <a:spcPct val="80000"/>
              </a:lnSpc>
              <a:buFontTx/>
              <a:buNone/>
            </a:pPr>
            <a:r>
              <a:rPr lang="en-US" sz="2200">
                <a:solidFill>
                  <a:schemeClr val="folHlink"/>
                </a:solidFill>
                <a:latin typeface="VNI-Times" pitchFamily="2" charset="0"/>
              </a:rPr>
              <a:t>	ñaàu tieân cuûa caùch maïng giao cho, chò ñaõ duøng löu ñaïn gieát moät quan ba Phaùp vaø laøm bò thöông moät soá teân khaùc.</a:t>
            </a:r>
          </a:p>
          <a:p>
            <a:pPr>
              <a:lnSpc>
                <a:spcPct val="80000"/>
              </a:lnSpc>
              <a:buFontTx/>
              <a:buNone/>
            </a:pPr>
            <a:r>
              <a:rPr lang="en-US" sz="2200">
                <a:solidFill>
                  <a:schemeClr val="folHlink"/>
                </a:solidFill>
                <a:latin typeface="VNI-Times" pitchFamily="2" charset="0"/>
              </a:rPr>
              <a:t>* Naêm 15 tuoåi cuõng vôùi löïu ñaïn chò ñaõ gieát teân Cai toång Toøng, moät teân baùn nöôùc ñaïi gian, ñaïi aùc. Laàn ñoù chò bò giaëc Phaùp baét. Sau 3 naêm löu ñaøy, chuùng ñaõ xöû chò vôùi </a:t>
            </a:r>
            <a:r>
              <a:rPr lang="en-US" sz="2200">
                <a:solidFill>
                  <a:srgbClr val="FF3300"/>
                </a:solidFill>
                <a:latin typeface="VNI-Times" pitchFamily="2" charset="0"/>
              </a:rPr>
              <a:t>möùc aùn töû hình</a:t>
            </a:r>
            <a:r>
              <a:rPr lang="en-US" sz="2200">
                <a:solidFill>
                  <a:schemeClr val="folHlink"/>
                </a:solidFill>
                <a:latin typeface="VNI-Times" pitchFamily="2" charset="0"/>
              </a:rPr>
              <a:t>, chò hy sinh khi vöøa troøn 18 tuoåi.  </a:t>
            </a:r>
          </a:p>
        </p:txBody>
      </p:sp>
      <p:pic>
        <p:nvPicPr>
          <p:cNvPr id="24580" name="Picture 4" descr="IMG_03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524000"/>
            <a:ext cx="3733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withEffect">
                                  <p:stCondLst>
                                    <p:cond delay="0"/>
                                  </p:stCondLst>
                                  <p:childTnLst>
                                    <p:set>
                                      <p:cBhvr>
                                        <p:cTn id="6" dur="1" fill="hold">
                                          <p:stCondLst>
                                            <p:cond delay="0"/>
                                          </p:stCondLst>
                                        </p:cTn>
                                        <p:tgtEl>
                                          <p:spTgt spid="24580"/>
                                        </p:tgtEl>
                                        <p:attrNameLst>
                                          <p:attrName>style.visibility</p:attrName>
                                        </p:attrNameLst>
                                      </p:cBhvr>
                                      <p:to>
                                        <p:strVal val="visible"/>
                                      </p:to>
                                    </p:set>
                                    <p:animEffect transition="in" filter="wheel(4)">
                                      <p:cBhvr>
                                        <p:cTn id="7" dur="2000"/>
                                        <p:tgtEl>
                                          <p:spTgt spid="245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0" presetClass="entr" presetSubtype="0" fill="hold" nodeType="clickEffect">
                                  <p:stCondLst>
                                    <p:cond delay="0"/>
                                  </p:stCondLst>
                                  <p:childTnLst>
                                    <p:set>
                                      <p:cBhvr>
                                        <p:cTn id="11" dur="1" fill="hold">
                                          <p:stCondLst>
                                            <p:cond delay="0"/>
                                          </p:stCondLst>
                                        </p:cTn>
                                        <p:tgtEl>
                                          <p:spTgt spid="24579">
                                            <p:txEl>
                                              <p:pRg st="0" end="0"/>
                                            </p:txEl>
                                          </p:spTgt>
                                        </p:tgtEl>
                                        <p:attrNameLst>
                                          <p:attrName>style.visibility</p:attrName>
                                        </p:attrNameLst>
                                      </p:cBhvr>
                                      <p:to>
                                        <p:strVal val="visible"/>
                                      </p:to>
                                    </p:set>
                                    <p:animEffect transition="in" filter="fade">
                                      <p:cBhvr>
                                        <p:cTn id="12" dur="800" decel="100000"/>
                                        <p:tgtEl>
                                          <p:spTgt spid="24579">
                                            <p:txEl>
                                              <p:pRg st="0" end="0"/>
                                            </p:txEl>
                                          </p:spTgt>
                                        </p:tgtEl>
                                      </p:cBhvr>
                                    </p:animEffect>
                                    <p:anim calcmode="lin" valueType="num">
                                      <p:cBhvr>
                                        <p:cTn id="13" dur="800" decel="100000" fill="hold"/>
                                        <p:tgtEl>
                                          <p:spTgt spid="24579">
                                            <p:txEl>
                                              <p:pRg st="0" end="0"/>
                                            </p:txEl>
                                          </p:spTgt>
                                        </p:tgtEl>
                                        <p:attrNameLst>
                                          <p:attrName>style.rotation</p:attrName>
                                        </p:attrNameLst>
                                      </p:cBhvr>
                                      <p:tavLst>
                                        <p:tav tm="0">
                                          <p:val>
                                            <p:fltVal val="-90"/>
                                          </p:val>
                                        </p:tav>
                                        <p:tav tm="100000">
                                          <p:val>
                                            <p:fltVal val="0"/>
                                          </p:val>
                                        </p:tav>
                                      </p:tavLst>
                                    </p:anim>
                                    <p:anim calcmode="lin" valueType="num">
                                      <p:cBhvr>
                                        <p:cTn id="14" dur="800" decel="100000" fill="hold"/>
                                        <p:tgtEl>
                                          <p:spTgt spid="24579">
                                            <p:txEl>
                                              <p:pRg st="0" end="0"/>
                                            </p:txEl>
                                          </p:spTgt>
                                        </p:tgtEl>
                                        <p:attrNameLst>
                                          <p:attrName>ppt_x</p:attrName>
                                        </p:attrNameLst>
                                      </p:cBhvr>
                                      <p:tavLst>
                                        <p:tav tm="0">
                                          <p:val>
                                            <p:strVal val="#ppt_x+0.4"/>
                                          </p:val>
                                        </p:tav>
                                        <p:tav tm="100000">
                                          <p:val>
                                            <p:strVal val="#ppt_x-0.05"/>
                                          </p:val>
                                        </p:tav>
                                      </p:tavLst>
                                    </p:anim>
                                    <p:anim calcmode="lin" valueType="num">
                                      <p:cBhvr>
                                        <p:cTn id="15" dur="800" decel="100000" fill="hold"/>
                                        <p:tgtEl>
                                          <p:spTgt spid="24579">
                                            <p:txEl>
                                              <p:pRg st="0" end="0"/>
                                            </p:txEl>
                                          </p:spTgt>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24579">
                                            <p:txEl>
                                              <p:pRg st="0" end="0"/>
                                            </p:txEl>
                                          </p:spTgt>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24579">
                                            <p:txEl>
                                              <p:pRg st="0" end="0"/>
                                            </p:txEl>
                                          </p:spTgt>
                                        </p:tgtEl>
                                        <p:attrNameLst>
                                          <p:attrName>ppt_y</p:attrName>
                                        </p:attrNameLst>
                                      </p:cBhvr>
                                      <p:tavLst>
                                        <p:tav tm="0">
                                          <p:val>
                                            <p:strVal val="#ppt_y+0.1"/>
                                          </p:val>
                                        </p:tav>
                                        <p:tav tm="100000">
                                          <p:val>
                                            <p:strVal val="#ppt_y"/>
                                          </p:val>
                                        </p:tav>
                                      </p:tavLst>
                                    </p:anim>
                                  </p:childTnLst>
                                </p:cTn>
                              </p:par>
                              <p:par>
                                <p:cTn id="18" presetID="30" presetClass="entr" presetSubtype="0" fill="hold" nodeType="withEffect">
                                  <p:stCondLst>
                                    <p:cond delay="0"/>
                                  </p:stCondLst>
                                  <p:childTnLst>
                                    <p:set>
                                      <p:cBhvr>
                                        <p:cTn id="19" dur="1" fill="hold">
                                          <p:stCondLst>
                                            <p:cond delay="0"/>
                                          </p:stCondLst>
                                        </p:cTn>
                                        <p:tgtEl>
                                          <p:spTgt spid="24579">
                                            <p:txEl>
                                              <p:pRg st="1" end="1"/>
                                            </p:txEl>
                                          </p:spTgt>
                                        </p:tgtEl>
                                        <p:attrNameLst>
                                          <p:attrName>style.visibility</p:attrName>
                                        </p:attrNameLst>
                                      </p:cBhvr>
                                      <p:to>
                                        <p:strVal val="visible"/>
                                      </p:to>
                                    </p:set>
                                    <p:animEffect transition="in" filter="fade">
                                      <p:cBhvr>
                                        <p:cTn id="20" dur="800" decel="100000"/>
                                        <p:tgtEl>
                                          <p:spTgt spid="24579">
                                            <p:txEl>
                                              <p:pRg st="1" end="1"/>
                                            </p:txEl>
                                          </p:spTgt>
                                        </p:tgtEl>
                                      </p:cBhvr>
                                    </p:animEffect>
                                    <p:anim calcmode="lin" valueType="num">
                                      <p:cBhvr>
                                        <p:cTn id="21" dur="800" decel="100000" fill="hold"/>
                                        <p:tgtEl>
                                          <p:spTgt spid="24579">
                                            <p:txEl>
                                              <p:pRg st="1" end="1"/>
                                            </p:txEl>
                                          </p:spTgt>
                                        </p:tgtEl>
                                        <p:attrNameLst>
                                          <p:attrName>style.rotation</p:attrName>
                                        </p:attrNameLst>
                                      </p:cBhvr>
                                      <p:tavLst>
                                        <p:tav tm="0">
                                          <p:val>
                                            <p:fltVal val="-90"/>
                                          </p:val>
                                        </p:tav>
                                        <p:tav tm="100000">
                                          <p:val>
                                            <p:fltVal val="0"/>
                                          </p:val>
                                        </p:tav>
                                      </p:tavLst>
                                    </p:anim>
                                    <p:anim calcmode="lin" valueType="num">
                                      <p:cBhvr>
                                        <p:cTn id="22" dur="800" decel="100000" fill="hold"/>
                                        <p:tgtEl>
                                          <p:spTgt spid="24579">
                                            <p:txEl>
                                              <p:pRg st="1" end="1"/>
                                            </p:txEl>
                                          </p:spTgt>
                                        </p:tgtEl>
                                        <p:attrNameLst>
                                          <p:attrName>ppt_x</p:attrName>
                                        </p:attrNameLst>
                                      </p:cBhvr>
                                      <p:tavLst>
                                        <p:tav tm="0">
                                          <p:val>
                                            <p:strVal val="#ppt_x+0.4"/>
                                          </p:val>
                                        </p:tav>
                                        <p:tav tm="100000">
                                          <p:val>
                                            <p:strVal val="#ppt_x-0.05"/>
                                          </p:val>
                                        </p:tav>
                                      </p:tavLst>
                                    </p:anim>
                                    <p:anim calcmode="lin" valueType="num">
                                      <p:cBhvr>
                                        <p:cTn id="23" dur="800" decel="100000" fill="hold"/>
                                        <p:tgtEl>
                                          <p:spTgt spid="24579">
                                            <p:txEl>
                                              <p:pRg st="1" end="1"/>
                                            </p:txEl>
                                          </p:spTgt>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24579">
                                            <p:txEl>
                                              <p:pRg st="1" end="1"/>
                                            </p:txEl>
                                          </p:spTgt>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24579">
                                            <p:txEl>
                                              <p:pRg st="1" end="1"/>
                                            </p:txEl>
                                          </p:spTgt>
                                        </p:tgtEl>
                                        <p:attrNameLst>
                                          <p:attrName>ppt_y</p:attrName>
                                        </p:attrNameLst>
                                      </p:cBhvr>
                                      <p:tavLst>
                                        <p:tav tm="0">
                                          <p:val>
                                            <p:strVal val="#ppt_y+0.1"/>
                                          </p:val>
                                        </p:tav>
                                        <p:tav tm="100000">
                                          <p:val>
                                            <p:strVal val="#ppt_y"/>
                                          </p:val>
                                        </p:tav>
                                      </p:tavLst>
                                    </p:anim>
                                  </p:childTnLst>
                                </p:cTn>
                              </p:par>
                              <p:par>
                                <p:cTn id="26" presetID="30" presetClass="entr" presetSubtype="0" fill="hold" nodeType="withEffect">
                                  <p:stCondLst>
                                    <p:cond delay="0"/>
                                  </p:stCondLst>
                                  <p:childTnLst>
                                    <p:set>
                                      <p:cBhvr>
                                        <p:cTn id="27" dur="1" fill="hold">
                                          <p:stCondLst>
                                            <p:cond delay="0"/>
                                          </p:stCondLst>
                                        </p:cTn>
                                        <p:tgtEl>
                                          <p:spTgt spid="24579">
                                            <p:txEl>
                                              <p:pRg st="2" end="2"/>
                                            </p:txEl>
                                          </p:spTgt>
                                        </p:tgtEl>
                                        <p:attrNameLst>
                                          <p:attrName>style.visibility</p:attrName>
                                        </p:attrNameLst>
                                      </p:cBhvr>
                                      <p:to>
                                        <p:strVal val="visible"/>
                                      </p:to>
                                    </p:set>
                                    <p:animEffect transition="in" filter="fade">
                                      <p:cBhvr>
                                        <p:cTn id="28" dur="800" decel="100000"/>
                                        <p:tgtEl>
                                          <p:spTgt spid="24579">
                                            <p:txEl>
                                              <p:pRg st="2" end="2"/>
                                            </p:txEl>
                                          </p:spTgt>
                                        </p:tgtEl>
                                      </p:cBhvr>
                                    </p:animEffect>
                                    <p:anim calcmode="lin" valueType="num">
                                      <p:cBhvr>
                                        <p:cTn id="29" dur="800" decel="100000" fill="hold"/>
                                        <p:tgtEl>
                                          <p:spTgt spid="24579">
                                            <p:txEl>
                                              <p:pRg st="2" end="2"/>
                                            </p:txEl>
                                          </p:spTgt>
                                        </p:tgtEl>
                                        <p:attrNameLst>
                                          <p:attrName>style.rotation</p:attrName>
                                        </p:attrNameLst>
                                      </p:cBhvr>
                                      <p:tavLst>
                                        <p:tav tm="0">
                                          <p:val>
                                            <p:fltVal val="-90"/>
                                          </p:val>
                                        </p:tav>
                                        <p:tav tm="100000">
                                          <p:val>
                                            <p:fltVal val="0"/>
                                          </p:val>
                                        </p:tav>
                                      </p:tavLst>
                                    </p:anim>
                                    <p:anim calcmode="lin" valueType="num">
                                      <p:cBhvr>
                                        <p:cTn id="30" dur="800" decel="100000" fill="hold"/>
                                        <p:tgtEl>
                                          <p:spTgt spid="24579">
                                            <p:txEl>
                                              <p:pRg st="2" end="2"/>
                                            </p:txEl>
                                          </p:spTgt>
                                        </p:tgtEl>
                                        <p:attrNameLst>
                                          <p:attrName>ppt_x</p:attrName>
                                        </p:attrNameLst>
                                      </p:cBhvr>
                                      <p:tavLst>
                                        <p:tav tm="0">
                                          <p:val>
                                            <p:strVal val="#ppt_x+0.4"/>
                                          </p:val>
                                        </p:tav>
                                        <p:tav tm="100000">
                                          <p:val>
                                            <p:strVal val="#ppt_x-0.05"/>
                                          </p:val>
                                        </p:tav>
                                      </p:tavLst>
                                    </p:anim>
                                    <p:anim calcmode="lin" valueType="num">
                                      <p:cBhvr>
                                        <p:cTn id="31" dur="800" decel="100000" fill="hold"/>
                                        <p:tgtEl>
                                          <p:spTgt spid="24579">
                                            <p:txEl>
                                              <p:pRg st="2" end="2"/>
                                            </p:txEl>
                                          </p:spTgt>
                                        </p:tgtEl>
                                        <p:attrNameLst>
                                          <p:attrName>ppt_y</p:attrName>
                                        </p:attrNameLst>
                                      </p:cBhvr>
                                      <p:tavLst>
                                        <p:tav tm="0">
                                          <p:val>
                                            <p:strVal val="#ppt_y-0.4"/>
                                          </p:val>
                                        </p:tav>
                                        <p:tav tm="100000">
                                          <p:val>
                                            <p:strVal val="#ppt_y+0.1"/>
                                          </p:val>
                                        </p:tav>
                                      </p:tavLst>
                                    </p:anim>
                                    <p:anim calcmode="lin" valueType="num">
                                      <p:cBhvr>
                                        <p:cTn id="32" dur="200" accel="100000" fill="hold">
                                          <p:stCondLst>
                                            <p:cond delay="800"/>
                                          </p:stCondLst>
                                        </p:cTn>
                                        <p:tgtEl>
                                          <p:spTgt spid="24579">
                                            <p:txEl>
                                              <p:pRg st="2" end="2"/>
                                            </p:txEl>
                                          </p:spTgt>
                                        </p:tgtEl>
                                        <p:attrNameLst>
                                          <p:attrName>ppt_x</p:attrName>
                                        </p:attrNameLst>
                                      </p:cBhvr>
                                      <p:tavLst>
                                        <p:tav tm="0">
                                          <p:val>
                                            <p:strVal val="#ppt_x-0.05"/>
                                          </p:val>
                                        </p:tav>
                                        <p:tav tm="100000">
                                          <p:val>
                                            <p:strVal val="#ppt_x"/>
                                          </p:val>
                                        </p:tav>
                                      </p:tavLst>
                                    </p:anim>
                                    <p:anim calcmode="lin" valueType="num">
                                      <p:cBhvr>
                                        <p:cTn id="33" dur="200" accel="100000" fill="hold">
                                          <p:stCondLst>
                                            <p:cond delay="800"/>
                                          </p:stCondLst>
                                        </p:cTn>
                                        <p:tgtEl>
                                          <p:spTgt spid="24579">
                                            <p:txEl>
                                              <p:pRg st="2" end="2"/>
                                            </p:txEl>
                                          </p:spTgt>
                                        </p:tgtEl>
                                        <p:attrNameLst>
                                          <p:attrName>ppt_y</p:attrName>
                                        </p:attrNameLst>
                                      </p:cBhvr>
                                      <p:tavLst>
                                        <p:tav tm="0">
                                          <p:val>
                                            <p:strVal val="#ppt_y+0.1"/>
                                          </p:val>
                                        </p:tav>
                                        <p:tav tm="100000">
                                          <p:val>
                                            <p:strVal val="#ppt_y"/>
                                          </p:val>
                                        </p:tav>
                                      </p:tavLst>
                                    </p:anim>
                                  </p:childTnLst>
                                </p:cTn>
                              </p:par>
                              <p:par>
                                <p:cTn id="34" presetID="30" presetClass="entr" presetSubtype="0" fill="hold" nodeType="withEffect">
                                  <p:stCondLst>
                                    <p:cond delay="0"/>
                                  </p:stCondLst>
                                  <p:childTnLst>
                                    <p:set>
                                      <p:cBhvr>
                                        <p:cTn id="35" dur="1" fill="hold">
                                          <p:stCondLst>
                                            <p:cond delay="0"/>
                                          </p:stCondLst>
                                        </p:cTn>
                                        <p:tgtEl>
                                          <p:spTgt spid="24579">
                                            <p:txEl>
                                              <p:pRg st="3" end="3"/>
                                            </p:txEl>
                                          </p:spTgt>
                                        </p:tgtEl>
                                        <p:attrNameLst>
                                          <p:attrName>style.visibility</p:attrName>
                                        </p:attrNameLst>
                                      </p:cBhvr>
                                      <p:to>
                                        <p:strVal val="visible"/>
                                      </p:to>
                                    </p:set>
                                    <p:animEffect transition="in" filter="fade">
                                      <p:cBhvr>
                                        <p:cTn id="36" dur="800" decel="100000"/>
                                        <p:tgtEl>
                                          <p:spTgt spid="24579">
                                            <p:txEl>
                                              <p:pRg st="3" end="3"/>
                                            </p:txEl>
                                          </p:spTgt>
                                        </p:tgtEl>
                                      </p:cBhvr>
                                    </p:animEffect>
                                    <p:anim calcmode="lin" valueType="num">
                                      <p:cBhvr>
                                        <p:cTn id="37" dur="800" decel="100000" fill="hold"/>
                                        <p:tgtEl>
                                          <p:spTgt spid="24579">
                                            <p:txEl>
                                              <p:pRg st="3" end="3"/>
                                            </p:txEl>
                                          </p:spTgt>
                                        </p:tgtEl>
                                        <p:attrNameLst>
                                          <p:attrName>style.rotation</p:attrName>
                                        </p:attrNameLst>
                                      </p:cBhvr>
                                      <p:tavLst>
                                        <p:tav tm="0">
                                          <p:val>
                                            <p:fltVal val="-90"/>
                                          </p:val>
                                        </p:tav>
                                        <p:tav tm="100000">
                                          <p:val>
                                            <p:fltVal val="0"/>
                                          </p:val>
                                        </p:tav>
                                      </p:tavLst>
                                    </p:anim>
                                    <p:anim calcmode="lin" valueType="num">
                                      <p:cBhvr>
                                        <p:cTn id="38" dur="800" decel="100000" fill="hold"/>
                                        <p:tgtEl>
                                          <p:spTgt spid="24579">
                                            <p:txEl>
                                              <p:pRg st="3" end="3"/>
                                            </p:txEl>
                                          </p:spTgt>
                                        </p:tgtEl>
                                        <p:attrNameLst>
                                          <p:attrName>ppt_x</p:attrName>
                                        </p:attrNameLst>
                                      </p:cBhvr>
                                      <p:tavLst>
                                        <p:tav tm="0">
                                          <p:val>
                                            <p:strVal val="#ppt_x+0.4"/>
                                          </p:val>
                                        </p:tav>
                                        <p:tav tm="100000">
                                          <p:val>
                                            <p:strVal val="#ppt_x-0.05"/>
                                          </p:val>
                                        </p:tav>
                                      </p:tavLst>
                                    </p:anim>
                                    <p:anim calcmode="lin" valueType="num">
                                      <p:cBhvr>
                                        <p:cTn id="39" dur="800" decel="100000" fill="hold"/>
                                        <p:tgtEl>
                                          <p:spTgt spid="24579">
                                            <p:txEl>
                                              <p:pRg st="3" end="3"/>
                                            </p:txEl>
                                          </p:spTgt>
                                        </p:tgtEl>
                                        <p:attrNameLst>
                                          <p:attrName>ppt_y</p:attrName>
                                        </p:attrNameLst>
                                      </p:cBhvr>
                                      <p:tavLst>
                                        <p:tav tm="0">
                                          <p:val>
                                            <p:strVal val="#ppt_y-0.4"/>
                                          </p:val>
                                        </p:tav>
                                        <p:tav tm="100000">
                                          <p:val>
                                            <p:strVal val="#ppt_y+0.1"/>
                                          </p:val>
                                        </p:tav>
                                      </p:tavLst>
                                    </p:anim>
                                    <p:anim calcmode="lin" valueType="num">
                                      <p:cBhvr>
                                        <p:cTn id="40" dur="200" accel="100000" fill="hold">
                                          <p:stCondLst>
                                            <p:cond delay="800"/>
                                          </p:stCondLst>
                                        </p:cTn>
                                        <p:tgtEl>
                                          <p:spTgt spid="24579">
                                            <p:txEl>
                                              <p:pRg st="3" end="3"/>
                                            </p:txEl>
                                          </p:spTgt>
                                        </p:tgtEl>
                                        <p:attrNameLst>
                                          <p:attrName>ppt_x</p:attrName>
                                        </p:attrNameLst>
                                      </p:cBhvr>
                                      <p:tavLst>
                                        <p:tav tm="0">
                                          <p:val>
                                            <p:strVal val="#ppt_x-0.05"/>
                                          </p:val>
                                        </p:tav>
                                        <p:tav tm="100000">
                                          <p:val>
                                            <p:strVal val="#ppt_x"/>
                                          </p:val>
                                        </p:tav>
                                      </p:tavLst>
                                    </p:anim>
                                    <p:anim calcmode="lin" valueType="num">
                                      <p:cBhvr>
                                        <p:cTn id="41" dur="200" accel="100000" fill="hold">
                                          <p:stCondLst>
                                            <p:cond delay="800"/>
                                          </p:stCondLst>
                                        </p:cTn>
                                        <p:tgtEl>
                                          <p:spTgt spid="24579">
                                            <p:txEl>
                                              <p:pRg st="3" end="3"/>
                                            </p:txEl>
                                          </p:spTgt>
                                        </p:tgtEl>
                                        <p:attrNameLst>
                                          <p:attrName>ppt_y</p:attrName>
                                        </p:attrNameLst>
                                      </p:cBhvr>
                                      <p:tavLst>
                                        <p:tav tm="0">
                                          <p:val>
                                            <p:strVal val="#ppt_y+0.1"/>
                                          </p:val>
                                        </p:tav>
                                        <p:tav tm="100000">
                                          <p:val>
                                            <p:strVal val="#ppt_y"/>
                                          </p:val>
                                        </p:tav>
                                      </p:tavLst>
                                    </p:anim>
                                  </p:childTnLst>
                                </p:cTn>
                              </p:par>
                              <p:par>
                                <p:cTn id="42" presetID="30" presetClass="entr" presetSubtype="0" fill="hold" nodeType="withEffect">
                                  <p:stCondLst>
                                    <p:cond delay="0"/>
                                  </p:stCondLst>
                                  <p:childTnLst>
                                    <p:set>
                                      <p:cBhvr>
                                        <p:cTn id="43" dur="1" fill="hold">
                                          <p:stCondLst>
                                            <p:cond delay="0"/>
                                          </p:stCondLst>
                                        </p:cTn>
                                        <p:tgtEl>
                                          <p:spTgt spid="24579">
                                            <p:txEl>
                                              <p:pRg st="4" end="4"/>
                                            </p:txEl>
                                          </p:spTgt>
                                        </p:tgtEl>
                                        <p:attrNameLst>
                                          <p:attrName>style.visibility</p:attrName>
                                        </p:attrNameLst>
                                      </p:cBhvr>
                                      <p:to>
                                        <p:strVal val="visible"/>
                                      </p:to>
                                    </p:set>
                                    <p:animEffect transition="in" filter="fade">
                                      <p:cBhvr>
                                        <p:cTn id="44" dur="800" decel="100000"/>
                                        <p:tgtEl>
                                          <p:spTgt spid="24579">
                                            <p:txEl>
                                              <p:pRg st="4" end="4"/>
                                            </p:txEl>
                                          </p:spTgt>
                                        </p:tgtEl>
                                      </p:cBhvr>
                                    </p:animEffect>
                                    <p:anim calcmode="lin" valueType="num">
                                      <p:cBhvr>
                                        <p:cTn id="45" dur="800" decel="100000" fill="hold"/>
                                        <p:tgtEl>
                                          <p:spTgt spid="24579">
                                            <p:txEl>
                                              <p:pRg st="4" end="4"/>
                                            </p:txEl>
                                          </p:spTgt>
                                        </p:tgtEl>
                                        <p:attrNameLst>
                                          <p:attrName>style.rotation</p:attrName>
                                        </p:attrNameLst>
                                      </p:cBhvr>
                                      <p:tavLst>
                                        <p:tav tm="0">
                                          <p:val>
                                            <p:fltVal val="-90"/>
                                          </p:val>
                                        </p:tav>
                                        <p:tav tm="100000">
                                          <p:val>
                                            <p:fltVal val="0"/>
                                          </p:val>
                                        </p:tav>
                                      </p:tavLst>
                                    </p:anim>
                                    <p:anim calcmode="lin" valueType="num">
                                      <p:cBhvr>
                                        <p:cTn id="46" dur="800" decel="100000" fill="hold"/>
                                        <p:tgtEl>
                                          <p:spTgt spid="24579">
                                            <p:txEl>
                                              <p:pRg st="4" end="4"/>
                                            </p:txEl>
                                          </p:spTgt>
                                        </p:tgtEl>
                                        <p:attrNameLst>
                                          <p:attrName>ppt_x</p:attrName>
                                        </p:attrNameLst>
                                      </p:cBhvr>
                                      <p:tavLst>
                                        <p:tav tm="0">
                                          <p:val>
                                            <p:strVal val="#ppt_x+0.4"/>
                                          </p:val>
                                        </p:tav>
                                        <p:tav tm="100000">
                                          <p:val>
                                            <p:strVal val="#ppt_x-0.05"/>
                                          </p:val>
                                        </p:tav>
                                      </p:tavLst>
                                    </p:anim>
                                    <p:anim calcmode="lin" valueType="num">
                                      <p:cBhvr>
                                        <p:cTn id="47" dur="800" decel="100000" fill="hold"/>
                                        <p:tgtEl>
                                          <p:spTgt spid="24579">
                                            <p:txEl>
                                              <p:pRg st="4" end="4"/>
                                            </p:txEl>
                                          </p:spTgt>
                                        </p:tgtEl>
                                        <p:attrNameLst>
                                          <p:attrName>ppt_y</p:attrName>
                                        </p:attrNameLst>
                                      </p:cBhvr>
                                      <p:tavLst>
                                        <p:tav tm="0">
                                          <p:val>
                                            <p:strVal val="#ppt_y-0.4"/>
                                          </p:val>
                                        </p:tav>
                                        <p:tav tm="100000">
                                          <p:val>
                                            <p:strVal val="#ppt_y+0.1"/>
                                          </p:val>
                                        </p:tav>
                                      </p:tavLst>
                                    </p:anim>
                                    <p:anim calcmode="lin" valueType="num">
                                      <p:cBhvr>
                                        <p:cTn id="48" dur="200" accel="100000" fill="hold">
                                          <p:stCondLst>
                                            <p:cond delay="800"/>
                                          </p:stCondLst>
                                        </p:cTn>
                                        <p:tgtEl>
                                          <p:spTgt spid="24579">
                                            <p:txEl>
                                              <p:pRg st="4" end="4"/>
                                            </p:txEl>
                                          </p:spTgt>
                                        </p:tgtEl>
                                        <p:attrNameLst>
                                          <p:attrName>ppt_x</p:attrName>
                                        </p:attrNameLst>
                                      </p:cBhvr>
                                      <p:tavLst>
                                        <p:tav tm="0">
                                          <p:val>
                                            <p:strVal val="#ppt_x-0.05"/>
                                          </p:val>
                                        </p:tav>
                                        <p:tav tm="100000">
                                          <p:val>
                                            <p:strVal val="#ppt_x"/>
                                          </p:val>
                                        </p:tav>
                                      </p:tavLst>
                                    </p:anim>
                                    <p:anim calcmode="lin" valueType="num">
                                      <p:cBhvr>
                                        <p:cTn id="49" dur="200" accel="100000" fill="hold">
                                          <p:stCondLst>
                                            <p:cond delay="800"/>
                                          </p:stCondLst>
                                        </p:cTn>
                                        <p:tgtEl>
                                          <p:spTgt spid="24579">
                                            <p:txEl>
                                              <p:pRg st="4" end="4"/>
                                            </p:txEl>
                                          </p:spTgt>
                                        </p:tgtEl>
                                        <p:attrNameLst>
                                          <p:attrName>ppt_y</p:attrName>
                                        </p:attrNameLst>
                                      </p:cBhvr>
                                      <p:tavLst>
                                        <p:tav tm="0">
                                          <p:val>
                                            <p:strVal val="#ppt_y+0.1"/>
                                          </p:val>
                                        </p:tav>
                                        <p:tav tm="100000">
                                          <p:val>
                                            <p:strVal val="#ppt_y"/>
                                          </p:val>
                                        </p:tav>
                                      </p:tavLst>
                                    </p:anim>
                                  </p:childTnLst>
                                </p:cTn>
                              </p:par>
                              <p:par>
                                <p:cTn id="50" presetID="30" presetClass="entr" presetSubtype="0" fill="hold" nodeType="withEffect">
                                  <p:stCondLst>
                                    <p:cond delay="0"/>
                                  </p:stCondLst>
                                  <p:childTnLst>
                                    <p:set>
                                      <p:cBhvr>
                                        <p:cTn id="51" dur="1" fill="hold">
                                          <p:stCondLst>
                                            <p:cond delay="0"/>
                                          </p:stCondLst>
                                        </p:cTn>
                                        <p:tgtEl>
                                          <p:spTgt spid="24579">
                                            <p:txEl>
                                              <p:pRg st="5" end="5"/>
                                            </p:txEl>
                                          </p:spTgt>
                                        </p:tgtEl>
                                        <p:attrNameLst>
                                          <p:attrName>style.visibility</p:attrName>
                                        </p:attrNameLst>
                                      </p:cBhvr>
                                      <p:to>
                                        <p:strVal val="visible"/>
                                      </p:to>
                                    </p:set>
                                    <p:animEffect transition="in" filter="fade">
                                      <p:cBhvr>
                                        <p:cTn id="52" dur="800" decel="100000"/>
                                        <p:tgtEl>
                                          <p:spTgt spid="24579">
                                            <p:txEl>
                                              <p:pRg st="5" end="5"/>
                                            </p:txEl>
                                          </p:spTgt>
                                        </p:tgtEl>
                                      </p:cBhvr>
                                    </p:animEffect>
                                    <p:anim calcmode="lin" valueType="num">
                                      <p:cBhvr>
                                        <p:cTn id="53" dur="800" decel="100000" fill="hold"/>
                                        <p:tgtEl>
                                          <p:spTgt spid="24579">
                                            <p:txEl>
                                              <p:pRg st="5" end="5"/>
                                            </p:txEl>
                                          </p:spTgt>
                                        </p:tgtEl>
                                        <p:attrNameLst>
                                          <p:attrName>style.rotation</p:attrName>
                                        </p:attrNameLst>
                                      </p:cBhvr>
                                      <p:tavLst>
                                        <p:tav tm="0">
                                          <p:val>
                                            <p:fltVal val="-90"/>
                                          </p:val>
                                        </p:tav>
                                        <p:tav tm="100000">
                                          <p:val>
                                            <p:fltVal val="0"/>
                                          </p:val>
                                        </p:tav>
                                      </p:tavLst>
                                    </p:anim>
                                    <p:anim calcmode="lin" valueType="num">
                                      <p:cBhvr>
                                        <p:cTn id="54" dur="800" decel="100000" fill="hold"/>
                                        <p:tgtEl>
                                          <p:spTgt spid="24579">
                                            <p:txEl>
                                              <p:pRg st="5" end="5"/>
                                            </p:txEl>
                                          </p:spTgt>
                                        </p:tgtEl>
                                        <p:attrNameLst>
                                          <p:attrName>ppt_x</p:attrName>
                                        </p:attrNameLst>
                                      </p:cBhvr>
                                      <p:tavLst>
                                        <p:tav tm="0">
                                          <p:val>
                                            <p:strVal val="#ppt_x+0.4"/>
                                          </p:val>
                                        </p:tav>
                                        <p:tav tm="100000">
                                          <p:val>
                                            <p:strVal val="#ppt_x-0.05"/>
                                          </p:val>
                                        </p:tav>
                                      </p:tavLst>
                                    </p:anim>
                                    <p:anim calcmode="lin" valueType="num">
                                      <p:cBhvr>
                                        <p:cTn id="55" dur="800" decel="100000" fill="hold"/>
                                        <p:tgtEl>
                                          <p:spTgt spid="24579">
                                            <p:txEl>
                                              <p:pRg st="5" end="5"/>
                                            </p:txEl>
                                          </p:spTgt>
                                        </p:tgtEl>
                                        <p:attrNameLst>
                                          <p:attrName>ppt_y</p:attrName>
                                        </p:attrNameLst>
                                      </p:cBhvr>
                                      <p:tavLst>
                                        <p:tav tm="0">
                                          <p:val>
                                            <p:strVal val="#ppt_y-0.4"/>
                                          </p:val>
                                        </p:tav>
                                        <p:tav tm="100000">
                                          <p:val>
                                            <p:strVal val="#ppt_y+0.1"/>
                                          </p:val>
                                        </p:tav>
                                      </p:tavLst>
                                    </p:anim>
                                    <p:anim calcmode="lin" valueType="num">
                                      <p:cBhvr>
                                        <p:cTn id="56" dur="200" accel="100000" fill="hold">
                                          <p:stCondLst>
                                            <p:cond delay="800"/>
                                          </p:stCondLst>
                                        </p:cTn>
                                        <p:tgtEl>
                                          <p:spTgt spid="24579">
                                            <p:txEl>
                                              <p:pRg st="5" end="5"/>
                                            </p:txEl>
                                          </p:spTgt>
                                        </p:tgtEl>
                                        <p:attrNameLst>
                                          <p:attrName>ppt_x</p:attrName>
                                        </p:attrNameLst>
                                      </p:cBhvr>
                                      <p:tavLst>
                                        <p:tav tm="0">
                                          <p:val>
                                            <p:strVal val="#ppt_x-0.05"/>
                                          </p:val>
                                        </p:tav>
                                        <p:tav tm="100000">
                                          <p:val>
                                            <p:strVal val="#ppt_x"/>
                                          </p:val>
                                        </p:tav>
                                      </p:tavLst>
                                    </p:anim>
                                    <p:anim calcmode="lin" valueType="num">
                                      <p:cBhvr>
                                        <p:cTn id="57" dur="200" accel="100000" fill="hold">
                                          <p:stCondLst>
                                            <p:cond delay="800"/>
                                          </p:stCondLst>
                                        </p:cTn>
                                        <p:tgtEl>
                                          <p:spTgt spid="24579">
                                            <p:txEl>
                                              <p:pRg st="5" end="5"/>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sz="4200">
                <a:solidFill>
                  <a:srgbClr val="0000FF"/>
                </a:solidFill>
                <a:latin typeface="VNI-Times" pitchFamily="2" charset="0"/>
                <a:sym typeface="Wingdings 2" pitchFamily="18" charset="2"/>
              </a:rPr>
              <a:t>Anh huøng </a:t>
            </a:r>
            <a:r>
              <a:rPr lang="en-US" sz="4600" b="1">
                <a:solidFill>
                  <a:srgbClr val="FF3300"/>
                </a:solidFill>
                <a:latin typeface="VNI-Kun" pitchFamily="2" charset="0"/>
                <a:sym typeface="Wingdings 2" pitchFamily="18" charset="2"/>
              </a:rPr>
              <a:t>Voõ Thò Saùu</a:t>
            </a:r>
          </a:p>
        </p:txBody>
      </p:sp>
      <p:sp>
        <p:nvSpPr>
          <p:cNvPr id="25603" name="Rectangle 3"/>
          <p:cNvSpPr>
            <a:spLocks noGrp="1" noChangeArrowheads="1"/>
          </p:cNvSpPr>
          <p:nvPr>
            <p:ph type="body" idx="1"/>
          </p:nvPr>
        </p:nvSpPr>
        <p:spPr>
          <a:xfrm>
            <a:off x="152400" y="4953000"/>
            <a:ext cx="2819400" cy="609600"/>
          </a:xfrm>
        </p:spPr>
        <p:txBody>
          <a:bodyPr/>
          <a:lstStyle/>
          <a:p>
            <a:pPr>
              <a:buFont typeface="Wingdings" pitchFamily="2" charset="2"/>
              <a:buNone/>
            </a:pPr>
            <a:r>
              <a:rPr lang="en-US" sz="1800">
                <a:latin typeface="VNI-Times" pitchFamily="2" charset="0"/>
              </a:rPr>
              <a:t>  </a:t>
            </a:r>
            <a:r>
              <a:rPr lang="en-US" sz="1800">
                <a:solidFill>
                  <a:schemeClr val="folHlink"/>
                </a:solidFill>
                <a:latin typeface="VNI-Times" pitchFamily="2" charset="0"/>
              </a:rPr>
              <a:t>Töôïng ñaøi AH Voõ Thò Saùu</a:t>
            </a:r>
          </a:p>
        </p:txBody>
      </p:sp>
      <p:pic>
        <p:nvPicPr>
          <p:cNvPr id="25604" name="Picture 4" descr="Hinh VTSa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3124200"/>
            <a:ext cx="25146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25605" name="Picture 5" descr="Download%3Fmode%3Dphoto%26id%3D7680">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295400"/>
            <a:ext cx="2667000" cy="3505200"/>
          </a:xfrm>
          <a:prstGeom prst="rect">
            <a:avLst/>
          </a:prstGeom>
          <a:noFill/>
          <a:extLst>
            <a:ext uri="{909E8E84-426E-40DD-AFC4-6F175D3DCCD1}">
              <a14:hiddenFill xmlns:a14="http://schemas.microsoft.com/office/drawing/2010/main">
                <a:solidFill>
                  <a:srgbClr val="FFFFFF"/>
                </a:solidFill>
              </a14:hiddenFill>
            </a:ext>
          </a:extLst>
        </p:spPr>
      </p:pic>
      <p:pic>
        <p:nvPicPr>
          <p:cNvPr id="25606" name="Picture 6" descr="1006135347co3">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52800" y="1752600"/>
            <a:ext cx="2667000" cy="3352800"/>
          </a:xfrm>
          <a:prstGeom prst="rect">
            <a:avLst/>
          </a:prstGeom>
          <a:noFill/>
          <a:extLst>
            <a:ext uri="{909E8E84-426E-40DD-AFC4-6F175D3DCCD1}">
              <a14:hiddenFill xmlns:a14="http://schemas.microsoft.com/office/drawing/2010/main">
                <a:solidFill>
                  <a:srgbClr val="FFFFFF"/>
                </a:solidFill>
              </a14:hiddenFill>
            </a:ext>
          </a:extLst>
        </p:spPr>
      </p:pic>
      <p:sp>
        <p:nvSpPr>
          <p:cNvPr id="25607" name="Rectangle 7"/>
          <p:cNvSpPr>
            <a:spLocks noChangeArrowheads="1"/>
          </p:cNvSpPr>
          <p:nvPr/>
        </p:nvSpPr>
        <p:spPr bwMode="auto">
          <a:xfrm>
            <a:off x="6324600" y="6096000"/>
            <a:ext cx="2590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buClr>
                <a:schemeClr val="accent1"/>
              </a:buClr>
              <a:buFont typeface="Wingdings" pitchFamily="2" charset="2"/>
              <a:buNone/>
            </a:pPr>
            <a:r>
              <a:rPr lang="en-US" sz="2000">
                <a:latin typeface="VNI-Times" pitchFamily="2" charset="0"/>
              </a:rPr>
              <a:t>  </a:t>
            </a:r>
            <a:r>
              <a:rPr lang="en-US" sz="2000">
                <a:solidFill>
                  <a:schemeClr val="folHlink"/>
                </a:solidFill>
                <a:latin typeface="VNI-Times" pitchFamily="2" charset="0"/>
              </a:rPr>
              <a:t>Phaàn moä Voõ Thò Saùu</a:t>
            </a:r>
          </a:p>
        </p:txBody>
      </p:sp>
      <p:sp>
        <p:nvSpPr>
          <p:cNvPr id="25608" name="Rectangle 8"/>
          <p:cNvSpPr>
            <a:spLocks noChangeArrowheads="1"/>
          </p:cNvSpPr>
          <p:nvPr/>
        </p:nvSpPr>
        <p:spPr bwMode="auto">
          <a:xfrm>
            <a:off x="3733800" y="5181600"/>
            <a:ext cx="2362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buClr>
                <a:schemeClr val="accent1"/>
              </a:buClr>
              <a:buFont typeface="Wingdings" pitchFamily="2" charset="2"/>
              <a:buNone/>
            </a:pPr>
            <a:r>
              <a:rPr lang="en-US" sz="2000">
                <a:latin typeface="VNI-Times" pitchFamily="2" charset="0"/>
              </a:rPr>
              <a:t>  </a:t>
            </a:r>
            <a:r>
              <a:rPr lang="en-US" sz="2000">
                <a:solidFill>
                  <a:schemeClr val="folHlink"/>
                </a:solidFill>
                <a:latin typeface="VNI-Times" pitchFamily="2" charset="0"/>
              </a:rPr>
              <a:t>Nhaø töôûng nieäm </a:t>
            </a:r>
          </a:p>
          <a:p>
            <a:pPr marL="342900" indent="-342900" eaLnBrk="1" hangingPunct="1">
              <a:spcBef>
                <a:spcPct val="20000"/>
              </a:spcBef>
              <a:buClr>
                <a:schemeClr val="accent1"/>
              </a:buClr>
              <a:buFont typeface="Wingdings" pitchFamily="2" charset="2"/>
              <a:buNone/>
            </a:pPr>
            <a:r>
              <a:rPr lang="en-US" sz="2000">
                <a:solidFill>
                  <a:schemeClr val="folHlink"/>
                </a:solidFill>
                <a:latin typeface="VNI-Times" pitchFamily="2" charset="0"/>
              </a:rPr>
              <a:t>   AH Voõ Thò Saùu</a:t>
            </a:r>
          </a:p>
        </p:txBody>
      </p:sp>
      <p:pic>
        <p:nvPicPr>
          <p:cNvPr id="25609" name="Biet On Chi Vo Thi Sau - Thanh Thuy [NCT 3076298087].mp3">
            <a:hlinkClick r:id="" action="ppaction://media"/>
          </p:cNvPr>
          <p:cNvPicPr>
            <a:picLocks noRot="1" noChangeAspect="1" noChangeArrowheads="1"/>
          </p:cNvPicPr>
          <p:nvPr>
            <a:audioFile r:link="rId1"/>
          </p:nvPr>
        </p:nvPicPr>
        <p:blipFill>
          <a:blip r:embed="rId8">
            <a:extLst>
              <a:ext uri="{28A0092B-C50C-407E-A947-70E740481C1C}">
                <a14:useLocalDpi xmlns:a14="http://schemas.microsoft.com/office/drawing/2010/main" val="0"/>
              </a:ext>
            </a:extLst>
          </a:blip>
          <a:srcRect/>
          <a:stretch>
            <a:fillRect/>
          </a:stretch>
        </p:blipFill>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25605"/>
                                        </p:tgtEl>
                                        <p:attrNameLst>
                                          <p:attrName>style.visibility</p:attrName>
                                        </p:attrNameLst>
                                      </p:cBhvr>
                                      <p:to>
                                        <p:strVal val="visible"/>
                                      </p:to>
                                    </p:set>
                                    <p:anim calcmode="lin" valueType="num">
                                      <p:cBhvr>
                                        <p:cTn id="7" dur="500" fill="hold"/>
                                        <p:tgtEl>
                                          <p:spTgt spid="25605"/>
                                        </p:tgtEl>
                                        <p:attrNameLst>
                                          <p:attrName>ppt_w</p:attrName>
                                        </p:attrNameLst>
                                      </p:cBhvr>
                                      <p:tavLst>
                                        <p:tav tm="0">
                                          <p:val>
                                            <p:strVal val="#ppt_w*0.05"/>
                                          </p:val>
                                        </p:tav>
                                        <p:tav tm="100000">
                                          <p:val>
                                            <p:strVal val="#ppt_w"/>
                                          </p:val>
                                        </p:tav>
                                      </p:tavLst>
                                    </p:anim>
                                    <p:anim calcmode="lin" valueType="num">
                                      <p:cBhvr>
                                        <p:cTn id="8" dur="500" fill="hold"/>
                                        <p:tgtEl>
                                          <p:spTgt spid="25605"/>
                                        </p:tgtEl>
                                        <p:attrNameLst>
                                          <p:attrName>ppt_h</p:attrName>
                                        </p:attrNameLst>
                                      </p:cBhvr>
                                      <p:tavLst>
                                        <p:tav tm="0">
                                          <p:val>
                                            <p:strVal val="#ppt_h"/>
                                          </p:val>
                                        </p:tav>
                                        <p:tav tm="100000">
                                          <p:val>
                                            <p:strVal val="#ppt_h"/>
                                          </p:val>
                                        </p:tav>
                                      </p:tavLst>
                                    </p:anim>
                                    <p:anim calcmode="lin" valueType="num">
                                      <p:cBhvr>
                                        <p:cTn id="9" dur="500" fill="hold"/>
                                        <p:tgtEl>
                                          <p:spTgt spid="25605"/>
                                        </p:tgtEl>
                                        <p:attrNameLst>
                                          <p:attrName>ppt_x</p:attrName>
                                        </p:attrNameLst>
                                      </p:cBhvr>
                                      <p:tavLst>
                                        <p:tav tm="0">
                                          <p:val>
                                            <p:strVal val="#ppt_x-.2"/>
                                          </p:val>
                                        </p:tav>
                                        <p:tav tm="100000">
                                          <p:val>
                                            <p:strVal val="#ppt_x"/>
                                          </p:val>
                                        </p:tav>
                                      </p:tavLst>
                                    </p:anim>
                                    <p:anim calcmode="lin" valueType="num">
                                      <p:cBhvr>
                                        <p:cTn id="10" dur="500" fill="hold"/>
                                        <p:tgtEl>
                                          <p:spTgt spid="25605"/>
                                        </p:tgtEl>
                                        <p:attrNameLst>
                                          <p:attrName>ppt_y</p:attrName>
                                        </p:attrNameLst>
                                      </p:cBhvr>
                                      <p:tavLst>
                                        <p:tav tm="0">
                                          <p:val>
                                            <p:strVal val="#ppt_y"/>
                                          </p:val>
                                        </p:tav>
                                        <p:tav tm="100000">
                                          <p:val>
                                            <p:strVal val="#ppt_y"/>
                                          </p:val>
                                        </p:tav>
                                      </p:tavLst>
                                    </p:anim>
                                    <p:animEffect transition="in" filter="fade">
                                      <p:cBhvr>
                                        <p:cTn id="11" dur="500"/>
                                        <p:tgtEl>
                                          <p:spTgt spid="25605"/>
                                        </p:tgtEl>
                                      </p:cBhvr>
                                    </p:animEffect>
                                  </p:childTnLst>
                                </p:cTn>
                              </p:par>
                              <p:par>
                                <p:cTn id="12" presetID="54" presetClass="entr" presetSubtype="0" accel="100000" fill="hold" grpId="0" nodeType="withEffect">
                                  <p:stCondLst>
                                    <p:cond delay="0"/>
                                  </p:stCondLst>
                                  <p:childTnLst>
                                    <p:set>
                                      <p:cBhvr>
                                        <p:cTn id="13" dur="1" fill="hold">
                                          <p:stCondLst>
                                            <p:cond delay="0"/>
                                          </p:stCondLst>
                                        </p:cTn>
                                        <p:tgtEl>
                                          <p:spTgt spid="25603">
                                            <p:txEl>
                                              <p:pRg st="0" end="0"/>
                                            </p:txEl>
                                          </p:spTgt>
                                        </p:tgtEl>
                                        <p:attrNameLst>
                                          <p:attrName>style.visibility</p:attrName>
                                        </p:attrNameLst>
                                      </p:cBhvr>
                                      <p:to>
                                        <p:strVal val="visible"/>
                                      </p:to>
                                    </p:set>
                                    <p:anim calcmode="lin" valueType="num">
                                      <p:cBhvr>
                                        <p:cTn id="14" dur="500" fill="hold"/>
                                        <p:tgtEl>
                                          <p:spTgt spid="25603">
                                            <p:txEl>
                                              <p:pRg st="0" end="0"/>
                                            </p:txEl>
                                          </p:spTgt>
                                        </p:tgtEl>
                                        <p:attrNameLst>
                                          <p:attrName>ppt_w</p:attrName>
                                        </p:attrNameLst>
                                      </p:cBhvr>
                                      <p:tavLst>
                                        <p:tav tm="0">
                                          <p:val>
                                            <p:strVal val="#ppt_w*0.05"/>
                                          </p:val>
                                        </p:tav>
                                        <p:tav tm="100000">
                                          <p:val>
                                            <p:strVal val="#ppt_w"/>
                                          </p:val>
                                        </p:tav>
                                      </p:tavLst>
                                    </p:anim>
                                    <p:anim calcmode="lin" valueType="num">
                                      <p:cBhvr>
                                        <p:cTn id="15" dur="500" fill="hold"/>
                                        <p:tgtEl>
                                          <p:spTgt spid="25603">
                                            <p:txEl>
                                              <p:pRg st="0" end="0"/>
                                            </p:txEl>
                                          </p:spTgt>
                                        </p:tgtEl>
                                        <p:attrNameLst>
                                          <p:attrName>ppt_h</p:attrName>
                                        </p:attrNameLst>
                                      </p:cBhvr>
                                      <p:tavLst>
                                        <p:tav tm="0">
                                          <p:val>
                                            <p:strVal val="#ppt_h"/>
                                          </p:val>
                                        </p:tav>
                                        <p:tav tm="100000">
                                          <p:val>
                                            <p:strVal val="#ppt_h"/>
                                          </p:val>
                                        </p:tav>
                                      </p:tavLst>
                                    </p:anim>
                                    <p:anim calcmode="lin" valueType="num">
                                      <p:cBhvr>
                                        <p:cTn id="16" dur="500" fill="hold"/>
                                        <p:tgtEl>
                                          <p:spTgt spid="25603">
                                            <p:txEl>
                                              <p:pRg st="0" end="0"/>
                                            </p:txEl>
                                          </p:spTgt>
                                        </p:tgtEl>
                                        <p:attrNameLst>
                                          <p:attrName>ppt_x</p:attrName>
                                        </p:attrNameLst>
                                      </p:cBhvr>
                                      <p:tavLst>
                                        <p:tav tm="0">
                                          <p:val>
                                            <p:strVal val="#ppt_x-.2"/>
                                          </p:val>
                                        </p:tav>
                                        <p:tav tm="100000">
                                          <p:val>
                                            <p:strVal val="#ppt_x"/>
                                          </p:val>
                                        </p:tav>
                                      </p:tavLst>
                                    </p:anim>
                                    <p:anim calcmode="lin" valueType="num">
                                      <p:cBhvr>
                                        <p:cTn id="17" dur="500" fill="hold"/>
                                        <p:tgtEl>
                                          <p:spTgt spid="25603">
                                            <p:txEl>
                                              <p:pRg st="0" end="0"/>
                                            </p:txEl>
                                          </p:spTgt>
                                        </p:tgtEl>
                                        <p:attrNameLst>
                                          <p:attrName>ppt_y</p:attrName>
                                        </p:attrNameLst>
                                      </p:cBhvr>
                                      <p:tavLst>
                                        <p:tav tm="0">
                                          <p:val>
                                            <p:strVal val="#ppt_y"/>
                                          </p:val>
                                        </p:tav>
                                        <p:tav tm="100000">
                                          <p:val>
                                            <p:strVal val="#ppt_y"/>
                                          </p:val>
                                        </p:tav>
                                      </p:tavLst>
                                    </p:anim>
                                    <p:animEffect transition="in" filter="fade">
                                      <p:cBhvr>
                                        <p:cTn id="18" dur="500"/>
                                        <p:tgtEl>
                                          <p:spTgt spid="25603">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25606"/>
                                        </p:tgtEl>
                                        <p:attrNameLst>
                                          <p:attrName>style.visibility</p:attrName>
                                        </p:attrNameLst>
                                      </p:cBhvr>
                                      <p:to>
                                        <p:strVal val="visible"/>
                                      </p:to>
                                    </p:set>
                                    <p:anim calcmode="lin" valueType="num">
                                      <p:cBhvr>
                                        <p:cTn id="23" dur="500" fill="hold"/>
                                        <p:tgtEl>
                                          <p:spTgt spid="25606"/>
                                        </p:tgtEl>
                                        <p:attrNameLst>
                                          <p:attrName>ppt_w</p:attrName>
                                        </p:attrNameLst>
                                      </p:cBhvr>
                                      <p:tavLst>
                                        <p:tav tm="0">
                                          <p:val>
                                            <p:fltVal val="0"/>
                                          </p:val>
                                        </p:tav>
                                        <p:tav tm="100000">
                                          <p:val>
                                            <p:strVal val="#ppt_w"/>
                                          </p:val>
                                        </p:tav>
                                      </p:tavLst>
                                    </p:anim>
                                    <p:anim calcmode="lin" valueType="num">
                                      <p:cBhvr>
                                        <p:cTn id="24" dur="500" fill="hold"/>
                                        <p:tgtEl>
                                          <p:spTgt spid="25606"/>
                                        </p:tgtEl>
                                        <p:attrNameLst>
                                          <p:attrName>ppt_h</p:attrName>
                                        </p:attrNameLst>
                                      </p:cBhvr>
                                      <p:tavLst>
                                        <p:tav tm="0">
                                          <p:val>
                                            <p:fltVal val="0"/>
                                          </p:val>
                                        </p:tav>
                                        <p:tav tm="100000">
                                          <p:val>
                                            <p:strVal val="#ppt_h"/>
                                          </p:val>
                                        </p:tav>
                                      </p:tavLst>
                                    </p:anim>
                                    <p:anim calcmode="lin" valueType="num">
                                      <p:cBhvr>
                                        <p:cTn id="25" dur="500" fill="hold"/>
                                        <p:tgtEl>
                                          <p:spTgt spid="25606"/>
                                        </p:tgtEl>
                                        <p:attrNameLst>
                                          <p:attrName>style.rotation</p:attrName>
                                        </p:attrNameLst>
                                      </p:cBhvr>
                                      <p:tavLst>
                                        <p:tav tm="0">
                                          <p:val>
                                            <p:fltVal val="360"/>
                                          </p:val>
                                        </p:tav>
                                        <p:tav tm="100000">
                                          <p:val>
                                            <p:fltVal val="0"/>
                                          </p:val>
                                        </p:tav>
                                      </p:tavLst>
                                    </p:anim>
                                    <p:animEffect transition="in" filter="fade">
                                      <p:cBhvr>
                                        <p:cTn id="26" dur="500"/>
                                        <p:tgtEl>
                                          <p:spTgt spid="25606"/>
                                        </p:tgtEl>
                                      </p:cBhvr>
                                    </p:animEffect>
                                  </p:childTnLst>
                                </p:cTn>
                              </p:par>
                              <p:par>
                                <p:cTn id="27" presetID="49" presetClass="entr" presetSubtype="0" decel="100000" fill="hold" grpId="0" nodeType="withEffect">
                                  <p:stCondLst>
                                    <p:cond delay="0"/>
                                  </p:stCondLst>
                                  <p:childTnLst>
                                    <p:set>
                                      <p:cBhvr>
                                        <p:cTn id="28" dur="1" fill="hold">
                                          <p:stCondLst>
                                            <p:cond delay="0"/>
                                          </p:stCondLst>
                                        </p:cTn>
                                        <p:tgtEl>
                                          <p:spTgt spid="25608"/>
                                        </p:tgtEl>
                                        <p:attrNameLst>
                                          <p:attrName>style.visibility</p:attrName>
                                        </p:attrNameLst>
                                      </p:cBhvr>
                                      <p:to>
                                        <p:strVal val="visible"/>
                                      </p:to>
                                    </p:set>
                                    <p:anim calcmode="lin" valueType="num">
                                      <p:cBhvr>
                                        <p:cTn id="29" dur="500" fill="hold"/>
                                        <p:tgtEl>
                                          <p:spTgt spid="25608"/>
                                        </p:tgtEl>
                                        <p:attrNameLst>
                                          <p:attrName>ppt_w</p:attrName>
                                        </p:attrNameLst>
                                      </p:cBhvr>
                                      <p:tavLst>
                                        <p:tav tm="0">
                                          <p:val>
                                            <p:fltVal val="0"/>
                                          </p:val>
                                        </p:tav>
                                        <p:tav tm="100000">
                                          <p:val>
                                            <p:strVal val="#ppt_w"/>
                                          </p:val>
                                        </p:tav>
                                      </p:tavLst>
                                    </p:anim>
                                    <p:anim calcmode="lin" valueType="num">
                                      <p:cBhvr>
                                        <p:cTn id="30" dur="500" fill="hold"/>
                                        <p:tgtEl>
                                          <p:spTgt spid="25608"/>
                                        </p:tgtEl>
                                        <p:attrNameLst>
                                          <p:attrName>ppt_h</p:attrName>
                                        </p:attrNameLst>
                                      </p:cBhvr>
                                      <p:tavLst>
                                        <p:tav tm="0">
                                          <p:val>
                                            <p:fltVal val="0"/>
                                          </p:val>
                                        </p:tav>
                                        <p:tav tm="100000">
                                          <p:val>
                                            <p:strVal val="#ppt_h"/>
                                          </p:val>
                                        </p:tav>
                                      </p:tavLst>
                                    </p:anim>
                                    <p:anim calcmode="lin" valueType="num">
                                      <p:cBhvr>
                                        <p:cTn id="31" dur="500" fill="hold"/>
                                        <p:tgtEl>
                                          <p:spTgt spid="25608"/>
                                        </p:tgtEl>
                                        <p:attrNameLst>
                                          <p:attrName>style.rotation</p:attrName>
                                        </p:attrNameLst>
                                      </p:cBhvr>
                                      <p:tavLst>
                                        <p:tav tm="0">
                                          <p:val>
                                            <p:fltVal val="360"/>
                                          </p:val>
                                        </p:tav>
                                        <p:tav tm="100000">
                                          <p:val>
                                            <p:fltVal val="0"/>
                                          </p:val>
                                        </p:tav>
                                      </p:tavLst>
                                    </p:anim>
                                    <p:animEffect transition="in" filter="fade">
                                      <p:cBhvr>
                                        <p:cTn id="32" dur="500"/>
                                        <p:tgtEl>
                                          <p:spTgt spid="2560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3" presetClass="entr" presetSubtype="0" fill="hold" nodeType="clickEffect">
                                  <p:stCondLst>
                                    <p:cond delay="0"/>
                                  </p:stCondLst>
                                  <p:childTnLst>
                                    <p:set>
                                      <p:cBhvr>
                                        <p:cTn id="36" dur="1" fill="hold">
                                          <p:stCondLst>
                                            <p:cond delay="0"/>
                                          </p:stCondLst>
                                        </p:cTn>
                                        <p:tgtEl>
                                          <p:spTgt spid="25604"/>
                                        </p:tgtEl>
                                        <p:attrNameLst>
                                          <p:attrName>style.visibility</p:attrName>
                                        </p:attrNameLst>
                                      </p:cBhvr>
                                      <p:to>
                                        <p:strVal val="visible"/>
                                      </p:to>
                                    </p:set>
                                    <p:anim calcmode="lin" valueType="num">
                                      <p:cBhvr>
                                        <p:cTn id="37" dur="500" fill="hold"/>
                                        <p:tgtEl>
                                          <p:spTgt spid="25604"/>
                                        </p:tgtEl>
                                        <p:attrNameLst>
                                          <p:attrName>ppt_w</p:attrName>
                                        </p:attrNameLst>
                                      </p:cBhvr>
                                      <p:tavLst>
                                        <p:tav tm="0">
                                          <p:val>
                                            <p:fltVal val="0"/>
                                          </p:val>
                                        </p:tav>
                                        <p:tav tm="100000">
                                          <p:val>
                                            <p:strVal val="#ppt_w"/>
                                          </p:val>
                                        </p:tav>
                                      </p:tavLst>
                                    </p:anim>
                                    <p:anim calcmode="lin" valueType="num">
                                      <p:cBhvr>
                                        <p:cTn id="38" dur="500" fill="hold"/>
                                        <p:tgtEl>
                                          <p:spTgt spid="25604"/>
                                        </p:tgtEl>
                                        <p:attrNameLst>
                                          <p:attrName>ppt_h</p:attrName>
                                        </p:attrNameLst>
                                      </p:cBhvr>
                                      <p:tavLst>
                                        <p:tav tm="0">
                                          <p:val>
                                            <p:fltVal val="0"/>
                                          </p:val>
                                        </p:tav>
                                        <p:tav tm="100000">
                                          <p:val>
                                            <p:strVal val="#ppt_h"/>
                                          </p:val>
                                        </p:tav>
                                      </p:tavLst>
                                    </p:anim>
                                    <p:animEffect transition="in" filter="fade">
                                      <p:cBhvr>
                                        <p:cTn id="39" dur="500"/>
                                        <p:tgtEl>
                                          <p:spTgt spid="25604"/>
                                        </p:tgtEl>
                                      </p:cBhvr>
                                    </p:animEffect>
                                  </p:childTnLst>
                                </p:cTn>
                              </p:par>
                              <p:par>
                                <p:cTn id="40" presetID="53" presetClass="entr" presetSubtype="0" fill="hold" grpId="0" nodeType="withEffect">
                                  <p:stCondLst>
                                    <p:cond delay="0"/>
                                  </p:stCondLst>
                                  <p:childTnLst>
                                    <p:set>
                                      <p:cBhvr>
                                        <p:cTn id="41" dur="1" fill="hold">
                                          <p:stCondLst>
                                            <p:cond delay="0"/>
                                          </p:stCondLst>
                                        </p:cTn>
                                        <p:tgtEl>
                                          <p:spTgt spid="25607"/>
                                        </p:tgtEl>
                                        <p:attrNameLst>
                                          <p:attrName>style.visibility</p:attrName>
                                        </p:attrNameLst>
                                      </p:cBhvr>
                                      <p:to>
                                        <p:strVal val="visible"/>
                                      </p:to>
                                    </p:set>
                                    <p:anim calcmode="lin" valueType="num">
                                      <p:cBhvr>
                                        <p:cTn id="42" dur="500" fill="hold"/>
                                        <p:tgtEl>
                                          <p:spTgt spid="25607"/>
                                        </p:tgtEl>
                                        <p:attrNameLst>
                                          <p:attrName>ppt_w</p:attrName>
                                        </p:attrNameLst>
                                      </p:cBhvr>
                                      <p:tavLst>
                                        <p:tav tm="0">
                                          <p:val>
                                            <p:fltVal val="0"/>
                                          </p:val>
                                        </p:tav>
                                        <p:tav tm="100000">
                                          <p:val>
                                            <p:strVal val="#ppt_w"/>
                                          </p:val>
                                        </p:tav>
                                      </p:tavLst>
                                    </p:anim>
                                    <p:anim calcmode="lin" valueType="num">
                                      <p:cBhvr>
                                        <p:cTn id="43" dur="500" fill="hold"/>
                                        <p:tgtEl>
                                          <p:spTgt spid="25607"/>
                                        </p:tgtEl>
                                        <p:attrNameLst>
                                          <p:attrName>ppt_h</p:attrName>
                                        </p:attrNameLst>
                                      </p:cBhvr>
                                      <p:tavLst>
                                        <p:tav tm="0">
                                          <p:val>
                                            <p:fltVal val="0"/>
                                          </p:val>
                                        </p:tav>
                                        <p:tav tm="100000">
                                          <p:val>
                                            <p:strVal val="#ppt_h"/>
                                          </p:val>
                                        </p:tav>
                                      </p:tavLst>
                                    </p:anim>
                                    <p:animEffect transition="in" filter="fade">
                                      <p:cBhvr>
                                        <p:cTn id="44" dur="500"/>
                                        <p:tgtEl>
                                          <p:spTgt spid="25607"/>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mediacall" presetSubtype="0" fill="hold" nodeType="clickEffect">
                                  <p:stCondLst>
                                    <p:cond delay="0"/>
                                  </p:stCondLst>
                                  <p:childTnLst>
                                    <p:cmd type="call" cmd="playFrom(86)">
                                      <p:cBhvr>
                                        <p:cTn id="48" dur="189408" fill="hold"/>
                                        <p:tgtEl>
                                          <p:spTgt spid="2560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49" fill="hold" display="0">
                  <p:stCondLst>
                    <p:cond delay="indefinite"/>
                  </p:stCondLst>
                  <p:endCondLst>
                    <p:cond evt="onNext" delay="0">
                      <p:tgtEl>
                        <p:sldTgt/>
                      </p:tgtEl>
                    </p:cond>
                    <p:cond evt="onPrev" delay="0">
                      <p:tgtEl>
                        <p:sldTgt/>
                      </p:tgtEl>
                    </p:cond>
                    <p:cond evt="onStopAudio" delay="0">
                      <p:tgtEl>
                        <p:sldTgt/>
                      </p:tgtEl>
                    </p:cond>
                  </p:endCondLst>
                </p:cTn>
                <p:tgtEl>
                  <p:spTgt spid="25609"/>
                </p:tgtEl>
              </p:cMediaNode>
            </p:audio>
          </p:childTnLst>
        </p:cTn>
      </p:par>
    </p:tnLst>
    <p:bldLst>
      <p:bldP spid="25603" grpId="0" build="p"/>
      <p:bldP spid="25607" grpId="0"/>
      <p:bldP spid="2560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sz="4200">
                <a:solidFill>
                  <a:srgbClr val="0000FF"/>
                </a:solidFill>
                <a:latin typeface="VNI-Times" pitchFamily="2" charset="0"/>
                <a:sym typeface="Wingdings 2" pitchFamily="18" charset="2"/>
              </a:rPr>
              <a:t>Anh huøng </a:t>
            </a:r>
            <a:r>
              <a:rPr lang="en-US" sz="4600" b="1">
                <a:solidFill>
                  <a:srgbClr val="FF3300"/>
                </a:solidFill>
                <a:latin typeface="VNI-Kun" pitchFamily="2" charset="0"/>
                <a:sym typeface="Wingdings 2" pitchFamily="18" charset="2"/>
              </a:rPr>
              <a:t>Traàn Quoác Toaûn</a:t>
            </a:r>
          </a:p>
        </p:txBody>
      </p:sp>
      <p:pic>
        <p:nvPicPr>
          <p:cNvPr id="27651" name="Picture 3" descr="IMG_0366"/>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286000" y="1524000"/>
            <a:ext cx="3962400" cy="4724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7651"/>
                                        </p:tgtEl>
                                        <p:attrNameLst>
                                          <p:attrName>style.visibility</p:attrName>
                                        </p:attrNameLst>
                                      </p:cBhvr>
                                      <p:to>
                                        <p:strVal val="visible"/>
                                      </p:to>
                                    </p:set>
                                    <p:animEffect transition="in" filter="box(in)">
                                      <p:cBhvr>
                                        <p:cTn id="7" dur="500"/>
                                        <p:tgtEl>
                                          <p:spTgt spid="276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z="4200">
                <a:solidFill>
                  <a:srgbClr val="0000FF"/>
                </a:solidFill>
                <a:latin typeface="VNI-Times" pitchFamily="2" charset="0"/>
                <a:sym typeface="Wingdings 2" pitchFamily="18" charset="2"/>
              </a:rPr>
              <a:t>Anh huøng </a:t>
            </a:r>
            <a:r>
              <a:rPr lang="en-US" sz="4600" b="1">
                <a:solidFill>
                  <a:srgbClr val="FF3300"/>
                </a:solidFill>
                <a:latin typeface="VNI-Kun" pitchFamily="2" charset="0"/>
                <a:sym typeface="Wingdings 2" pitchFamily="18" charset="2"/>
              </a:rPr>
              <a:t>Traàn Quoác Toaûn</a:t>
            </a:r>
          </a:p>
        </p:txBody>
      </p:sp>
      <p:sp>
        <p:nvSpPr>
          <p:cNvPr id="26627" name="Rectangle 3"/>
          <p:cNvSpPr>
            <a:spLocks noGrp="1" noChangeArrowheads="1"/>
          </p:cNvSpPr>
          <p:nvPr>
            <p:ph type="body" idx="1"/>
          </p:nvPr>
        </p:nvSpPr>
        <p:spPr>
          <a:xfrm>
            <a:off x="457200" y="1600200"/>
            <a:ext cx="4191000" cy="4530725"/>
          </a:xfrm>
        </p:spPr>
        <p:txBody>
          <a:bodyPr/>
          <a:lstStyle/>
          <a:p>
            <a:pPr>
              <a:lnSpc>
                <a:spcPct val="90000"/>
              </a:lnSpc>
              <a:buFontTx/>
              <a:buNone/>
            </a:pPr>
            <a:r>
              <a:rPr lang="en-US" sz="2400">
                <a:solidFill>
                  <a:schemeClr val="folHlink"/>
                </a:solidFill>
                <a:latin typeface="VNI-Times" pitchFamily="2" charset="0"/>
              </a:rPr>
              <a:t>* Traàn Quoác Toaûn thuoäc doøng doõi Hoaøi Ñöùc Vöông.</a:t>
            </a:r>
          </a:p>
          <a:p>
            <a:pPr>
              <a:lnSpc>
                <a:spcPct val="90000"/>
              </a:lnSpc>
              <a:buFontTx/>
              <a:buNone/>
            </a:pPr>
            <a:r>
              <a:rPr lang="en-US" sz="2400">
                <a:solidFill>
                  <a:schemeClr val="folHlink"/>
                </a:solidFill>
                <a:latin typeface="VNI-Times" pitchFamily="2" charset="0"/>
              </a:rPr>
              <a:t>* Naêm 1282, Vua Traàn Nhaân Toâng toå chöùc Hoäi nghò môøi caùc boâ laõo veà baøn keá ñaùnh giaëc Nguyeân. Luùc aáy, Quoác Toaûn môùi 15 tuoåi, vua khoâng cho hoïp vì coøn nhoû vaø thöôûng cho moät quaû cam. </a:t>
            </a:r>
            <a:r>
              <a:rPr lang="en-US" sz="2400">
                <a:solidFill>
                  <a:srgbClr val="FF3300"/>
                </a:solidFill>
                <a:latin typeface="VNI-Times" pitchFamily="2" charset="0"/>
              </a:rPr>
              <a:t>Traàn quoác Toaûn phaãn khích boùp naùt quaû cam luùc naøo khoâng hay.</a:t>
            </a:r>
          </a:p>
        </p:txBody>
      </p:sp>
      <p:pic>
        <p:nvPicPr>
          <p:cNvPr id="26628" name="Picture 4" descr="IMG_03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676400"/>
            <a:ext cx="3429000" cy="4343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withEffect">
                                  <p:stCondLst>
                                    <p:cond delay="0"/>
                                  </p:stCondLst>
                                  <p:childTnLst>
                                    <p:set>
                                      <p:cBhvr>
                                        <p:cTn id="6" dur="1" fill="hold">
                                          <p:stCondLst>
                                            <p:cond delay="0"/>
                                          </p:stCondLst>
                                        </p:cTn>
                                        <p:tgtEl>
                                          <p:spTgt spid="26628"/>
                                        </p:tgtEl>
                                        <p:attrNameLst>
                                          <p:attrName>style.visibility</p:attrName>
                                        </p:attrNameLst>
                                      </p:cBhvr>
                                      <p:to>
                                        <p:strVal val="visible"/>
                                      </p:to>
                                    </p:set>
                                    <p:animEffect transition="in" filter="wheel(4)">
                                      <p:cBhvr>
                                        <p:cTn id="7" dur="2000"/>
                                        <p:tgtEl>
                                          <p:spTgt spid="266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26627">
                                            <p:txEl>
                                              <p:pRg st="0" end="0"/>
                                            </p:txEl>
                                          </p:spTgt>
                                        </p:tgtEl>
                                        <p:attrNameLst>
                                          <p:attrName>style.visibility</p:attrName>
                                        </p:attrNameLst>
                                      </p:cBhvr>
                                      <p:to>
                                        <p:strVal val="visible"/>
                                      </p:to>
                                    </p:set>
                                    <p:animEffect transition="in" filter="diamond(in)">
                                      <p:cBhvr>
                                        <p:cTn id="12" dur="2000"/>
                                        <p:tgtEl>
                                          <p:spTgt spid="26627">
                                            <p:txEl>
                                              <p:pRg st="0" end="0"/>
                                            </p:txEl>
                                          </p:spTgt>
                                        </p:tgtEl>
                                      </p:cBhvr>
                                    </p:animEffect>
                                  </p:childTnLst>
                                </p:cTn>
                              </p:par>
                              <p:par>
                                <p:cTn id="13" presetID="8" presetClass="entr" presetSubtype="16" fill="hold" nodeType="withEffect">
                                  <p:stCondLst>
                                    <p:cond delay="0"/>
                                  </p:stCondLst>
                                  <p:childTnLst>
                                    <p:set>
                                      <p:cBhvr>
                                        <p:cTn id="14" dur="1" fill="hold">
                                          <p:stCondLst>
                                            <p:cond delay="0"/>
                                          </p:stCondLst>
                                        </p:cTn>
                                        <p:tgtEl>
                                          <p:spTgt spid="26627">
                                            <p:txEl>
                                              <p:pRg st="1" end="1"/>
                                            </p:txEl>
                                          </p:spTgt>
                                        </p:tgtEl>
                                        <p:attrNameLst>
                                          <p:attrName>style.visibility</p:attrName>
                                        </p:attrNameLst>
                                      </p:cBhvr>
                                      <p:to>
                                        <p:strVal val="visible"/>
                                      </p:to>
                                    </p:set>
                                    <p:animEffect transition="in" filter="diamond(in)">
                                      <p:cBhvr>
                                        <p:cTn id="15" dur="2000"/>
                                        <p:tgtEl>
                                          <p:spTgt spid="266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z="4200">
                <a:solidFill>
                  <a:srgbClr val="0000FF"/>
                </a:solidFill>
                <a:latin typeface="VNI-Times" pitchFamily="2" charset="0"/>
                <a:sym typeface="Wingdings 2" pitchFamily="18" charset="2"/>
              </a:rPr>
              <a:t>Anh huøng </a:t>
            </a:r>
            <a:r>
              <a:rPr lang="en-US" sz="4600" b="1">
                <a:solidFill>
                  <a:srgbClr val="FF3300"/>
                </a:solidFill>
                <a:latin typeface="VNI-Kun" pitchFamily="2" charset="0"/>
                <a:sym typeface="Wingdings 2" pitchFamily="18" charset="2"/>
              </a:rPr>
              <a:t>Traàn Quoác Toaûn</a:t>
            </a:r>
          </a:p>
        </p:txBody>
      </p:sp>
      <p:sp>
        <p:nvSpPr>
          <p:cNvPr id="28675" name="Rectangle 3"/>
          <p:cNvSpPr>
            <a:spLocks noGrp="1" noChangeArrowheads="1"/>
          </p:cNvSpPr>
          <p:nvPr>
            <p:ph type="body" idx="1"/>
          </p:nvPr>
        </p:nvSpPr>
        <p:spPr>
          <a:xfrm>
            <a:off x="4648200" y="6096000"/>
            <a:ext cx="4038600" cy="457200"/>
          </a:xfrm>
        </p:spPr>
        <p:txBody>
          <a:bodyPr/>
          <a:lstStyle/>
          <a:p>
            <a:pPr>
              <a:lnSpc>
                <a:spcPct val="90000"/>
              </a:lnSpc>
              <a:buFont typeface="Wingdings" pitchFamily="2" charset="2"/>
              <a:buNone/>
            </a:pPr>
            <a:r>
              <a:rPr lang="en-US" sz="2400" b="1">
                <a:solidFill>
                  <a:srgbClr val="D04BFF"/>
                </a:solidFill>
                <a:latin typeface="VNI-Times" pitchFamily="2" charset="0"/>
              </a:rPr>
              <a:t>Töôïng ñaøi Traàn Quoác Toaûn</a:t>
            </a:r>
            <a:r>
              <a:rPr lang="en-US" sz="2400" b="1">
                <a:latin typeface="VNI-Times" pitchFamily="2" charset="0"/>
              </a:rPr>
              <a:t> </a:t>
            </a:r>
          </a:p>
        </p:txBody>
      </p:sp>
      <p:pic>
        <p:nvPicPr>
          <p:cNvPr id="28676" name="Picture 4" descr="Copy of Tuong TQTo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371600"/>
            <a:ext cx="3759200" cy="4622800"/>
          </a:xfrm>
          <a:prstGeom prst="rect">
            <a:avLst/>
          </a:prstGeom>
          <a:noFill/>
          <a:extLst>
            <a:ext uri="{909E8E84-426E-40DD-AFC4-6F175D3DCCD1}">
              <a14:hiddenFill xmlns:a14="http://schemas.microsoft.com/office/drawing/2010/main">
                <a:solidFill>
                  <a:srgbClr val="FFFFFF"/>
                </a:solidFill>
              </a14:hiddenFill>
            </a:ext>
          </a:extLst>
        </p:spPr>
      </p:pic>
      <p:pic>
        <p:nvPicPr>
          <p:cNvPr id="28677" name="Picture 5" descr="Tran Quoc to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676400"/>
            <a:ext cx="3352800" cy="3962400"/>
          </a:xfrm>
          <a:prstGeom prst="rect">
            <a:avLst/>
          </a:prstGeom>
          <a:noFill/>
          <a:extLst>
            <a:ext uri="{909E8E84-426E-40DD-AFC4-6F175D3DCCD1}">
              <a14:hiddenFill xmlns:a14="http://schemas.microsoft.com/office/drawing/2010/main">
                <a:solidFill>
                  <a:srgbClr val="FFFFFF"/>
                </a:solidFill>
              </a14:hiddenFill>
            </a:ext>
          </a:extLst>
        </p:spPr>
      </p:pic>
      <p:sp>
        <p:nvSpPr>
          <p:cNvPr id="28678" name="Rectangle 6"/>
          <p:cNvSpPr>
            <a:spLocks noChangeArrowheads="1"/>
          </p:cNvSpPr>
          <p:nvPr/>
        </p:nvSpPr>
        <p:spPr bwMode="auto">
          <a:xfrm>
            <a:off x="0" y="5791200"/>
            <a:ext cx="4495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lnSpc>
                <a:spcPct val="80000"/>
              </a:lnSpc>
              <a:spcBef>
                <a:spcPct val="20000"/>
              </a:spcBef>
              <a:buClr>
                <a:schemeClr val="accent1"/>
              </a:buClr>
              <a:buFont typeface="Wingdings" pitchFamily="2" charset="2"/>
              <a:buNone/>
            </a:pPr>
            <a:r>
              <a:rPr lang="en-US" sz="2400" b="1">
                <a:solidFill>
                  <a:srgbClr val="D04BFF"/>
                </a:solidFill>
                <a:latin typeface="VNI-Times" pitchFamily="2" charset="0"/>
              </a:rPr>
              <a:t>       Traàn Quoác Toaûn ra traän</a:t>
            </a:r>
          </a:p>
        </p:txBody>
      </p:sp>
      <p:pic>
        <p:nvPicPr>
          <p:cNvPr id="28679" name="Tran Quoc Toan Ngo Nguyen Tran  Tam Tho - Dinh Nguyen [NCT 75633969212785156250].mp3">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0" y="6096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28677"/>
                                        </p:tgtEl>
                                        <p:attrNameLst>
                                          <p:attrName>style.visibility</p:attrName>
                                        </p:attrNameLst>
                                      </p:cBhvr>
                                      <p:to>
                                        <p:strVal val="visible"/>
                                      </p:to>
                                    </p:set>
                                    <p:anim to="" calcmode="lin" valueType="num">
                                      <p:cBhvr>
                                        <p:cTn id="7" dur="1" fill="hold"/>
                                        <p:tgtEl>
                                          <p:spTgt spid="28677"/>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28678"/>
                                        </p:tgtEl>
                                        <p:attrNameLst>
                                          <p:attrName>style.visibility</p:attrName>
                                        </p:attrNameLst>
                                      </p:cBhvr>
                                      <p:to>
                                        <p:strVal val="visible"/>
                                      </p:to>
                                    </p:set>
                                    <p:anim to="" calcmode="lin" valueType="num">
                                      <p:cBhvr>
                                        <p:cTn id="10" dur="1" fill="hold"/>
                                        <p:tgtEl>
                                          <p:spTgt spid="28678"/>
                                        </p:tgtEl>
                                        <p:attrNameLst>
                                          <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0" presetClass="entr" presetSubtype="0" fill="hold" nodeType="clickEffect">
                                  <p:stCondLst>
                                    <p:cond delay="0"/>
                                  </p:stCondLst>
                                  <p:childTnLst>
                                    <p:set>
                                      <p:cBhvr>
                                        <p:cTn id="14" dur="1" fill="hold">
                                          <p:stCondLst>
                                            <p:cond delay="0"/>
                                          </p:stCondLst>
                                        </p:cTn>
                                        <p:tgtEl>
                                          <p:spTgt spid="28676"/>
                                        </p:tgtEl>
                                        <p:attrNameLst>
                                          <p:attrName>style.visibility</p:attrName>
                                        </p:attrNameLst>
                                      </p:cBhvr>
                                      <p:to>
                                        <p:strVal val="visible"/>
                                      </p:to>
                                    </p:set>
                                    <p:animEffect transition="in" filter="wedge">
                                      <p:cBhvr>
                                        <p:cTn id="15" dur="2000"/>
                                        <p:tgtEl>
                                          <p:spTgt spid="28676"/>
                                        </p:tgtEl>
                                      </p:cBhvr>
                                    </p:animEffect>
                                  </p:childTnLst>
                                </p:cTn>
                              </p:par>
                              <p:par>
                                <p:cTn id="16" presetID="20" presetClass="entr" presetSubtype="0" fill="hold" grpId="0" nodeType="withEffect">
                                  <p:stCondLst>
                                    <p:cond delay="0"/>
                                  </p:stCondLst>
                                  <p:childTnLst>
                                    <p:set>
                                      <p:cBhvr>
                                        <p:cTn id="17" dur="1" fill="hold">
                                          <p:stCondLst>
                                            <p:cond delay="0"/>
                                          </p:stCondLst>
                                        </p:cTn>
                                        <p:tgtEl>
                                          <p:spTgt spid="28675">
                                            <p:txEl>
                                              <p:pRg st="0" end="0"/>
                                            </p:txEl>
                                          </p:spTgt>
                                        </p:tgtEl>
                                        <p:attrNameLst>
                                          <p:attrName>style.visibility</p:attrName>
                                        </p:attrNameLst>
                                      </p:cBhvr>
                                      <p:to>
                                        <p:strVal val="visible"/>
                                      </p:to>
                                    </p:set>
                                    <p:animEffect transition="in" filter="wedge">
                                      <p:cBhvr>
                                        <p:cTn id="18" dur="2000"/>
                                        <p:tgtEl>
                                          <p:spTgt spid="28675">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mediacall" presetSubtype="0" fill="hold" nodeType="clickEffect">
                                  <p:stCondLst>
                                    <p:cond delay="0"/>
                                  </p:stCondLst>
                                  <p:childTnLst>
                                    <p:cmd type="call" cmd="playFrom(17)">
                                      <p:cBhvr>
                                        <p:cTn id="22" dur="288789" fill="hold"/>
                                        <p:tgtEl>
                                          <p:spTgt spid="2867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23" fill="hold" display="0">
                  <p:stCondLst>
                    <p:cond delay="indefinite"/>
                  </p:stCondLst>
                  <p:endCondLst>
                    <p:cond evt="onNext" delay="0">
                      <p:tgtEl>
                        <p:sldTgt/>
                      </p:tgtEl>
                    </p:cond>
                    <p:cond evt="onPrev" delay="0">
                      <p:tgtEl>
                        <p:sldTgt/>
                      </p:tgtEl>
                    </p:cond>
                    <p:cond evt="onStopAudio" delay="0">
                      <p:tgtEl>
                        <p:sldTgt/>
                      </p:tgtEl>
                    </p:cond>
                  </p:endCondLst>
                </p:cTn>
                <p:tgtEl>
                  <p:spTgt spid="28679"/>
                </p:tgtEl>
              </p:cMediaNode>
            </p:audio>
          </p:childTnLst>
        </p:cTn>
      </p:par>
    </p:tnLst>
    <p:bldLst>
      <p:bldP spid="28675" grpId="0" build="p"/>
      <p:bldP spid="2867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4" descr="4308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447800"/>
            <a:ext cx="12192000" cy="9753600"/>
          </a:xfrm>
          <a:prstGeom prst="rect">
            <a:avLst/>
          </a:prstGeom>
          <a:noFill/>
          <a:extLst>
            <a:ext uri="{909E8E84-426E-40DD-AFC4-6F175D3DCCD1}">
              <a14:hiddenFill xmlns:a14="http://schemas.microsoft.com/office/drawing/2010/main">
                <a:solidFill>
                  <a:srgbClr val="FFFFFF"/>
                </a:solidFill>
              </a14:hiddenFill>
            </a:ext>
          </a:extLst>
        </p:spPr>
      </p:pic>
      <p:sp>
        <p:nvSpPr>
          <p:cNvPr id="32770" name="Rectangle 2"/>
          <p:cNvSpPr>
            <a:spLocks noGrp="1" noChangeArrowheads="1"/>
          </p:cNvSpPr>
          <p:nvPr>
            <p:ph type="title"/>
          </p:nvPr>
        </p:nvSpPr>
        <p:spPr>
          <a:xfrm>
            <a:off x="457200" y="274638"/>
            <a:ext cx="8229600" cy="2392362"/>
          </a:xfrm>
        </p:spPr>
        <p:txBody>
          <a:bodyPr/>
          <a:lstStyle/>
          <a:p>
            <a:r>
              <a:rPr lang="en-US" b="1">
                <a:solidFill>
                  <a:srgbClr val="0000FF"/>
                </a:solidFill>
                <a:latin typeface="VNI-Times" pitchFamily="2" charset="0"/>
                <a:sym typeface="Wingdings" pitchFamily="2" charset="2"/>
              </a:rPr>
              <a:t> Keå teân caùc </a:t>
            </a:r>
            <a:r>
              <a:rPr lang="en-US" b="1">
                <a:solidFill>
                  <a:srgbClr val="FF00FF"/>
                </a:solidFill>
                <a:latin typeface="VNI-Times" pitchFamily="2" charset="0"/>
                <a:sym typeface="Wingdings" pitchFamily="2" charset="2"/>
              </a:rPr>
              <a:t>tröôøng hoïc</a:t>
            </a:r>
            <a:r>
              <a:rPr lang="en-US" b="1">
                <a:solidFill>
                  <a:srgbClr val="0000FF"/>
                </a:solidFill>
                <a:latin typeface="VNI-Times" pitchFamily="2" charset="0"/>
                <a:sym typeface="Wingdings" pitchFamily="2" charset="2"/>
              </a:rPr>
              <a:t>, </a:t>
            </a:r>
            <a:r>
              <a:rPr lang="en-US" b="1">
                <a:solidFill>
                  <a:srgbClr val="FF00FF"/>
                </a:solidFill>
                <a:latin typeface="VNI-Times" pitchFamily="2" charset="0"/>
                <a:sym typeface="Wingdings" pitchFamily="2" charset="2"/>
              </a:rPr>
              <a:t>ñöôøng phoá,</a:t>
            </a:r>
            <a:r>
              <a:rPr lang="en-US" b="1">
                <a:solidFill>
                  <a:srgbClr val="0000FF"/>
                </a:solidFill>
                <a:latin typeface="VNI-Times" pitchFamily="2" charset="0"/>
                <a:sym typeface="Wingdings" pitchFamily="2" charset="2"/>
              </a:rPr>
              <a:t> </a:t>
            </a:r>
            <a:r>
              <a:rPr lang="en-US" b="1">
                <a:solidFill>
                  <a:srgbClr val="FF00FF"/>
                </a:solidFill>
                <a:latin typeface="VNI-Times" pitchFamily="2" charset="0"/>
                <a:sym typeface="Wingdings" pitchFamily="2" charset="2"/>
              </a:rPr>
              <a:t>coâng vieân</a:t>
            </a:r>
            <a:r>
              <a:rPr lang="en-US" b="1">
                <a:solidFill>
                  <a:srgbClr val="0000FF"/>
                </a:solidFill>
                <a:latin typeface="VNI-Times" pitchFamily="2" charset="0"/>
                <a:sym typeface="Wingdings" pitchFamily="2" charset="2"/>
              </a:rPr>
              <a:t>, vaø </a:t>
            </a:r>
            <a:r>
              <a:rPr lang="en-US" b="1">
                <a:solidFill>
                  <a:srgbClr val="FF00FF"/>
                </a:solidFill>
                <a:latin typeface="VNI-Times" pitchFamily="2" charset="0"/>
                <a:sym typeface="Wingdings" pitchFamily="2" charset="2"/>
              </a:rPr>
              <a:t>caùc coâng trình coâng coäng</a:t>
            </a:r>
            <a:r>
              <a:rPr lang="en-US" b="1">
                <a:solidFill>
                  <a:srgbClr val="0000FF"/>
                </a:solidFill>
                <a:latin typeface="VNI-Times" pitchFamily="2" charset="0"/>
                <a:sym typeface="Wingdings" pitchFamily="2" charset="2"/>
              </a:rPr>
              <a:t> mang teân caùc anh huøng, lieät só maø em bieát?</a:t>
            </a:r>
            <a:endParaRPr lang="en-US">
              <a:solidFill>
                <a:srgbClr val="FF3300"/>
              </a:solidFill>
              <a:latin typeface="VNI-Ariston" pitchFamily="2" charset="0"/>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box(in)">
                                      <p:cBhvr>
                                        <p:cTn id="7" dur="500"/>
                                        <p:tgtEl>
                                          <p:spTgt spid="32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28600" y="0"/>
            <a:ext cx="8534400" cy="1981200"/>
          </a:xfrm>
        </p:spPr>
        <p:txBody>
          <a:bodyPr/>
          <a:lstStyle/>
          <a:p>
            <a:r>
              <a:rPr lang="en-US" sz="3600">
                <a:solidFill>
                  <a:srgbClr val="0000FF"/>
                </a:solidFill>
                <a:sym typeface="Wingdings 2" pitchFamily="18" charset="2"/>
              </a:rPr>
              <a:t/>
            </a:r>
            <a:br>
              <a:rPr lang="en-US" sz="3600">
                <a:solidFill>
                  <a:srgbClr val="0000FF"/>
                </a:solidFill>
                <a:sym typeface="Wingdings 2" pitchFamily="18" charset="2"/>
              </a:rPr>
            </a:br>
            <a:r>
              <a:rPr lang="en-US" sz="4400">
                <a:solidFill>
                  <a:srgbClr val="0000FF"/>
                </a:solidFill>
                <a:sym typeface="Wingdings 2" pitchFamily="18" charset="2"/>
              </a:rPr>
              <a:t></a:t>
            </a:r>
            <a:r>
              <a:rPr lang="en-US" sz="4400" b="1">
                <a:solidFill>
                  <a:srgbClr val="0000FF"/>
                </a:solidFill>
                <a:latin typeface="VNI-Times" pitchFamily="2" charset="0"/>
                <a:sym typeface="Wingdings 2" pitchFamily="18" charset="2"/>
              </a:rPr>
              <a:t>HÑ2: Baùo caùo keát quả ñieàu tra</a:t>
            </a:r>
            <a:br>
              <a:rPr lang="en-US" sz="4400" b="1">
                <a:solidFill>
                  <a:srgbClr val="0000FF"/>
                </a:solidFill>
                <a:latin typeface="VNI-Times" pitchFamily="2" charset="0"/>
                <a:sym typeface="Wingdings 2" pitchFamily="18" charset="2"/>
              </a:rPr>
            </a:br>
            <a:r>
              <a:rPr lang="en-US" sz="4400" b="1">
                <a:solidFill>
                  <a:srgbClr val="0000FF"/>
                </a:solidFill>
                <a:latin typeface="VNI-Times" pitchFamily="2" charset="0"/>
                <a:sym typeface="Wingdings" pitchFamily="2" charset="2"/>
              </a:rPr>
              <a:t>Thaûo luaän nhoùm:</a:t>
            </a:r>
            <a:br>
              <a:rPr lang="en-US" sz="4400" b="1">
                <a:solidFill>
                  <a:srgbClr val="0000FF"/>
                </a:solidFill>
                <a:latin typeface="VNI-Times" pitchFamily="2" charset="0"/>
                <a:sym typeface="Wingdings" pitchFamily="2" charset="2"/>
              </a:rPr>
            </a:br>
            <a:endParaRPr lang="en-US" sz="4400">
              <a:solidFill>
                <a:srgbClr val="9900CC"/>
              </a:solidFill>
              <a:latin typeface="VNI-Ariston" pitchFamily="2" charset="0"/>
              <a:sym typeface="Wingdings" pitchFamily="2" charset="2"/>
            </a:endParaRPr>
          </a:p>
        </p:txBody>
      </p:sp>
      <p:sp>
        <p:nvSpPr>
          <p:cNvPr id="29699" name="Rectangle 3"/>
          <p:cNvSpPr>
            <a:spLocks noGrp="1" noChangeArrowheads="1"/>
          </p:cNvSpPr>
          <p:nvPr>
            <p:ph type="body" idx="1"/>
          </p:nvPr>
        </p:nvSpPr>
        <p:spPr>
          <a:xfrm>
            <a:off x="457200" y="1733550"/>
            <a:ext cx="8229600" cy="2092325"/>
          </a:xfrm>
        </p:spPr>
        <p:txBody>
          <a:bodyPr/>
          <a:lstStyle/>
          <a:p>
            <a:pPr>
              <a:buFont typeface="Wingdings" pitchFamily="2" charset="2"/>
              <a:buNone/>
            </a:pPr>
            <a:r>
              <a:rPr lang="en-US" sz="4000" b="1" i="1">
                <a:solidFill>
                  <a:srgbClr val="9900CC"/>
                </a:solidFill>
                <a:latin typeface="VNI-Times" pitchFamily="2" charset="0"/>
                <a:sym typeface="Wingdings" pitchFamily="2" charset="2"/>
              </a:rPr>
              <a:t>* Neâu caùc hoaït ñoäng ñeàn ôn, ñaùp nghóa caùc gia ñình thöông binh, lieät só ôû ñòa phöông em?</a:t>
            </a:r>
          </a:p>
        </p:txBody>
      </p:sp>
      <p:sp>
        <p:nvSpPr>
          <p:cNvPr id="29701" name="Rectangle 5"/>
          <p:cNvSpPr>
            <a:spLocks noChangeArrowheads="1"/>
          </p:cNvSpPr>
          <p:nvPr/>
        </p:nvSpPr>
        <p:spPr bwMode="auto">
          <a:xfrm>
            <a:off x="0" y="4106863"/>
            <a:ext cx="8915400"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4200" b="1">
              <a:solidFill>
                <a:srgbClr val="FF3300"/>
              </a:solidFill>
              <a:latin typeface="VNI-Times" pitchFamily="2" charset="0"/>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p:cTn id="7" dur="500" fill="hold"/>
                                        <p:tgtEl>
                                          <p:spTgt spid="29698"/>
                                        </p:tgtEl>
                                        <p:attrNameLst>
                                          <p:attrName>ppt_w</p:attrName>
                                        </p:attrNameLst>
                                      </p:cBhvr>
                                      <p:tavLst>
                                        <p:tav tm="0">
                                          <p:val>
                                            <p:fltVal val="0"/>
                                          </p:val>
                                        </p:tav>
                                        <p:tav tm="100000">
                                          <p:val>
                                            <p:strVal val="#ppt_w"/>
                                          </p:val>
                                        </p:tav>
                                      </p:tavLst>
                                    </p:anim>
                                    <p:anim calcmode="lin" valueType="num">
                                      <p:cBhvr>
                                        <p:cTn id="8" dur="500" fill="hold"/>
                                        <p:tgtEl>
                                          <p:spTgt spid="29698"/>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9" presetClass="entr" presetSubtype="0" decel="100000" fill="hold" nodeType="clickEffect">
                                  <p:stCondLst>
                                    <p:cond delay="0"/>
                                  </p:stCondLst>
                                  <p:childTnLst>
                                    <p:set>
                                      <p:cBhvr>
                                        <p:cTn id="12" dur="1" fill="hold">
                                          <p:stCondLst>
                                            <p:cond delay="0"/>
                                          </p:stCondLst>
                                        </p:cTn>
                                        <p:tgtEl>
                                          <p:spTgt spid="29699">
                                            <p:txEl>
                                              <p:pRg st="0" end="0"/>
                                            </p:txEl>
                                          </p:spTgt>
                                        </p:tgtEl>
                                        <p:attrNameLst>
                                          <p:attrName>style.visibility</p:attrName>
                                        </p:attrNameLst>
                                      </p:cBhvr>
                                      <p:to>
                                        <p:strVal val="visible"/>
                                      </p:to>
                                    </p:set>
                                    <p:anim calcmode="lin" valueType="num">
                                      <p:cBhvr>
                                        <p:cTn id="13" dur="500" fill="hold"/>
                                        <p:tgtEl>
                                          <p:spTgt spid="29699">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9699">
                                            <p:txEl>
                                              <p:pRg st="0" end="0"/>
                                            </p:txEl>
                                          </p:spTgt>
                                        </p:tgtEl>
                                        <p:attrNameLst>
                                          <p:attrName>ppt_h</p:attrName>
                                        </p:attrNameLst>
                                      </p:cBhvr>
                                      <p:tavLst>
                                        <p:tav tm="0">
                                          <p:val>
                                            <p:fltVal val="0"/>
                                          </p:val>
                                        </p:tav>
                                        <p:tav tm="100000">
                                          <p:val>
                                            <p:strVal val="#ppt_h"/>
                                          </p:val>
                                        </p:tav>
                                      </p:tavLst>
                                    </p:anim>
                                    <p:anim calcmode="lin" valueType="num">
                                      <p:cBhvr>
                                        <p:cTn id="15" dur="500" fill="hold"/>
                                        <p:tgtEl>
                                          <p:spTgt spid="29699">
                                            <p:txEl>
                                              <p:pRg st="0" end="0"/>
                                            </p:txEl>
                                          </p:spTgt>
                                        </p:tgtEl>
                                        <p:attrNameLst>
                                          <p:attrName>style.rotation</p:attrName>
                                        </p:attrNameLst>
                                      </p:cBhvr>
                                      <p:tavLst>
                                        <p:tav tm="0">
                                          <p:val>
                                            <p:fltVal val="360"/>
                                          </p:val>
                                        </p:tav>
                                        <p:tav tm="100000">
                                          <p:val>
                                            <p:fltVal val="0"/>
                                          </p:val>
                                        </p:tav>
                                      </p:tavLst>
                                    </p:anim>
                                    <p:animEffect transition="in" filter="fade">
                                      <p:cBhvr>
                                        <p:cTn id="16" dur="500"/>
                                        <p:tgtEl>
                                          <p:spTgt spid="296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74638"/>
            <a:ext cx="8229600" cy="2392362"/>
          </a:xfrm>
        </p:spPr>
        <p:txBody>
          <a:bodyPr/>
          <a:lstStyle/>
          <a:p>
            <a:pPr algn="ctr"/>
            <a:r>
              <a:rPr lang="en-US" sz="3400" dirty="0">
                <a:solidFill>
                  <a:srgbClr val="0000FF"/>
                </a:solidFill>
                <a:latin typeface="VNI-Times" pitchFamily="2" charset="0"/>
              </a:rPr>
              <a:t/>
            </a:r>
            <a:br>
              <a:rPr lang="en-US" sz="3400" dirty="0">
                <a:solidFill>
                  <a:srgbClr val="0000FF"/>
                </a:solidFill>
                <a:latin typeface="VNI-Times" pitchFamily="2" charset="0"/>
              </a:rPr>
            </a:br>
            <a:r>
              <a:rPr lang="en-US" sz="3400" u="sng" dirty="0" err="1">
                <a:solidFill>
                  <a:srgbClr val="0000FF"/>
                </a:solidFill>
                <a:latin typeface="VNI-Times" pitchFamily="2" charset="0"/>
              </a:rPr>
              <a:t>Ñaïo</a:t>
            </a:r>
            <a:r>
              <a:rPr lang="en-US" sz="3400" u="sng" dirty="0">
                <a:solidFill>
                  <a:srgbClr val="0000FF"/>
                </a:solidFill>
                <a:latin typeface="VNI-Times" pitchFamily="2" charset="0"/>
              </a:rPr>
              <a:t> </a:t>
            </a:r>
            <a:r>
              <a:rPr lang="en-US" sz="3400" u="sng" dirty="0" err="1">
                <a:solidFill>
                  <a:srgbClr val="0000FF"/>
                </a:solidFill>
                <a:latin typeface="VNI-Times" pitchFamily="2" charset="0"/>
              </a:rPr>
              <a:t>ñöùc</a:t>
            </a:r>
            <a:r>
              <a:rPr lang="en-US" sz="3400" dirty="0">
                <a:solidFill>
                  <a:srgbClr val="0000FF"/>
                </a:solidFill>
                <a:latin typeface="VNI-Times" pitchFamily="2" charset="0"/>
              </a:rPr>
              <a:t>:</a:t>
            </a:r>
            <a:br>
              <a:rPr lang="en-US" sz="3400" dirty="0">
                <a:solidFill>
                  <a:srgbClr val="0000FF"/>
                </a:solidFill>
                <a:latin typeface="VNI-Times" pitchFamily="2" charset="0"/>
              </a:rPr>
            </a:br>
            <a:r>
              <a:rPr lang="en-US" dirty="0" err="1">
                <a:solidFill>
                  <a:srgbClr val="FF00FF"/>
                </a:solidFill>
                <a:latin typeface="VNI-Ariston" pitchFamily="2" charset="0"/>
              </a:rPr>
              <a:t>Bieát</a:t>
            </a:r>
            <a:r>
              <a:rPr lang="en-US" dirty="0">
                <a:solidFill>
                  <a:srgbClr val="FF00FF"/>
                </a:solidFill>
                <a:latin typeface="VNI-Ariston" pitchFamily="2" charset="0"/>
              </a:rPr>
              <a:t> </a:t>
            </a:r>
            <a:r>
              <a:rPr lang="en-US" dirty="0" err="1">
                <a:solidFill>
                  <a:srgbClr val="FF00FF"/>
                </a:solidFill>
                <a:latin typeface="VNI-Ariston" pitchFamily="2" charset="0"/>
              </a:rPr>
              <a:t>ôn</a:t>
            </a:r>
            <a:r>
              <a:rPr lang="en-US" dirty="0">
                <a:solidFill>
                  <a:srgbClr val="FF00FF"/>
                </a:solidFill>
                <a:latin typeface="VNI-Ariston" pitchFamily="2" charset="0"/>
              </a:rPr>
              <a:t> </a:t>
            </a:r>
            <a:r>
              <a:rPr lang="en-US" dirty="0" err="1">
                <a:solidFill>
                  <a:srgbClr val="FF00FF"/>
                </a:solidFill>
                <a:latin typeface="VNI-Ariston" pitchFamily="2" charset="0"/>
              </a:rPr>
              <a:t>thöông</a:t>
            </a:r>
            <a:r>
              <a:rPr lang="en-US" dirty="0">
                <a:solidFill>
                  <a:srgbClr val="FF00FF"/>
                </a:solidFill>
                <a:latin typeface="VNI-Ariston" pitchFamily="2" charset="0"/>
              </a:rPr>
              <a:t> </a:t>
            </a:r>
            <a:r>
              <a:rPr lang="en-US" dirty="0" err="1">
                <a:solidFill>
                  <a:srgbClr val="FF00FF"/>
                </a:solidFill>
                <a:latin typeface="VNI-Ariston" pitchFamily="2" charset="0"/>
              </a:rPr>
              <a:t>binh</a:t>
            </a:r>
            <a:r>
              <a:rPr lang="en-US" dirty="0">
                <a:solidFill>
                  <a:srgbClr val="FF00FF"/>
                </a:solidFill>
                <a:latin typeface="VNI-Ariston" pitchFamily="2" charset="0"/>
              </a:rPr>
              <a:t>, </a:t>
            </a:r>
            <a:r>
              <a:rPr lang="en-US" dirty="0" err="1">
                <a:solidFill>
                  <a:srgbClr val="FF00FF"/>
                </a:solidFill>
                <a:latin typeface="VNI-Ariston" pitchFamily="2" charset="0"/>
              </a:rPr>
              <a:t>lieät</a:t>
            </a:r>
            <a:r>
              <a:rPr lang="en-US" dirty="0">
                <a:solidFill>
                  <a:srgbClr val="FF00FF"/>
                </a:solidFill>
                <a:latin typeface="VNI-Ariston" pitchFamily="2" charset="0"/>
              </a:rPr>
              <a:t> </a:t>
            </a:r>
            <a:r>
              <a:rPr lang="en-US" dirty="0" err="1">
                <a:solidFill>
                  <a:srgbClr val="FF00FF"/>
                </a:solidFill>
                <a:latin typeface="VNI-Ariston" pitchFamily="2" charset="0"/>
              </a:rPr>
              <a:t>só</a:t>
            </a:r>
            <a:r>
              <a:rPr lang="en-US" dirty="0">
                <a:solidFill>
                  <a:srgbClr val="FF00FF"/>
                </a:solidFill>
                <a:latin typeface="VNI-Ariston" pitchFamily="2" charset="0"/>
              </a:rPr>
              <a:t> (</a:t>
            </a:r>
            <a:r>
              <a:rPr lang="en-US" dirty="0" err="1">
                <a:solidFill>
                  <a:srgbClr val="FF00FF"/>
                </a:solidFill>
                <a:latin typeface="VNI-Ariston" pitchFamily="2" charset="0"/>
              </a:rPr>
              <a:t>Tieát</a:t>
            </a:r>
            <a:r>
              <a:rPr lang="en-US" dirty="0">
                <a:solidFill>
                  <a:srgbClr val="FF00FF"/>
                </a:solidFill>
                <a:latin typeface="VNI-Ariston" pitchFamily="2" charset="0"/>
              </a:rPr>
              <a:t> 2)</a:t>
            </a:r>
          </a:p>
        </p:txBody>
      </p:sp>
      <p:sp>
        <p:nvSpPr>
          <p:cNvPr id="13315" name="Rectangle 3"/>
          <p:cNvSpPr>
            <a:spLocks noGrp="1" noChangeArrowheads="1"/>
          </p:cNvSpPr>
          <p:nvPr>
            <p:ph type="body" idx="1"/>
          </p:nvPr>
        </p:nvSpPr>
        <p:spPr>
          <a:xfrm>
            <a:off x="152400" y="3429000"/>
            <a:ext cx="8991600" cy="2701925"/>
          </a:xfrm>
          <a:noFill/>
          <a:extLst>
            <a:ext uri="{909E8E84-426E-40DD-AFC4-6F175D3DCCD1}">
              <a14:hiddenFill xmlns:a14="http://schemas.microsoft.com/office/drawing/2010/main">
                <a:solidFill>
                  <a:srgbClr val="0000FF"/>
                </a:solidFill>
              </a14:hiddenFill>
            </a:ext>
          </a:extLst>
        </p:spPr>
        <p:txBody>
          <a:bodyPr/>
          <a:lstStyle/>
          <a:p>
            <a:pPr>
              <a:buFont typeface="Wingdings" pitchFamily="2" charset="2"/>
              <a:buNone/>
            </a:pPr>
            <a:endParaRPr lang="en-US" b="1" u="sng">
              <a:solidFill>
                <a:srgbClr val="0000FF"/>
              </a:solidFill>
              <a:sym typeface="Wingdings 2" pitchFamily="18" charset="2"/>
            </a:endParaRPr>
          </a:p>
          <a:p>
            <a:pPr>
              <a:buFont typeface="Wingdings" pitchFamily="2" charset="2"/>
              <a:buNone/>
            </a:pPr>
            <a:r>
              <a:rPr lang="en-US" sz="3000">
                <a:solidFill>
                  <a:srgbClr val="0000FF"/>
                </a:solidFill>
                <a:sym typeface="Wingdings 2" pitchFamily="18" charset="2"/>
              </a:rPr>
              <a:t></a:t>
            </a:r>
            <a:r>
              <a:rPr lang="en-US" sz="3000" b="1">
                <a:solidFill>
                  <a:srgbClr val="0000FF"/>
                </a:solidFill>
                <a:latin typeface="VNI-Times" pitchFamily="2" charset="0"/>
                <a:sym typeface="Wingdings 2" pitchFamily="18" charset="2"/>
              </a:rPr>
              <a:t>HÑ1:</a:t>
            </a:r>
            <a:r>
              <a:rPr lang="en-US" b="1">
                <a:solidFill>
                  <a:srgbClr val="0000FF"/>
                </a:solidFill>
                <a:latin typeface="VNI-Times" pitchFamily="2" charset="0"/>
                <a:sym typeface="Wingdings 2" pitchFamily="18" charset="2"/>
              </a:rPr>
              <a:t> </a:t>
            </a:r>
            <a:r>
              <a:rPr lang="en-US" sz="3100">
                <a:solidFill>
                  <a:srgbClr val="0000FF"/>
                </a:solidFill>
                <a:latin typeface="VNI-Times" pitchFamily="2" charset="0"/>
                <a:sym typeface="Wingdings 2" pitchFamily="18" charset="2"/>
              </a:rPr>
              <a:t>Xem tranh vaø keå veà caùc anh huøng thieáu nieân</a:t>
            </a:r>
          </a:p>
          <a:p>
            <a:pPr>
              <a:buFont typeface="Wingdings" pitchFamily="2" charset="2"/>
              <a:buNone/>
            </a:pPr>
            <a:r>
              <a:rPr lang="en-US" b="1">
                <a:solidFill>
                  <a:srgbClr val="0000FF"/>
                </a:solidFill>
                <a:latin typeface="VNI-Times" pitchFamily="2" charset="0"/>
                <a:sym typeface="Wingdings" pitchFamily="2" charset="2"/>
              </a:rPr>
              <a:t>Troø chôi:</a:t>
            </a:r>
            <a:r>
              <a:rPr lang="en-US">
                <a:latin typeface="VNI-Times" pitchFamily="2" charset="0"/>
                <a:sym typeface="Wingdings" pitchFamily="2" charset="2"/>
              </a:rPr>
              <a:t> </a:t>
            </a:r>
            <a:r>
              <a:rPr lang="en-US">
                <a:solidFill>
                  <a:srgbClr val="FF3300"/>
                </a:solidFill>
                <a:latin typeface="VNI-Ariston" pitchFamily="2" charset="0"/>
                <a:sym typeface="Wingdings" pitchFamily="2" charset="2"/>
              </a:rPr>
              <a:t>“Tìm ñuùng teân ngöôøi”</a:t>
            </a:r>
          </a:p>
          <a:p>
            <a:pPr>
              <a:buFont typeface="Wingdings" pitchFamily="2" charset="2"/>
              <a:buNone/>
            </a:pPr>
            <a:endParaRPr lang="en-US">
              <a:solidFill>
                <a:srgbClr val="FF3300"/>
              </a:solidFill>
              <a:latin typeface="VNI-Ariston" pitchFamily="2" charset="0"/>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500" decel="50000" fill="hold">
                                          <p:stCondLst>
                                            <p:cond delay="0"/>
                                          </p:stCondLst>
                                        </p:cTn>
                                        <p:tgtEl>
                                          <p:spTgt spid="1331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331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3314"/>
                                        </p:tgtEl>
                                        <p:attrNameLst>
                                          <p:attrName>ppt_w</p:attrName>
                                        </p:attrNameLst>
                                      </p:cBhvr>
                                      <p:tavLst>
                                        <p:tav tm="0">
                                          <p:val>
                                            <p:strVal val="#ppt_w*.05"/>
                                          </p:val>
                                        </p:tav>
                                        <p:tav tm="100000">
                                          <p:val>
                                            <p:strVal val="#ppt_w"/>
                                          </p:val>
                                        </p:tav>
                                      </p:tavLst>
                                    </p:anim>
                                    <p:anim calcmode="lin" valueType="num">
                                      <p:cBhvr>
                                        <p:cTn id="10" dur="1000" fill="hold"/>
                                        <p:tgtEl>
                                          <p:spTgt spid="1331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331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331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331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331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9" presetClass="entr" presetSubtype="0" decel="100000" fill="hold" nodeType="clickEffect">
                                  <p:stCondLst>
                                    <p:cond delay="0"/>
                                  </p:stCondLst>
                                  <p:childTnLst>
                                    <p:set>
                                      <p:cBhvr>
                                        <p:cTn id="18" dur="1" fill="hold">
                                          <p:stCondLst>
                                            <p:cond delay="0"/>
                                          </p:stCondLst>
                                        </p:cTn>
                                        <p:tgtEl>
                                          <p:spTgt spid="13315">
                                            <p:txEl>
                                              <p:pRg st="1" end="1"/>
                                            </p:txEl>
                                          </p:spTgt>
                                        </p:tgtEl>
                                        <p:attrNameLst>
                                          <p:attrName>style.visibility</p:attrName>
                                        </p:attrNameLst>
                                      </p:cBhvr>
                                      <p:to>
                                        <p:strVal val="visible"/>
                                      </p:to>
                                    </p:set>
                                    <p:anim calcmode="lin" valueType="num">
                                      <p:cBhvr>
                                        <p:cTn id="19" dur="500" fill="hold"/>
                                        <p:tgtEl>
                                          <p:spTgt spid="13315">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13315">
                                            <p:txEl>
                                              <p:pRg st="1" end="1"/>
                                            </p:txEl>
                                          </p:spTgt>
                                        </p:tgtEl>
                                        <p:attrNameLst>
                                          <p:attrName>ppt_h</p:attrName>
                                        </p:attrNameLst>
                                      </p:cBhvr>
                                      <p:tavLst>
                                        <p:tav tm="0">
                                          <p:val>
                                            <p:fltVal val="0"/>
                                          </p:val>
                                        </p:tav>
                                        <p:tav tm="100000">
                                          <p:val>
                                            <p:strVal val="#ppt_h"/>
                                          </p:val>
                                        </p:tav>
                                      </p:tavLst>
                                    </p:anim>
                                    <p:anim calcmode="lin" valueType="num">
                                      <p:cBhvr>
                                        <p:cTn id="21" dur="500" fill="hold"/>
                                        <p:tgtEl>
                                          <p:spTgt spid="13315">
                                            <p:txEl>
                                              <p:pRg st="1" end="1"/>
                                            </p:txEl>
                                          </p:spTgt>
                                        </p:tgtEl>
                                        <p:attrNameLst>
                                          <p:attrName>style.rotation</p:attrName>
                                        </p:attrNameLst>
                                      </p:cBhvr>
                                      <p:tavLst>
                                        <p:tav tm="0">
                                          <p:val>
                                            <p:fltVal val="360"/>
                                          </p:val>
                                        </p:tav>
                                        <p:tav tm="100000">
                                          <p:val>
                                            <p:fltVal val="0"/>
                                          </p:val>
                                        </p:tav>
                                      </p:tavLst>
                                    </p:anim>
                                    <p:animEffect transition="in" filter="fade">
                                      <p:cBhvr>
                                        <p:cTn id="22" dur="500"/>
                                        <p:tgtEl>
                                          <p:spTgt spid="13315">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6" presetClass="entr" presetSubtype="0" fill="hold" nodeType="clickEffect">
                                  <p:stCondLst>
                                    <p:cond delay="0"/>
                                  </p:stCondLst>
                                  <p:iterate type="lt">
                                    <p:tmPct val="10000"/>
                                  </p:iterate>
                                  <p:childTnLst>
                                    <p:set>
                                      <p:cBhvr>
                                        <p:cTn id="26" dur="1" fill="hold">
                                          <p:stCondLst>
                                            <p:cond delay="0"/>
                                          </p:stCondLst>
                                        </p:cTn>
                                        <p:tgtEl>
                                          <p:spTgt spid="13315">
                                            <p:txEl>
                                              <p:pRg st="2" end="2"/>
                                            </p:txEl>
                                          </p:spTgt>
                                        </p:tgtEl>
                                        <p:attrNameLst>
                                          <p:attrName>style.visibility</p:attrName>
                                        </p:attrNameLst>
                                      </p:cBhvr>
                                      <p:to>
                                        <p:strVal val="visible"/>
                                      </p:to>
                                    </p:set>
                                    <p:anim by="(-#ppt_w*2)" calcmode="lin" valueType="num">
                                      <p:cBhvr rctx="PPT">
                                        <p:cTn id="27" dur="500" autoRev="1" fill="hold">
                                          <p:stCondLst>
                                            <p:cond delay="0"/>
                                          </p:stCondLst>
                                        </p:cTn>
                                        <p:tgtEl>
                                          <p:spTgt spid="13315">
                                            <p:txEl>
                                              <p:pRg st="2" end="2"/>
                                            </p:txEl>
                                          </p:spTgt>
                                        </p:tgtEl>
                                        <p:attrNameLst>
                                          <p:attrName>ppt_w</p:attrName>
                                        </p:attrNameLst>
                                      </p:cBhvr>
                                    </p:anim>
                                    <p:anim by="(#ppt_w*0.50)" calcmode="lin" valueType="num">
                                      <p:cBhvr>
                                        <p:cTn id="28" dur="500" decel="50000" autoRev="1" fill="hold">
                                          <p:stCondLst>
                                            <p:cond delay="0"/>
                                          </p:stCondLst>
                                        </p:cTn>
                                        <p:tgtEl>
                                          <p:spTgt spid="13315">
                                            <p:txEl>
                                              <p:pRg st="2" end="2"/>
                                            </p:txEl>
                                          </p:spTgt>
                                        </p:tgtEl>
                                        <p:attrNameLst>
                                          <p:attrName>ppt_x</p:attrName>
                                        </p:attrNameLst>
                                      </p:cBhvr>
                                    </p:anim>
                                    <p:anim from="(-#ppt_h/2)" to="(#ppt_y)" calcmode="lin" valueType="num">
                                      <p:cBhvr>
                                        <p:cTn id="29" dur="1000" fill="hold">
                                          <p:stCondLst>
                                            <p:cond delay="0"/>
                                          </p:stCondLst>
                                        </p:cTn>
                                        <p:tgtEl>
                                          <p:spTgt spid="13315">
                                            <p:txEl>
                                              <p:pRg st="2" end="2"/>
                                            </p:txEl>
                                          </p:spTgt>
                                        </p:tgtEl>
                                        <p:attrNameLst>
                                          <p:attrName>ppt_y</p:attrName>
                                        </p:attrNameLst>
                                      </p:cBhvr>
                                    </p:anim>
                                    <p:animRot by="21600000">
                                      <p:cBhvr>
                                        <p:cTn id="30" dur="1000" fill="hold">
                                          <p:stCondLst>
                                            <p:cond delay="0"/>
                                          </p:stCondLst>
                                        </p:cTn>
                                        <p:tgtEl>
                                          <p:spTgt spid="13315">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274638"/>
            <a:ext cx="5105400" cy="792162"/>
          </a:xfrm>
        </p:spPr>
        <p:txBody>
          <a:bodyPr/>
          <a:lstStyle/>
          <a:p>
            <a:r>
              <a:rPr lang="en-US" sz="4200">
                <a:solidFill>
                  <a:srgbClr val="0000FF"/>
                </a:solidFill>
                <a:latin typeface="VNI-Times" pitchFamily="2" charset="0"/>
              </a:rPr>
              <a:t>* Caùc hoaït ñoäng nhö:</a:t>
            </a:r>
          </a:p>
        </p:txBody>
      </p:sp>
      <p:sp>
        <p:nvSpPr>
          <p:cNvPr id="30723" name="Rectangle 3"/>
          <p:cNvSpPr>
            <a:spLocks noGrp="1" noChangeArrowheads="1"/>
          </p:cNvSpPr>
          <p:nvPr>
            <p:ph type="body" idx="1"/>
          </p:nvPr>
        </p:nvSpPr>
        <p:spPr>
          <a:xfrm>
            <a:off x="381000" y="990600"/>
            <a:ext cx="5715000" cy="762000"/>
          </a:xfrm>
        </p:spPr>
        <p:txBody>
          <a:bodyPr/>
          <a:lstStyle/>
          <a:p>
            <a:pPr>
              <a:lnSpc>
                <a:spcPct val="80000"/>
              </a:lnSpc>
              <a:buFont typeface="Wingdings" pitchFamily="2" charset="2"/>
              <a:buNone/>
            </a:pPr>
            <a:r>
              <a:rPr lang="en-US" sz="2400" i="1">
                <a:solidFill>
                  <a:srgbClr val="D04BFF"/>
                </a:solidFill>
                <a:latin typeface="VNI-Times" pitchFamily="2" charset="0"/>
              </a:rPr>
              <a:t>- Xaây döïng bia ghi danh, ñaøi töôûng nieäm.</a:t>
            </a:r>
          </a:p>
        </p:txBody>
      </p:sp>
      <p:sp>
        <p:nvSpPr>
          <p:cNvPr id="30724" name="Rectangle 4"/>
          <p:cNvSpPr>
            <a:spLocks noChangeArrowheads="1"/>
          </p:cNvSpPr>
          <p:nvPr/>
        </p:nvSpPr>
        <p:spPr bwMode="auto">
          <a:xfrm>
            <a:off x="381000" y="1295400"/>
            <a:ext cx="5486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buClr>
                <a:schemeClr val="accent1"/>
              </a:buClr>
              <a:buFont typeface="Wingdings" pitchFamily="2" charset="2"/>
              <a:buNone/>
            </a:pPr>
            <a:r>
              <a:rPr lang="en-US" sz="2400" i="1">
                <a:solidFill>
                  <a:srgbClr val="D04BFF"/>
                </a:solidFill>
                <a:latin typeface="VNI-Times" pitchFamily="2" charset="0"/>
              </a:rPr>
              <a:t>- Ñöa ñoùn thaân nhaân vaøo vieáng moä lieät só.</a:t>
            </a:r>
          </a:p>
        </p:txBody>
      </p:sp>
      <p:sp>
        <p:nvSpPr>
          <p:cNvPr id="30725" name="Rectangle 5"/>
          <p:cNvSpPr>
            <a:spLocks noChangeArrowheads="1"/>
          </p:cNvSpPr>
          <p:nvPr/>
        </p:nvSpPr>
        <p:spPr bwMode="auto">
          <a:xfrm>
            <a:off x="304800" y="2057400"/>
            <a:ext cx="5562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buClr>
                <a:schemeClr val="accent1"/>
              </a:buClr>
              <a:buFont typeface="Wingdings" pitchFamily="2" charset="2"/>
              <a:buNone/>
            </a:pPr>
            <a:r>
              <a:rPr lang="en-US" sz="2400" i="1">
                <a:solidFill>
                  <a:srgbClr val="00FF00"/>
                </a:solidFill>
                <a:latin typeface="VNI-Times" pitchFamily="2" charset="0"/>
              </a:rPr>
              <a:t> </a:t>
            </a:r>
            <a:r>
              <a:rPr lang="en-US" sz="2400" i="1">
                <a:solidFill>
                  <a:srgbClr val="D04BFF"/>
                </a:solidFill>
                <a:latin typeface="VNI-Times" pitchFamily="2" charset="0"/>
              </a:rPr>
              <a:t>- Xaây döïng nhaø tình nghóa.</a:t>
            </a:r>
          </a:p>
        </p:txBody>
      </p:sp>
      <p:sp>
        <p:nvSpPr>
          <p:cNvPr id="30726" name="Rectangle 6"/>
          <p:cNvSpPr>
            <a:spLocks noChangeArrowheads="1"/>
          </p:cNvSpPr>
          <p:nvPr/>
        </p:nvSpPr>
        <p:spPr bwMode="auto">
          <a:xfrm>
            <a:off x="304800" y="1676400"/>
            <a:ext cx="5715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buClr>
                <a:schemeClr val="accent1"/>
              </a:buClr>
              <a:buFont typeface="Wingdings" pitchFamily="2" charset="2"/>
              <a:buNone/>
            </a:pPr>
            <a:r>
              <a:rPr lang="en-US" sz="2400" i="1">
                <a:solidFill>
                  <a:srgbClr val="00FF00"/>
                </a:solidFill>
                <a:latin typeface="VNI-Times" pitchFamily="2" charset="0"/>
              </a:rPr>
              <a:t> </a:t>
            </a:r>
            <a:r>
              <a:rPr lang="en-US" sz="2400" i="1">
                <a:solidFill>
                  <a:srgbClr val="D04BFF"/>
                </a:solidFill>
                <a:latin typeface="VNI-Times" pitchFamily="2" charset="0"/>
              </a:rPr>
              <a:t>- Thaêm hoûi, taëng quaø khi ñau beänh,Leã, Teát.</a:t>
            </a:r>
          </a:p>
        </p:txBody>
      </p:sp>
      <p:sp>
        <p:nvSpPr>
          <p:cNvPr id="30727" name="Rectangle 7"/>
          <p:cNvSpPr>
            <a:spLocks noChangeArrowheads="1"/>
          </p:cNvSpPr>
          <p:nvPr/>
        </p:nvSpPr>
        <p:spPr bwMode="auto">
          <a:xfrm>
            <a:off x="304800" y="3505200"/>
            <a:ext cx="5715000" cy="163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buClr>
                <a:schemeClr val="accent1"/>
              </a:buClr>
              <a:buFontTx/>
              <a:buChar char="-"/>
            </a:pPr>
            <a:r>
              <a:rPr lang="en-US" sz="2400" i="1">
                <a:solidFill>
                  <a:srgbClr val="D04BFF"/>
                </a:solidFill>
                <a:latin typeface="VNI-Times" pitchFamily="2" charset="0"/>
              </a:rPr>
              <a:t>Mieãn caùc khoaûn thueá do nhaân daân ñoùng</a:t>
            </a:r>
          </a:p>
          <a:p>
            <a:pPr marL="342900" indent="-342900" eaLnBrk="1" hangingPunct="1">
              <a:spcBef>
                <a:spcPct val="20000"/>
              </a:spcBef>
              <a:buClr>
                <a:schemeClr val="accent1"/>
              </a:buClr>
            </a:pPr>
            <a:r>
              <a:rPr lang="en-US" sz="2400" i="1">
                <a:solidFill>
                  <a:srgbClr val="D04BFF"/>
                </a:solidFill>
                <a:latin typeface="VNI-Times" pitchFamily="2" charset="0"/>
              </a:rPr>
              <a:t>    goùp. Ôû caùc tröôøng hoïc, con chaùu cuûa gian ñình thöông binh, lieät só ñöôïc öu tieân vaø mieãn caùc khoaûn hoïc phí, xaây döïng…</a:t>
            </a:r>
          </a:p>
        </p:txBody>
      </p:sp>
      <p:sp>
        <p:nvSpPr>
          <p:cNvPr id="30728" name="Rectangle 8"/>
          <p:cNvSpPr>
            <a:spLocks noChangeArrowheads="1"/>
          </p:cNvSpPr>
          <p:nvPr/>
        </p:nvSpPr>
        <p:spPr bwMode="auto">
          <a:xfrm>
            <a:off x="228600" y="2438400"/>
            <a:ext cx="5791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buClr>
                <a:schemeClr val="accent1"/>
              </a:buClr>
            </a:pPr>
            <a:r>
              <a:rPr lang="en-US" sz="2400" i="1">
                <a:solidFill>
                  <a:srgbClr val="00FF00"/>
                </a:solidFill>
                <a:latin typeface="VNI-Times" pitchFamily="2" charset="0"/>
              </a:rPr>
              <a:t>  </a:t>
            </a:r>
            <a:r>
              <a:rPr lang="en-US" sz="2400" i="1">
                <a:solidFill>
                  <a:srgbClr val="D04BFF"/>
                </a:solidFill>
                <a:latin typeface="VNI-Times" pitchFamily="2" charset="0"/>
              </a:rPr>
              <a:t>- Trôï caáp thöông taät cho caùc thöông, beänh binh, tieàn thôø cuùng lieät só vaø nuoâi döôõngMeï VNAH.</a:t>
            </a:r>
          </a:p>
        </p:txBody>
      </p:sp>
      <p:pic>
        <p:nvPicPr>
          <p:cNvPr id="30729" name="Picture 9" descr="IMG_034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800" y="1447800"/>
            <a:ext cx="274320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30730" name="Picture 10" descr="IMG_035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4038600"/>
            <a:ext cx="2743200" cy="2057400"/>
          </a:xfrm>
          <a:prstGeom prst="rect">
            <a:avLst/>
          </a:prstGeom>
          <a:noFill/>
          <a:extLst>
            <a:ext uri="{909E8E84-426E-40DD-AFC4-6F175D3DCCD1}">
              <a14:hiddenFill xmlns:a14="http://schemas.microsoft.com/office/drawing/2010/main">
                <a:solidFill>
                  <a:srgbClr val="FFFFFF"/>
                </a:solidFill>
              </a14:hiddenFill>
            </a:ext>
          </a:extLst>
        </p:spPr>
      </p:pic>
      <p:sp>
        <p:nvSpPr>
          <p:cNvPr id="30731" name="Rectangle 11"/>
          <p:cNvSpPr>
            <a:spLocks noChangeArrowheads="1"/>
          </p:cNvSpPr>
          <p:nvPr/>
        </p:nvSpPr>
        <p:spPr bwMode="auto">
          <a:xfrm>
            <a:off x="381000" y="5029200"/>
            <a:ext cx="57912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buClr>
                <a:schemeClr val="accent1"/>
              </a:buClr>
            </a:pPr>
            <a:r>
              <a:rPr lang="en-US" sz="2400" i="1">
                <a:solidFill>
                  <a:srgbClr val="D04BFF"/>
                </a:solidFill>
                <a:latin typeface="VNI-Times" pitchFamily="2" charset="0"/>
              </a:rPr>
              <a:t>- </a:t>
            </a:r>
            <a:r>
              <a:rPr lang="en-US" sz="2300" i="1">
                <a:solidFill>
                  <a:srgbClr val="D04BFF"/>
                </a:solidFill>
                <a:latin typeface="VNI-Times" pitchFamily="2" charset="0"/>
              </a:rPr>
              <a:t>Hoã trôï 3 thaùng löông vaø phí mai taùng cho caùc ñoái töôïng laø thöong, beänh binh, ngöôøi coù coâng caùch maïng vaø Meï VNAH khi qua ñôøi.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checkerboard(across)">
                                      <p:cBhvr>
                                        <p:cTn id="7" dur="500"/>
                                        <p:tgtEl>
                                          <p:spTgt spid="307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9" presetClass="entr" presetSubtype="0" fill="hold" nodeType="clickEffect">
                                  <p:stCondLst>
                                    <p:cond delay="0"/>
                                  </p:stCondLst>
                                  <p:childTnLst>
                                    <p:set>
                                      <p:cBhvr>
                                        <p:cTn id="11" dur="1" fill="hold">
                                          <p:stCondLst>
                                            <p:cond delay="0"/>
                                          </p:stCondLst>
                                        </p:cTn>
                                        <p:tgtEl>
                                          <p:spTgt spid="30729"/>
                                        </p:tgtEl>
                                        <p:attrNameLst>
                                          <p:attrName>style.visibility</p:attrName>
                                        </p:attrNameLst>
                                      </p:cBhvr>
                                      <p:to>
                                        <p:strVal val="visible"/>
                                      </p:to>
                                    </p:set>
                                    <p:anim calcmode="lin" valueType="num">
                                      <p:cBhvr>
                                        <p:cTn id="12" dur="1000" fill="hold"/>
                                        <p:tgtEl>
                                          <p:spTgt spid="30729"/>
                                        </p:tgtEl>
                                        <p:attrNameLst>
                                          <p:attrName>ppt_x</p:attrName>
                                        </p:attrNameLst>
                                      </p:cBhvr>
                                      <p:tavLst>
                                        <p:tav tm="0">
                                          <p:val>
                                            <p:strVal val="#ppt_x-.2"/>
                                          </p:val>
                                        </p:tav>
                                        <p:tav tm="100000">
                                          <p:val>
                                            <p:strVal val="#ppt_x"/>
                                          </p:val>
                                        </p:tav>
                                      </p:tavLst>
                                    </p:anim>
                                    <p:anim calcmode="lin" valueType="num">
                                      <p:cBhvr>
                                        <p:cTn id="13" dur="1000" fill="hold"/>
                                        <p:tgtEl>
                                          <p:spTgt spid="3072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072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0723">
                                            <p:txEl>
                                              <p:pRg st="0" end="0"/>
                                            </p:txEl>
                                          </p:spTgt>
                                        </p:tgtEl>
                                        <p:attrNameLst>
                                          <p:attrName>style.visibility</p:attrName>
                                        </p:attrNameLst>
                                      </p:cBhvr>
                                      <p:to>
                                        <p:strVal val="visible"/>
                                      </p:to>
                                    </p:set>
                                    <p:anim calcmode="lin" valueType="num">
                                      <p:cBhvr additive="base">
                                        <p:cTn id="19" dur="5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0724">
                                            <p:txEl>
                                              <p:pRg st="0" end="0"/>
                                            </p:txEl>
                                          </p:spTgt>
                                        </p:tgtEl>
                                        <p:attrNameLst>
                                          <p:attrName>style.visibility</p:attrName>
                                        </p:attrNameLst>
                                      </p:cBhvr>
                                      <p:to>
                                        <p:strVal val="visible"/>
                                      </p:to>
                                    </p:set>
                                    <p:anim calcmode="lin" valueType="num">
                                      <p:cBhvr>
                                        <p:cTn id="25" dur="500" fill="hold"/>
                                        <p:tgtEl>
                                          <p:spTgt spid="30724">
                                            <p:txEl>
                                              <p:pRg st="0" end="0"/>
                                            </p:txEl>
                                          </p:spTgt>
                                        </p:tgtEl>
                                        <p:attrNameLst>
                                          <p:attrName>ppt_w</p:attrName>
                                        </p:attrNameLst>
                                      </p:cBhvr>
                                      <p:tavLst>
                                        <p:tav tm="0">
                                          <p:val>
                                            <p:strVal val="#ppt_w*2.5"/>
                                          </p:val>
                                        </p:tav>
                                        <p:tav tm="100000">
                                          <p:val>
                                            <p:strVal val="#ppt_w"/>
                                          </p:val>
                                        </p:tav>
                                      </p:tavLst>
                                    </p:anim>
                                    <p:anim calcmode="lin" valueType="num">
                                      <p:cBhvr>
                                        <p:cTn id="26" dur="500" fill="hold"/>
                                        <p:tgtEl>
                                          <p:spTgt spid="30724">
                                            <p:txEl>
                                              <p:pRg st="0" end="0"/>
                                            </p:txEl>
                                          </p:spTgt>
                                        </p:tgtEl>
                                        <p:attrNameLst>
                                          <p:attrName>ppt_h</p:attrName>
                                        </p:attrNameLst>
                                      </p:cBhvr>
                                      <p:tavLst>
                                        <p:tav tm="0">
                                          <p:val>
                                            <p:strVal val="#ppt_h*0.01"/>
                                          </p:val>
                                        </p:tav>
                                        <p:tav tm="100000">
                                          <p:val>
                                            <p:strVal val="#ppt_h"/>
                                          </p:val>
                                        </p:tav>
                                      </p:tavLst>
                                    </p:anim>
                                    <p:anim calcmode="lin" valueType="num">
                                      <p:cBhvr>
                                        <p:cTn id="27" dur="500" fill="hold"/>
                                        <p:tgtEl>
                                          <p:spTgt spid="30724">
                                            <p:txEl>
                                              <p:pRg st="0" end="0"/>
                                            </p:txEl>
                                          </p:spTgt>
                                        </p:tgtEl>
                                        <p:attrNameLst>
                                          <p:attrName>ppt_x</p:attrName>
                                        </p:attrNameLst>
                                      </p:cBhvr>
                                      <p:tavLst>
                                        <p:tav tm="0">
                                          <p:val>
                                            <p:strVal val="#ppt_x"/>
                                          </p:val>
                                        </p:tav>
                                        <p:tav tm="100000">
                                          <p:val>
                                            <p:strVal val="#ppt_x"/>
                                          </p:val>
                                        </p:tav>
                                      </p:tavLst>
                                    </p:anim>
                                    <p:anim calcmode="lin" valueType="num">
                                      <p:cBhvr>
                                        <p:cTn id="28" dur="500" fill="hold"/>
                                        <p:tgtEl>
                                          <p:spTgt spid="30724">
                                            <p:txEl>
                                              <p:pRg st="0" end="0"/>
                                            </p:txEl>
                                          </p:spTgt>
                                        </p:tgtEl>
                                        <p:attrNameLst>
                                          <p:attrName>ppt_y</p:attrName>
                                        </p:attrNameLst>
                                      </p:cBhvr>
                                      <p:tavLst>
                                        <p:tav tm="0">
                                          <p:val>
                                            <p:strVal val="#ppt_h+1"/>
                                          </p:val>
                                        </p:tav>
                                        <p:tav tm="100000">
                                          <p:val>
                                            <p:strVal val="#ppt_y"/>
                                          </p:val>
                                        </p:tav>
                                      </p:tavLst>
                                    </p:anim>
                                    <p:animEffect transition="in" filter="fade">
                                      <p:cBhvr>
                                        <p:cTn id="29" dur="500"/>
                                        <p:tgtEl>
                                          <p:spTgt spid="30724">
                                            <p:txEl>
                                              <p:pRg st="0" end="0"/>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30726"/>
                                        </p:tgtEl>
                                        <p:attrNameLst>
                                          <p:attrName>style.visibility</p:attrName>
                                        </p:attrNameLst>
                                      </p:cBhvr>
                                      <p:to>
                                        <p:strVal val="visible"/>
                                      </p:to>
                                    </p:set>
                                    <p:animEffect transition="in" filter="fade">
                                      <p:cBhvr>
                                        <p:cTn id="34" dur="1000"/>
                                        <p:tgtEl>
                                          <p:spTgt spid="30726"/>
                                        </p:tgtEl>
                                      </p:cBhvr>
                                    </p:animEffect>
                                    <p:anim calcmode="lin" valueType="num">
                                      <p:cBhvr>
                                        <p:cTn id="35" dur="1000" fill="hold"/>
                                        <p:tgtEl>
                                          <p:spTgt spid="30726"/>
                                        </p:tgtEl>
                                        <p:attrNameLst>
                                          <p:attrName>ppt_x</p:attrName>
                                        </p:attrNameLst>
                                      </p:cBhvr>
                                      <p:tavLst>
                                        <p:tav tm="0">
                                          <p:val>
                                            <p:strVal val="#ppt_x"/>
                                          </p:val>
                                        </p:tav>
                                        <p:tav tm="100000">
                                          <p:val>
                                            <p:strVal val="#ppt_x"/>
                                          </p:val>
                                        </p:tav>
                                      </p:tavLst>
                                    </p:anim>
                                    <p:anim calcmode="lin" valueType="num">
                                      <p:cBhvr>
                                        <p:cTn id="36" dur="1000" fill="hold"/>
                                        <p:tgtEl>
                                          <p:spTgt spid="30726"/>
                                        </p:tgtEl>
                                        <p:attrNameLst>
                                          <p:attrName>ppt_y</p:attrName>
                                        </p:attrNameLst>
                                      </p:cBhvr>
                                      <p:tavLst>
                                        <p:tav tm="0">
                                          <p:val>
                                            <p:strVal val="#ppt_y-.1"/>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34" presetClass="entr" presetSubtype="0" fill="hold" nodeType="clickEffect">
                                  <p:stCondLst>
                                    <p:cond delay="0"/>
                                  </p:stCondLst>
                                  <p:childTnLst>
                                    <p:set>
                                      <p:cBhvr>
                                        <p:cTn id="40" dur="1" fill="hold">
                                          <p:stCondLst>
                                            <p:cond delay="0"/>
                                          </p:stCondLst>
                                        </p:cTn>
                                        <p:tgtEl>
                                          <p:spTgt spid="30725">
                                            <p:txEl>
                                              <p:pRg st="0" end="0"/>
                                            </p:txEl>
                                          </p:spTgt>
                                        </p:tgtEl>
                                        <p:attrNameLst>
                                          <p:attrName>style.visibility</p:attrName>
                                        </p:attrNameLst>
                                      </p:cBhvr>
                                      <p:to>
                                        <p:strVal val="visible"/>
                                      </p:to>
                                    </p:set>
                                    <p:anim from="(-#ppt_w/2)" to="(#ppt_x)" calcmode="lin" valueType="num">
                                      <p:cBhvr>
                                        <p:cTn id="41" dur="600" fill="hold">
                                          <p:stCondLst>
                                            <p:cond delay="0"/>
                                          </p:stCondLst>
                                        </p:cTn>
                                        <p:tgtEl>
                                          <p:spTgt spid="30725">
                                            <p:txEl>
                                              <p:pRg st="0" end="0"/>
                                            </p:txEl>
                                          </p:spTgt>
                                        </p:tgtEl>
                                        <p:attrNameLst>
                                          <p:attrName>ppt_x</p:attrName>
                                        </p:attrNameLst>
                                      </p:cBhvr>
                                    </p:anim>
                                    <p:anim from="0" to="-1.0" calcmode="lin" valueType="num">
                                      <p:cBhvr>
                                        <p:cTn id="42" dur="200" decel="50000" autoRev="1" fill="hold">
                                          <p:stCondLst>
                                            <p:cond delay="600"/>
                                          </p:stCondLst>
                                        </p:cTn>
                                        <p:tgtEl>
                                          <p:spTgt spid="30725">
                                            <p:txEl>
                                              <p:pRg st="0" end="0"/>
                                            </p:txEl>
                                          </p:spTgt>
                                        </p:tgtEl>
                                        <p:attrNameLst>
                                          <p:attrName>xshear</p:attrName>
                                        </p:attrNameLst>
                                      </p:cBhvr>
                                    </p:anim>
                                    <p:animScale>
                                      <p:cBhvr>
                                        <p:cTn id="43" dur="200" decel="100000" autoRev="1" fill="hold">
                                          <p:stCondLst>
                                            <p:cond delay="600"/>
                                          </p:stCondLst>
                                        </p:cTn>
                                        <p:tgtEl>
                                          <p:spTgt spid="30725">
                                            <p:txEl>
                                              <p:pRg st="0" end="0"/>
                                            </p:txEl>
                                          </p:spTgt>
                                        </p:tgtEl>
                                      </p:cBhvr>
                                      <p:from x="100000" y="100000"/>
                                      <p:to x="80000" y="100000"/>
                                    </p:animScale>
                                    <p:anim by="(#ppt_h/3+#ppt_w*0.1)" calcmode="lin" valueType="num">
                                      <p:cBhvr additive="sum">
                                        <p:cTn id="44" dur="200" decel="100000" autoRev="1" fill="hold">
                                          <p:stCondLst>
                                            <p:cond delay="600"/>
                                          </p:stCondLst>
                                        </p:cTn>
                                        <p:tgtEl>
                                          <p:spTgt spid="30725">
                                            <p:txEl>
                                              <p:pRg st="0" end="0"/>
                                            </p:txEl>
                                          </p:spTgt>
                                        </p:tgtEl>
                                        <p:attrNameLst>
                                          <p:attrName>ppt_x</p:attrName>
                                        </p:attrNameLst>
                                      </p:cBhvr>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37" presetClass="entr" presetSubtype="0" fill="hold" nodeType="clickEffect">
                                  <p:stCondLst>
                                    <p:cond delay="0"/>
                                  </p:stCondLst>
                                  <p:childTnLst>
                                    <p:set>
                                      <p:cBhvr>
                                        <p:cTn id="48" dur="1" fill="hold">
                                          <p:stCondLst>
                                            <p:cond delay="0"/>
                                          </p:stCondLst>
                                        </p:cTn>
                                        <p:tgtEl>
                                          <p:spTgt spid="30730"/>
                                        </p:tgtEl>
                                        <p:attrNameLst>
                                          <p:attrName>style.visibility</p:attrName>
                                        </p:attrNameLst>
                                      </p:cBhvr>
                                      <p:to>
                                        <p:strVal val="visible"/>
                                      </p:to>
                                    </p:set>
                                    <p:animEffect transition="in" filter="fade">
                                      <p:cBhvr>
                                        <p:cTn id="49" dur="1000"/>
                                        <p:tgtEl>
                                          <p:spTgt spid="30730"/>
                                        </p:tgtEl>
                                      </p:cBhvr>
                                    </p:animEffect>
                                    <p:anim calcmode="lin" valueType="num">
                                      <p:cBhvr>
                                        <p:cTn id="50" dur="1000" fill="hold"/>
                                        <p:tgtEl>
                                          <p:spTgt spid="30730"/>
                                        </p:tgtEl>
                                        <p:attrNameLst>
                                          <p:attrName>ppt_x</p:attrName>
                                        </p:attrNameLst>
                                      </p:cBhvr>
                                      <p:tavLst>
                                        <p:tav tm="0">
                                          <p:val>
                                            <p:strVal val="#ppt_x"/>
                                          </p:val>
                                        </p:tav>
                                        <p:tav tm="100000">
                                          <p:val>
                                            <p:strVal val="#ppt_x"/>
                                          </p:val>
                                        </p:tav>
                                      </p:tavLst>
                                    </p:anim>
                                    <p:anim calcmode="lin" valueType="num">
                                      <p:cBhvr>
                                        <p:cTn id="51" dur="900" decel="100000" fill="hold"/>
                                        <p:tgtEl>
                                          <p:spTgt spid="30730"/>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30730"/>
                                        </p:tgtEl>
                                        <p:attrNameLst>
                                          <p:attrName>ppt_y</p:attrName>
                                        </p:attrNameLst>
                                      </p:cBhvr>
                                      <p:tavLst>
                                        <p:tav tm="0">
                                          <p:val>
                                            <p:strVal val="#ppt_y-.03"/>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47" presetClass="entr" presetSubtype="0" fill="hold" grpId="0" nodeType="clickEffect">
                                  <p:stCondLst>
                                    <p:cond delay="0"/>
                                  </p:stCondLst>
                                  <p:childTnLst>
                                    <p:set>
                                      <p:cBhvr>
                                        <p:cTn id="56" dur="1" fill="hold">
                                          <p:stCondLst>
                                            <p:cond delay="0"/>
                                          </p:stCondLst>
                                        </p:cTn>
                                        <p:tgtEl>
                                          <p:spTgt spid="30728">
                                            <p:txEl>
                                              <p:pRg st="0" end="0"/>
                                            </p:txEl>
                                          </p:spTgt>
                                        </p:tgtEl>
                                        <p:attrNameLst>
                                          <p:attrName>style.visibility</p:attrName>
                                        </p:attrNameLst>
                                      </p:cBhvr>
                                      <p:to>
                                        <p:strVal val="visible"/>
                                      </p:to>
                                    </p:set>
                                    <p:animEffect transition="in" filter="fade">
                                      <p:cBhvr>
                                        <p:cTn id="57" dur="1000"/>
                                        <p:tgtEl>
                                          <p:spTgt spid="30728">
                                            <p:txEl>
                                              <p:pRg st="0" end="0"/>
                                            </p:txEl>
                                          </p:spTgt>
                                        </p:tgtEl>
                                      </p:cBhvr>
                                    </p:animEffect>
                                    <p:anim calcmode="lin" valueType="num">
                                      <p:cBhvr>
                                        <p:cTn id="58" dur="1000" fill="hold"/>
                                        <p:tgtEl>
                                          <p:spTgt spid="30728">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3072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58" presetClass="entr" presetSubtype="0" accel="100000" fill="hold" grpId="0" nodeType="clickEffect">
                                  <p:stCondLst>
                                    <p:cond delay="0"/>
                                  </p:stCondLst>
                                  <p:childTnLst>
                                    <p:set>
                                      <p:cBhvr>
                                        <p:cTn id="63" dur="1" fill="hold">
                                          <p:stCondLst>
                                            <p:cond delay="0"/>
                                          </p:stCondLst>
                                        </p:cTn>
                                        <p:tgtEl>
                                          <p:spTgt spid="30727">
                                            <p:txEl>
                                              <p:pRg st="0" end="0"/>
                                            </p:txEl>
                                          </p:spTgt>
                                        </p:tgtEl>
                                        <p:attrNameLst>
                                          <p:attrName>style.visibility</p:attrName>
                                        </p:attrNameLst>
                                      </p:cBhvr>
                                      <p:to>
                                        <p:strVal val="visible"/>
                                      </p:to>
                                    </p:set>
                                    <p:anim calcmode="lin" valueType="num">
                                      <p:cBhvr>
                                        <p:cTn id="64" dur="500" fill="hold"/>
                                        <p:tgtEl>
                                          <p:spTgt spid="30727">
                                            <p:txEl>
                                              <p:pRg st="0" end="0"/>
                                            </p:txEl>
                                          </p:spTgt>
                                        </p:tgtEl>
                                        <p:attrNameLst>
                                          <p:attrName>ppt_w</p:attrName>
                                        </p:attrNameLst>
                                      </p:cBhvr>
                                      <p:tavLst>
                                        <p:tav tm="0">
                                          <p:val>
                                            <p:strVal val="#ppt_w*2.5"/>
                                          </p:val>
                                        </p:tav>
                                        <p:tav tm="100000">
                                          <p:val>
                                            <p:strVal val="#ppt_w"/>
                                          </p:val>
                                        </p:tav>
                                      </p:tavLst>
                                    </p:anim>
                                    <p:anim calcmode="lin" valueType="num">
                                      <p:cBhvr>
                                        <p:cTn id="65" dur="500" fill="hold"/>
                                        <p:tgtEl>
                                          <p:spTgt spid="30727">
                                            <p:txEl>
                                              <p:pRg st="0" end="0"/>
                                            </p:txEl>
                                          </p:spTgt>
                                        </p:tgtEl>
                                        <p:attrNameLst>
                                          <p:attrName>ppt_h</p:attrName>
                                        </p:attrNameLst>
                                      </p:cBhvr>
                                      <p:tavLst>
                                        <p:tav tm="0">
                                          <p:val>
                                            <p:strVal val="#ppt_h*0.01"/>
                                          </p:val>
                                        </p:tav>
                                        <p:tav tm="100000">
                                          <p:val>
                                            <p:strVal val="#ppt_h"/>
                                          </p:val>
                                        </p:tav>
                                      </p:tavLst>
                                    </p:anim>
                                    <p:anim calcmode="lin" valueType="num">
                                      <p:cBhvr>
                                        <p:cTn id="66" dur="500" fill="hold"/>
                                        <p:tgtEl>
                                          <p:spTgt spid="30727">
                                            <p:txEl>
                                              <p:pRg st="0" end="0"/>
                                            </p:txEl>
                                          </p:spTgt>
                                        </p:tgtEl>
                                        <p:attrNameLst>
                                          <p:attrName>ppt_x</p:attrName>
                                        </p:attrNameLst>
                                      </p:cBhvr>
                                      <p:tavLst>
                                        <p:tav tm="0">
                                          <p:val>
                                            <p:strVal val="#ppt_x"/>
                                          </p:val>
                                        </p:tav>
                                        <p:tav tm="100000">
                                          <p:val>
                                            <p:strVal val="#ppt_x"/>
                                          </p:val>
                                        </p:tav>
                                      </p:tavLst>
                                    </p:anim>
                                    <p:anim calcmode="lin" valueType="num">
                                      <p:cBhvr>
                                        <p:cTn id="67" dur="500" fill="hold"/>
                                        <p:tgtEl>
                                          <p:spTgt spid="30727">
                                            <p:txEl>
                                              <p:pRg st="0" end="0"/>
                                            </p:txEl>
                                          </p:spTgt>
                                        </p:tgtEl>
                                        <p:attrNameLst>
                                          <p:attrName>ppt_y</p:attrName>
                                        </p:attrNameLst>
                                      </p:cBhvr>
                                      <p:tavLst>
                                        <p:tav tm="0">
                                          <p:val>
                                            <p:strVal val="#ppt_h+1"/>
                                          </p:val>
                                        </p:tav>
                                        <p:tav tm="100000">
                                          <p:val>
                                            <p:strVal val="#ppt_y"/>
                                          </p:val>
                                        </p:tav>
                                      </p:tavLst>
                                    </p:anim>
                                    <p:animEffect transition="in" filter="fade">
                                      <p:cBhvr>
                                        <p:cTn id="68" dur="500"/>
                                        <p:tgtEl>
                                          <p:spTgt spid="30727">
                                            <p:txEl>
                                              <p:pRg st="0" end="0"/>
                                            </p:txEl>
                                          </p:spTgt>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58" presetClass="entr" presetSubtype="0" accel="100000" fill="hold" grpId="0" nodeType="clickEffect">
                                  <p:stCondLst>
                                    <p:cond delay="0"/>
                                  </p:stCondLst>
                                  <p:childTnLst>
                                    <p:set>
                                      <p:cBhvr>
                                        <p:cTn id="72" dur="1" fill="hold">
                                          <p:stCondLst>
                                            <p:cond delay="0"/>
                                          </p:stCondLst>
                                        </p:cTn>
                                        <p:tgtEl>
                                          <p:spTgt spid="30727">
                                            <p:txEl>
                                              <p:pRg st="1" end="1"/>
                                            </p:txEl>
                                          </p:spTgt>
                                        </p:tgtEl>
                                        <p:attrNameLst>
                                          <p:attrName>style.visibility</p:attrName>
                                        </p:attrNameLst>
                                      </p:cBhvr>
                                      <p:to>
                                        <p:strVal val="visible"/>
                                      </p:to>
                                    </p:set>
                                    <p:anim calcmode="lin" valueType="num">
                                      <p:cBhvr>
                                        <p:cTn id="73" dur="500" fill="hold"/>
                                        <p:tgtEl>
                                          <p:spTgt spid="30727">
                                            <p:txEl>
                                              <p:pRg st="1" end="1"/>
                                            </p:txEl>
                                          </p:spTgt>
                                        </p:tgtEl>
                                        <p:attrNameLst>
                                          <p:attrName>ppt_w</p:attrName>
                                        </p:attrNameLst>
                                      </p:cBhvr>
                                      <p:tavLst>
                                        <p:tav tm="0">
                                          <p:val>
                                            <p:strVal val="#ppt_w*2.5"/>
                                          </p:val>
                                        </p:tav>
                                        <p:tav tm="100000">
                                          <p:val>
                                            <p:strVal val="#ppt_w"/>
                                          </p:val>
                                        </p:tav>
                                      </p:tavLst>
                                    </p:anim>
                                    <p:anim calcmode="lin" valueType="num">
                                      <p:cBhvr>
                                        <p:cTn id="74" dur="500" fill="hold"/>
                                        <p:tgtEl>
                                          <p:spTgt spid="30727">
                                            <p:txEl>
                                              <p:pRg st="1" end="1"/>
                                            </p:txEl>
                                          </p:spTgt>
                                        </p:tgtEl>
                                        <p:attrNameLst>
                                          <p:attrName>ppt_h</p:attrName>
                                        </p:attrNameLst>
                                      </p:cBhvr>
                                      <p:tavLst>
                                        <p:tav tm="0">
                                          <p:val>
                                            <p:strVal val="#ppt_h*0.01"/>
                                          </p:val>
                                        </p:tav>
                                        <p:tav tm="100000">
                                          <p:val>
                                            <p:strVal val="#ppt_h"/>
                                          </p:val>
                                        </p:tav>
                                      </p:tavLst>
                                    </p:anim>
                                    <p:anim calcmode="lin" valueType="num">
                                      <p:cBhvr>
                                        <p:cTn id="75" dur="500" fill="hold"/>
                                        <p:tgtEl>
                                          <p:spTgt spid="30727">
                                            <p:txEl>
                                              <p:pRg st="1" end="1"/>
                                            </p:txEl>
                                          </p:spTgt>
                                        </p:tgtEl>
                                        <p:attrNameLst>
                                          <p:attrName>ppt_x</p:attrName>
                                        </p:attrNameLst>
                                      </p:cBhvr>
                                      <p:tavLst>
                                        <p:tav tm="0">
                                          <p:val>
                                            <p:strVal val="#ppt_x"/>
                                          </p:val>
                                        </p:tav>
                                        <p:tav tm="100000">
                                          <p:val>
                                            <p:strVal val="#ppt_x"/>
                                          </p:val>
                                        </p:tav>
                                      </p:tavLst>
                                    </p:anim>
                                    <p:anim calcmode="lin" valueType="num">
                                      <p:cBhvr>
                                        <p:cTn id="76" dur="500" fill="hold"/>
                                        <p:tgtEl>
                                          <p:spTgt spid="30727">
                                            <p:txEl>
                                              <p:pRg st="1" end="1"/>
                                            </p:txEl>
                                          </p:spTgt>
                                        </p:tgtEl>
                                        <p:attrNameLst>
                                          <p:attrName>ppt_y</p:attrName>
                                        </p:attrNameLst>
                                      </p:cBhvr>
                                      <p:tavLst>
                                        <p:tav tm="0">
                                          <p:val>
                                            <p:strVal val="#ppt_h+1"/>
                                          </p:val>
                                        </p:tav>
                                        <p:tav tm="100000">
                                          <p:val>
                                            <p:strVal val="#ppt_y"/>
                                          </p:val>
                                        </p:tav>
                                      </p:tavLst>
                                    </p:anim>
                                    <p:animEffect transition="in" filter="fade">
                                      <p:cBhvr>
                                        <p:cTn id="77" dur="500"/>
                                        <p:tgtEl>
                                          <p:spTgt spid="30727">
                                            <p:txEl>
                                              <p:pRg st="1" end="1"/>
                                            </p:txEl>
                                          </p:spTgt>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6" presetClass="entr" presetSubtype="26" fill="hold" nodeType="clickEffect">
                                  <p:stCondLst>
                                    <p:cond delay="0"/>
                                  </p:stCondLst>
                                  <p:childTnLst>
                                    <p:set>
                                      <p:cBhvr>
                                        <p:cTn id="81" dur="1" fill="hold">
                                          <p:stCondLst>
                                            <p:cond delay="0"/>
                                          </p:stCondLst>
                                        </p:cTn>
                                        <p:tgtEl>
                                          <p:spTgt spid="30727">
                                            <p:txEl>
                                              <p:pRg st="0" end="0"/>
                                            </p:txEl>
                                          </p:spTgt>
                                        </p:tgtEl>
                                        <p:attrNameLst>
                                          <p:attrName>style.visibility</p:attrName>
                                        </p:attrNameLst>
                                      </p:cBhvr>
                                      <p:to>
                                        <p:strVal val="visible"/>
                                      </p:to>
                                    </p:set>
                                    <p:animEffect transition="in" filter="barn(inHorizontal)">
                                      <p:cBhvr>
                                        <p:cTn id="82" dur="500"/>
                                        <p:tgtEl>
                                          <p:spTgt spid="30727">
                                            <p:txEl>
                                              <p:pRg st="0" end="0"/>
                                            </p:txEl>
                                          </p:spTgt>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58" presetClass="entr" presetSubtype="0" accel="100000" fill="hold" grpId="0" nodeType="clickEffect">
                                  <p:stCondLst>
                                    <p:cond delay="0"/>
                                  </p:stCondLst>
                                  <p:childTnLst>
                                    <p:set>
                                      <p:cBhvr>
                                        <p:cTn id="86" dur="1" fill="hold">
                                          <p:stCondLst>
                                            <p:cond delay="0"/>
                                          </p:stCondLst>
                                        </p:cTn>
                                        <p:tgtEl>
                                          <p:spTgt spid="30731">
                                            <p:txEl>
                                              <p:pRg st="0" end="0"/>
                                            </p:txEl>
                                          </p:spTgt>
                                        </p:tgtEl>
                                        <p:attrNameLst>
                                          <p:attrName>style.visibility</p:attrName>
                                        </p:attrNameLst>
                                      </p:cBhvr>
                                      <p:to>
                                        <p:strVal val="visible"/>
                                      </p:to>
                                    </p:set>
                                    <p:anim calcmode="lin" valueType="num">
                                      <p:cBhvr>
                                        <p:cTn id="87" dur="500" fill="hold"/>
                                        <p:tgtEl>
                                          <p:spTgt spid="30731">
                                            <p:txEl>
                                              <p:pRg st="0" end="0"/>
                                            </p:txEl>
                                          </p:spTgt>
                                        </p:tgtEl>
                                        <p:attrNameLst>
                                          <p:attrName>ppt_w</p:attrName>
                                        </p:attrNameLst>
                                      </p:cBhvr>
                                      <p:tavLst>
                                        <p:tav tm="0">
                                          <p:val>
                                            <p:strVal val="#ppt_w*2.5"/>
                                          </p:val>
                                        </p:tav>
                                        <p:tav tm="100000">
                                          <p:val>
                                            <p:strVal val="#ppt_w"/>
                                          </p:val>
                                        </p:tav>
                                      </p:tavLst>
                                    </p:anim>
                                    <p:anim calcmode="lin" valueType="num">
                                      <p:cBhvr>
                                        <p:cTn id="88" dur="500" fill="hold"/>
                                        <p:tgtEl>
                                          <p:spTgt spid="30731">
                                            <p:txEl>
                                              <p:pRg st="0" end="0"/>
                                            </p:txEl>
                                          </p:spTgt>
                                        </p:tgtEl>
                                        <p:attrNameLst>
                                          <p:attrName>ppt_h</p:attrName>
                                        </p:attrNameLst>
                                      </p:cBhvr>
                                      <p:tavLst>
                                        <p:tav tm="0">
                                          <p:val>
                                            <p:strVal val="#ppt_h*0.01"/>
                                          </p:val>
                                        </p:tav>
                                        <p:tav tm="100000">
                                          <p:val>
                                            <p:strVal val="#ppt_h"/>
                                          </p:val>
                                        </p:tav>
                                      </p:tavLst>
                                    </p:anim>
                                    <p:anim calcmode="lin" valueType="num">
                                      <p:cBhvr>
                                        <p:cTn id="89" dur="500" fill="hold"/>
                                        <p:tgtEl>
                                          <p:spTgt spid="30731">
                                            <p:txEl>
                                              <p:pRg st="0" end="0"/>
                                            </p:txEl>
                                          </p:spTgt>
                                        </p:tgtEl>
                                        <p:attrNameLst>
                                          <p:attrName>ppt_x</p:attrName>
                                        </p:attrNameLst>
                                      </p:cBhvr>
                                      <p:tavLst>
                                        <p:tav tm="0">
                                          <p:val>
                                            <p:strVal val="#ppt_x"/>
                                          </p:val>
                                        </p:tav>
                                        <p:tav tm="100000">
                                          <p:val>
                                            <p:strVal val="#ppt_x"/>
                                          </p:val>
                                        </p:tav>
                                      </p:tavLst>
                                    </p:anim>
                                    <p:anim calcmode="lin" valueType="num">
                                      <p:cBhvr>
                                        <p:cTn id="90" dur="500" fill="hold"/>
                                        <p:tgtEl>
                                          <p:spTgt spid="30731">
                                            <p:txEl>
                                              <p:pRg st="0" end="0"/>
                                            </p:txEl>
                                          </p:spTgt>
                                        </p:tgtEl>
                                        <p:attrNameLst>
                                          <p:attrName>ppt_y</p:attrName>
                                        </p:attrNameLst>
                                      </p:cBhvr>
                                      <p:tavLst>
                                        <p:tav tm="0">
                                          <p:val>
                                            <p:strVal val="#ppt_h+1"/>
                                          </p:val>
                                        </p:tav>
                                        <p:tav tm="100000">
                                          <p:val>
                                            <p:strVal val="#ppt_y"/>
                                          </p:val>
                                        </p:tav>
                                      </p:tavLst>
                                    </p:anim>
                                    <p:animEffect transition="in" filter="fade">
                                      <p:cBhvr>
                                        <p:cTn id="91" dur="500"/>
                                        <p:tgtEl>
                                          <p:spTgt spid="307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30724" grpId="0" build="allAtOnce"/>
      <p:bldP spid="30726" grpId="0"/>
      <p:bldP spid="30727" grpId="0" build="allAtOnce"/>
      <p:bldP spid="30728" grpId="0" build="allAtOnce"/>
      <p:bldP spid="30731"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sz="3200">
                <a:solidFill>
                  <a:srgbClr val="0000FF"/>
                </a:solidFill>
                <a:latin typeface="VNI-Times" pitchFamily="2" charset="0"/>
                <a:sym typeface="Wingdings 2" pitchFamily="18" charset="2"/>
              </a:rPr>
              <a:t>Giôùi thieäu hình aûnh: </a:t>
            </a:r>
            <a:r>
              <a:rPr lang="en-US" sz="3200">
                <a:solidFill>
                  <a:srgbClr val="FF3300"/>
                </a:solidFill>
                <a:latin typeface="VNI-Times" pitchFamily="2" charset="0"/>
                <a:sym typeface="Wingdings 2" pitchFamily="18" charset="2"/>
              </a:rPr>
              <a:t>Meï Vieät Nam anh huøng</a:t>
            </a:r>
            <a:r>
              <a:rPr lang="en-US">
                <a:solidFill>
                  <a:srgbClr val="0000FF"/>
                </a:solidFill>
                <a:latin typeface="VNI-Times" pitchFamily="2" charset="0"/>
                <a:sym typeface="Wingdings 2" pitchFamily="18" charset="2"/>
              </a:rPr>
              <a:t> </a:t>
            </a:r>
            <a:endParaRPr lang="en-US" sz="4200" b="1">
              <a:solidFill>
                <a:srgbClr val="FF3300"/>
              </a:solidFill>
              <a:latin typeface="VNI-Kun" pitchFamily="2" charset="0"/>
              <a:sym typeface="Wingdings 2" pitchFamily="18" charset="2"/>
            </a:endParaRPr>
          </a:p>
        </p:txBody>
      </p:sp>
      <p:pic>
        <p:nvPicPr>
          <p:cNvPr id="33796" name="Picture 4" descr="NgThiRanh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676400"/>
            <a:ext cx="19050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33797" name="Picture 5" descr="Me VNanh hunh B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1676400"/>
            <a:ext cx="19812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33798" name="Picture 6" descr="Me VNA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4495800"/>
            <a:ext cx="23622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33799" name="Picture 7" descr="TruongThiBay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200" y="4343400"/>
            <a:ext cx="243840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33800" name="Nguoi-me-cua-toi~Nhu-Hao~music[1].yeucahat.com~.wma">
            <a:hlinkClick r:id="" action="ppaction://media"/>
          </p:cNvPr>
          <p:cNvPicPr>
            <a:picLocks noRot="1" noChangeAspect="1" noChangeArrowheads="1"/>
          </p:cNvPicPr>
          <p:nvPr>
            <a:audioFile r:link="rId1"/>
          </p:nvPr>
        </p:nvPicPr>
        <p:blipFill>
          <a:blip r:embed="rId7">
            <a:extLst>
              <a:ext uri="{28A0092B-C50C-407E-A947-70E740481C1C}">
                <a14:useLocalDpi xmlns:a14="http://schemas.microsoft.com/office/drawing/2010/main" val="0"/>
              </a:ext>
            </a:extLst>
          </a:blip>
          <a:srcRect/>
          <a:stretch>
            <a:fillRect/>
          </a:stretch>
        </p:blipFill>
        <p:spPr bwMode="auto">
          <a:xfrm>
            <a:off x="457200" y="1524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box(in)">
                                      <p:cBhvr>
                                        <p:cTn id="7" dur="500"/>
                                        <p:tgtEl>
                                          <p:spTgt spid="337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33797"/>
                                        </p:tgtEl>
                                        <p:attrNameLst>
                                          <p:attrName>style.visibility</p:attrName>
                                        </p:attrNameLst>
                                      </p:cBhvr>
                                      <p:to>
                                        <p:strVal val="visible"/>
                                      </p:to>
                                    </p:set>
                                    <p:animEffect transition="in" filter="circle(in)">
                                      <p:cBhvr>
                                        <p:cTn id="12" dur="2000"/>
                                        <p:tgtEl>
                                          <p:spTgt spid="33797"/>
                                        </p:tgtEl>
                                      </p:cBhvr>
                                    </p:animEffect>
                                  </p:childTnLst>
                                </p:cTn>
                              </p:par>
                              <p:par>
                                <p:cTn id="13" presetID="6" presetClass="entr" presetSubtype="16" fill="hold" nodeType="withEffect">
                                  <p:stCondLst>
                                    <p:cond delay="0"/>
                                  </p:stCondLst>
                                  <p:childTnLst>
                                    <p:set>
                                      <p:cBhvr>
                                        <p:cTn id="14" dur="1" fill="hold">
                                          <p:stCondLst>
                                            <p:cond delay="0"/>
                                          </p:stCondLst>
                                        </p:cTn>
                                        <p:tgtEl>
                                          <p:spTgt spid="33796"/>
                                        </p:tgtEl>
                                        <p:attrNameLst>
                                          <p:attrName>style.visibility</p:attrName>
                                        </p:attrNameLst>
                                      </p:cBhvr>
                                      <p:to>
                                        <p:strVal val="visible"/>
                                      </p:to>
                                    </p:set>
                                    <p:animEffect transition="in" filter="circle(in)">
                                      <p:cBhvr>
                                        <p:cTn id="15" dur="2000"/>
                                        <p:tgtEl>
                                          <p:spTgt spid="3379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12" fill="hold" nodeType="clickEffect">
                                  <p:stCondLst>
                                    <p:cond delay="0"/>
                                  </p:stCondLst>
                                  <p:childTnLst>
                                    <p:set>
                                      <p:cBhvr>
                                        <p:cTn id="19" dur="1" fill="hold">
                                          <p:stCondLst>
                                            <p:cond delay="0"/>
                                          </p:stCondLst>
                                        </p:cTn>
                                        <p:tgtEl>
                                          <p:spTgt spid="33798"/>
                                        </p:tgtEl>
                                        <p:attrNameLst>
                                          <p:attrName>style.visibility</p:attrName>
                                        </p:attrNameLst>
                                      </p:cBhvr>
                                      <p:to>
                                        <p:strVal val="visible"/>
                                      </p:to>
                                    </p:set>
                                    <p:animEffect transition="in" filter="strips(downLeft)">
                                      <p:cBhvr>
                                        <p:cTn id="20" dur="500"/>
                                        <p:tgtEl>
                                          <p:spTgt spid="33798"/>
                                        </p:tgtEl>
                                      </p:cBhvr>
                                    </p:animEffect>
                                  </p:childTnLst>
                                </p:cTn>
                              </p:par>
                              <p:par>
                                <p:cTn id="21" presetID="18" presetClass="entr" presetSubtype="12" fill="hold" nodeType="withEffect">
                                  <p:stCondLst>
                                    <p:cond delay="0"/>
                                  </p:stCondLst>
                                  <p:childTnLst>
                                    <p:set>
                                      <p:cBhvr>
                                        <p:cTn id="22" dur="1" fill="hold">
                                          <p:stCondLst>
                                            <p:cond delay="0"/>
                                          </p:stCondLst>
                                        </p:cTn>
                                        <p:tgtEl>
                                          <p:spTgt spid="33799"/>
                                        </p:tgtEl>
                                        <p:attrNameLst>
                                          <p:attrName>style.visibility</p:attrName>
                                        </p:attrNameLst>
                                      </p:cBhvr>
                                      <p:to>
                                        <p:strVal val="visible"/>
                                      </p:to>
                                    </p:set>
                                    <p:animEffect transition="in" filter="strips(downLeft)">
                                      <p:cBhvr>
                                        <p:cTn id="23" dur="500"/>
                                        <p:tgtEl>
                                          <p:spTgt spid="3379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33800"/>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1" presetClass="mediacall" presetSubtype="0" fill="hold" nodeType="clickEffect">
                                  <p:stCondLst>
                                    <p:cond delay="0"/>
                                  </p:stCondLst>
                                  <p:childTnLst>
                                    <p:cmd type="call" cmd="playFrom(38)">
                                      <p:cBhvr>
                                        <p:cTn id="28" dur="251488" fill="hold"/>
                                        <p:tgtEl>
                                          <p:spTgt spid="33800"/>
                                        </p:tgtEl>
                                      </p:cBhvr>
                                    </p:cmd>
                                  </p:childTnLst>
                                </p:cTn>
                              </p:par>
                            </p:childTnLst>
                          </p:cTn>
                        </p:par>
                      </p:childTnLst>
                    </p:cTn>
                  </p:par>
                </p:childTnLst>
              </p:cTn>
              <p:nextCondLst>
                <p:cond evt="onClick" delay="0">
                  <p:tgtEl>
                    <p:spTgt spid="33800"/>
                  </p:tgtEl>
                </p:cond>
              </p:nextCondLst>
            </p:seq>
            <p:audio>
              <p:cMediaNode>
                <p:cTn id="29" fill="hold" display="0">
                  <p:stCondLst>
                    <p:cond delay="indefinite"/>
                  </p:stCondLst>
                  <p:endCondLst>
                    <p:cond evt="onNext" delay="0">
                      <p:tgtEl>
                        <p:sldTgt/>
                      </p:tgtEl>
                    </p:cond>
                    <p:cond evt="onPrev" delay="0">
                      <p:tgtEl>
                        <p:sldTgt/>
                      </p:tgtEl>
                    </p:cond>
                    <p:cond evt="onStopAudio" delay="0">
                      <p:tgtEl>
                        <p:sldTgt/>
                      </p:tgtEl>
                    </p:cond>
                  </p:endCondLst>
                </p:cTn>
                <p:tgtEl>
                  <p:spTgt spid="33800"/>
                </p:tgtEl>
              </p:cMediaNode>
            </p:audio>
          </p:childTnLst>
        </p:cTn>
      </p:par>
    </p:tnLst>
    <p:bldLst>
      <p:bldP spid="3379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IMG_05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1363" y="-1508125"/>
            <a:ext cx="13166726" cy="9875838"/>
          </a:xfrm>
          <a:prstGeom prst="rect">
            <a:avLst/>
          </a:prstGeom>
          <a:noFill/>
          <a:extLst>
            <a:ext uri="{909E8E84-426E-40DD-AFC4-6F175D3DCCD1}">
              <a14:hiddenFill xmlns:a14="http://schemas.microsoft.com/office/drawing/2010/main">
                <a:solidFill>
                  <a:srgbClr val="FFFFFF"/>
                </a:solidFill>
              </a14:hiddenFill>
            </a:ext>
          </a:extLst>
        </p:spPr>
      </p:pic>
      <p:sp>
        <p:nvSpPr>
          <p:cNvPr id="31747" name="Rectangle 3"/>
          <p:cNvSpPr>
            <a:spLocks noGrp="1" noChangeArrowheads="1"/>
          </p:cNvSpPr>
          <p:nvPr>
            <p:ph type="title"/>
          </p:nvPr>
        </p:nvSpPr>
        <p:spPr/>
        <p:txBody>
          <a:bodyPr/>
          <a:lstStyle/>
          <a:p>
            <a:r>
              <a:rPr lang="en-US" b="1">
                <a:solidFill>
                  <a:srgbClr val="0000FF"/>
                </a:solidFill>
                <a:latin typeface="VNI-Times" pitchFamily="2" charset="0"/>
              </a:rPr>
              <a:t>3. </a:t>
            </a:r>
            <a:r>
              <a:rPr lang="en-US" b="1" u="sng">
                <a:solidFill>
                  <a:srgbClr val="0000FF"/>
                </a:solidFill>
                <a:latin typeface="VNI-Times" pitchFamily="2" charset="0"/>
              </a:rPr>
              <a:t>Cuûng coá daën doø</a:t>
            </a:r>
            <a:r>
              <a:rPr lang="en-US" b="1">
                <a:solidFill>
                  <a:srgbClr val="0000FF"/>
                </a:solidFill>
                <a:latin typeface="VNI-Times" pitchFamily="2" charset="0"/>
              </a:rPr>
              <a:t>:</a:t>
            </a:r>
          </a:p>
        </p:txBody>
      </p:sp>
      <p:sp>
        <p:nvSpPr>
          <p:cNvPr id="31748" name="Rectangle 4"/>
          <p:cNvSpPr>
            <a:spLocks noGrp="1" noChangeArrowheads="1"/>
          </p:cNvSpPr>
          <p:nvPr>
            <p:ph type="body" idx="1"/>
          </p:nvPr>
        </p:nvSpPr>
        <p:spPr/>
        <p:txBody>
          <a:bodyPr/>
          <a:lstStyle/>
          <a:p>
            <a:r>
              <a:rPr lang="en-US"/>
              <a:t>        </a:t>
            </a:r>
            <a:r>
              <a:rPr lang="en-US" b="1">
                <a:solidFill>
                  <a:schemeClr val="folHlink"/>
                </a:solidFill>
                <a:latin typeface="VNI-Times" pitchFamily="2" charset="0"/>
              </a:rPr>
              <a:t>* Veà nhaø xem laïi noäi dung baøi.</a:t>
            </a:r>
          </a:p>
          <a:p>
            <a:r>
              <a:rPr lang="en-US">
                <a:solidFill>
                  <a:schemeClr val="folHlink"/>
                </a:solidFill>
                <a:latin typeface="VNI-Times" pitchFamily="2" charset="0"/>
              </a:rPr>
              <a:t>         </a:t>
            </a:r>
            <a:r>
              <a:rPr lang="en-US" b="1">
                <a:solidFill>
                  <a:schemeClr val="folHlink"/>
                </a:solidFill>
                <a:latin typeface="VNI-Times" pitchFamily="2" charset="0"/>
              </a:rPr>
              <a:t>*  Chuaån bò tieát sau:</a:t>
            </a:r>
            <a:r>
              <a:rPr lang="en-US">
                <a:solidFill>
                  <a:schemeClr val="folHlink"/>
                </a:solidFill>
                <a:latin typeface="VNI-Times" pitchFamily="2" charset="0"/>
              </a:rPr>
              <a:t> </a:t>
            </a:r>
          </a:p>
          <a:p>
            <a:pPr>
              <a:buFont typeface="Wingdings" pitchFamily="2" charset="2"/>
              <a:buNone/>
            </a:pPr>
            <a:r>
              <a:rPr lang="en-US" b="1" i="1">
                <a:solidFill>
                  <a:srgbClr val="FF00FF"/>
                </a:solidFill>
                <a:latin typeface="VNI-Times" pitchFamily="2" charset="0"/>
              </a:rPr>
              <a:t>    Tìm hieåu veà neàn vaên hoùa, cuoäc soáng vaø hoïc taäp cuûa thieáu nhi moät soá nöôùc treân theá giôùi.</a:t>
            </a:r>
            <a:endParaRPr lang="en-US" b="1" i="1">
              <a:solidFill>
                <a:srgbClr val="FF00FF"/>
              </a:solidFill>
            </a:endParaRPr>
          </a:p>
        </p:txBody>
      </p:sp>
      <p:pic>
        <p:nvPicPr>
          <p:cNvPr id="31749" name="Picture 5" descr="But vo"/>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143000"/>
            <a:ext cx="1066800" cy="1524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31748">
                                            <p:txEl>
                                              <p:pRg st="0" end="0"/>
                                            </p:txEl>
                                          </p:spTgt>
                                        </p:tgtEl>
                                        <p:attrNameLst>
                                          <p:attrName>style.visibility</p:attrName>
                                        </p:attrNameLst>
                                      </p:cBhvr>
                                      <p:to>
                                        <p:strVal val="visible"/>
                                      </p:to>
                                    </p:set>
                                    <p:animEffect transition="in" filter="fade">
                                      <p:cBhvr>
                                        <p:cTn id="7" dur="800" decel="100000"/>
                                        <p:tgtEl>
                                          <p:spTgt spid="31748">
                                            <p:txEl>
                                              <p:pRg st="0" end="0"/>
                                            </p:txEl>
                                          </p:spTgt>
                                        </p:tgtEl>
                                      </p:cBhvr>
                                    </p:animEffect>
                                    <p:anim calcmode="lin" valueType="num">
                                      <p:cBhvr>
                                        <p:cTn id="8" dur="800" decel="100000" fill="hold"/>
                                        <p:tgtEl>
                                          <p:spTgt spid="31748">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1748">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1748">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1748">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1748">
                                            <p:txEl>
                                              <p:pRg st="0" end="0"/>
                                            </p:txEl>
                                          </p:spTgt>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31748">
                                            <p:txEl>
                                              <p:pRg st="1" end="1"/>
                                            </p:txEl>
                                          </p:spTgt>
                                        </p:tgtEl>
                                        <p:attrNameLst>
                                          <p:attrName>style.visibility</p:attrName>
                                        </p:attrNameLst>
                                      </p:cBhvr>
                                      <p:to>
                                        <p:strVal val="visible"/>
                                      </p:to>
                                    </p:set>
                                    <p:animEffect transition="in" filter="fade">
                                      <p:cBhvr>
                                        <p:cTn id="15" dur="800" decel="100000"/>
                                        <p:tgtEl>
                                          <p:spTgt spid="31748">
                                            <p:txEl>
                                              <p:pRg st="1" end="1"/>
                                            </p:txEl>
                                          </p:spTgt>
                                        </p:tgtEl>
                                      </p:cBhvr>
                                    </p:animEffect>
                                    <p:anim calcmode="lin" valueType="num">
                                      <p:cBhvr>
                                        <p:cTn id="16" dur="800" decel="100000" fill="hold"/>
                                        <p:tgtEl>
                                          <p:spTgt spid="31748">
                                            <p:txEl>
                                              <p:pRg st="1" end="1"/>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31748">
                                            <p:txEl>
                                              <p:pRg st="1" end="1"/>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31748">
                                            <p:txEl>
                                              <p:pRg st="1" end="1"/>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31748">
                                            <p:txEl>
                                              <p:pRg st="1" end="1"/>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31748">
                                            <p:txEl>
                                              <p:pRg st="1" end="1"/>
                                            </p:txEl>
                                          </p:spTgt>
                                        </p:tgtEl>
                                        <p:attrNameLst>
                                          <p:attrName>ppt_y</p:attrName>
                                        </p:attrNameLst>
                                      </p:cBhvr>
                                      <p:tavLst>
                                        <p:tav tm="0">
                                          <p:val>
                                            <p:strVal val="#ppt_y+0.1"/>
                                          </p:val>
                                        </p:tav>
                                        <p:tav tm="100000">
                                          <p:val>
                                            <p:strVal val="#ppt_y"/>
                                          </p:val>
                                        </p:tav>
                                      </p:tavLst>
                                    </p:anim>
                                  </p:childTnLst>
                                </p:cTn>
                              </p:par>
                              <p:par>
                                <p:cTn id="21" presetID="30" presetClass="entr" presetSubtype="0" fill="hold" nodeType="withEffect">
                                  <p:stCondLst>
                                    <p:cond delay="0"/>
                                  </p:stCondLst>
                                  <p:childTnLst>
                                    <p:set>
                                      <p:cBhvr>
                                        <p:cTn id="22" dur="1" fill="hold">
                                          <p:stCondLst>
                                            <p:cond delay="0"/>
                                          </p:stCondLst>
                                        </p:cTn>
                                        <p:tgtEl>
                                          <p:spTgt spid="31748">
                                            <p:txEl>
                                              <p:pRg st="2" end="2"/>
                                            </p:txEl>
                                          </p:spTgt>
                                        </p:tgtEl>
                                        <p:attrNameLst>
                                          <p:attrName>style.visibility</p:attrName>
                                        </p:attrNameLst>
                                      </p:cBhvr>
                                      <p:to>
                                        <p:strVal val="visible"/>
                                      </p:to>
                                    </p:set>
                                    <p:animEffect transition="in" filter="fade">
                                      <p:cBhvr>
                                        <p:cTn id="23" dur="800" decel="100000"/>
                                        <p:tgtEl>
                                          <p:spTgt spid="31748">
                                            <p:txEl>
                                              <p:pRg st="2" end="2"/>
                                            </p:txEl>
                                          </p:spTgt>
                                        </p:tgtEl>
                                      </p:cBhvr>
                                    </p:animEffect>
                                    <p:anim calcmode="lin" valueType="num">
                                      <p:cBhvr>
                                        <p:cTn id="24" dur="800" decel="100000" fill="hold"/>
                                        <p:tgtEl>
                                          <p:spTgt spid="31748">
                                            <p:txEl>
                                              <p:pRg st="2" end="2"/>
                                            </p:txEl>
                                          </p:spTgt>
                                        </p:tgtEl>
                                        <p:attrNameLst>
                                          <p:attrName>style.rotation</p:attrName>
                                        </p:attrNameLst>
                                      </p:cBhvr>
                                      <p:tavLst>
                                        <p:tav tm="0">
                                          <p:val>
                                            <p:fltVal val="-90"/>
                                          </p:val>
                                        </p:tav>
                                        <p:tav tm="100000">
                                          <p:val>
                                            <p:fltVal val="0"/>
                                          </p:val>
                                        </p:tav>
                                      </p:tavLst>
                                    </p:anim>
                                    <p:anim calcmode="lin" valueType="num">
                                      <p:cBhvr>
                                        <p:cTn id="25" dur="800" decel="100000" fill="hold"/>
                                        <p:tgtEl>
                                          <p:spTgt spid="31748">
                                            <p:txEl>
                                              <p:pRg st="2" end="2"/>
                                            </p:txEl>
                                          </p:spTgt>
                                        </p:tgtEl>
                                        <p:attrNameLst>
                                          <p:attrName>ppt_x</p:attrName>
                                        </p:attrNameLst>
                                      </p:cBhvr>
                                      <p:tavLst>
                                        <p:tav tm="0">
                                          <p:val>
                                            <p:strVal val="#ppt_x+0.4"/>
                                          </p:val>
                                        </p:tav>
                                        <p:tav tm="100000">
                                          <p:val>
                                            <p:strVal val="#ppt_x-0.05"/>
                                          </p:val>
                                        </p:tav>
                                      </p:tavLst>
                                    </p:anim>
                                    <p:anim calcmode="lin" valueType="num">
                                      <p:cBhvr>
                                        <p:cTn id="26" dur="800" decel="100000" fill="hold"/>
                                        <p:tgtEl>
                                          <p:spTgt spid="31748">
                                            <p:txEl>
                                              <p:pRg st="2" end="2"/>
                                            </p:txEl>
                                          </p:spTgt>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31748">
                                            <p:txEl>
                                              <p:pRg st="2" end="2"/>
                                            </p:txEl>
                                          </p:spTgt>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31748">
                                            <p:txEl>
                                              <p:pRg st="2" end="2"/>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z="3400" b="1">
                <a:solidFill>
                  <a:srgbClr val="0000FF"/>
                </a:solidFill>
                <a:latin typeface="VNI-Times" pitchFamily="2" charset="0"/>
                <a:sym typeface="Wingdings" pitchFamily="2" charset="2"/>
              </a:rPr>
              <a:t>Troø chôi:</a:t>
            </a:r>
            <a:r>
              <a:rPr lang="en-US" sz="3400">
                <a:latin typeface="VNI-Times" pitchFamily="2" charset="0"/>
                <a:sym typeface="Wingdings" pitchFamily="2" charset="2"/>
              </a:rPr>
              <a:t> </a:t>
            </a:r>
            <a:r>
              <a:rPr lang="en-US" sz="3400">
                <a:solidFill>
                  <a:srgbClr val="FF3300"/>
                </a:solidFill>
                <a:latin typeface="VNI-Ariston" pitchFamily="2" charset="0"/>
                <a:sym typeface="Wingdings" pitchFamily="2" charset="2"/>
              </a:rPr>
              <a:t>“Tìm ñuùng teân ngöôøi”</a:t>
            </a:r>
            <a:br>
              <a:rPr lang="en-US" sz="3400">
                <a:solidFill>
                  <a:srgbClr val="FF3300"/>
                </a:solidFill>
                <a:latin typeface="VNI-Ariston" pitchFamily="2" charset="0"/>
                <a:sym typeface="Wingdings" pitchFamily="2" charset="2"/>
              </a:rPr>
            </a:br>
            <a:endParaRPr lang="en-US" sz="3400">
              <a:solidFill>
                <a:srgbClr val="FF3300"/>
              </a:solidFill>
              <a:latin typeface="VNI-Ariston" pitchFamily="2" charset="0"/>
              <a:sym typeface="Wingdings" pitchFamily="2" charset="2"/>
            </a:endParaRPr>
          </a:p>
        </p:txBody>
      </p:sp>
      <p:sp>
        <p:nvSpPr>
          <p:cNvPr id="14339" name="Rectangle 3"/>
          <p:cNvSpPr>
            <a:spLocks noGrp="1" noChangeArrowheads="1"/>
          </p:cNvSpPr>
          <p:nvPr>
            <p:ph type="body" idx="1"/>
          </p:nvPr>
        </p:nvSpPr>
        <p:spPr>
          <a:xfrm>
            <a:off x="2438400" y="2609850"/>
            <a:ext cx="4191000" cy="2286000"/>
          </a:xfrm>
        </p:spPr>
        <p:txBody>
          <a:bodyPr/>
          <a:lstStyle/>
          <a:p>
            <a:pPr algn="ctr">
              <a:lnSpc>
                <a:spcPct val="80000"/>
              </a:lnSpc>
              <a:buFont typeface="Wingdings" pitchFamily="2" charset="2"/>
              <a:buNone/>
            </a:pPr>
            <a:r>
              <a:rPr lang="en-US" sz="1800">
                <a:solidFill>
                  <a:srgbClr val="9900CC"/>
                </a:solidFill>
                <a:latin typeface="VNI-Times" pitchFamily="2" charset="0"/>
              </a:rPr>
              <a:t>Traàn Quoác Tuaán</a:t>
            </a:r>
          </a:p>
          <a:p>
            <a:pPr algn="ctr">
              <a:lnSpc>
                <a:spcPct val="80000"/>
              </a:lnSpc>
              <a:buFont typeface="Wingdings" pitchFamily="2" charset="2"/>
              <a:buNone/>
            </a:pPr>
            <a:endParaRPr lang="en-US" sz="1800">
              <a:solidFill>
                <a:srgbClr val="9900CC"/>
              </a:solidFill>
              <a:latin typeface="VNI-Times" pitchFamily="2" charset="0"/>
            </a:endParaRPr>
          </a:p>
          <a:p>
            <a:pPr algn="ctr">
              <a:lnSpc>
                <a:spcPct val="80000"/>
              </a:lnSpc>
              <a:buFont typeface="Wingdings" pitchFamily="2" charset="2"/>
              <a:buNone/>
            </a:pPr>
            <a:r>
              <a:rPr lang="en-US" sz="1800">
                <a:solidFill>
                  <a:srgbClr val="9900CC"/>
                </a:solidFill>
                <a:latin typeface="VNI-Times" pitchFamily="2" charset="0"/>
              </a:rPr>
              <a:t>Lyù Töï Troïng</a:t>
            </a:r>
          </a:p>
          <a:p>
            <a:pPr algn="ctr">
              <a:lnSpc>
                <a:spcPct val="80000"/>
              </a:lnSpc>
              <a:buFont typeface="Wingdings" pitchFamily="2" charset="2"/>
              <a:buNone/>
            </a:pPr>
            <a:endParaRPr lang="en-US" sz="1800">
              <a:solidFill>
                <a:srgbClr val="9900CC"/>
              </a:solidFill>
              <a:latin typeface="VNI-Times" pitchFamily="2" charset="0"/>
            </a:endParaRPr>
          </a:p>
          <a:p>
            <a:pPr algn="ctr">
              <a:lnSpc>
                <a:spcPct val="80000"/>
              </a:lnSpc>
              <a:buFont typeface="Wingdings" pitchFamily="2" charset="2"/>
              <a:buNone/>
            </a:pPr>
            <a:r>
              <a:rPr lang="en-US" sz="1800">
                <a:solidFill>
                  <a:srgbClr val="9900CC"/>
                </a:solidFill>
                <a:latin typeface="VNI-Times" pitchFamily="2" charset="0"/>
              </a:rPr>
              <a:t>Voõ Thò Saùu</a:t>
            </a:r>
          </a:p>
          <a:p>
            <a:pPr algn="ctr">
              <a:lnSpc>
                <a:spcPct val="80000"/>
              </a:lnSpc>
              <a:buFont typeface="Wingdings" pitchFamily="2" charset="2"/>
              <a:buNone/>
            </a:pPr>
            <a:endParaRPr lang="en-US" sz="1800">
              <a:solidFill>
                <a:srgbClr val="9900CC"/>
              </a:solidFill>
              <a:latin typeface="VNI-Times" pitchFamily="2" charset="0"/>
            </a:endParaRPr>
          </a:p>
          <a:p>
            <a:pPr algn="ctr">
              <a:lnSpc>
                <a:spcPct val="80000"/>
              </a:lnSpc>
              <a:buFont typeface="Wingdings" pitchFamily="2" charset="2"/>
              <a:buNone/>
            </a:pPr>
            <a:r>
              <a:rPr lang="en-US" sz="1800">
                <a:solidFill>
                  <a:srgbClr val="9900CC"/>
                </a:solidFill>
                <a:latin typeface="VNI-Times" pitchFamily="2" charset="0"/>
              </a:rPr>
              <a:t>Noâng Vaên Deàn</a:t>
            </a:r>
          </a:p>
          <a:p>
            <a:pPr algn="ctr">
              <a:lnSpc>
                <a:spcPct val="80000"/>
              </a:lnSpc>
              <a:buFont typeface="Wingdings" pitchFamily="2" charset="2"/>
              <a:buNone/>
            </a:pPr>
            <a:r>
              <a:rPr lang="en-US" sz="1800">
                <a:solidFill>
                  <a:srgbClr val="9900CC"/>
                </a:solidFill>
                <a:latin typeface="VNI-Times" pitchFamily="2" charset="0"/>
              </a:rPr>
              <a:t>(Kim Ñoàng)</a:t>
            </a:r>
          </a:p>
          <a:p>
            <a:pPr algn="ctr">
              <a:lnSpc>
                <a:spcPct val="80000"/>
              </a:lnSpc>
              <a:buFont typeface="Wingdings" pitchFamily="2" charset="2"/>
              <a:buNone/>
            </a:pPr>
            <a:endParaRPr lang="en-US" sz="1800" b="1">
              <a:solidFill>
                <a:srgbClr val="9900CC"/>
              </a:solidFill>
              <a:latin typeface="VNI-Times" pitchFamily="2" charset="0"/>
            </a:endParaRPr>
          </a:p>
        </p:txBody>
      </p:sp>
      <p:pic>
        <p:nvPicPr>
          <p:cNvPr id="14340" name="Picture 4" descr="IMG_036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66800"/>
            <a:ext cx="205740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14341" name="Picture 5" descr="IMG_036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0" y="1066800"/>
            <a:ext cx="198120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IMG_036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038600"/>
            <a:ext cx="2057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4343" name="Picture 7" descr="IMG_036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05600" y="3886200"/>
            <a:ext cx="1981200" cy="2514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iterate type="lt">
                                    <p:tmPct val="0"/>
                                  </p:iterate>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slide(fromBottom)">
                                      <p:cBhvr>
                                        <p:cTn id="7" dur="500"/>
                                        <p:tgtEl>
                                          <p:spTgt spid="14339">
                                            <p:txEl>
                                              <p:pRg st="0" end="0"/>
                                            </p:txEl>
                                          </p:spTgt>
                                        </p:tgtEl>
                                      </p:cBhvr>
                                    </p:animEffect>
                                  </p:childTnLst>
                                </p:cTn>
                              </p:par>
                              <p:par>
                                <p:cTn id="8" presetID="12" presetClass="entr" presetSubtype="4" fill="hold" nodeType="withEffect">
                                  <p:stCondLst>
                                    <p:cond delay="0"/>
                                  </p:stCondLst>
                                  <p:iterate type="lt">
                                    <p:tmPct val="0"/>
                                  </p:iterate>
                                  <p:childTnLst>
                                    <p:set>
                                      <p:cBhvr>
                                        <p:cTn id="9" dur="1" fill="hold">
                                          <p:stCondLst>
                                            <p:cond delay="0"/>
                                          </p:stCondLst>
                                        </p:cTn>
                                        <p:tgtEl>
                                          <p:spTgt spid="14339">
                                            <p:txEl>
                                              <p:pRg st="2" end="2"/>
                                            </p:txEl>
                                          </p:spTgt>
                                        </p:tgtEl>
                                        <p:attrNameLst>
                                          <p:attrName>style.visibility</p:attrName>
                                        </p:attrNameLst>
                                      </p:cBhvr>
                                      <p:to>
                                        <p:strVal val="visible"/>
                                      </p:to>
                                    </p:set>
                                    <p:animEffect transition="in" filter="slide(fromBottom)">
                                      <p:cBhvr>
                                        <p:cTn id="10" dur="500"/>
                                        <p:tgtEl>
                                          <p:spTgt spid="14339">
                                            <p:txEl>
                                              <p:pRg st="2" end="2"/>
                                            </p:txEl>
                                          </p:spTgt>
                                        </p:tgtEl>
                                      </p:cBhvr>
                                    </p:animEffect>
                                  </p:childTnLst>
                                </p:cTn>
                              </p:par>
                              <p:par>
                                <p:cTn id="11" presetID="12" presetClass="entr" presetSubtype="4" fill="hold" nodeType="withEffect">
                                  <p:stCondLst>
                                    <p:cond delay="0"/>
                                  </p:stCondLst>
                                  <p:iterate type="lt">
                                    <p:tmPct val="0"/>
                                  </p:iterate>
                                  <p:childTnLst>
                                    <p:set>
                                      <p:cBhvr>
                                        <p:cTn id="12" dur="1" fill="hold">
                                          <p:stCondLst>
                                            <p:cond delay="0"/>
                                          </p:stCondLst>
                                        </p:cTn>
                                        <p:tgtEl>
                                          <p:spTgt spid="14339">
                                            <p:txEl>
                                              <p:pRg st="4" end="4"/>
                                            </p:txEl>
                                          </p:spTgt>
                                        </p:tgtEl>
                                        <p:attrNameLst>
                                          <p:attrName>style.visibility</p:attrName>
                                        </p:attrNameLst>
                                      </p:cBhvr>
                                      <p:to>
                                        <p:strVal val="visible"/>
                                      </p:to>
                                    </p:set>
                                    <p:animEffect transition="in" filter="slide(fromBottom)">
                                      <p:cBhvr>
                                        <p:cTn id="13" dur="500"/>
                                        <p:tgtEl>
                                          <p:spTgt spid="14339">
                                            <p:txEl>
                                              <p:pRg st="4" end="4"/>
                                            </p:txEl>
                                          </p:spTgt>
                                        </p:tgtEl>
                                      </p:cBhvr>
                                    </p:animEffect>
                                  </p:childTnLst>
                                </p:cTn>
                              </p:par>
                              <p:par>
                                <p:cTn id="14" presetID="12" presetClass="entr" presetSubtype="4" fill="hold" nodeType="withEffect">
                                  <p:stCondLst>
                                    <p:cond delay="0"/>
                                  </p:stCondLst>
                                  <p:iterate type="lt">
                                    <p:tmPct val="0"/>
                                  </p:iterate>
                                  <p:childTnLst>
                                    <p:set>
                                      <p:cBhvr>
                                        <p:cTn id="15" dur="1" fill="hold">
                                          <p:stCondLst>
                                            <p:cond delay="0"/>
                                          </p:stCondLst>
                                        </p:cTn>
                                        <p:tgtEl>
                                          <p:spTgt spid="14339">
                                            <p:txEl>
                                              <p:pRg st="6" end="6"/>
                                            </p:txEl>
                                          </p:spTgt>
                                        </p:tgtEl>
                                        <p:attrNameLst>
                                          <p:attrName>style.visibility</p:attrName>
                                        </p:attrNameLst>
                                      </p:cBhvr>
                                      <p:to>
                                        <p:strVal val="visible"/>
                                      </p:to>
                                    </p:set>
                                    <p:animEffect transition="in" filter="slide(fromBottom)">
                                      <p:cBhvr>
                                        <p:cTn id="16" dur="500"/>
                                        <p:tgtEl>
                                          <p:spTgt spid="14339">
                                            <p:txEl>
                                              <p:pRg st="6" end="6"/>
                                            </p:txEl>
                                          </p:spTgt>
                                        </p:tgtEl>
                                      </p:cBhvr>
                                    </p:animEffect>
                                  </p:childTnLst>
                                </p:cTn>
                              </p:par>
                              <p:par>
                                <p:cTn id="17" presetID="12" presetClass="entr" presetSubtype="4" fill="hold" nodeType="withEffect">
                                  <p:stCondLst>
                                    <p:cond delay="0"/>
                                  </p:stCondLst>
                                  <p:iterate type="lt">
                                    <p:tmPct val="0"/>
                                  </p:iterate>
                                  <p:childTnLst>
                                    <p:set>
                                      <p:cBhvr>
                                        <p:cTn id="18" dur="1" fill="hold">
                                          <p:stCondLst>
                                            <p:cond delay="0"/>
                                          </p:stCondLst>
                                        </p:cTn>
                                        <p:tgtEl>
                                          <p:spTgt spid="14339">
                                            <p:txEl>
                                              <p:pRg st="7" end="7"/>
                                            </p:txEl>
                                          </p:spTgt>
                                        </p:tgtEl>
                                        <p:attrNameLst>
                                          <p:attrName>style.visibility</p:attrName>
                                        </p:attrNameLst>
                                      </p:cBhvr>
                                      <p:to>
                                        <p:strVal val="visible"/>
                                      </p:to>
                                    </p:set>
                                    <p:animEffect transition="in" filter="slide(fromBottom)">
                                      <p:cBhvr>
                                        <p:cTn id="19" dur="500"/>
                                        <p:tgtEl>
                                          <p:spTgt spid="1433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33400" y="0"/>
            <a:ext cx="8153400" cy="914400"/>
          </a:xfrm>
        </p:spPr>
        <p:txBody>
          <a:bodyPr/>
          <a:lstStyle/>
          <a:p>
            <a:r>
              <a:rPr lang="en-US" sz="3400" b="1">
                <a:solidFill>
                  <a:srgbClr val="0000FF"/>
                </a:solidFill>
                <a:latin typeface="VNI-Times" pitchFamily="2" charset="0"/>
                <a:sym typeface="Wingdings" pitchFamily="2" charset="2"/>
              </a:rPr>
              <a:t/>
            </a:r>
            <a:br>
              <a:rPr lang="en-US" sz="3400" b="1">
                <a:solidFill>
                  <a:srgbClr val="0000FF"/>
                </a:solidFill>
                <a:latin typeface="VNI-Times" pitchFamily="2" charset="0"/>
                <a:sym typeface="Wingdings" pitchFamily="2" charset="2"/>
              </a:rPr>
            </a:br>
            <a:r>
              <a:rPr lang="en-US" sz="3400" b="1">
                <a:solidFill>
                  <a:srgbClr val="0000FF"/>
                </a:solidFill>
                <a:latin typeface="VNI-Times" pitchFamily="2" charset="0"/>
                <a:sym typeface="Wingdings" pitchFamily="2" charset="2"/>
              </a:rPr>
              <a:t>Troø chôi:</a:t>
            </a:r>
            <a:r>
              <a:rPr lang="en-US" sz="3400">
                <a:latin typeface="VNI-Times" pitchFamily="2" charset="0"/>
                <a:sym typeface="Wingdings" pitchFamily="2" charset="2"/>
              </a:rPr>
              <a:t> </a:t>
            </a:r>
            <a:r>
              <a:rPr lang="en-US" sz="3400">
                <a:solidFill>
                  <a:srgbClr val="FF3300"/>
                </a:solidFill>
                <a:latin typeface="VNI-Ariston" pitchFamily="2" charset="0"/>
                <a:sym typeface="Wingdings" pitchFamily="2" charset="2"/>
              </a:rPr>
              <a:t>“Tìm ñuùng teân ngöôøi”</a:t>
            </a:r>
            <a:br>
              <a:rPr lang="en-US" sz="3400">
                <a:solidFill>
                  <a:srgbClr val="FF3300"/>
                </a:solidFill>
                <a:latin typeface="VNI-Ariston" pitchFamily="2" charset="0"/>
                <a:sym typeface="Wingdings" pitchFamily="2" charset="2"/>
              </a:rPr>
            </a:br>
            <a:endParaRPr lang="en-US" sz="3400">
              <a:solidFill>
                <a:srgbClr val="FF3300"/>
              </a:solidFill>
              <a:latin typeface="VNI-Ariston" pitchFamily="2" charset="0"/>
              <a:sym typeface="Wingdings" pitchFamily="2" charset="2"/>
            </a:endParaRPr>
          </a:p>
        </p:txBody>
      </p:sp>
      <p:pic>
        <p:nvPicPr>
          <p:cNvPr id="15363" name="Picture 3" descr="IMG_036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600200" y="914400"/>
            <a:ext cx="2057400" cy="2514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64" name="Picture 4" descr="IMG_036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3962400"/>
            <a:ext cx="198120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15365" name="Picture 5" descr="IMG_036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0" y="685800"/>
            <a:ext cx="19812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IMG_036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0200" y="3733800"/>
            <a:ext cx="1981200" cy="2514600"/>
          </a:xfrm>
          <a:prstGeom prst="rect">
            <a:avLst/>
          </a:prstGeom>
          <a:noFill/>
          <a:extLst>
            <a:ext uri="{909E8E84-426E-40DD-AFC4-6F175D3DCCD1}">
              <a14:hiddenFill xmlns:a14="http://schemas.microsoft.com/office/drawing/2010/main">
                <a:solidFill>
                  <a:srgbClr val="FFFFFF"/>
                </a:solidFill>
              </a14:hiddenFill>
            </a:ext>
          </a:extLst>
        </p:spPr>
      </p:pic>
      <p:sp>
        <p:nvSpPr>
          <p:cNvPr id="15367" name="Rectangle 7"/>
          <p:cNvSpPr>
            <a:spLocks noChangeArrowheads="1"/>
          </p:cNvSpPr>
          <p:nvPr/>
        </p:nvSpPr>
        <p:spPr bwMode="auto">
          <a:xfrm>
            <a:off x="5334000" y="6289675"/>
            <a:ext cx="213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b="1">
                <a:solidFill>
                  <a:srgbClr val="9900CC"/>
                </a:solidFill>
                <a:latin typeface="VNI-Times" pitchFamily="2" charset="0"/>
              </a:rPr>
              <a:t> Traàn Quoác Tuaán</a:t>
            </a:r>
          </a:p>
        </p:txBody>
      </p:sp>
      <p:sp>
        <p:nvSpPr>
          <p:cNvPr id="15368" name="Rectangle 8"/>
          <p:cNvSpPr>
            <a:spLocks noChangeArrowheads="1"/>
          </p:cNvSpPr>
          <p:nvPr/>
        </p:nvSpPr>
        <p:spPr bwMode="auto">
          <a:xfrm>
            <a:off x="1600200" y="3429000"/>
            <a:ext cx="17684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spcBef>
                <a:spcPct val="20000"/>
              </a:spcBef>
              <a:buClr>
                <a:schemeClr val="accent1"/>
              </a:buClr>
              <a:buFont typeface="Wingdings" pitchFamily="2" charset="2"/>
              <a:buNone/>
            </a:pPr>
            <a:r>
              <a:rPr lang="en-US" sz="2000" b="1">
                <a:solidFill>
                  <a:srgbClr val="9900CC"/>
                </a:solidFill>
                <a:latin typeface="VNI-Times" pitchFamily="2" charset="0"/>
              </a:rPr>
              <a:t>  Lyù Töï Troïng</a:t>
            </a:r>
          </a:p>
        </p:txBody>
      </p:sp>
      <p:sp>
        <p:nvSpPr>
          <p:cNvPr id="15369" name="Rectangle 9"/>
          <p:cNvSpPr>
            <a:spLocks noChangeArrowheads="1"/>
          </p:cNvSpPr>
          <p:nvPr/>
        </p:nvSpPr>
        <p:spPr bwMode="auto">
          <a:xfrm>
            <a:off x="5562600" y="3195638"/>
            <a:ext cx="14319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b="1">
                <a:solidFill>
                  <a:srgbClr val="9900CC"/>
                </a:solidFill>
                <a:latin typeface="VNI-Times" pitchFamily="2" charset="0"/>
              </a:rPr>
              <a:t>Voõ Thò Saùu</a:t>
            </a:r>
          </a:p>
        </p:txBody>
      </p:sp>
      <p:sp>
        <p:nvSpPr>
          <p:cNvPr id="15370" name="Rectangle 10"/>
          <p:cNvSpPr>
            <a:spLocks noChangeArrowheads="1"/>
          </p:cNvSpPr>
          <p:nvPr/>
        </p:nvSpPr>
        <p:spPr bwMode="auto">
          <a:xfrm>
            <a:off x="1143000" y="6416675"/>
            <a:ext cx="31162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spcBef>
                <a:spcPct val="20000"/>
              </a:spcBef>
              <a:buClr>
                <a:schemeClr val="accent1"/>
              </a:buClr>
              <a:buFont typeface="Wingdings" pitchFamily="2" charset="2"/>
              <a:buNone/>
            </a:pPr>
            <a:r>
              <a:rPr lang="en-US" sz="2000">
                <a:solidFill>
                  <a:srgbClr val="9900CC"/>
                </a:solidFill>
                <a:latin typeface="VNI-Times" pitchFamily="2" charset="0"/>
              </a:rPr>
              <a:t> </a:t>
            </a:r>
            <a:r>
              <a:rPr lang="en-US" sz="2000" b="1">
                <a:solidFill>
                  <a:srgbClr val="9900CC"/>
                </a:solidFill>
                <a:latin typeface="VNI-Times" pitchFamily="2" charset="0"/>
              </a:rPr>
              <a:t>NoângVaênDeàn(Kim Ñoàng)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wheel(4)">
                                      <p:cBhvr>
                                        <p:cTn id="7" dur="2000"/>
                                        <p:tgtEl>
                                          <p:spTgt spid="15363"/>
                                        </p:tgtEl>
                                      </p:cBhvr>
                                    </p:animEffect>
                                  </p:childTnLst>
                                </p:cTn>
                              </p:par>
                              <p:par>
                                <p:cTn id="8" presetID="21" presetClass="entr" presetSubtype="4" fill="hold" nodeType="withEffect">
                                  <p:stCondLst>
                                    <p:cond delay="0"/>
                                  </p:stCondLst>
                                  <p:childTnLst>
                                    <p:set>
                                      <p:cBhvr>
                                        <p:cTn id="9" dur="1" fill="hold">
                                          <p:stCondLst>
                                            <p:cond delay="0"/>
                                          </p:stCondLst>
                                        </p:cTn>
                                        <p:tgtEl>
                                          <p:spTgt spid="15365"/>
                                        </p:tgtEl>
                                        <p:attrNameLst>
                                          <p:attrName>style.visibility</p:attrName>
                                        </p:attrNameLst>
                                      </p:cBhvr>
                                      <p:to>
                                        <p:strVal val="visible"/>
                                      </p:to>
                                    </p:set>
                                    <p:animEffect transition="in" filter="wheel(4)">
                                      <p:cBhvr>
                                        <p:cTn id="10" dur="2000"/>
                                        <p:tgtEl>
                                          <p:spTgt spid="15365"/>
                                        </p:tgtEl>
                                      </p:cBhvr>
                                    </p:animEffect>
                                  </p:childTnLst>
                                </p:cTn>
                              </p:par>
                              <p:par>
                                <p:cTn id="11" presetID="21" presetClass="entr" presetSubtype="4" fill="hold" grpId="0" nodeType="withEffect">
                                  <p:stCondLst>
                                    <p:cond delay="0"/>
                                  </p:stCondLst>
                                  <p:childTnLst>
                                    <p:set>
                                      <p:cBhvr>
                                        <p:cTn id="12" dur="1" fill="hold">
                                          <p:stCondLst>
                                            <p:cond delay="0"/>
                                          </p:stCondLst>
                                        </p:cTn>
                                        <p:tgtEl>
                                          <p:spTgt spid="15368"/>
                                        </p:tgtEl>
                                        <p:attrNameLst>
                                          <p:attrName>style.visibility</p:attrName>
                                        </p:attrNameLst>
                                      </p:cBhvr>
                                      <p:to>
                                        <p:strVal val="visible"/>
                                      </p:to>
                                    </p:set>
                                    <p:animEffect transition="in" filter="wheel(4)">
                                      <p:cBhvr>
                                        <p:cTn id="13" dur="2000"/>
                                        <p:tgtEl>
                                          <p:spTgt spid="15368"/>
                                        </p:tgtEl>
                                      </p:cBhvr>
                                    </p:animEffect>
                                  </p:childTnLst>
                                </p:cTn>
                              </p:par>
                              <p:par>
                                <p:cTn id="14" presetID="21" presetClass="entr" presetSubtype="4" fill="hold" grpId="0" nodeType="withEffect">
                                  <p:stCondLst>
                                    <p:cond delay="0"/>
                                  </p:stCondLst>
                                  <p:childTnLst>
                                    <p:set>
                                      <p:cBhvr>
                                        <p:cTn id="15" dur="1" fill="hold">
                                          <p:stCondLst>
                                            <p:cond delay="0"/>
                                          </p:stCondLst>
                                        </p:cTn>
                                        <p:tgtEl>
                                          <p:spTgt spid="15369"/>
                                        </p:tgtEl>
                                        <p:attrNameLst>
                                          <p:attrName>style.visibility</p:attrName>
                                        </p:attrNameLst>
                                      </p:cBhvr>
                                      <p:to>
                                        <p:strVal val="visible"/>
                                      </p:to>
                                    </p:set>
                                    <p:animEffect transition="in" filter="wheel(4)">
                                      <p:cBhvr>
                                        <p:cTn id="16" dur="2000"/>
                                        <p:tgtEl>
                                          <p:spTgt spid="15369"/>
                                        </p:tgtEl>
                                      </p:cBhvr>
                                    </p:animEffect>
                                  </p:childTnLst>
                                </p:cTn>
                              </p:par>
                              <p:par>
                                <p:cTn id="17" presetID="21" presetClass="entr" presetSubtype="4" fill="hold" nodeType="withEffect">
                                  <p:stCondLst>
                                    <p:cond delay="0"/>
                                  </p:stCondLst>
                                  <p:childTnLst>
                                    <p:set>
                                      <p:cBhvr>
                                        <p:cTn id="18" dur="1" fill="hold">
                                          <p:stCondLst>
                                            <p:cond delay="0"/>
                                          </p:stCondLst>
                                        </p:cTn>
                                        <p:tgtEl>
                                          <p:spTgt spid="15364"/>
                                        </p:tgtEl>
                                        <p:attrNameLst>
                                          <p:attrName>style.visibility</p:attrName>
                                        </p:attrNameLst>
                                      </p:cBhvr>
                                      <p:to>
                                        <p:strVal val="visible"/>
                                      </p:to>
                                    </p:set>
                                    <p:animEffect transition="in" filter="wheel(4)">
                                      <p:cBhvr>
                                        <p:cTn id="19" dur="2000"/>
                                        <p:tgtEl>
                                          <p:spTgt spid="15364"/>
                                        </p:tgtEl>
                                      </p:cBhvr>
                                    </p:animEffect>
                                  </p:childTnLst>
                                </p:cTn>
                              </p:par>
                              <p:par>
                                <p:cTn id="20" presetID="21" presetClass="entr" presetSubtype="4" fill="hold" grpId="0" nodeType="withEffect">
                                  <p:stCondLst>
                                    <p:cond delay="0"/>
                                  </p:stCondLst>
                                  <p:childTnLst>
                                    <p:set>
                                      <p:cBhvr>
                                        <p:cTn id="21" dur="1" fill="hold">
                                          <p:stCondLst>
                                            <p:cond delay="0"/>
                                          </p:stCondLst>
                                        </p:cTn>
                                        <p:tgtEl>
                                          <p:spTgt spid="15370"/>
                                        </p:tgtEl>
                                        <p:attrNameLst>
                                          <p:attrName>style.visibility</p:attrName>
                                        </p:attrNameLst>
                                      </p:cBhvr>
                                      <p:to>
                                        <p:strVal val="visible"/>
                                      </p:to>
                                    </p:set>
                                    <p:animEffect transition="in" filter="wheel(4)">
                                      <p:cBhvr>
                                        <p:cTn id="22" dur="2000"/>
                                        <p:tgtEl>
                                          <p:spTgt spid="15370"/>
                                        </p:tgtEl>
                                      </p:cBhvr>
                                    </p:animEffect>
                                  </p:childTnLst>
                                </p:cTn>
                              </p:par>
                              <p:par>
                                <p:cTn id="23" presetID="21" presetClass="entr" presetSubtype="4" fill="hold" nodeType="withEffect">
                                  <p:stCondLst>
                                    <p:cond delay="0"/>
                                  </p:stCondLst>
                                  <p:childTnLst>
                                    <p:set>
                                      <p:cBhvr>
                                        <p:cTn id="24" dur="1" fill="hold">
                                          <p:stCondLst>
                                            <p:cond delay="0"/>
                                          </p:stCondLst>
                                        </p:cTn>
                                        <p:tgtEl>
                                          <p:spTgt spid="15366"/>
                                        </p:tgtEl>
                                        <p:attrNameLst>
                                          <p:attrName>style.visibility</p:attrName>
                                        </p:attrNameLst>
                                      </p:cBhvr>
                                      <p:to>
                                        <p:strVal val="visible"/>
                                      </p:to>
                                    </p:set>
                                    <p:animEffect transition="in" filter="wheel(4)">
                                      <p:cBhvr>
                                        <p:cTn id="25" dur="2000"/>
                                        <p:tgtEl>
                                          <p:spTgt spid="15366"/>
                                        </p:tgtEl>
                                      </p:cBhvr>
                                    </p:animEffect>
                                  </p:childTnLst>
                                </p:cTn>
                              </p:par>
                              <p:par>
                                <p:cTn id="26" presetID="21" presetClass="entr" presetSubtype="4" fill="hold" grpId="0" nodeType="withEffect">
                                  <p:stCondLst>
                                    <p:cond delay="0"/>
                                  </p:stCondLst>
                                  <p:childTnLst>
                                    <p:set>
                                      <p:cBhvr>
                                        <p:cTn id="27" dur="1" fill="hold">
                                          <p:stCondLst>
                                            <p:cond delay="0"/>
                                          </p:stCondLst>
                                        </p:cTn>
                                        <p:tgtEl>
                                          <p:spTgt spid="15367"/>
                                        </p:tgtEl>
                                        <p:attrNameLst>
                                          <p:attrName>style.visibility</p:attrName>
                                        </p:attrNameLst>
                                      </p:cBhvr>
                                      <p:to>
                                        <p:strVal val="visible"/>
                                      </p:to>
                                    </p:set>
                                    <p:animEffect transition="in" filter="wheel(4)">
                                      <p:cBhvr>
                                        <p:cTn id="28" dur="2000"/>
                                        <p:tgtEl>
                                          <p:spTgt spid="15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7" grpId="0"/>
      <p:bldP spid="15368" grpId="0"/>
      <p:bldP spid="15369" grpId="0"/>
      <p:bldP spid="1537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457200"/>
            <a:ext cx="8229600" cy="1295400"/>
          </a:xfrm>
        </p:spPr>
        <p:txBody>
          <a:bodyPr/>
          <a:lstStyle/>
          <a:p>
            <a:r>
              <a:rPr lang="en-US" sz="3000" b="1">
                <a:solidFill>
                  <a:srgbClr val="0000FF"/>
                </a:solidFill>
                <a:latin typeface="VNI-Times" pitchFamily="2" charset="0"/>
                <a:sym typeface="Wingdings" pitchFamily="2" charset="2"/>
              </a:rPr>
              <a:t>Thaûo luaän nhoùm:</a:t>
            </a:r>
            <a:r>
              <a:rPr lang="en-US" sz="3000">
                <a:latin typeface="VNI-Times" pitchFamily="2" charset="0"/>
                <a:sym typeface="Wingdings" pitchFamily="2" charset="2"/>
              </a:rPr>
              <a:t> </a:t>
            </a:r>
            <a:r>
              <a:rPr lang="en-US" sz="3000">
                <a:solidFill>
                  <a:srgbClr val="FF3300"/>
                </a:solidFill>
                <a:latin typeface="VNI-Ariston" pitchFamily="2" charset="0"/>
                <a:sym typeface="Wingdings" pitchFamily="2" charset="2"/>
              </a:rPr>
              <a:t>“Tìm hieåu veà göông chieán ñaáu hy sinh cuûa caùc anh huøng thieáu nieân”</a:t>
            </a:r>
          </a:p>
        </p:txBody>
      </p:sp>
      <p:sp>
        <p:nvSpPr>
          <p:cNvPr id="16387" name="Rectangle 3"/>
          <p:cNvSpPr>
            <a:spLocks noGrp="1" noChangeArrowheads="1"/>
          </p:cNvSpPr>
          <p:nvPr>
            <p:ph type="body" idx="1"/>
          </p:nvPr>
        </p:nvSpPr>
        <p:spPr>
          <a:xfrm>
            <a:off x="457200" y="1905000"/>
            <a:ext cx="8229600" cy="2971800"/>
          </a:xfrm>
        </p:spPr>
        <p:txBody>
          <a:bodyPr/>
          <a:lstStyle/>
          <a:p>
            <a:pPr>
              <a:buFontTx/>
              <a:buChar char="•"/>
            </a:pPr>
            <a:r>
              <a:rPr lang="en-US" sz="3600" b="1">
                <a:solidFill>
                  <a:srgbClr val="0000FF"/>
                </a:solidFill>
                <a:latin typeface="VNI-Times" pitchFamily="2" charset="0"/>
              </a:rPr>
              <a:t>*</a:t>
            </a:r>
            <a:r>
              <a:rPr lang="en-US" b="1">
                <a:solidFill>
                  <a:srgbClr val="9900CC"/>
                </a:solidFill>
                <a:latin typeface="VNI-Times" pitchFamily="2" charset="0"/>
              </a:rPr>
              <a:t> </a:t>
            </a:r>
            <a:r>
              <a:rPr lang="en-US" b="1">
                <a:solidFill>
                  <a:srgbClr val="0000FF"/>
                </a:solidFill>
                <a:latin typeface="VNI-Times" pitchFamily="2" charset="0"/>
              </a:rPr>
              <a:t>Caâu hoûi:</a:t>
            </a:r>
          </a:p>
          <a:p>
            <a:pPr lvl="1">
              <a:buFontTx/>
              <a:buChar char="•"/>
            </a:pPr>
            <a:r>
              <a:rPr lang="en-US" b="1">
                <a:solidFill>
                  <a:srgbClr val="9900CC"/>
                </a:solidFill>
                <a:latin typeface="VNI-Times" pitchFamily="2" charset="0"/>
              </a:rPr>
              <a:t>1.Em bieát gì veà göông chieán ñaáu hy sinh cuûa anh huøng, lieät só ñoù?</a:t>
            </a:r>
          </a:p>
          <a:p>
            <a:pPr lvl="1">
              <a:buFontTx/>
              <a:buChar char="•"/>
            </a:pPr>
            <a:r>
              <a:rPr lang="en-US" b="1">
                <a:solidFill>
                  <a:srgbClr val="9900CC"/>
                </a:solidFill>
                <a:latin typeface="VNI-Times" pitchFamily="2" charset="0"/>
              </a:rPr>
              <a:t>2.Haõy haùt hoaëc ñoïc moät baøi thô veà anh huøng, lieät veà anh huøng, lieät só naøy!</a:t>
            </a:r>
          </a:p>
          <a:p>
            <a:pPr>
              <a:buFont typeface="Wingdings" pitchFamily="2" charset="2"/>
              <a:buNone/>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slide(fromBottom)">
                                      <p:cBhvr>
                                        <p:cTn id="7" dur="500"/>
                                        <p:tgtEl>
                                          <p:spTgt spid="163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3" presetClass="entr" presetSubtype="0" fill="hold" nodeType="clickEffect">
                                  <p:stCondLst>
                                    <p:cond delay="0"/>
                                  </p:stCondLst>
                                  <p:childTnLst>
                                    <p:set>
                                      <p:cBhvr>
                                        <p:cTn id="11" dur="1" fill="hold">
                                          <p:stCondLst>
                                            <p:cond delay="0"/>
                                          </p:stCondLst>
                                        </p:cTn>
                                        <p:tgtEl>
                                          <p:spTgt spid="16387">
                                            <p:txEl>
                                              <p:pRg st="0" end="0"/>
                                            </p:txEl>
                                          </p:spTgt>
                                        </p:tgtEl>
                                        <p:attrNameLst>
                                          <p:attrName>style.visibility</p:attrName>
                                        </p:attrNameLst>
                                      </p:cBhvr>
                                      <p:to>
                                        <p:strVal val="visible"/>
                                      </p:to>
                                    </p:set>
                                    <p:animEffect transition="in" filter="fade">
                                      <p:cBhvr>
                                        <p:cTn id="12" dur="100"/>
                                        <p:tgtEl>
                                          <p:spTgt spid="16387">
                                            <p:txEl>
                                              <p:pRg st="0" end="0"/>
                                            </p:txEl>
                                          </p:spTgt>
                                        </p:tgtEl>
                                      </p:cBhvr>
                                    </p:animEffect>
                                    <p:anim calcmode="lin" valueType="num">
                                      <p:cBhvr>
                                        <p:cTn id="13" dur="4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p:cTn id="14" dur="400" fill="hold"/>
                                        <p:tgtEl>
                                          <p:spTgt spid="16387">
                                            <p:txEl>
                                              <p:pRg st="0" end="0"/>
                                            </p:txEl>
                                          </p:spTgt>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16387">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16387">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7" presetID="43" presetClass="entr" presetSubtype="0" fill="hold" nodeType="withEffect">
                                  <p:stCondLst>
                                    <p:cond delay="0"/>
                                  </p:stCondLst>
                                  <p:childTnLst>
                                    <p:set>
                                      <p:cBhvr>
                                        <p:cTn id="18" dur="1" fill="hold">
                                          <p:stCondLst>
                                            <p:cond delay="0"/>
                                          </p:stCondLst>
                                        </p:cTn>
                                        <p:tgtEl>
                                          <p:spTgt spid="16387">
                                            <p:txEl>
                                              <p:pRg st="1" end="1"/>
                                            </p:txEl>
                                          </p:spTgt>
                                        </p:tgtEl>
                                        <p:attrNameLst>
                                          <p:attrName>style.visibility</p:attrName>
                                        </p:attrNameLst>
                                      </p:cBhvr>
                                      <p:to>
                                        <p:strVal val="visible"/>
                                      </p:to>
                                    </p:set>
                                    <p:animEffect transition="in" filter="fade">
                                      <p:cBhvr>
                                        <p:cTn id="19" dur="100"/>
                                        <p:tgtEl>
                                          <p:spTgt spid="16387">
                                            <p:txEl>
                                              <p:pRg st="1" end="1"/>
                                            </p:txEl>
                                          </p:spTgt>
                                        </p:tgtEl>
                                      </p:cBhvr>
                                    </p:animEffect>
                                    <p:anim calcmode="lin" valueType="num">
                                      <p:cBhvr>
                                        <p:cTn id="20" dur="4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p:cTn id="21" dur="400" fill="hold"/>
                                        <p:tgtEl>
                                          <p:spTgt spid="16387">
                                            <p:txEl>
                                              <p:pRg st="1" end="1"/>
                                            </p:txEl>
                                          </p:spTgt>
                                        </p:tgtEl>
                                        <p:attrNameLst>
                                          <p:attrName>ppt_y</p:attrName>
                                        </p:attrNameLst>
                                      </p:cBhvr>
                                      <p:tavLst>
                                        <p:tav tm="0">
                                          <p:val>
                                            <p:strVal val="#ppt_y+0.31"/>
                                          </p:val>
                                        </p:tav>
                                        <p:tav tm="100000">
                                          <p:val>
                                            <p:strVal val="#ppt_y+0.31"/>
                                          </p:val>
                                        </p:tav>
                                      </p:tavLst>
                                    </p:anim>
                                    <p:anim calcmode="lin" valueType="num">
                                      <p:cBhvr>
                                        <p:cTn id="22" dur="600" decel="50000" fill="hold">
                                          <p:stCondLst>
                                            <p:cond delay="400"/>
                                          </p:stCondLst>
                                        </p:cTn>
                                        <p:tgtEl>
                                          <p:spTgt spid="16387">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3" dur="600" decel="50000" fill="hold">
                                          <p:stCondLst>
                                            <p:cond delay="400"/>
                                          </p:stCondLst>
                                        </p:cTn>
                                        <p:tgtEl>
                                          <p:spTgt spid="16387">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4" presetID="43" presetClass="entr" presetSubtype="0" fill="hold" nodeType="withEffect">
                                  <p:stCondLst>
                                    <p:cond delay="0"/>
                                  </p:stCondLst>
                                  <p:childTnLst>
                                    <p:set>
                                      <p:cBhvr>
                                        <p:cTn id="25" dur="1" fill="hold">
                                          <p:stCondLst>
                                            <p:cond delay="0"/>
                                          </p:stCondLst>
                                        </p:cTn>
                                        <p:tgtEl>
                                          <p:spTgt spid="16387">
                                            <p:txEl>
                                              <p:pRg st="2" end="2"/>
                                            </p:txEl>
                                          </p:spTgt>
                                        </p:tgtEl>
                                        <p:attrNameLst>
                                          <p:attrName>style.visibility</p:attrName>
                                        </p:attrNameLst>
                                      </p:cBhvr>
                                      <p:to>
                                        <p:strVal val="visible"/>
                                      </p:to>
                                    </p:set>
                                    <p:animEffect transition="in" filter="fade">
                                      <p:cBhvr>
                                        <p:cTn id="26" dur="100"/>
                                        <p:tgtEl>
                                          <p:spTgt spid="16387">
                                            <p:txEl>
                                              <p:pRg st="2" end="2"/>
                                            </p:txEl>
                                          </p:spTgt>
                                        </p:tgtEl>
                                      </p:cBhvr>
                                    </p:animEffect>
                                    <p:anim calcmode="lin" valueType="num">
                                      <p:cBhvr>
                                        <p:cTn id="27" dur="4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p:cTn id="28" dur="400" fill="hold"/>
                                        <p:tgtEl>
                                          <p:spTgt spid="16387">
                                            <p:txEl>
                                              <p:pRg st="2" end="2"/>
                                            </p:txEl>
                                          </p:spTgt>
                                        </p:tgtEl>
                                        <p:attrNameLst>
                                          <p:attrName>ppt_y</p:attrName>
                                        </p:attrNameLst>
                                      </p:cBhvr>
                                      <p:tavLst>
                                        <p:tav tm="0">
                                          <p:val>
                                            <p:strVal val="#ppt_y+0.31"/>
                                          </p:val>
                                        </p:tav>
                                        <p:tav tm="100000">
                                          <p:val>
                                            <p:strVal val="#ppt_y+0.31"/>
                                          </p:val>
                                        </p:tav>
                                      </p:tavLst>
                                    </p:anim>
                                    <p:anim calcmode="lin" valueType="num">
                                      <p:cBhvr>
                                        <p:cTn id="29" dur="600" decel="50000" fill="hold">
                                          <p:stCondLst>
                                            <p:cond delay="400"/>
                                          </p:stCondLst>
                                        </p:cTn>
                                        <p:tgtEl>
                                          <p:spTgt spid="16387">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0" dur="600" decel="50000" fill="hold">
                                          <p:stCondLst>
                                            <p:cond delay="400"/>
                                          </p:stCondLst>
                                        </p:cTn>
                                        <p:tgtEl>
                                          <p:spTgt spid="16387">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74638"/>
            <a:ext cx="8229600" cy="2239962"/>
          </a:xfrm>
        </p:spPr>
        <p:txBody>
          <a:bodyPr/>
          <a:lstStyle/>
          <a:p>
            <a:pPr>
              <a:buFont typeface="Wingdings 2" pitchFamily="18" charset="2"/>
              <a:buNone/>
            </a:pPr>
            <a:r>
              <a:rPr lang="en-US" sz="3400">
                <a:latin typeface="VNI-Times" pitchFamily="2" charset="0"/>
                <a:sym typeface="Wingdings 2" pitchFamily="18" charset="2"/>
              </a:rPr>
              <a:t/>
            </a:r>
            <a:br>
              <a:rPr lang="en-US" sz="3400">
                <a:latin typeface="VNI-Times" pitchFamily="2" charset="0"/>
                <a:sym typeface="Wingdings 2" pitchFamily="18" charset="2"/>
              </a:rPr>
            </a:br>
            <a:r>
              <a:rPr lang="en-US" sz="3400">
                <a:latin typeface="VNI-Times" pitchFamily="2" charset="0"/>
                <a:sym typeface="Wingdings 2" pitchFamily="18" charset="2"/>
              </a:rPr>
              <a:t/>
            </a:r>
            <a:br>
              <a:rPr lang="en-US" sz="3400">
                <a:latin typeface="VNI-Times" pitchFamily="2" charset="0"/>
                <a:sym typeface="Wingdings 2" pitchFamily="18" charset="2"/>
              </a:rPr>
            </a:br>
            <a:r>
              <a:rPr lang="en-US">
                <a:solidFill>
                  <a:srgbClr val="0000FF"/>
                </a:solidFill>
                <a:latin typeface="VNI-Times" pitchFamily="2" charset="0"/>
                <a:sym typeface="Wingdings 2" pitchFamily="18" charset="2"/>
              </a:rPr>
              <a:t>Anh huøng </a:t>
            </a:r>
            <a:r>
              <a:rPr lang="en-US" sz="4200" b="1">
                <a:solidFill>
                  <a:srgbClr val="FF3300"/>
                </a:solidFill>
                <a:latin typeface="VNI-Kun" pitchFamily="2" charset="0"/>
                <a:sym typeface="Wingdings 2" pitchFamily="18" charset="2"/>
              </a:rPr>
              <a:t>Lyù Töï Troïng</a:t>
            </a:r>
            <a:r>
              <a:rPr lang="en-US" sz="3400" b="1">
                <a:solidFill>
                  <a:srgbClr val="D04BFF"/>
                </a:solidFill>
                <a:latin typeface="VNI-Ariston" pitchFamily="2" charset="0"/>
                <a:sym typeface="Wingdings 2" pitchFamily="18" charset="2"/>
              </a:rPr>
              <a:t/>
            </a:r>
            <a:br>
              <a:rPr lang="en-US" sz="3400" b="1">
                <a:solidFill>
                  <a:srgbClr val="D04BFF"/>
                </a:solidFill>
                <a:latin typeface="VNI-Ariston" pitchFamily="2" charset="0"/>
                <a:sym typeface="Wingdings 2" pitchFamily="18" charset="2"/>
              </a:rPr>
            </a:br>
            <a:r>
              <a:rPr lang="en-US" sz="3400">
                <a:latin typeface="VNI-Times" pitchFamily="2" charset="0"/>
                <a:sym typeface="Wingdings 2" pitchFamily="18" charset="2"/>
              </a:rPr>
              <a:t/>
            </a:r>
            <a:br>
              <a:rPr lang="en-US" sz="3400">
                <a:latin typeface="VNI-Times" pitchFamily="2" charset="0"/>
                <a:sym typeface="Wingdings 2" pitchFamily="18" charset="2"/>
              </a:rPr>
            </a:br>
            <a:r>
              <a:rPr lang="en-US" sz="3400">
                <a:latin typeface="VNI-Times" pitchFamily="2" charset="0"/>
                <a:sym typeface="Wingdings 2" pitchFamily="18" charset="2"/>
              </a:rPr>
              <a:t/>
            </a:r>
            <a:br>
              <a:rPr lang="en-US" sz="3400">
                <a:latin typeface="VNI-Times" pitchFamily="2" charset="0"/>
                <a:sym typeface="Wingdings 2" pitchFamily="18" charset="2"/>
              </a:rPr>
            </a:br>
            <a:r>
              <a:rPr lang="en-US" sz="3400">
                <a:latin typeface="VNI-Times" pitchFamily="2" charset="0"/>
                <a:sym typeface="Wingdings 2" pitchFamily="18" charset="2"/>
              </a:rPr>
              <a:t/>
            </a:r>
            <a:br>
              <a:rPr lang="en-US" sz="3400">
                <a:latin typeface="VNI-Times" pitchFamily="2" charset="0"/>
                <a:sym typeface="Wingdings 2" pitchFamily="18" charset="2"/>
              </a:rPr>
            </a:br>
            <a:r>
              <a:rPr lang="en-US" sz="3400">
                <a:latin typeface="VNI-Times" pitchFamily="2" charset="0"/>
                <a:sym typeface="Wingdings 2" pitchFamily="18" charset="2"/>
              </a:rPr>
              <a:t/>
            </a:r>
            <a:br>
              <a:rPr lang="en-US" sz="3400">
                <a:latin typeface="VNI-Times" pitchFamily="2" charset="0"/>
                <a:sym typeface="Wingdings 2" pitchFamily="18" charset="2"/>
              </a:rPr>
            </a:br>
            <a:endParaRPr lang="en-US" sz="3400">
              <a:sym typeface="Wingdings 2" pitchFamily="18" charset="2"/>
            </a:endParaRPr>
          </a:p>
        </p:txBody>
      </p:sp>
      <p:pic>
        <p:nvPicPr>
          <p:cNvPr id="17411" name="Picture 3" descr="IMG_036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990600"/>
            <a:ext cx="43434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wheel(4)">
                                      <p:cBhvr>
                                        <p:cTn id="7" dur="2000"/>
                                        <p:tgtEl>
                                          <p:spTgt spid="17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solidFill>
                  <a:srgbClr val="0000FF"/>
                </a:solidFill>
                <a:latin typeface="VNI-Times" pitchFamily="2" charset="0"/>
                <a:sym typeface="Wingdings 2" pitchFamily="18" charset="2"/>
              </a:rPr>
              <a:t>Anh huøng </a:t>
            </a:r>
            <a:r>
              <a:rPr lang="en-US" sz="4200" b="1">
                <a:solidFill>
                  <a:srgbClr val="FF3300"/>
                </a:solidFill>
                <a:latin typeface="VNI-Kun" pitchFamily="2" charset="0"/>
                <a:sym typeface="Wingdings 2" pitchFamily="18" charset="2"/>
              </a:rPr>
              <a:t>Lyù Töï Troïng</a:t>
            </a:r>
            <a:r>
              <a:rPr lang="en-US" sz="3400" b="1">
                <a:solidFill>
                  <a:srgbClr val="FF3300"/>
                </a:solidFill>
                <a:latin typeface="VNI-Ariston" pitchFamily="2" charset="0"/>
                <a:sym typeface="Wingdings 2" pitchFamily="18" charset="2"/>
              </a:rPr>
              <a:t/>
            </a:r>
            <a:br>
              <a:rPr lang="en-US" sz="3400" b="1">
                <a:solidFill>
                  <a:srgbClr val="FF3300"/>
                </a:solidFill>
                <a:latin typeface="VNI-Ariston" pitchFamily="2" charset="0"/>
                <a:sym typeface="Wingdings 2" pitchFamily="18" charset="2"/>
              </a:rPr>
            </a:br>
            <a:endParaRPr lang="en-US" sz="3400" b="1">
              <a:solidFill>
                <a:srgbClr val="FF3300"/>
              </a:solidFill>
              <a:latin typeface="VNI-Ariston" pitchFamily="2" charset="0"/>
              <a:sym typeface="Wingdings 2" pitchFamily="18" charset="2"/>
            </a:endParaRPr>
          </a:p>
        </p:txBody>
      </p:sp>
      <p:sp>
        <p:nvSpPr>
          <p:cNvPr id="18435" name="Rectangle 3"/>
          <p:cNvSpPr>
            <a:spLocks noGrp="1" noChangeArrowheads="1"/>
          </p:cNvSpPr>
          <p:nvPr>
            <p:ph type="body" idx="1"/>
          </p:nvPr>
        </p:nvSpPr>
        <p:spPr>
          <a:xfrm>
            <a:off x="4343400" y="990600"/>
            <a:ext cx="4343400" cy="4530725"/>
          </a:xfrm>
        </p:spPr>
        <p:txBody>
          <a:bodyPr/>
          <a:lstStyle/>
          <a:p>
            <a:pPr>
              <a:buFontTx/>
              <a:buNone/>
            </a:pPr>
            <a:r>
              <a:rPr lang="en-US" sz="2300">
                <a:solidFill>
                  <a:schemeClr val="folHlink"/>
                </a:solidFill>
                <a:latin typeface="VNI-Times" pitchFamily="2" charset="0"/>
              </a:rPr>
              <a:t>*Sinh ra ôû Haø Tónh.</a:t>
            </a:r>
          </a:p>
          <a:p>
            <a:pPr>
              <a:buFontTx/>
              <a:buNone/>
            </a:pPr>
            <a:r>
              <a:rPr lang="en-US" sz="2300">
                <a:solidFill>
                  <a:schemeClr val="folHlink"/>
                </a:solidFill>
                <a:latin typeface="VNI-Times" pitchFamily="2" charset="0"/>
              </a:rPr>
              <a:t>* Tham gia caùch maïng naêm 1928. </a:t>
            </a:r>
          </a:p>
          <a:p>
            <a:pPr>
              <a:buFontTx/>
              <a:buNone/>
            </a:pPr>
            <a:r>
              <a:rPr lang="en-US" sz="2300">
                <a:solidFill>
                  <a:schemeClr val="folHlink"/>
                </a:solidFill>
                <a:latin typeface="VNI-Times" pitchFamily="2" charset="0"/>
              </a:rPr>
              <a:t>* Ñoaøn vieân thanh nieân ñaàu tieân. </a:t>
            </a:r>
          </a:p>
          <a:p>
            <a:pPr>
              <a:buFontTx/>
              <a:buNone/>
            </a:pPr>
            <a:r>
              <a:rPr lang="en-US" sz="2300">
                <a:solidFill>
                  <a:schemeClr val="folHlink"/>
                </a:solidFill>
                <a:latin typeface="VNI-Times" pitchFamily="2" charset="0"/>
              </a:rPr>
              <a:t>* Anh bò baét sau khi baén cheát teân thanh tra maät thaùm Phaùp. Tröôùc toøa, luaät sö baøo chöõa noùi anh coøn nhoû tuoåi, chöa bieát suy nghó. Anh noùi:  </a:t>
            </a:r>
          </a:p>
          <a:p>
            <a:pPr>
              <a:buFontTx/>
              <a:buNone/>
            </a:pPr>
            <a:r>
              <a:rPr lang="en-US" sz="2300">
                <a:solidFill>
                  <a:schemeClr val="folHlink"/>
                </a:solidFill>
                <a:latin typeface="VNI-Times" pitchFamily="2" charset="0"/>
              </a:rPr>
              <a:t>	</a:t>
            </a:r>
            <a:r>
              <a:rPr lang="en-US" sz="2300">
                <a:solidFill>
                  <a:srgbClr val="0000FF"/>
                </a:solidFill>
                <a:latin typeface="VNI-Times" pitchFamily="2" charset="0"/>
              </a:rPr>
              <a:t>“- Toâi chöa ñeán tuoåi thaønh nieân nhöng toâi ñuû trí khoân ñeå hieåu raèng thanh nieân Vieät Nam chæ coù moät con ñöôøng duy nhaát laø laøm caùch maïng, khoâng theå coù con ñöôøng naøo khaùc!”</a:t>
            </a:r>
          </a:p>
          <a:p>
            <a:pPr>
              <a:buFontTx/>
              <a:buChar char="•"/>
            </a:pPr>
            <a:endParaRPr lang="en-US" sz="2300">
              <a:solidFill>
                <a:srgbClr val="0000FF"/>
              </a:solidFill>
              <a:latin typeface="VNI-Times" pitchFamily="2" charset="0"/>
            </a:endParaRPr>
          </a:p>
        </p:txBody>
      </p:sp>
      <p:pic>
        <p:nvPicPr>
          <p:cNvPr id="18436" name="Picture 4" descr="IMG_036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19200"/>
            <a:ext cx="35814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fade">
                                      <p:cBhvr>
                                        <p:cTn id="7" dur="800" decel="100000"/>
                                        <p:tgtEl>
                                          <p:spTgt spid="18435">
                                            <p:txEl>
                                              <p:pRg st="0" end="0"/>
                                            </p:txEl>
                                          </p:spTgt>
                                        </p:tgtEl>
                                      </p:cBhvr>
                                    </p:animEffect>
                                    <p:anim calcmode="lin" valueType="num">
                                      <p:cBhvr>
                                        <p:cTn id="8" dur="800" decel="100000" fill="hold"/>
                                        <p:tgtEl>
                                          <p:spTgt spid="18435">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18435">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18435">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8435">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8435">
                                            <p:txEl>
                                              <p:pRg st="0" end="0"/>
                                            </p:txEl>
                                          </p:spTgt>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18435">
                                            <p:txEl>
                                              <p:pRg st="1" end="1"/>
                                            </p:txEl>
                                          </p:spTgt>
                                        </p:tgtEl>
                                        <p:attrNameLst>
                                          <p:attrName>style.visibility</p:attrName>
                                        </p:attrNameLst>
                                      </p:cBhvr>
                                      <p:to>
                                        <p:strVal val="visible"/>
                                      </p:to>
                                    </p:set>
                                    <p:animEffect transition="in" filter="fade">
                                      <p:cBhvr>
                                        <p:cTn id="15" dur="800" decel="100000"/>
                                        <p:tgtEl>
                                          <p:spTgt spid="18435">
                                            <p:txEl>
                                              <p:pRg st="1" end="1"/>
                                            </p:txEl>
                                          </p:spTgt>
                                        </p:tgtEl>
                                      </p:cBhvr>
                                    </p:animEffect>
                                    <p:anim calcmode="lin" valueType="num">
                                      <p:cBhvr>
                                        <p:cTn id="16" dur="800" decel="100000" fill="hold"/>
                                        <p:tgtEl>
                                          <p:spTgt spid="18435">
                                            <p:txEl>
                                              <p:pRg st="1" end="1"/>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18435">
                                            <p:txEl>
                                              <p:pRg st="1" end="1"/>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18435">
                                            <p:txEl>
                                              <p:pRg st="1" end="1"/>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18435">
                                            <p:txEl>
                                              <p:pRg st="1" end="1"/>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18435">
                                            <p:txEl>
                                              <p:pRg st="1" end="1"/>
                                            </p:txEl>
                                          </p:spTgt>
                                        </p:tgtEl>
                                        <p:attrNameLst>
                                          <p:attrName>ppt_y</p:attrName>
                                        </p:attrNameLst>
                                      </p:cBhvr>
                                      <p:tavLst>
                                        <p:tav tm="0">
                                          <p:val>
                                            <p:strVal val="#ppt_y+0.1"/>
                                          </p:val>
                                        </p:tav>
                                        <p:tav tm="100000">
                                          <p:val>
                                            <p:strVal val="#ppt_y"/>
                                          </p:val>
                                        </p:tav>
                                      </p:tavLst>
                                    </p:anim>
                                  </p:childTnLst>
                                </p:cTn>
                              </p:par>
                              <p:par>
                                <p:cTn id="21" presetID="30" presetClass="entr" presetSubtype="0" fill="hold" nodeType="withEffect">
                                  <p:stCondLst>
                                    <p:cond delay="0"/>
                                  </p:stCondLst>
                                  <p:childTnLst>
                                    <p:set>
                                      <p:cBhvr>
                                        <p:cTn id="22" dur="1" fill="hold">
                                          <p:stCondLst>
                                            <p:cond delay="0"/>
                                          </p:stCondLst>
                                        </p:cTn>
                                        <p:tgtEl>
                                          <p:spTgt spid="18435">
                                            <p:txEl>
                                              <p:pRg st="2" end="2"/>
                                            </p:txEl>
                                          </p:spTgt>
                                        </p:tgtEl>
                                        <p:attrNameLst>
                                          <p:attrName>style.visibility</p:attrName>
                                        </p:attrNameLst>
                                      </p:cBhvr>
                                      <p:to>
                                        <p:strVal val="visible"/>
                                      </p:to>
                                    </p:set>
                                    <p:animEffect transition="in" filter="fade">
                                      <p:cBhvr>
                                        <p:cTn id="23" dur="800" decel="100000"/>
                                        <p:tgtEl>
                                          <p:spTgt spid="18435">
                                            <p:txEl>
                                              <p:pRg st="2" end="2"/>
                                            </p:txEl>
                                          </p:spTgt>
                                        </p:tgtEl>
                                      </p:cBhvr>
                                    </p:animEffect>
                                    <p:anim calcmode="lin" valueType="num">
                                      <p:cBhvr>
                                        <p:cTn id="24" dur="800" decel="100000" fill="hold"/>
                                        <p:tgtEl>
                                          <p:spTgt spid="18435">
                                            <p:txEl>
                                              <p:pRg st="2" end="2"/>
                                            </p:txEl>
                                          </p:spTgt>
                                        </p:tgtEl>
                                        <p:attrNameLst>
                                          <p:attrName>style.rotation</p:attrName>
                                        </p:attrNameLst>
                                      </p:cBhvr>
                                      <p:tavLst>
                                        <p:tav tm="0">
                                          <p:val>
                                            <p:fltVal val="-90"/>
                                          </p:val>
                                        </p:tav>
                                        <p:tav tm="100000">
                                          <p:val>
                                            <p:fltVal val="0"/>
                                          </p:val>
                                        </p:tav>
                                      </p:tavLst>
                                    </p:anim>
                                    <p:anim calcmode="lin" valueType="num">
                                      <p:cBhvr>
                                        <p:cTn id="25" dur="800" decel="100000" fill="hold"/>
                                        <p:tgtEl>
                                          <p:spTgt spid="18435">
                                            <p:txEl>
                                              <p:pRg st="2" end="2"/>
                                            </p:txEl>
                                          </p:spTgt>
                                        </p:tgtEl>
                                        <p:attrNameLst>
                                          <p:attrName>ppt_x</p:attrName>
                                        </p:attrNameLst>
                                      </p:cBhvr>
                                      <p:tavLst>
                                        <p:tav tm="0">
                                          <p:val>
                                            <p:strVal val="#ppt_x+0.4"/>
                                          </p:val>
                                        </p:tav>
                                        <p:tav tm="100000">
                                          <p:val>
                                            <p:strVal val="#ppt_x-0.05"/>
                                          </p:val>
                                        </p:tav>
                                      </p:tavLst>
                                    </p:anim>
                                    <p:anim calcmode="lin" valueType="num">
                                      <p:cBhvr>
                                        <p:cTn id="26" dur="800" decel="100000" fill="hold"/>
                                        <p:tgtEl>
                                          <p:spTgt spid="18435">
                                            <p:txEl>
                                              <p:pRg st="2" end="2"/>
                                            </p:txEl>
                                          </p:spTgt>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18435">
                                            <p:txEl>
                                              <p:pRg st="2" end="2"/>
                                            </p:txEl>
                                          </p:spTgt>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18435">
                                            <p:txEl>
                                              <p:pRg st="2" end="2"/>
                                            </p:txEl>
                                          </p:spTgt>
                                        </p:tgtEl>
                                        <p:attrNameLst>
                                          <p:attrName>ppt_y</p:attrName>
                                        </p:attrNameLst>
                                      </p:cBhvr>
                                      <p:tavLst>
                                        <p:tav tm="0">
                                          <p:val>
                                            <p:strVal val="#ppt_y+0.1"/>
                                          </p:val>
                                        </p:tav>
                                        <p:tav tm="100000">
                                          <p:val>
                                            <p:strVal val="#ppt_y"/>
                                          </p:val>
                                        </p:tav>
                                      </p:tavLst>
                                    </p:anim>
                                  </p:childTnLst>
                                </p:cTn>
                              </p:par>
                              <p:par>
                                <p:cTn id="29" presetID="30" presetClass="entr" presetSubtype="0" fill="hold" nodeType="withEffect">
                                  <p:stCondLst>
                                    <p:cond delay="0"/>
                                  </p:stCondLst>
                                  <p:childTnLst>
                                    <p:set>
                                      <p:cBhvr>
                                        <p:cTn id="30" dur="1" fill="hold">
                                          <p:stCondLst>
                                            <p:cond delay="0"/>
                                          </p:stCondLst>
                                        </p:cTn>
                                        <p:tgtEl>
                                          <p:spTgt spid="18435">
                                            <p:txEl>
                                              <p:pRg st="3" end="3"/>
                                            </p:txEl>
                                          </p:spTgt>
                                        </p:tgtEl>
                                        <p:attrNameLst>
                                          <p:attrName>style.visibility</p:attrName>
                                        </p:attrNameLst>
                                      </p:cBhvr>
                                      <p:to>
                                        <p:strVal val="visible"/>
                                      </p:to>
                                    </p:set>
                                    <p:animEffect transition="in" filter="fade">
                                      <p:cBhvr>
                                        <p:cTn id="31" dur="800" decel="100000"/>
                                        <p:tgtEl>
                                          <p:spTgt spid="18435">
                                            <p:txEl>
                                              <p:pRg st="3" end="3"/>
                                            </p:txEl>
                                          </p:spTgt>
                                        </p:tgtEl>
                                      </p:cBhvr>
                                    </p:animEffect>
                                    <p:anim calcmode="lin" valueType="num">
                                      <p:cBhvr>
                                        <p:cTn id="32" dur="800" decel="100000" fill="hold"/>
                                        <p:tgtEl>
                                          <p:spTgt spid="18435">
                                            <p:txEl>
                                              <p:pRg st="3" end="3"/>
                                            </p:txEl>
                                          </p:spTgt>
                                        </p:tgtEl>
                                        <p:attrNameLst>
                                          <p:attrName>style.rotation</p:attrName>
                                        </p:attrNameLst>
                                      </p:cBhvr>
                                      <p:tavLst>
                                        <p:tav tm="0">
                                          <p:val>
                                            <p:fltVal val="-90"/>
                                          </p:val>
                                        </p:tav>
                                        <p:tav tm="100000">
                                          <p:val>
                                            <p:fltVal val="0"/>
                                          </p:val>
                                        </p:tav>
                                      </p:tavLst>
                                    </p:anim>
                                    <p:anim calcmode="lin" valueType="num">
                                      <p:cBhvr>
                                        <p:cTn id="33" dur="800" decel="100000" fill="hold"/>
                                        <p:tgtEl>
                                          <p:spTgt spid="18435">
                                            <p:txEl>
                                              <p:pRg st="3" end="3"/>
                                            </p:txEl>
                                          </p:spTgt>
                                        </p:tgtEl>
                                        <p:attrNameLst>
                                          <p:attrName>ppt_x</p:attrName>
                                        </p:attrNameLst>
                                      </p:cBhvr>
                                      <p:tavLst>
                                        <p:tav tm="0">
                                          <p:val>
                                            <p:strVal val="#ppt_x+0.4"/>
                                          </p:val>
                                        </p:tav>
                                        <p:tav tm="100000">
                                          <p:val>
                                            <p:strVal val="#ppt_x-0.05"/>
                                          </p:val>
                                        </p:tav>
                                      </p:tavLst>
                                    </p:anim>
                                    <p:anim calcmode="lin" valueType="num">
                                      <p:cBhvr>
                                        <p:cTn id="34" dur="800" decel="100000" fill="hold"/>
                                        <p:tgtEl>
                                          <p:spTgt spid="18435">
                                            <p:txEl>
                                              <p:pRg st="3" end="3"/>
                                            </p:txEl>
                                          </p:spTgt>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18435">
                                            <p:txEl>
                                              <p:pRg st="3" end="3"/>
                                            </p:txEl>
                                          </p:spTgt>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18435">
                                            <p:txEl>
                                              <p:pRg st="3" end="3"/>
                                            </p:txEl>
                                          </p:spTgt>
                                        </p:tgtEl>
                                        <p:attrNameLst>
                                          <p:attrName>ppt_y</p:attrName>
                                        </p:attrNameLst>
                                      </p:cBhvr>
                                      <p:tavLst>
                                        <p:tav tm="0">
                                          <p:val>
                                            <p:strVal val="#ppt_y+0.1"/>
                                          </p:val>
                                        </p:tav>
                                        <p:tav tm="100000">
                                          <p:val>
                                            <p:strVal val="#ppt_y"/>
                                          </p:val>
                                        </p:tav>
                                      </p:tavLst>
                                    </p:anim>
                                  </p:childTnLst>
                                </p:cTn>
                              </p:par>
                              <p:par>
                                <p:cTn id="37" presetID="30" presetClass="entr" presetSubtype="0" fill="hold" nodeType="withEffect">
                                  <p:stCondLst>
                                    <p:cond delay="0"/>
                                  </p:stCondLst>
                                  <p:childTnLst>
                                    <p:set>
                                      <p:cBhvr>
                                        <p:cTn id="38" dur="1" fill="hold">
                                          <p:stCondLst>
                                            <p:cond delay="0"/>
                                          </p:stCondLst>
                                        </p:cTn>
                                        <p:tgtEl>
                                          <p:spTgt spid="18435">
                                            <p:txEl>
                                              <p:pRg st="4" end="4"/>
                                            </p:txEl>
                                          </p:spTgt>
                                        </p:tgtEl>
                                        <p:attrNameLst>
                                          <p:attrName>style.visibility</p:attrName>
                                        </p:attrNameLst>
                                      </p:cBhvr>
                                      <p:to>
                                        <p:strVal val="visible"/>
                                      </p:to>
                                    </p:set>
                                    <p:animEffect transition="in" filter="fade">
                                      <p:cBhvr>
                                        <p:cTn id="39" dur="800" decel="100000"/>
                                        <p:tgtEl>
                                          <p:spTgt spid="18435">
                                            <p:txEl>
                                              <p:pRg st="4" end="4"/>
                                            </p:txEl>
                                          </p:spTgt>
                                        </p:tgtEl>
                                      </p:cBhvr>
                                    </p:animEffect>
                                    <p:anim calcmode="lin" valueType="num">
                                      <p:cBhvr>
                                        <p:cTn id="40" dur="800" decel="100000" fill="hold"/>
                                        <p:tgtEl>
                                          <p:spTgt spid="18435">
                                            <p:txEl>
                                              <p:pRg st="4" end="4"/>
                                            </p:txEl>
                                          </p:spTgt>
                                        </p:tgtEl>
                                        <p:attrNameLst>
                                          <p:attrName>style.rotation</p:attrName>
                                        </p:attrNameLst>
                                      </p:cBhvr>
                                      <p:tavLst>
                                        <p:tav tm="0">
                                          <p:val>
                                            <p:fltVal val="-90"/>
                                          </p:val>
                                        </p:tav>
                                        <p:tav tm="100000">
                                          <p:val>
                                            <p:fltVal val="0"/>
                                          </p:val>
                                        </p:tav>
                                      </p:tavLst>
                                    </p:anim>
                                    <p:anim calcmode="lin" valueType="num">
                                      <p:cBhvr>
                                        <p:cTn id="41" dur="800" decel="100000" fill="hold"/>
                                        <p:tgtEl>
                                          <p:spTgt spid="18435">
                                            <p:txEl>
                                              <p:pRg st="4" end="4"/>
                                            </p:txEl>
                                          </p:spTgt>
                                        </p:tgtEl>
                                        <p:attrNameLst>
                                          <p:attrName>ppt_x</p:attrName>
                                        </p:attrNameLst>
                                      </p:cBhvr>
                                      <p:tavLst>
                                        <p:tav tm="0">
                                          <p:val>
                                            <p:strVal val="#ppt_x+0.4"/>
                                          </p:val>
                                        </p:tav>
                                        <p:tav tm="100000">
                                          <p:val>
                                            <p:strVal val="#ppt_x-0.05"/>
                                          </p:val>
                                        </p:tav>
                                      </p:tavLst>
                                    </p:anim>
                                    <p:anim calcmode="lin" valueType="num">
                                      <p:cBhvr>
                                        <p:cTn id="42" dur="800" decel="100000" fill="hold"/>
                                        <p:tgtEl>
                                          <p:spTgt spid="18435">
                                            <p:txEl>
                                              <p:pRg st="4" end="4"/>
                                            </p:txEl>
                                          </p:spTgt>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18435">
                                            <p:txEl>
                                              <p:pRg st="4" end="4"/>
                                            </p:txEl>
                                          </p:spTgt>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18435">
                                            <p:txEl>
                                              <p:pRg st="4" end="4"/>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LY-TU-TRO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143000"/>
            <a:ext cx="3505200" cy="5105400"/>
          </a:xfrm>
          <a:prstGeom prst="rect">
            <a:avLst/>
          </a:prstGeom>
          <a:noFill/>
          <a:extLst>
            <a:ext uri="{909E8E84-426E-40DD-AFC4-6F175D3DCCD1}">
              <a14:hiddenFill xmlns:a14="http://schemas.microsoft.com/office/drawing/2010/main">
                <a:solidFill>
                  <a:srgbClr val="FFFFFF"/>
                </a:solidFill>
              </a14:hiddenFill>
            </a:ext>
          </a:extLst>
        </p:spPr>
      </p:pic>
      <p:sp>
        <p:nvSpPr>
          <p:cNvPr id="19459" name="Rectangle 3"/>
          <p:cNvSpPr>
            <a:spLocks noGrp="1" noChangeArrowheads="1"/>
          </p:cNvSpPr>
          <p:nvPr>
            <p:ph type="title"/>
          </p:nvPr>
        </p:nvSpPr>
        <p:spPr/>
        <p:txBody>
          <a:bodyPr/>
          <a:lstStyle/>
          <a:p>
            <a:r>
              <a:rPr lang="en-US">
                <a:solidFill>
                  <a:srgbClr val="0000FF"/>
                </a:solidFill>
                <a:latin typeface="VNI-Times" pitchFamily="2" charset="0"/>
                <a:sym typeface="Wingdings 2" pitchFamily="18" charset="2"/>
              </a:rPr>
              <a:t>Anh huøng </a:t>
            </a:r>
            <a:r>
              <a:rPr lang="en-US" sz="4200" b="1">
                <a:solidFill>
                  <a:srgbClr val="FF3300"/>
                </a:solidFill>
                <a:latin typeface="VNI-Kun" pitchFamily="2" charset="0"/>
                <a:sym typeface="Wingdings 2" pitchFamily="18" charset="2"/>
              </a:rPr>
              <a:t>Lyù Töï Troïng</a:t>
            </a:r>
            <a:r>
              <a:rPr lang="en-US" sz="3400" b="1">
                <a:solidFill>
                  <a:srgbClr val="FF3300"/>
                </a:solidFill>
                <a:latin typeface="VNI-Ariston" pitchFamily="2" charset="0"/>
                <a:sym typeface="Wingdings 2" pitchFamily="18" charset="2"/>
              </a:rPr>
              <a:t/>
            </a:r>
            <a:br>
              <a:rPr lang="en-US" sz="3400" b="1">
                <a:solidFill>
                  <a:srgbClr val="FF3300"/>
                </a:solidFill>
                <a:latin typeface="VNI-Ariston" pitchFamily="2" charset="0"/>
                <a:sym typeface="Wingdings 2" pitchFamily="18" charset="2"/>
              </a:rPr>
            </a:br>
            <a:endParaRPr lang="en-US" sz="3400" b="1">
              <a:solidFill>
                <a:srgbClr val="FF3300"/>
              </a:solidFill>
              <a:latin typeface="VNI-Ariston" pitchFamily="2" charset="0"/>
              <a:sym typeface="Wingdings 2" pitchFamily="18" charset="2"/>
            </a:endParaRPr>
          </a:p>
        </p:txBody>
      </p:sp>
      <p:sp>
        <p:nvSpPr>
          <p:cNvPr id="19460" name="Rectangle 4"/>
          <p:cNvSpPr>
            <a:spLocks noGrp="1" noChangeArrowheads="1"/>
          </p:cNvSpPr>
          <p:nvPr>
            <p:ph type="body" idx="1"/>
          </p:nvPr>
        </p:nvSpPr>
        <p:spPr>
          <a:xfrm>
            <a:off x="762000" y="5715000"/>
            <a:ext cx="3581400" cy="533400"/>
          </a:xfrm>
        </p:spPr>
        <p:txBody>
          <a:bodyPr/>
          <a:lstStyle/>
          <a:p>
            <a:pPr>
              <a:lnSpc>
                <a:spcPct val="90000"/>
              </a:lnSpc>
              <a:buFont typeface="Wingdings" pitchFamily="2" charset="2"/>
              <a:buNone/>
            </a:pPr>
            <a:r>
              <a:rPr lang="en-US" sz="2600" b="1">
                <a:solidFill>
                  <a:schemeClr val="folHlink"/>
                </a:solidFill>
                <a:latin typeface="VNI-Times" pitchFamily="2" charset="0"/>
              </a:rPr>
              <a:t>Phaàn moä Lyù Töï Troïng</a:t>
            </a:r>
          </a:p>
        </p:txBody>
      </p:sp>
      <p:pic>
        <p:nvPicPr>
          <p:cNvPr id="19461" name="Picture 5" descr="46147d4cdd1eed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143000"/>
            <a:ext cx="3567113"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9462" name="Noi-Guong-Ly-Tu-Trong.mp3">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0" y="2286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fade">
                                      <p:cBhvr>
                                        <p:cTn id="7" dur="1000"/>
                                        <p:tgtEl>
                                          <p:spTgt spid="19458"/>
                                        </p:tgtEl>
                                      </p:cBhvr>
                                    </p:animEffect>
                                    <p:anim calcmode="lin" valueType="num">
                                      <p:cBhvr>
                                        <p:cTn id="8" dur="1000" fill="hold"/>
                                        <p:tgtEl>
                                          <p:spTgt spid="19458"/>
                                        </p:tgtEl>
                                        <p:attrNameLst>
                                          <p:attrName>ppt_x</p:attrName>
                                        </p:attrNameLst>
                                      </p:cBhvr>
                                      <p:tavLst>
                                        <p:tav tm="0">
                                          <p:val>
                                            <p:strVal val="#ppt_x"/>
                                          </p:val>
                                        </p:tav>
                                        <p:tav tm="100000">
                                          <p:val>
                                            <p:strVal val="#ppt_x"/>
                                          </p:val>
                                        </p:tav>
                                      </p:tavLst>
                                    </p:anim>
                                    <p:anim calcmode="lin" valueType="num">
                                      <p:cBhvr>
                                        <p:cTn id="9" dur="1000" fill="hold"/>
                                        <p:tgtEl>
                                          <p:spTgt spid="19458"/>
                                        </p:tgtEl>
                                        <p:attrNameLst>
                                          <p:attrName>ppt_y</p:attrName>
                                        </p:attrNameLst>
                                      </p:cBhvr>
                                      <p:tavLst>
                                        <p:tav tm="0">
                                          <p:val>
                                            <p:strVal val="#ppt_y-.1"/>
                                          </p:val>
                                        </p:tav>
                                        <p:tav tm="100000">
                                          <p:val>
                                            <p:strVal val="#ppt_y"/>
                                          </p:val>
                                        </p:tav>
                                      </p:tavLst>
                                    </p:anim>
                                  </p:childTnLst>
                                </p:cTn>
                              </p:par>
                              <p:par>
                                <p:cTn id="10" presetID="17" presetClass="entr" presetSubtype="10" fill="hold" grpId="0" nodeType="withEffect">
                                  <p:stCondLst>
                                    <p:cond delay="0"/>
                                  </p:stCondLst>
                                  <p:childTnLst>
                                    <p:set>
                                      <p:cBhvr>
                                        <p:cTn id="11" dur="1" fill="hold">
                                          <p:stCondLst>
                                            <p:cond delay="0"/>
                                          </p:stCondLst>
                                        </p:cTn>
                                        <p:tgtEl>
                                          <p:spTgt spid="19460">
                                            <p:txEl>
                                              <p:pRg st="0" end="0"/>
                                            </p:txEl>
                                          </p:spTgt>
                                        </p:tgtEl>
                                        <p:attrNameLst>
                                          <p:attrName>style.visibility</p:attrName>
                                        </p:attrNameLst>
                                      </p:cBhvr>
                                      <p:to>
                                        <p:strVal val="visible"/>
                                      </p:to>
                                    </p:set>
                                    <p:anim calcmode="lin" valueType="num">
                                      <p:cBhvr>
                                        <p:cTn id="12" dur="500" fill="hold"/>
                                        <p:tgtEl>
                                          <p:spTgt spid="19460">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9460">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mediacall" presetSubtype="0" fill="hold" nodeType="clickEffect">
                                  <p:stCondLst>
                                    <p:cond delay="0"/>
                                  </p:stCondLst>
                                  <p:childTnLst>
                                    <p:cmd type="call" cmd="playFrom(20)">
                                      <p:cBhvr>
                                        <p:cTn id="17" dur="170746" fill="hold"/>
                                        <p:tgtEl>
                                          <p:spTgt spid="1946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8" fill="hold" display="0">
                  <p:stCondLst>
                    <p:cond delay="indefinite"/>
                  </p:stCondLst>
                  <p:endCondLst>
                    <p:cond evt="onNext" delay="0">
                      <p:tgtEl>
                        <p:sldTgt/>
                      </p:tgtEl>
                    </p:cond>
                    <p:cond evt="onPrev" delay="0">
                      <p:tgtEl>
                        <p:sldTgt/>
                      </p:tgtEl>
                    </p:cond>
                    <p:cond evt="onStopAudio" delay="0">
                      <p:tgtEl>
                        <p:sldTgt/>
                      </p:tgtEl>
                    </p:cond>
                  </p:endCondLst>
                </p:cTn>
                <p:tgtEl>
                  <p:spTgt spid="19462"/>
                </p:tgtEl>
              </p:cMediaNode>
            </p:audio>
          </p:childTnLst>
        </p:cTn>
      </p:par>
    </p:tnLst>
    <p:bldLst>
      <p:bldP spid="1946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z="3200">
                <a:solidFill>
                  <a:srgbClr val="0000FF"/>
                </a:solidFill>
                <a:latin typeface="VNI-Times" pitchFamily="2" charset="0"/>
                <a:sym typeface="Wingdings 2" pitchFamily="18" charset="2"/>
              </a:rPr>
              <a:t/>
            </a:r>
            <a:br>
              <a:rPr lang="en-US" sz="3200">
                <a:solidFill>
                  <a:srgbClr val="0000FF"/>
                </a:solidFill>
                <a:latin typeface="VNI-Times" pitchFamily="2" charset="0"/>
                <a:sym typeface="Wingdings 2" pitchFamily="18" charset="2"/>
              </a:rPr>
            </a:br>
            <a:r>
              <a:rPr lang="en-US" sz="3200">
                <a:solidFill>
                  <a:srgbClr val="0000FF"/>
                </a:solidFill>
                <a:latin typeface="VNI-Times" pitchFamily="2" charset="0"/>
                <a:sym typeface="Wingdings 2" pitchFamily="18" charset="2"/>
              </a:rPr>
              <a:t>Anh huøng </a:t>
            </a:r>
            <a:r>
              <a:rPr lang="en-US" sz="3200" b="1">
                <a:solidFill>
                  <a:srgbClr val="FF3300"/>
                </a:solidFill>
                <a:latin typeface="VNI-Ariston" pitchFamily="2" charset="0"/>
                <a:sym typeface="Wingdings 2" pitchFamily="18" charset="2"/>
              </a:rPr>
              <a:t>Noâng Vaên Deành</a:t>
            </a:r>
            <a:br>
              <a:rPr lang="en-US" sz="3200" b="1">
                <a:solidFill>
                  <a:srgbClr val="FF3300"/>
                </a:solidFill>
                <a:latin typeface="VNI-Ariston" pitchFamily="2" charset="0"/>
                <a:sym typeface="Wingdings 2" pitchFamily="18" charset="2"/>
              </a:rPr>
            </a:br>
            <a:r>
              <a:rPr lang="en-US" sz="3200" b="1">
                <a:solidFill>
                  <a:srgbClr val="FF3300"/>
                </a:solidFill>
                <a:latin typeface="VNI-Ariston" pitchFamily="2" charset="0"/>
                <a:sym typeface="Wingdings 2" pitchFamily="18" charset="2"/>
              </a:rPr>
              <a:t>                      (Kim Ñoàng)</a:t>
            </a:r>
            <a:br>
              <a:rPr lang="en-US" sz="3200" b="1">
                <a:solidFill>
                  <a:srgbClr val="FF3300"/>
                </a:solidFill>
                <a:latin typeface="VNI-Ariston" pitchFamily="2" charset="0"/>
                <a:sym typeface="Wingdings 2" pitchFamily="18" charset="2"/>
              </a:rPr>
            </a:br>
            <a:endParaRPr lang="en-US" sz="3200" b="1">
              <a:solidFill>
                <a:srgbClr val="FF3300"/>
              </a:solidFill>
              <a:latin typeface="VNI-Ariston" pitchFamily="2" charset="0"/>
              <a:sym typeface="Wingdings 2" pitchFamily="18" charset="2"/>
            </a:endParaRPr>
          </a:p>
        </p:txBody>
      </p:sp>
      <p:pic>
        <p:nvPicPr>
          <p:cNvPr id="20483" name="Picture 3" descr="IMG_0365"/>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057400" y="1447800"/>
            <a:ext cx="4648200" cy="495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withEffect">
                                  <p:stCondLst>
                                    <p:cond delay="0"/>
                                  </p:stCondLst>
                                  <p:childTnLst>
                                    <p:set>
                                      <p:cBhvr>
                                        <p:cTn id="6" dur="1" fill="hold">
                                          <p:stCondLst>
                                            <p:cond delay="0"/>
                                          </p:stCondLst>
                                        </p:cTn>
                                        <p:tgtEl>
                                          <p:spTgt spid="20483"/>
                                        </p:tgtEl>
                                        <p:attrNameLst>
                                          <p:attrName>style.visibility</p:attrName>
                                        </p:attrNameLst>
                                      </p:cBhvr>
                                      <p:to>
                                        <p:strVal val="visible"/>
                                      </p:to>
                                    </p:set>
                                    <p:animEffect transition="in" filter="wheel(4)">
                                      <p:cBhvr>
                                        <p:cTn id="7" dur="2000"/>
                                        <p:tgtEl>
                                          <p:spTgt spid="20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VIOLETID" val="11321026"/>
  <p:tag name="VIOLETTITLE" val="BIẾT ƠN THƯƠNG BINH LIỆT SĨ"/>
  <p:tag name="VIOLETLESSON" val="8"/>
  <p:tag name="VIOLETCATID" val="8048910"/>
  <p:tag name="VIOLETSUBJECT" val="Đạo đức"/>
  <p:tag name="VIOLETSOURCE" val="Cô Liên"/>
  <p:tag name="VIOLETAUTHORID" val="1755460"/>
  <p:tag name="VIOLETAUTHORNAME" val="Phạm Thị Hồng Loan"/>
  <p:tag name="VIOLETAUTHORAVATAR" val="no_avatarf.jpg"/>
  <p:tag name="VIOLETAUTHORADDRESS" val="Trường TH Phan Rí Thanh2 - Bình Thuận"/>
  <p:tag name="VIOLETAUTHORHOMEPAGE" val="http://violet.vn/phamhongloan71"/>
  <p:tag name="VIOLETDATE" val="2010-01-07 22:34:54"/>
  <p:tag name="VIOLETHIT" val="347"/>
  <p:tag name="VIOLETLIKE" val="0"/>
</p:tagLst>
</file>

<file path=ppt/theme/theme1.xml><?xml version="1.0" encoding="utf-8"?>
<a:theme xmlns:a="http://schemas.openxmlformats.org/drawingml/2006/main" name="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Watermark</Template>
  <TotalTime>151</TotalTime>
  <Words>753</Words>
  <Application>Microsoft Office PowerPoint</Application>
  <PresentationFormat>On-screen Show (4:3)</PresentationFormat>
  <Paragraphs>80</Paragraphs>
  <Slides>22</Slides>
  <Notes>0</Notes>
  <HiddenSlides>0</HiddenSlides>
  <MMClips>6</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Times New Roman</vt:lpstr>
      <vt:lpstr>Wingdings</vt:lpstr>
      <vt:lpstr>VNI-Times</vt:lpstr>
      <vt:lpstr>Wingdings 2</vt:lpstr>
      <vt:lpstr>VNI-Ariston</vt:lpstr>
      <vt:lpstr>VNI-Kun</vt:lpstr>
      <vt:lpstr>Watermark</vt:lpstr>
      <vt:lpstr>PowerPoint Presentation</vt:lpstr>
      <vt:lpstr> Ñaïo ñöùc: Bieát ôn thöông binh, lieät só (Tieát 2)</vt:lpstr>
      <vt:lpstr>Troø chôi: “Tìm ñuùng teân ngöôøi” </vt:lpstr>
      <vt:lpstr> Troø chôi: “Tìm ñuùng teân ngöôøi” </vt:lpstr>
      <vt:lpstr>Thaûo luaän nhoùm: “Tìm hieåu veà göông chieán ñaáu hy sinh cuûa caùc anh huøng thieáu nieân”</vt:lpstr>
      <vt:lpstr>  Anh huøng Lyù Töï Troïng     </vt:lpstr>
      <vt:lpstr>Anh huøng Lyù Töï Troïng </vt:lpstr>
      <vt:lpstr>Anh huøng Lyù Töï Troïng </vt:lpstr>
      <vt:lpstr> Anh huøng Noâng Vaên Deành                       (Kim Ñoàng) </vt:lpstr>
      <vt:lpstr>Anh huøng Noâng Vaên Deành                       (Kim Ñoàng) </vt:lpstr>
      <vt:lpstr>Anh huøng Noâng Vaên Deành                       (Kim Ñoàng) </vt:lpstr>
      <vt:lpstr>Anh huøng Voõ Thò Saùu</vt:lpstr>
      <vt:lpstr>Anh huøng Voõ Thò Saùu</vt:lpstr>
      <vt:lpstr>Anh huøng Voõ Thò Saùu</vt:lpstr>
      <vt:lpstr>Anh huøng Traàn Quoác Toaûn</vt:lpstr>
      <vt:lpstr>Anh huøng Traàn Quoác Toaûn</vt:lpstr>
      <vt:lpstr>Anh huøng Traàn Quoác Toaûn</vt:lpstr>
      <vt:lpstr> Keå teân caùc tröôøng hoïc, ñöôøng phoá, coâng vieân, vaø caùc coâng trình coâng coäng mang teân caùc anh huøng, lieät só maø em bieát?</vt:lpstr>
      <vt:lpstr> HÑ2: Baùo caùo keát quả ñieàu tra Thaûo luaän nhoùm: </vt:lpstr>
      <vt:lpstr>* Caùc hoaït ñoäng nhö:</vt:lpstr>
      <vt:lpstr>Giôùi thieäu hình aûnh: Meï Vieät Nam anh huøng </vt:lpstr>
      <vt:lpstr>3. Cuûng coá daën doø:</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Tröôøng Tieåu hoïc Phan Rí Thaønh 2                       </dc:title>
  <dc:creator>AN</dc:creator>
  <cp:lastModifiedBy>Microsoft</cp:lastModifiedBy>
  <cp:revision>20</cp:revision>
  <dcterms:created xsi:type="dcterms:W3CDTF">2010-01-05T08:53:20Z</dcterms:created>
  <dcterms:modified xsi:type="dcterms:W3CDTF">2018-01-19T05:02:36Z</dcterms:modified>
</cp:coreProperties>
</file>