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0" r:id="rId3"/>
    <p:sldId id="261" r:id="rId4"/>
    <p:sldId id="263" r:id="rId5"/>
    <p:sldId id="265" r:id="rId6"/>
    <p:sldId id="269" r:id="rId7"/>
    <p:sldId id="262" r:id="rId8"/>
    <p:sldId id="273" r:id="rId9"/>
    <p:sldId id="258" r:id="rId10"/>
    <p:sldId id="283" r:id="rId11"/>
    <p:sldId id="271" r:id="rId12"/>
    <p:sldId id="281" r:id="rId13"/>
    <p:sldId id="287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FF66"/>
    <a:srgbClr val="FFFF99"/>
    <a:srgbClr val="0000FF"/>
    <a:srgbClr val="FF33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4660"/>
  </p:normalViewPr>
  <p:slideViewPr>
    <p:cSldViewPr>
      <p:cViewPr>
        <p:scale>
          <a:sx n="75" d="100"/>
          <a:sy n="75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CABCA-A43A-4CC7-B0E2-A88380163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5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EBC22-D6C0-4E6B-B904-08B3CCA21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9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49448-8999-4C12-863D-8C676734B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1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F76E71-F5CC-4A18-9856-CEEFA805FD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09340-957A-476B-91DF-1925A96DD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3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72E56-7B6B-4649-9A84-14D8454256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5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AD8E8-F39E-4E4C-A9D2-F831A3175C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2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10B56-8CE4-4155-B0F7-0062AFE0A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9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2CD01-66F7-4866-8157-612B91AC83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6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45BC8-88D8-40D8-AD93-590C570FE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3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36E47-BC45-48B1-B2DA-8BBACB629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8708-2C24-44FE-A8ED-F4EDE051D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DE8D722-C4C4-4971-BE66-34CD670C82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y%20Documents\Tap%20viet%20On%20chu%20hoa%20S\Tap%20viet%20chu%20hoa%20S\o%20truong%20co%20day%20em%20the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990725" y="1295400"/>
            <a:ext cx="53244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PHÂN MÔN</a:t>
            </a:r>
          </a:p>
        </p:txBody>
      </p:sp>
      <p:pic>
        <p:nvPicPr>
          <p:cNvPr id="2052" name="Picture 4" descr="vo02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98713"/>
            <a:ext cx="4267200" cy="27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o truong co day em the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133600" y="60960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062" name="Picture 14" descr="Pictur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ictur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7175"/>
            <a:ext cx="838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05350"/>
            <a:ext cx="4038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Pictur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xsgs_16042256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685800"/>
            <a:ext cx="3238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xsgs_16042256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381000"/>
            <a:ext cx="3238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3657600" y="40386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</a:rPr>
              <a:t>LỚP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3399"/>
                </a:solidFill>
                <a:latin typeface="Times New Roman" pitchFamily="18" charset="0"/>
              </a:rPr>
              <a:t>3</a:t>
            </a:r>
            <a:endParaRPr lang="en-US" sz="4400" b="1" dirty="0">
              <a:solidFill>
                <a:srgbClr val="FF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89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810000" y="457200"/>
            <a:ext cx="1905000" cy="762000"/>
            <a:chOff x="2400" y="336"/>
            <a:chExt cx="1200" cy="480"/>
          </a:xfrm>
        </p:grpSpPr>
        <p:pic>
          <p:nvPicPr>
            <p:cNvPr id="26627" name="Picture 3" descr="tap v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629" name="Picture 5" descr="on chu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87413" y="1319213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Tuần 25: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85800" y="19812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. 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Luyện viết câu ứng dụng:</a:t>
            </a:r>
          </a:p>
        </p:txBody>
      </p:sp>
      <p:pic>
        <p:nvPicPr>
          <p:cNvPr id="26633" name="Picture 9" descr="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243013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Cau UD PNG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98298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8407400" y="4343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810000" y="457200"/>
            <a:ext cx="1905000" cy="762000"/>
            <a:chOff x="2400" y="336"/>
            <a:chExt cx="1200" cy="480"/>
          </a:xfrm>
        </p:grpSpPr>
        <p:pic>
          <p:nvPicPr>
            <p:cNvPr id="14339" name="Picture 3" descr="tap v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1" name="Picture 5" descr="on chu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87413" y="1319213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Tuần 25:</a:t>
            </a: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11620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52588"/>
            <a:ext cx="13525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419600" y="3100388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Cách cầm bút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958013" y="3071813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Tư thế ngồi viết</a:t>
            </a:r>
          </a:p>
        </p:txBody>
      </p:sp>
      <p:pic>
        <p:nvPicPr>
          <p:cNvPr id="14354" name="Picture 18" descr="S 2 li ru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04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T 2,5 l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31242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C 2,5 l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3124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7" name="Picture 21" descr="Sam s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252913"/>
            <a:ext cx="31384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Cau UD PNG-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8263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S 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43013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7848600" y="60960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810000" y="457200"/>
            <a:ext cx="1905000" cy="762000"/>
            <a:chOff x="2400" y="336"/>
            <a:chExt cx="1200" cy="480"/>
          </a:xfrm>
        </p:grpSpPr>
        <p:pic>
          <p:nvPicPr>
            <p:cNvPr id="24579" name="Picture 3" descr="tap v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0" name="Line 4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81" name="Picture 5" descr="on chu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87413" y="1319213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Tuần 25: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62000" y="1905000"/>
            <a:ext cx="289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Luyeän vieát ôû nhaø :</a:t>
            </a:r>
          </a:p>
        </p:txBody>
      </p:sp>
      <p:pic>
        <p:nvPicPr>
          <p:cNvPr id="24588" name="Picture 12" descr="Sam Son nghie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9" name="Picture 13" descr="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43013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1" name="Picture 15" descr="Cau ung dung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70400"/>
            <a:ext cx="79248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823200" y="54229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-152400" y="381000"/>
            <a:ext cx="9334500" cy="6477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en-US" sz="4400" b="1" kern="10" spc="-44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Chóc thÇy c« gi¸o m¹nh khoÎ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" y="4616450"/>
            <a:ext cx="8839200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66A0A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b="1">
                <a:solidFill>
                  <a:srgbClr val="FFFF00"/>
                </a:solidFill>
                <a:latin typeface=".VnTime" pitchFamily="34" charset="0"/>
              </a:rPr>
              <a:t>Chóc c¸c em häc giái</a:t>
            </a:r>
          </a:p>
        </p:txBody>
      </p:sp>
      <p:pic>
        <p:nvPicPr>
          <p:cNvPr id="30724" name="Picture 4" descr="nature%20(4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2438400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205d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609600" y="990600"/>
            <a:ext cx="8077200" cy="4419600"/>
            <a:chOff x="816" y="912"/>
            <a:chExt cx="4224" cy="2448"/>
          </a:xfrm>
        </p:grpSpPr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816" y="912"/>
              <a:ext cx="4224" cy="2448"/>
              <a:chOff x="855" y="951"/>
              <a:chExt cx="4224" cy="2448"/>
            </a:xfrm>
          </p:grpSpPr>
          <p:pic>
            <p:nvPicPr>
              <p:cNvPr id="23557" name="Picture 5" descr="hinh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" y="951"/>
                <a:ext cx="4224" cy="2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58" name="Text Box 6"/>
              <p:cNvSpPr txBox="1">
                <a:spLocks noChangeArrowheads="1"/>
              </p:cNvSpPr>
              <p:nvPr/>
            </p:nvSpPr>
            <p:spPr bwMode="auto">
              <a:xfrm>
                <a:off x="1589" y="1426"/>
                <a:ext cx="2880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4000">
                  <a:solidFill>
                    <a:srgbClr val="FF0000"/>
                  </a:solidFill>
                  <a:latin typeface=".VnRevueH" pitchFamily="34" charset="0"/>
                </a:endParaRPr>
              </a:p>
            </p:txBody>
          </p:sp>
        </p:grp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1728" y="1161"/>
              <a:ext cx="259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vi-VN" sz="2800">
                <a:latin typeface="Arial" charset="0"/>
              </a:endParaRPr>
            </a:p>
          </p:txBody>
        </p:sp>
      </p:grpSp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>
            <a:off x="3048000" y="1905000"/>
            <a:ext cx="38100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u ung dun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22600"/>
            <a:ext cx="79248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733800" y="533400"/>
            <a:ext cx="1905000" cy="762000"/>
            <a:chOff x="2400" y="336"/>
            <a:chExt cx="1200" cy="480"/>
          </a:xfrm>
        </p:grpSpPr>
        <p:pic>
          <p:nvPicPr>
            <p:cNvPr id="3076" name="Picture 4" descr="tap v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6" descr="on chu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87413" y="1512888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VNI-Times" pitchFamily="2" charset="0"/>
              </a:rPr>
              <a:t>BAØI 25</a:t>
            </a:r>
            <a:r>
              <a:rPr lang="en-US" sz="2000" b="1" u="sng">
                <a:solidFill>
                  <a:srgbClr val="0000FF"/>
                </a:solidFill>
                <a:latin typeface="VNI-Times" pitchFamily="2" charset="0"/>
              </a:rPr>
              <a:t>:</a:t>
            </a:r>
          </a:p>
        </p:txBody>
      </p:sp>
      <p:pic>
        <p:nvPicPr>
          <p:cNvPr id="3080" name="Picture 8" descr="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716338"/>
            <a:ext cx="790575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3016250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022600"/>
            <a:ext cx="4762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31632 -0.235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6" y="-1178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810000" y="457200"/>
            <a:ext cx="1905000" cy="762000"/>
            <a:chOff x="2400" y="336"/>
            <a:chExt cx="1200" cy="480"/>
          </a:xfrm>
        </p:grpSpPr>
        <p:pic>
          <p:nvPicPr>
            <p:cNvPr id="4099" name="Picture 3" descr="tap v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01" name="Picture 5" descr="on chu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87413" y="1319213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Tuần 25: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74725" y="1941513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1. Luyện viết chữ hoa:</a:t>
            </a:r>
          </a:p>
        </p:txBody>
      </p:sp>
      <p:pic>
        <p:nvPicPr>
          <p:cNvPr id="4106" name="Picture 10" descr="S 2 li ru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43013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98713"/>
            <a:ext cx="2166938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Chu 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59000"/>
            <a:ext cx="2181225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810000" y="457200"/>
            <a:ext cx="1905000" cy="762000"/>
            <a:chOff x="2400" y="336"/>
            <a:chExt cx="1200" cy="480"/>
          </a:xfrm>
        </p:grpSpPr>
        <p:pic>
          <p:nvPicPr>
            <p:cNvPr id="6147" name="Picture 3" descr="tap v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9" name="Picture 5" descr="on chu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87413" y="1319213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Tuần 25: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74725" y="1941513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1. Luyện viết chữ hoa:</a:t>
            </a:r>
          </a:p>
        </p:txBody>
      </p:sp>
      <p:pic>
        <p:nvPicPr>
          <p:cNvPr id="6153" name="Picture 9" descr="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 2,5 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571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0" y="457200"/>
            <a:ext cx="1905000" cy="762000"/>
            <a:chOff x="2400" y="336"/>
            <a:chExt cx="1200" cy="480"/>
          </a:xfrm>
        </p:grpSpPr>
        <p:pic>
          <p:nvPicPr>
            <p:cNvPr id="5123" name="Picture 3" descr="tap v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5" name="Picture 5" descr="on chu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87413" y="1319213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Tuần 25: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74725" y="1941513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1. Luyện viết chữ hoa:</a:t>
            </a:r>
          </a:p>
        </p:txBody>
      </p:sp>
      <p:pic>
        <p:nvPicPr>
          <p:cNvPr id="5129" name="Picture 9" descr="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 2,5 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62484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hu 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514600"/>
            <a:ext cx="1968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90800" y="6175375"/>
            <a:ext cx="4783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Bãi biển Sầm Sơn – Thanh Hóa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738563" y="471488"/>
            <a:ext cx="1905000" cy="762000"/>
            <a:chOff x="2400" y="336"/>
            <a:chExt cx="1200" cy="480"/>
          </a:xfrm>
        </p:grpSpPr>
        <p:pic>
          <p:nvPicPr>
            <p:cNvPr id="16387" name="Picture 3" descr="tap v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89" name="Picture 5" descr="on chu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87413" y="1319213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Tuần 25: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90600" y="20574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Luyện viết từ ứng dụng:</a:t>
            </a:r>
          </a:p>
        </p:txBody>
      </p:sp>
      <p:pic>
        <p:nvPicPr>
          <p:cNvPr id="16395" name="Picture 11" descr="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243013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Sam 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6063"/>
            <a:ext cx="8534400" cy="58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19200" y="6099175"/>
            <a:ext cx="709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Đền thờ Nguyễn trãi ở Côn Sơn tỉnh Hải Dương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0411"/>
  <p:tag name="VIOLETTITLE" val="Tập viết: Ôn luyện viết chữ S"/>
  <p:tag name="VIOLETLESSON" val="25"/>
  <p:tag name="VIOLETCATID" val="8048915"/>
  <p:tag name="VIOLETSUBJECT" val="Tập viết 3"/>
  <p:tag name="VIOLETSOURCE" val="Cô giáo: Nguyễn Thị Hồng Thủy"/>
  <p:tag name="VIOLETAUTHORID" val="3000353"/>
  <p:tag name="VIOLETAUTHORNAME" val="Hồ Thị Xuân Phượng"/>
  <p:tag name="VIOLETAUTHORAVATAR" val="no_avatarf.jpg"/>
  <p:tag name="VIOLETAUTHORADDRESS" val="Trường TH số 1 Đồng Sơn - Quảng Bình"/>
  <p:tag name="VIOLETDATE" val="2011-02-21 09:53:32"/>
  <p:tag name="VIOLETHIT" val="28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110</Words>
  <Application>Microsoft Office PowerPoint</Application>
  <PresentationFormat>On-screen Show (4:3)</PresentationFormat>
  <Paragraphs>26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.VnRevueH</vt:lpstr>
      <vt:lpstr>VNI-Times</vt:lpstr>
      <vt:lpstr>.VnTime</vt:lpstr>
      <vt:lpstr>VNI-Centur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Phong</dc:creator>
  <cp:lastModifiedBy>Microsoft</cp:lastModifiedBy>
  <cp:revision>64</cp:revision>
  <dcterms:created xsi:type="dcterms:W3CDTF">2010-12-11T08:31:41Z</dcterms:created>
  <dcterms:modified xsi:type="dcterms:W3CDTF">2018-01-24T03:32:28Z</dcterms:modified>
</cp:coreProperties>
</file>