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20" r:id="rId3"/>
    <p:sldId id="347" r:id="rId4"/>
    <p:sldId id="317" r:id="rId5"/>
    <p:sldId id="352" r:id="rId6"/>
    <p:sldId id="361" r:id="rId7"/>
    <p:sldId id="348" r:id="rId8"/>
    <p:sldId id="349" r:id="rId9"/>
    <p:sldId id="350" r:id="rId10"/>
    <p:sldId id="355" r:id="rId11"/>
    <p:sldId id="345" r:id="rId12"/>
    <p:sldId id="358" r:id="rId13"/>
    <p:sldId id="354" r:id="rId14"/>
    <p:sldId id="359" r:id="rId15"/>
    <p:sldId id="362" r:id="rId16"/>
    <p:sldId id="344" r:id="rId17"/>
    <p:sldId id="346" r:id="rId18"/>
    <p:sldId id="360" r:id="rId19"/>
    <p:sldId id="318" r:id="rId20"/>
    <p:sldId id="357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CC"/>
    <a:srgbClr val="FF7C80"/>
    <a:srgbClr val="FF0000"/>
    <a:srgbClr val="FF3300"/>
    <a:srgbClr val="FFFF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93" autoAdjust="0"/>
  </p:normalViewPr>
  <p:slideViewPr>
    <p:cSldViewPr>
      <p:cViewPr>
        <p:scale>
          <a:sx n="69" d="100"/>
          <a:sy n="69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F9F7-B6AA-4164-905A-A40D7A35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7005-E919-44EE-A5A3-4D8E16B2A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837B8-D017-4606-A5C7-19D719FA5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9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22E5-067C-4EF6-9632-714A92661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588E9-56DC-42F0-8430-62509968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3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4BC3-4EF6-4E28-8AC1-6E339DC64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AEC98-D7D5-4852-B0A7-C2BF87AF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6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6E67-3DE2-44C5-B0A5-EAB24E628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C72F-79E7-4CB0-80D3-A5BC8B59E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4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DCBF3-4990-4644-948A-B8F196999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2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59D3-C06C-404E-9B4E-10025EE7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799C-D33B-47FD-8CD0-11DD32A4A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3EB661-49EB-4129-9A59-0CC0BD95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vi.wikipedia.org/wiki/1792" TargetMode="External"/><Relationship Id="rId7" Type="http://schemas.openxmlformats.org/officeDocument/2006/relationships/hyperlink" Target="https://vi.wikipedia.org/wiki/L%E1%BB%8Bch_s%E1%BB%AD_Vi%E1%BB%87t_Nam" TargetMode="External"/><Relationship Id="rId2" Type="http://schemas.openxmlformats.org/officeDocument/2006/relationships/hyperlink" Target="https://vi.wikipedia.org/wiki/17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C%E1%BA%A3i_c%C3%A1ch" TargetMode="External"/><Relationship Id="rId5" Type="http://schemas.openxmlformats.org/officeDocument/2006/relationships/hyperlink" Target="https://vi.wikipedia.org/wiki/Nh%C3%A0_T%C3%A2y_S%C6%A1n" TargetMode="External"/><Relationship Id="rId4" Type="http://schemas.openxmlformats.org/officeDocument/2006/relationships/hyperlink" Target="https://vi.wikipedia.org/wiki/Ho%C3%A0ng_%C4%91%E1%BA%B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itrpo\Desktop\SO%20S&#193;NH-%20D&#7844;U%20CH&#7844;M.%20Chu&#7849;n.%20d&#7841;y.Tuy&#7871;n\NgayDauTienDiHoc-MongThi-3109608.mp3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914400" y="2895600"/>
            <a:ext cx="6324600" cy="2362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TẬP VIẾT LỚP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81000" y="336550"/>
            <a:ext cx="4038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vi-VN" sz="1600">
                <a:solidFill>
                  <a:srgbClr val="FF0000"/>
                </a:solidFill>
              </a:rPr>
              <a:t> </a:t>
            </a:r>
            <a:r>
              <a:rPr lang="vi-VN" sz="2400" b="1">
                <a:solidFill>
                  <a:srgbClr val="FF0000"/>
                </a:solidFill>
              </a:rPr>
              <a:t>Quang Trung </a:t>
            </a:r>
            <a:r>
              <a:rPr lang="en-US" sz="2400" b="1"/>
              <a:t>là tên hiệu </a:t>
            </a:r>
            <a:r>
              <a:rPr lang="en-US" sz="2000" b="1"/>
              <a:t>của </a:t>
            </a:r>
            <a:r>
              <a:rPr lang="en-US" sz="1600" b="1"/>
              <a:t>N</a:t>
            </a:r>
            <a:r>
              <a:rPr lang="vi-VN" sz="2000" b="1"/>
              <a:t>guyễn</a:t>
            </a:r>
            <a:r>
              <a:rPr lang="en-US" sz="2000" b="1"/>
              <a:t> </a:t>
            </a:r>
            <a:r>
              <a:rPr lang="vi-VN" sz="2000" b="1"/>
              <a:t>Huệ</a:t>
            </a:r>
            <a:r>
              <a:rPr lang="en-US" sz="2000"/>
              <a:t> </a:t>
            </a:r>
            <a:r>
              <a:rPr lang="vi-VN" sz="2000"/>
              <a:t>(</a:t>
            </a:r>
            <a:r>
              <a:rPr lang="vi-VN" sz="2000">
                <a:hlinkClick r:id="rId2" tooltip="1753"/>
              </a:rPr>
              <a:t>1753</a:t>
            </a:r>
            <a:r>
              <a:rPr lang="vi-VN" sz="2000"/>
              <a:t> – </a:t>
            </a:r>
            <a:r>
              <a:rPr lang="vi-VN" sz="2000">
                <a:hlinkClick r:id="rId3" tooltip="1792"/>
              </a:rPr>
              <a:t>1792</a:t>
            </a:r>
            <a:r>
              <a:rPr lang="vi-VN" sz="2000"/>
              <a:t>),</a:t>
            </a:r>
            <a:r>
              <a:rPr lang="en-US" sz="2000"/>
              <a:t> ông</a:t>
            </a:r>
            <a:r>
              <a:rPr lang="vi-VN" sz="2000"/>
              <a:t> còn được biết đến là</a:t>
            </a:r>
            <a:r>
              <a:rPr lang="vi-VN" sz="2000" b="1">
                <a:solidFill>
                  <a:srgbClr val="FF0000"/>
                </a:solidFill>
              </a:rPr>
              <a:t> Quang Trung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vi-VN" sz="2000" b="1">
                <a:solidFill>
                  <a:srgbClr val="FF0000"/>
                </a:solidFill>
              </a:rPr>
              <a:t>Hoàng đế</a:t>
            </a:r>
            <a:r>
              <a:rPr lang="vi-VN" sz="2000"/>
              <a:t> hay </a:t>
            </a:r>
            <a:r>
              <a:rPr lang="vi-VN" sz="2000" b="1">
                <a:solidFill>
                  <a:srgbClr val="FF0000"/>
                </a:solidFill>
              </a:rPr>
              <a:t>Bắc Bình Vương</a:t>
            </a:r>
            <a:r>
              <a:rPr lang="vi-VN" sz="2000">
                <a:solidFill>
                  <a:srgbClr val="FF0000"/>
                </a:solidFill>
              </a:rPr>
              <a:t>,</a:t>
            </a:r>
            <a:r>
              <a:rPr lang="vi-VN" sz="2000"/>
              <a:t> </a:t>
            </a:r>
            <a:r>
              <a:rPr lang="en-US" sz="2000"/>
              <a:t>người anh hùng dân tộc có công đại phá quân Thanh. Ông </a:t>
            </a:r>
            <a:r>
              <a:rPr lang="vi-VN" sz="2000"/>
              <a:t>là vị </a:t>
            </a:r>
            <a:r>
              <a:rPr lang="vi-VN" sz="2000">
                <a:hlinkClick r:id="rId4" tooltip="Hoàng đế"/>
              </a:rPr>
              <a:t>hoàng đế</a:t>
            </a:r>
            <a:r>
              <a:rPr lang="vi-VN" sz="2000"/>
              <a:t> thứ hai của </a:t>
            </a:r>
            <a:r>
              <a:rPr lang="vi-VN" sz="2000">
                <a:hlinkClick r:id="rId5" tooltip="Nhà Tây Sơn"/>
              </a:rPr>
              <a:t>nhà Tây Sơn</a:t>
            </a:r>
            <a:r>
              <a:rPr lang="vi-VN" sz="2000"/>
              <a:t>. Ông không những là một trong những vị tướng lĩnh quân sự xuất sắc mà còn là một nhà cai trị tài giỏi, đưa ra nhiều </a:t>
            </a:r>
            <a:r>
              <a:rPr lang="vi-VN" sz="2000">
                <a:hlinkClick r:id="rId6" tooltip="Cải cách"/>
              </a:rPr>
              <a:t>cải cách</a:t>
            </a:r>
            <a:r>
              <a:rPr lang="vi-VN" sz="2000"/>
              <a:t> kinh tế, xã hội nổi bật trong </a:t>
            </a:r>
            <a:r>
              <a:rPr lang="vi-VN" sz="2000">
                <a:hlinkClick r:id="rId7" tooltip="Lịch sử Việt Nam"/>
              </a:rPr>
              <a:t>lịch sử Việt Nam</a:t>
            </a:r>
            <a:r>
              <a:rPr lang="vi-VN" sz="2000"/>
              <a:t>.</a:t>
            </a:r>
            <a:endParaRPr lang="vi-VN" sz="1600"/>
          </a:p>
        </p:txBody>
      </p:sp>
      <p:pic>
        <p:nvPicPr>
          <p:cNvPr id="20483" name="Picture 1" descr="C:\Users\itrpo\Downloads\800px-Quang_Trung_statue_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0" y="5257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/>
              <a:t>Tượng đài Hoàng đế Quang Trung tại Bảo tàng Quang Trung (tỉnh Bình Định)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800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6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itrpo\Download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25"/>
            <a:ext cx="4267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:\Users\itrpo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:\Users\itrpo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:\Users\itrpo\Downloads\langqu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C:\Users\itrpo\Downloads\tranh-trang-tri-phong-canh-dong-que-viet-nam-amia-6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77150"/>
            <a:ext cx="571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6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k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343400" cy="2095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VIẾT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29w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19500"/>
            <a:ext cx="2882900" cy="3238500"/>
          </a:xfrm>
          <a:noFill/>
        </p:spPr>
      </p:pic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2438400" y="381000"/>
            <a:ext cx="5257800" cy="19812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.VnTimeH" pitchFamily="34" charset="0"/>
              </a:rPr>
              <a:t>KiÓm tra bµi cò </a:t>
            </a:r>
          </a:p>
          <a:p>
            <a:pPr algn="ctr"/>
            <a:endParaRPr lang="en-US" sz="4000" b="1">
              <a:latin typeface=".VnTimeH" pitchFamily="34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85800" y="289560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      ViÕt ch÷ hoa : P</a:t>
            </a:r>
            <a:endParaRPr lang="en-US" sz="4400" b="1" i="1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400" i="1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  <p:bldP spid="829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17"/>
          <p:cNvSpPr>
            <a:spLocks noChangeArrowheads="1" noChangeShapeType="1" noTextEdit="1"/>
          </p:cNvSpPr>
          <p:nvPr/>
        </p:nvSpPr>
        <p:spPr bwMode="auto">
          <a:xfrm>
            <a:off x="685800" y="1884218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thầy giáo, cô giáo</a:t>
            </a:r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7" name="Picture 10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NgayDauTienDiHoc-MongThi-31096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5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trpo\Downloads\12734161_765533223580708_28241662795900623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467225"/>
            <a:ext cx="3022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02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2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95400" y="1219200"/>
            <a:ext cx="7086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latin typeface=".VnTimeH" pitchFamily="34" charset="0"/>
              </a:rPr>
              <a:t>TËp viÕt</a:t>
            </a:r>
            <a:r>
              <a:rPr lang="en-US">
                <a:latin typeface=".VnTime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.VnTime" pitchFamily="34" charset="0"/>
              </a:rPr>
              <a:t>Bµi 23:  ¤n ch÷ hoa 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trpo\Downloads\12734028_765533596914004_904546230826646917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itrpo\Downloads\12745975_765533183580712_549247589772108838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itrpo\Downloads\12742020_765533196914044_893490214920465910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itrpo\Downloads\10289992_765533500247347_233146568067457513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trpo\Downloads\12734028_765533596914004_90454623082664691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64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trpo\Downloads\12745975_765533183580712_54924758977210883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49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trpo\Downloads\12742020_765533196914044_89349021492046591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7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itrpo\Downloads\10289992_765533500247347_23314656806745751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41257"/>
  <p:tag name="VIOLETTITLE" val="Tuần 23. Ôn chữ hoa: Q"/>
  <p:tag name="VIOLETLESSON" val="23"/>
  <p:tag name="VIOLETCATID" val="7840640"/>
  <p:tag name="VIOLETSUBJECT" val="Tập viết 3"/>
  <p:tag name="VIOLETAUTHORID" val="1334901"/>
  <p:tag name="VIOLETAUTHORNAME" val="Bùi Thị Kim Tuyến"/>
  <p:tag name="VIOLETAUTHORAVATAR" val="1/334/901/avatar.jpg"/>
  <p:tag name="VIOLETAUTHORADDRESS" val="TRƯỜNG TIỂU HỌC LIÊN HÀ - HÀ NỘI"/>
  <p:tag name="VIOLETDATE" val="2017-12-31 23:57:21"/>
  <p:tag name="VIOLETHIT" val="4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56</Words>
  <Application>Microsoft Office PowerPoint</Application>
  <PresentationFormat>On-screen Show (4:3)</PresentationFormat>
  <Paragraphs>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.VnTimeH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</cp:lastModifiedBy>
  <cp:revision>102</cp:revision>
  <dcterms:created xsi:type="dcterms:W3CDTF">2012-02-25T13:35:12Z</dcterms:created>
  <dcterms:modified xsi:type="dcterms:W3CDTF">2018-01-24T03:20:38Z</dcterms:modified>
</cp:coreProperties>
</file>