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1" r:id="rId3"/>
    <p:sldId id="283" r:id="rId4"/>
    <p:sldId id="284" r:id="rId5"/>
    <p:sldId id="285" r:id="rId6"/>
    <p:sldId id="273" r:id="rId7"/>
    <p:sldId id="286" r:id="rId8"/>
    <p:sldId id="277" r:id="rId9"/>
    <p:sldId id="287" r:id="rId10"/>
    <p:sldId id="288" r:id="rId11"/>
    <p:sldId id="289" r:id="rId12"/>
    <p:sldId id="278" r:id="rId13"/>
    <p:sldId id="290" r:id="rId14"/>
    <p:sldId id="264" r:id="rId15"/>
    <p:sldId id="275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E81C7A-D1D1-4F35-AA1B-9B6AC8D4A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88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F4C7B-EFAC-4768-9F67-E939AC25860C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0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F68C38-EA0D-450F-953F-D91A372D90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7EA77-CDF0-4203-A989-21A478A182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2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F95D3C-6D45-43ED-BCA9-9E2AD3EAE8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0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9F37C6-09C2-464D-8F78-D33148CC91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6ED570-BF56-48D9-9945-A1188D7A56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1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2B0EEB-7D9A-4A92-B503-C90FEB0CD1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4F2B91-95A7-4177-AEBC-0E85021448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528EF-A9A0-460A-AC2B-C33B61C3D0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6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05B7E2-284A-400A-A99F-898ED062FA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7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4DFB42-3B28-4910-98D3-E711EF4E8B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7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F9E31A-1F85-48C4-89EE-F794B075FC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7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273BF17E-79D1-42E0-9C46-63FEFA97701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C%20TAP\CA%20CHUA\my%20file\TU%20LIEU\nhac%20thieu%20nhi\hoa%20tau\12417101191590386717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9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ringwrlmed2_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2362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476375" y="2205038"/>
            <a:ext cx="7162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TËp lµm v¨n</a:t>
            </a:r>
          </a:p>
        </p:txBody>
      </p:sp>
      <p:pic>
        <p:nvPicPr>
          <p:cNvPr id="4104" name="Picture 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3300" y="4191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53000" y="55626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9300" y="3543300"/>
            <a:ext cx="91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j023624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990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j023624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990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j023624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914400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322638" cy="13716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Kéo co</a:t>
            </a:r>
          </a:p>
        </p:txBody>
      </p:sp>
      <p:pic>
        <p:nvPicPr>
          <p:cNvPr id="25612" name="Picture 12" descr="IMG_008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038600" cy="417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3" name="Picture 13" descr="Van hoi 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844675"/>
            <a:ext cx="4608513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076825" y="692150"/>
            <a:ext cx="30241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Chọi gà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3203575" y="457200"/>
            <a:ext cx="3529013" cy="13716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Ca múa</a:t>
            </a:r>
          </a:p>
        </p:txBody>
      </p:sp>
      <p:pic>
        <p:nvPicPr>
          <p:cNvPr id="28682" name="Picture 10" descr="DSCN394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16113"/>
            <a:ext cx="4038600" cy="396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3" name="Picture 11" descr="01 a du lich binh thua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16113"/>
            <a:ext cx="4038600" cy="396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small_12344076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4033837" cy="41767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940425" y="5445125"/>
            <a:ext cx="2736850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Chơi đu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391400" y="2590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Chọi gà</a:t>
            </a: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title"/>
          </p:nvPr>
        </p:nvSpPr>
        <p:spPr>
          <a:xfrm>
            <a:off x="755650" y="5445125"/>
            <a:ext cx="3095625" cy="795338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>
                <a:solidFill>
                  <a:srgbClr val="0000FF"/>
                </a:solidFill>
              </a:rPr>
              <a:t>Rước kiệu</a:t>
            </a:r>
          </a:p>
        </p:txBody>
      </p:sp>
      <p:pic>
        <p:nvPicPr>
          <p:cNvPr id="11285" name="Picture 21" descr="FE24T0001Dong-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4392613" cy="4178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906963" cy="884238"/>
          </a:xfrm>
        </p:spPr>
        <p:txBody>
          <a:bodyPr/>
          <a:lstStyle/>
          <a:p>
            <a:r>
              <a:rPr lang="en-US" sz="4800" b="1">
                <a:solidFill>
                  <a:srgbClr val="0000FF"/>
                </a:solidFill>
              </a:rPr>
              <a:t>Cờ người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9" name="Picture 7" descr="4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19238"/>
            <a:ext cx="8208962" cy="4789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0"/>
            <a:ext cx="8229600" cy="1371600"/>
          </a:xfrm>
        </p:spPr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12291" name="Picture 3" descr="00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805488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048000" y="914400"/>
            <a:ext cx="274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71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US" sz="44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Taäp laøm vaên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2057400" y="1371600"/>
            <a:ext cx="4953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KÓ vÒ mét ngµy héi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276600" y="13716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0" name="Picture 12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9000" y="3375025"/>
            <a:ext cx="6858000" cy="1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1025" y="3375025"/>
            <a:ext cx="6858000" cy="1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24600"/>
            <a:ext cx="9144000" cy="1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0" y="2636838"/>
            <a:ext cx="88931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</a:rPr>
              <a:t>Bài tập 2:</a:t>
            </a:r>
            <a:r>
              <a:rPr lang="en-US" sz="4000"/>
              <a:t> </a:t>
            </a:r>
          </a:p>
          <a:p>
            <a:r>
              <a:rPr lang="en-US" sz="4000"/>
              <a:t>     </a:t>
            </a:r>
            <a:r>
              <a:rPr lang="en-US" sz="4000" b="1">
                <a:solidFill>
                  <a:srgbClr val="0000FF"/>
                </a:solidFill>
              </a:rPr>
              <a:t>Viết lại những điều em vừa kể về những trò vui trong ngày hội thành một đoạn văn (khoảng 5 đến 7 câu)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306" name="1241710119159038671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81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52" fill="hold"/>
                                        <p:tgtEl>
                                          <p:spTgt spid="12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>
            <a:hlinkClick r:id="" action="ppaction://noaction">
              <a:snd r:embed="rId2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41910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7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FF33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5" name="Picture 3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06775" y="3375025"/>
            <a:ext cx="6858000" cy="1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1025" y="3375025"/>
            <a:ext cx="6858000" cy="1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thin b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0688"/>
            <a:ext cx="91440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thin b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00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05488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Buomb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525"/>
            <a:ext cx="891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2195513" y="3429000"/>
            <a:ext cx="5105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UVN Anh Sang"/>
              </a:rPr>
              <a:t>Thi kể về ngày hội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36625" y="1700213"/>
            <a:ext cx="820737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0000FF"/>
                </a:solidFill>
              </a:rPr>
              <a:t>Em hãy tả lại quang cảnh và hoạt động của những người tham gia lễ hội dưới đây:</a:t>
            </a:r>
          </a:p>
        </p:txBody>
      </p:sp>
      <p:pic>
        <p:nvPicPr>
          <p:cNvPr id="6154" name="Picture 10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1258888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Lễ hội chọi trâu ở Đồ Sơn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 descr="Choi_trau_Hai_L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353425" cy="48244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            Hội đua thuyền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7" name="Picture 5" descr="30-4-2010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642350" cy="475297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               Hội chơi đu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351838" cy="496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589963" cy="609600"/>
          </a:xfrm>
        </p:spPr>
        <p:txBody>
          <a:bodyPr/>
          <a:lstStyle/>
          <a:p>
            <a:pPr algn="ctr"/>
            <a:r>
              <a:rPr lang="en-US" sz="3200" b="1" u="sng">
                <a:solidFill>
                  <a:srgbClr val="FF0066"/>
                </a:solidFill>
              </a:rPr>
              <a:t>Bài 1</a:t>
            </a:r>
            <a:r>
              <a:rPr lang="en-US" sz="3200" b="1">
                <a:solidFill>
                  <a:srgbClr val="FF0066"/>
                </a:solidFill>
              </a:rPr>
              <a:t>: Kể về một ngày hội mà em biết</a:t>
            </a:r>
            <a:r>
              <a:rPr lang="en-US" sz="32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53400" cy="47371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 b="1" i="1" u="sng">
                <a:solidFill>
                  <a:srgbClr val="0000FF"/>
                </a:solidFill>
              </a:rPr>
              <a:t>Gợi ý</a:t>
            </a:r>
            <a:r>
              <a:rPr lang="en-US" sz="2800" b="1" i="1">
                <a:solidFill>
                  <a:srgbClr val="0000FF"/>
                </a:solidFill>
              </a:rPr>
              <a:t> 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i="1">
                <a:solidFill>
                  <a:srgbClr val="0000FF"/>
                </a:solidFill>
              </a:rPr>
              <a:t>Đó là hội gì?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i="1">
                <a:solidFill>
                  <a:srgbClr val="0000FF"/>
                </a:solidFill>
              </a:rPr>
              <a:t>Hội được tổ chức khi nào, ở đâu?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i="1">
                <a:solidFill>
                  <a:srgbClr val="0000FF"/>
                </a:solidFill>
              </a:rPr>
              <a:t>Mọi người đi xem hội như thế nào?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i="1">
                <a:solidFill>
                  <a:srgbClr val="0000FF"/>
                </a:solidFill>
              </a:rPr>
              <a:t>Hội được bắt đầu bằng hoạt động gì?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i="1">
                <a:solidFill>
                  <a:srgbClr val="0000FF"/>
                </a:solidFill>
              </a:rPr>
              <a:t>Hội có những trò vui gì (chơi cờ, đấu vật,kéo co, đua thuyền,ném còn,ca hát, nhảy múa…)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i="1">
                <a:solidFill>
                  <a:srgbClr val="0000FF"/>
                </a:solidFill>
              </a:rPr>
              <a:t>Cảm tưởng của em về ngày hội đó như thế nào?</a:t>
            </a:r>
          </a:p>
          <a:p>
            <a:pPr marL="609600" indent="-609600"/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8206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4797425"/>
            <a:ext cx="720725" cy="50323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        Lễ hội cồng chiêng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congch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280400" cy="47529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692150"/>
            <a:ext cx="792162" cy="6492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3276600" cy="3429000"/>
            <a:chOff x="288" y="1584"/>
            <a:chExt cx="2304" cy="2304"/>
          </a:xfrm>
        </p:grpSpPr>
        <p:pic>
          <p:nvPicPr>
            <p:cNvPr id="7171" name="Picture 3" descr="65056236-small_57391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84"/>
              <a:ext cx="2016" cy="2304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432" y="3504"/>
              <a:ext cx="216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7912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Hội rước đèn Trung thu</a:t>
            </a:r>
          </a:p>
        </p:txBody>
      </p:sp>
      <p:pic>
        <p:nvPicPr>
          <p:cNvPr id="7174" name="Picture 6" descr="hai-luu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3175000" cy="34290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c15090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2916238" cy="31416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ua-voi[1]"/>
          <p:cNvPicPr>
            <a:picLocks noChangeAspect="1" noChangeArrowheads="1"/>
          </p:cNvPicPr>
          <p:nvPr/>
        </p:nvPicPr>
        <p:blipFill>
          <a:blip r:embed="rId5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16338"/>
            <a:ext cx="3168650" cy="31416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mall_1234407611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16338"/>
            <a:ext cx="2987675" cy="31416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627813" y="2743200"/>
            <a:ext cx="2516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Hội đua thuyền</a:t>
            </a:r>
          </a:p>
        </p:txBody>
      </p:sp>
      <p:pic>
        <p:nvPicPr>
          <p:cNvPr id="7185" name="Picture 17" descr="hiuathuynha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2459037" cy="1100137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Múa lân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lansurongngayxu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176712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DSC079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248150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508625" y="692150"/>
            <a:ext cx="2808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Rước đèn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3683"/>
  <p:tag name="VIOLETTITLE" val="kể về ngày hội"/>
  <p:tag name="VIOLETLESSON" val="26"/>
  <p:tag name="VIOLETCATID" val="8048916"/>
  <p:tag name="VIOLETSUBJECT" val="Tập làm văn 3"/>
  <p:tag name="VIOLETAUTHORID" val="789999"/>
  <p:tag name="VIOLETAUTHORNAME" val="Vũ Thị Thu Hiếu"/>
  <p:tag name="VIOLETAUTHORAVATAR" val="0/789/999/avatar.jpg"/>
  <p:tag name="VIOLETAUTHORADDRESS" val="trường đại học sư phạm - hồ chí minh"/>
  <p:tag name="VIOLETAUTHORHOMEPAGE" val="https://giaminh2000.violet.vn"/>
  <p:tag name="VIOLETDATE" val="2014-09-09 12:01:38"/>
  <p:tag name="VIOLETHIT" val="360"/>
  <p:tag name="VIOLETLIKE" val="0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197</Words>
  <Application>Microsoft Office PowerPoint</Application>
  <PresentationFormat>On-screen Show (4:3)</PresentationFormat>
  <Paragraphs>33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Wingdings</vt:lpstr>
      <vt:lpstr>Arial Black</vt:lpstr>
      <vt:lpstr>Pixel</vt:lpstr>
      <vt:lpstr>PowerPoint Presentation</vt:lpstr>
      <vt:lpstr>PowerPoint Presentation</vt:lpstr>
      <vt:lpstr>Lễ hội chọi trâu ở Đồ Sơn</vt:lpstr>
      <vt:lpstr>            Hội đua thuyền</vt:lpstr>
      <vt:lpstr>               Hội chơi đu</vt:lpstr>
      <vt:lpstr>Bài 1: Kể về một ngày hội mà em biết:</vt:lpstr>
      <vt:lpstr>        Lễ hội cồng chiêng</vt:lpstr>
      <vt:lpstr>PowerPoint Presentation</vt:lpstr>
      <vt:lpstr>Múa lân</vt:lpstr>
      <vt:lpstr>Kéo co</vt:lpstr>
      <vt:lpstr>Ca múa</vt:lpstr>
      <vt:lpstr>Rước kiệu</vt:lpstr>
      <vt:lpstr>Cờ người</vt:lpstr>
      <vt:lpstr> 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</cp:lastModifiedBy>
  <cp:revision>111</cp:revision>
  <dcterms:created xsi:type="dcterms:W3CDTF">2009-03-12T18:34:20Z</dcterms:created>
  <dcterms:modified xsi:type="dcterms:W3CDTF">2018-01-24T03:37:49Z</dcterms:modified>
</cp:coreProperties>
</file>