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80" r:id="rId2"/>
  </p:sldMasterIdLst>
  <p:sldIdLst>
    <p:sldId id="418" r:id="rId3"/>
    <p:sldId id="404" r:id="rId4"/>
    <p:sldId id="408" r:id="rId5"/>
    <p:sldId id="409" r:id="rId6"/>
    <p:sldId id="410" r:id="rId7"/>
    <p:sldId id="412" r:id="rId8"/>
    <p:sldId id="397" r:id="rId9"/>
    <p:sldId id="411" r:id="rId10"/>
    <p:sldId id="416" r:id="rId11"/>
    <p:sldId id="398" r:id="rId12"/>
    <p:sldId id="415" r:id="rId13"/>
    <p:sldId id="414" r:id="rId14"/>
    <p:sldId id="387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CF"/>
    <a:srgbClr val="FDF3C1"/>
    <a:srgbClr val="CC6600"/>
    <a:srgbClr val="3333FF"/>
    <a:srgbClr val="000000"/>
    <a:srgbClr val="0000CC"/>
    <a:srgbClr val="FF3300"/>
    <a:srgbClr val="876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9" autoAdjust="0"/>
    <p:restoredTop sz="94584" autoAdjust="0"/>
  </p:normalViewPr>
  <p:slideViewPr>
    <p:cSldViewPr>
      <p:cViewPr>
        <p:scale>
          <a:sx n="66" d="100"/>
          <a:sy n="66" d="100"/>
        </p:scale>
        <p:origin x="-157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0032A-B0C3-42AC-B87B-605924D5F9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1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A64F8-0620-433B-A141-B15A367831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146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84AF8-EDFA-4F44-9C71-19D6D0FE27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1873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FA465-8117-4F16-9477-7729ADCD69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6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CBA96-7017-4AE3-AD61-C0A1F94B0B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4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4B171-4A43-4E72-B58B-2E5DFB0491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8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B2705-34AD-4B51-8B23-9057520D9F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65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8041B-D62B-4607-8577-D25066B506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57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F57B6-9C6C-453B-824A-81425BFC62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8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74428-3293-4B81-9AD1-C07F34E2A2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9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D1E0D-1349-4997-B682-07EE7FBCDA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1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B0A57-607B-4489-A8D6-D52A0871DF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265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4F6A5-2C4F-4BFA-AE94-7E7CDBAEDC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14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98335-2B92-4F16-B1E8-9E5D8EF3FC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08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B3D97-8D1A-4DFC-9CBE-47E205DAB0F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1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3159D-CD14-45A3-8AA8-65C8212762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165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CAEF4-CC28-443A-91BC-6261A33ADE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947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FC6EF-2DC9-4618-8DC2-508FE5E649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751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E600D-03EB-4BED-BADE-3798D87F3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306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059EE-4F06-4D4C-A0CF-33B84D485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318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2170D2-B13B-4687-94BB-FE0C8EADB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8554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AD30-4360-4AA8-958C-BDD09F2812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57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6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16A7878-9424-4A49-84EF-349F5B635D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94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294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fld id="{E5ADB6C9-5DBF-4476-8B11-CCE02756408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8" name="Picture 1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8915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9" name="WordArt 14"/>
          <p:cNvSpPr>
            <a:spLocks noChangeArrowheads="1" noChangeShapeType="1" noTextEdit="1"/>
          </p:cNvSpPr>
          <p:nvPr/>
        </p:nvSpPr>
        <p:spPr bwMode="auto">
          <a:xfrm>
            <a:off x="838200" y="457200"/>
            <a:ext cx="79248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3204"/>
              </a:avLst>
            </a:prstTxWarp>
          </a:bodyPr>
          <a:lstStyle/>
          <a:p>
            <a:r>
              <a:rPr lang="en-US" sz="3600" b="1" kern="10" dirty="0" err="1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NhiÖt</a:t>
            </a:r>
            <a:r>
              <a:rPr lang="en-US" sz="3600" b="1" kern="10" dirty="0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liÖt</a:t>
            </a:r>
            <a:r>
              <a:rPr lang="en-US" sz="3600" b="1" kern="10" dirty="0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chµo</a:t>
            </a:r>
            <a:r>
              <a:rPr lang="en-US" sz="3600" b="1" kern="10" dirty="0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 </a:t>
            </a:r>
            <a:r>
              <a:rPr lang="en-US" sz="3600" b="1" kern="10" dirty="0" err="1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mõng</a:t>
            </a:r>
            <a:r>
              <a:rPr lang="en-US" sz="3600" b="1" kern="10" dirty="0">
                <a:ln w="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.VnTime"/>
              </a:rPr>
              <a:t>  </a:t>
            </a:r>
          </a:p>
        </p:txBody>
      </p:sp>
      <p:sp>
        <p:nvSpPr>
          <p:cNvPr id="314380" name="WordArt 15"/>
          <p:cNvSpPr>
            <a:spLocks noChangeArrowheads="1" noChangeShapeType="1" noTextEdit="1"/>
          </p:cNvSpPr>
          <p:nvPr/>
        </p:nvSpPr>
        <p:spPr bwMode="auto">
          <a:xfrm>
            <a:off x="533400" y="3276600"/>
            <a:ext cx="8229600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H"/>
              </a:rPr>
              <a:t>Quý thÇy c« vÒ dù giê </a:t>
            </a:r>
          </a:p>
        </p:txBody>
      </p:sp>
      <p:sp>
        <p:nvSpPr>
          <p:cNvPr id="314381" name="Text Box 16"/>
          <p:cNvSpPr txBox="1">
            <a:spLocks noChangeArrowheads="1"/>
          </p:cNvSpPr>
          <p:nvPr/>
        </p:nvSpPr>
        <p:spPr bwMode="auto">
          <a:xfrm>
            <a:off x="1143000" y="4267200"/>
            <a:ext cx="6858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.VnTimeH" pitchFamily="34" charset="0"/>
                <a:cs typeface="Arial" charset="0"/>
              </a:rPr>
              <a:t>        </a:t>
            </a:r>
            <a:r>
              <a:rPr lang="en-US" b="1">
                <a:solidFill>
                  <a:srgbClr val="0000FF"/>
                </a:solidFill>
                <a:latin typeface=".VnTimeH" pitchFamily="34" charset="0"/>
                <a:cs typeface="Arial" charset="0"/>
              </a:rPr>
              <a:t>M«n tËp ®äc  - </a:t>
            </a:r>
            <a:r>
              <a:rPr lang="en-US" b="1">
                <a:solidFill>
                  <a:srgbClr val="FF0000"/>
                </a:solidFill>
                <a:latin typeface=".VnTimeH" pitchFamily="34" charset="0"/>
                <a:cs typeface="Arial" charset="0"/>
              </a:rPr>
              <a:t>líp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5" name="WordArt 9"/>
          <p:cNvSpPr>
            <a:spLocks noChangeArrowheads="1" noChangeShapeType="1" noTextEdit="1"/>
          </p:cNvSpPr>
          <p:nvPr/>
        </p:nvSpPr>
        <p:spPr bwMode="auto">
          <a:xfrm>
            <a:off x="1828800" y="2286000"/>
            <a:ext cx="51816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Time"/>
              </a:rPr>
              <a:t>Thùc hµnh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7" name="Picture 7"/>
          <p:cNvPicPr>
            <a:picLocks noChangeAspect="1" noChangeArrowheads="1"/>
          </p:cNvPicPr>
          <p:nvPr/>
        </p:nvPicPr>
        <p:blipFill>
          <a:blip r:embed="rId2" cstate="print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r="671"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0" name="Picture 10"/>
          <p:cNvPicPr>
            <a:picLocks noChangeAspect="1" noChangeArrowheads="1"/>
          </p:cNvPicPr>
          <p:nvPr/>
        </p:nvPicPr>
        <p:blipFill>
          <a:blip r:embed="rId3" cstate="print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9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228600" y="4267200"/>
            <a:ext cx="853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rgbClr val="6600CC"/>
                </a:solidFill>
              </a:rPr>
              <a:t>      VËy h»ng ngµy ng­êi ta sö dông ®ång hå ®Ó lµm g× ?</a:t>
            </a:r>
          </a:p>
        </p:txBody>
      </p:sp>
      <p:sp>
        <p:nvSpPr>
          <p:cNvPr id="291848" name="Rectangle 8"/>
          <p:cNvSpPr>
            <a:spLocks noChangeArrowheads="1"/>
          </p:cNvSpPr>
          <p:nvPr/>
        </p:nvSpPr>
        <p:spPr bwMode="auto">
          <a:xfrm>
            <a:off x="609600" y="2590800"/>
            <a:ext cx="853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>
                <a:solidFill>
                  <a:srgbClr val="6600CC"/>
                </a:solidFill>
              </a:rPr>
              <a:t>       Em h·y nh¾c l¹i quy tr×nh lµm ®ång hå ®Ó bµn?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1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1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1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18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8" name="WordArt 8"/>
          <p:cNvSpPr>
            <a:spLocks noChangeArrowheads="1" noChangeShapeType="1" noTextEdit="1"/>
          </p:cNvSpPr>
          <p:nvPr/>
        </p:nvSpPr>
        <p:spPr bwMode="auto">
          <a:xfrm>
            <a:off x="914400" y="1524000"/>
            <a:ext cx="7024688" cy="3276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9449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Time"/>
              </a:rPr>
              <a:t>Chµo tÊt c¶ thÇy c« gi¸o vµ c¸c em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.VnTime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1600200" y="685800"/>
            <a:ext cx="5638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u="sng">
                <a:solidFill>
                  <a:srgbClr val="6600CC"/>
                </a:solidFill>
              </a:rPr>
              <a:t>Thñ c«ng</a:t>
            </a:r>
          </a:p>
          <a:p>
            <a:endParaRPr lang="en-US">
              <a:solidFill>
                <a:srgbClr val="6600CC"/>
              </a:solidFill>
            </a:endParaRPr>
          </a:p>
        </p:txBody>
      </p:sp>
      <p:sp>
        <p:nvSpPr>
          <p:cNvPr id="271366" name="Rectangle 6"/>
          <p:cNvSpPr>
            <a:spLocks noChangeArrowheads="1"/>
          </p:cNvSpPr>
          <p:nvPr/>
        </p:nvSpPr>
        <p:spPr bwMode="auto">
          <a:xfrm>
            <a:off x="230188" y="1828800"/>
            <a:ext cx="868521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200">
                <a:solidFill>
                  <a:srgbClr val="6600CC"/>
                </a:solidFill>
              </a:rPr>
              <a:t>Lµm ®ång hå ®Ó bµn (TiÕt 3) 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1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228600" y="1905000"/>
            <a:ext cx="403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40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B­íc 1: C¾t giÊy</a:t>
            </a:r>
          </a:p>
        </p:txBody>
      </p:sp>
      <p:sp>
        <p:nvSpPr>
          <p:cNvPr id="277513" name="Rectangle 9"/>
          <p:cNvSpPr>
            <a:spLocks noChangeArrowheads="1"/>
          </p:cNvSpPr>
          <p:nvPr/>
        </p:nvSpPr>
        <p:spPr bwMode="auto">
          <a:xfrm>
            <a:off x="0" y="2895600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3600" dirty="0">
                <a:solidFill>
                  <a:srgbClr val="FF0000"/>
                </a:solidFill>
              </a:rPr>
              <a:t>   - </a:t>
            </a:r>
            <a:r>
              <a:rPr lang="en-US" sz="3600" dirty="0" err="1">
                <a:solidFill>
                  <a:srgbClr val="0000CC"/>
                </a:solidFill>
              </a:rPr>
              <a:t>C¾t</a:t>
            </a:r>
            <a:r>
              <a:rPr lang="en-US" sz="3600" dirty="0">
                <a:solidFill>
                  <a:srgbClr val="0000CC"/>
                </a:solidFill>
              </a:rPr>
              <a:t> 2 </a:t>
            </a:r>
            <a:r>
              <a:rPr lang="en-US" sz="3600" dirty="0" err="1">
                <a:solidFill>
                  <a:srgbClr val="0000CC"/>
                </a:solidFill>
              </a:rPr>
              <a:t>h×nh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ch</a:t>
            </a:r>
            <a:r>
              <a:rPr lang="en-US" sz="3600" dirty="0">
                <a:solidFill>
                  <a:srgbClr val="0000CC"/>
                </a:solidFill>
              </a:rPr>
              <a:t>÷ </a:t>
            </a:r>
            <a:r>
              <a:rPr lang="en-US" sz="3600" dirty="0" err="1">
                <a:solidFill>
                  <a:srgbClr val="0000CC"/>
                </a:solidFill>
              </a:rPr>
              <a:t>nhËt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cã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chiÒu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dµi</a:t>
            </a:r>
            <a:r>
              <a:rPr lang="en-US" sz="3600" dirty="0">
                <a:solidFill>
                  <a:srgbClr val="0000CC"/>
                </a:solidFill>
              </a:rPr>
              <a:t> 24 «, </a:t>
            </a:r>
            <a:r>
              <a:rPr lang="en-US" sz="3600" dirty="0" err="1">
                <a:solidFill>
                  <a:srgbClr val="0000CC"/>
                </a:solidFill>
              </a:rPr>
              <a:t>réng</a:t>
            </a:r>
            <a:r>
              <a:rPr lang="en-US" sz="3600" dirty="0">
                <a:solidFill>
                  <a:srgbClr val="0000CC"/>
                </a:solidFill>
              </a:rPr>
              <a:t> 16 « ®Ó </a:t>
            </a:r>
            <a:r>
              <a:rPr lang="en-US" sz="3600" dirty="0" err="1">
                <a:solidFill>
                  <a:srgbClr val="0000CC"/>
                </a:solidFill>
              </a:rPr>
              <a:t>lµm</a:t>
            </a:r>
            <a:r>
              <a:rPr lang="en-US" sz="3600" dirty="0">
                <a:solidFill>
                  <a:srgbClr val="0000CC"/>
                </a:solidFill>
              </a:rPr>
              <a:t> ®Õ vµ </a:t>
            </a:r>
            <a:r>
              <a:rPr lang="en-US" sz="3600" dirty="0" err="1">
                <a:solidFill>
                  <a:srgbClr val="0000CC"/>
                </a:solidFill>
              </a:rPr>
              <a:t>khung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d¸n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mÆt</a:t>
            </a:r>
            <a:r>
              <a:rPr lang="en-US" sz="3600" dirty="0">
                <a:solidFill>
                  <a:srgbClr val="0000CC"/>
                </a:solidFill>
              </a:rPr>
              <a:t> ®</a:t>
            </a:r>
            <a:r>
              <a:rPr lang="en-US" sz="3600" dirty="0" err="1">
                <a:solidFill>
                  <a:srgbClr val="0000CC"/>
                </a:solidFill>
              </a:rPr>
              <a:t>ång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hå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228600" y="533400"/>
            <a:ext cx="86106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Quy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</a:t>
            </a:r>
            <a:r>
              <a:rPr lang="en-US"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36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nh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lµm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®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ång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hå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®Ó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bµn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gåm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3 </a:t>
            </a:r>
            <a:r>
              <a:rPr lang="en-US" sz="36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b­íc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77516" name="Rectangle 12"/>
          <p:cNvSpPr>
            <a:spLocks noChangeArrowheads="1"/>
          </p:cNvSpPr>
          <p:nvPr/>
        </p:nvSpPr>
        <p:spPr bwMode="auto">
          <a:xfrm>
            <a:off x="0" y="41910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>
                <a:solidFill>
                  <a:srgbClr val="0000CC"/>
                </a:solidFill>
              </a:rPr>
              <a:t>- C¾t 1 h×nh vu«ng cã c¹nh 10 « ®Ó lµm ch©n ®Õ</a:t>
            </a:r>
          </a:p>
        </p:txBody>
      </p:sp>
      <p:sp>
        <p:nvSpPr>
          <p:cNvPr id="277517" name="Rectangle 13"/>
          <p:cNvSpPr>
            <a:spLocks noChangeArrowheads="1"/>
          </p:cNvSpPr>
          <p:nvPr/>
        </p:nvSpPr>
        <p:spPr bwMode="auto">
          <a:xfrm>
            <a:off x="0" y="5005388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 dirty="0"/>
              <a:t>  </a:t>
            </a:r>
            <a:r>
              <a:rPr lang="en-US" sz="3600" dirty="0">
                <a:solidFill>
                  <a:srgbClr val="0000CC"/>
                </a:solidFill>
              </a:rPr>
              <a:t>- </a:t>
            </a:r>
            <a:r>
              <a:rPr lang="en-US" sz="3600" dirty="0" err="1">
                <a:solidFill>
                  <a:srgbClr val="0000CC"/>
                </a:solidFill>
              </a:rPr>
              <a:t>C¾t</a:t>
            </a:r>
            <a:r>
              <a:rPr lang="en-US" sz="3600" dirty="0">
                <a:solidFill>
                  <a:srgbClr val="0000CC"/>
                </a:solidFill>
              </a:rPr>
              <a:t> 1 </a:t>
            </a:r>
            <a:r>
              <a:rPr lang="en-US" sz="3600" dirty="0" err="1">
                <a:solidFill>
                  <a:srgbClr val="0000CC"/>
                </a:solidFill>
              </a:rPr>
              <a:t>ch</a:t>
            </a:r>
            <a:r>
              <a:rPr lang="en-US" sz="3600" dirty="0">
                <a:solidFill>
                  <a:srgbClr val="0000CC"/>
                </a:solidFill>
              </a:rPr>
              <a:t>÷ </a:t>
            </a:r>
            <a:r>
              <a:rPr lang="en-US" sz="3600" dirty="0" err="1">
                <a:solidFill>
                  <a:srgbClr val="0000CC"/>
                </a:solidFill>
              </a:rPr>
              <a:t>nhËt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cã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chiÒu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dµi</a:t>
            </a:r>
            <a:r>
              <a:rPr lang="en-US" sz="3600" dirty="0">
                <a:solidFill>
                  <a:srgbClr val="0000CC"/>
                </a:solidFill>
              </a:rPr>
              <a:t> 14 «, </a:t>
            </a:r>
            <a:r>
              <a:rPr lang="en-US" sz="3600" dirty="0" err="1">
                <a:solidFill>
                  <a:srgbClr val="0000CC"/>
                </a:solidFill>
              </a:rPr>
              <a:t>réng</a:t>
            </a:r>
            <a:r>
              <a:rPr lang="en-US" sz="3600" dirty="0">
                <a:solidFill>
                  <a:srgbClr val="0000CC"/>
                </a:solidFill>
              </a:rPr>
              <a:t> 8 « </a:t>
            </a:r>
            <a:r>
              <a:rPr lang="en-US" sz="3600" dirty="0" err="1">
                <a:solidFill>
                  <a:srgbClr val="0000CC"/>
                </a:solidFill>
              </a:rPr>
              <a:t>lµm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mÆt</a:t>
            </a:r>
            <a:r>
              <a:rPr lang="en-US" sz="3600" dirty="0">
                <a:solidFill>
                  <a:srgbClr val="0000CC"/>
                </a:solidFill>
              </a:rPr>
              <a:t> ®</a:t>
            </a:r>
            <a:r>
              <a:rPr lang="en-US" sz="3600" dirty="0" err="1">
                <a:solidFill>
                  <a:srgbClr val="0000CC"/>
                </a:solidFill>
              </a:rPr>
              <a:t>ång</a:t>
            </a:r>
            <a:r>
              <a:rPr lang="en-US" sz="3600" dirty="0">
                <a:solidFill>
                  <a:srgbClr val="0000CC"/>
                </a:solidFill>
              </a:rPr>
              <a:t> </a:t>
            </a:r>
            <a:r>
              <a:rPr lang="en-US" sz="3600" dirty="0" err="1">
                <a:solidFill>
                  <a:srgbClr val="0000CC"/>
                </a:solidFill>
              </a:rPr>
              <a:t>hå</a:t>
            </a:r>
            <a:r>
              <a:rPr lang="en-US" sz="3600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7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7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7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7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7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4" name="Rectangle 6"/>
          <p:cNvSpPr>
            <a:spLocks noChangeArrowheads="1"/>
          </p:cNvSpPr>
          <p:nvPr/>
        </p:nvSpPr>
        <p:spPr bwMode="auto">
          <a:xfrm>
            <a:off x="0" y="6858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B­íc 2: Lµm c¸c bé phËn cña ®ång hå</a:t>
            </a:r>
          </a:p>
        </p:txBody>
      </p:sp>
      <p:pic>
        <p:nvPicPr>
          <p:cNvPr id="27853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1" b="3650"/>
          <a:stretch>
            <a:fillRect/>
          </a:stretch>
        </p:blipFill>
        <p:spPr bwMode="auto">
          <a:xfrm>
            <a:off x="228600" y="3505200"/>
            <a:ext cx="36671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6" name="Rectangle 8"/>
          <p:cNvSpPr>
            <a:spLocks noChangeArrowheads="1"/>
          </p:cNvSpPr>
          <p:nvPr/>
        </p:nvSpPr>
        <p:spPr bwMode="auto">
          <a:xfrm>
            <a:off x="0" y="2362200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4000">
                <a:solidFill>
                  <a:srgbClr val="0000CC"/>
                </a:solidFill>
              </a:rPr>
              <a:t>Lµm khung ®ång hå</a:t>
            </a:r>
          </a:p>
        </p:txBody>
      </p:sp>
      <p:pic>
        <p:nvPicPr>
          <p:cNvPr id="27853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3896" r="1913" b="-1299"/>
          <a:stretch>
            <a:fillRect/>
          </a:stretch>
        </p:blipFill>
        <p:spPr bwMode="auto">
          <a:xfrm>
            <a:off x="4724400" y="3505200"/>
            <a:ext cx="4114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8" name="Rectangle 10"/>
          <p:cNvSpPr>
            <a:spLocks noChangeArrowheads="1"/>
          </p:cNvSpPr>
          <p:nvPr/>
        </p:nvSpPr>
        <p:spPr bwMode="auto">
          <a:xfrm>
            <a:off x="1697038" y="6096000"/>
            <a:ext cx="1162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H×nh 1</a:t>
            </a:r>
          </a:p>
        </p:txBody>
      </p:sp>
      <p:sp>
        <p:nvSpPr>
          <p:cNvPr id="278539" name="Rectangle 11"/>
          <p:cNvSpPr>
            <a:spLocks noChangeArrowheads="1"/>
          </p:cNvSpPr>
          <p:nvPr/>
        </p:nvSpPr>
        <p:spPr bwMode="auto">
          <a:xfrm>
            <a:off x="6400800" y="591185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H×nh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8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8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7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8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7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8" grpId="0"/>
      <p:bldP spid="2785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228600" y="533400"/>
            <a:ext cx="49641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CC"/>
                </a:solidFill>
              </a:rPr>
              <a:t>- Lµm mÆt ®ång hå</a:t>
            </a:r>
          </a:p>
        </p:txBody>
      </p:sp>
      <p:sp>
        <p:nvSpPr>
          <p:cNvPr id="279564" name="Line 12"/>
          <p:cNvSpPr>
            <a:spLocks noChangeShapeType="1"/>
          </p:cNvSpPr>
          <p:nvPr/>
        </p:nvSpPr>
        <p:spPr bwMode="auto">
          <a:xfrm>
            <a:off x="6172200" y="2819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65" name="Rectangle 13"/>
          <p:cNvSpPr>
            <a:spLocks noChangeArrowheads="1"/>
          </p:cNvSpPr>
          <p:nvPr/>
        </p:nvSpPr>
        <p:spPr bwMode="auto">
          <a:xfrm>
            <a:off x="0" y="3810000"/>
            <a:ext cx="49641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0000CC"/>
                </a:solidFill>
              </a:rPr>
              <a:t>- Lµm ®Õ ®ång hå</a:t>
            </a:r>
          </a:p>
        </p:txBody>
      </p:sp>
      <p:pic>
        <p:nvPicPr>
          <p:cNvPr id="279575" name="Picture 23"/>
          <p:cNvPicPr>
            <a:picLocks noChangeAspect="1" noChangeArrowheads="1"/>
          </p:cNvPicPr>
          <p:nvPr/>
        </p:nvPicPr>
        <p:blipFill>
          <a:blip r:embed="rId2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4167"/>
          <a:stretch>
            <a:fillRect/>
          </a:stretch>
        </p:blipFill>
        <p:spPr bwMode="auto">
          <a:xfrm>
            <a:off x="6629400" y="1905000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79" name="Picture 27"/>
          <p:cNvPicPr>
            <a:picLocks noChangeAspect="1" noChangeArrowheads="1"/>
          </p:cNvPicPr>
          <p:nvPr/>
        </p:nvPicPr>
        <p:blipFill>
          <a:blip r:embed="rId3" cstate="print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514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80" name="Picture 28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>
            <a:fillRect/>
          </a:stretch>
        </p:blipFill>
        <p:spPr bwMode="auto">
          <a:xfrm>
            <a:off x="3124200" y="4495800"/>
            <a:ext cx="2628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1" name="Line 29"/>
          <p:cNvSpPr>
            <a:spLocks noChangeShapeType="1"/>
          </p:cNvSpPr>
          <p:nvPr/>
        </p:nvSpPr>
        <p:spPr bwMode="auto">
          <a:xfrm>
            <a:off x="2743200" y="5486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9585" name="Picture 33"/>
          <p:cNvPicPr>
            <a:picLocks noChangeAspect="1" noChangeArrowheads="1"/>
          </p:cNvPicPr>
          <p:nvPr/>
        </p:nvPicPr>
        <p:blipFill>
          <a:blip r:embed="rId5">
            <a:lum bright="6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6" name="Line 34"/>
          <p:cNvSpPr>
            <a:spLocks noChangeShapeType="1"/>
          </p:cNvSpPr>
          <p:nvPr/>
        </p:nvSpPr>
        <p:spPr bwMode="auto">
          <a:xfrm>
            <a:off x="5943600" y="5486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9588" name="Picture 36"/>
          <p:cNvPicPr>
            <a:picLocks noChangeAspect="1" noChangeArrowheads="1"/>
          </p:cNvPicPr>
          <p:nvPr/>
        </p:nvPicPr>
        <p:blipFill>
          <a:blip r:embed="rId6" cstate="print">
            <a:lum bright="6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2514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9" name="Line 37"/>
          <p:cNvSpPr>
            <a:spLocks noChangeShapeType="1"/>
          </p:cNvSpPr>
          <p:nvPr/>
        </p:nvSpPr>
        <p:spPr bwMode="auto">
          <a:xfrm>
            <a:off x="2667000" y="2819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9590" name="Picture 38"/>
          <p:cNvPicPr>
            <a:picLocks noChangeAspect="1" noChangeArrowheads="1"/>
          </p:cNvPicPr>
          <p:nvPr/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>
            <a:fillRect/>
          </a:stretch>
        </p:blipFill>
        <p:spPr bwMode="auto">
          <a:xfrm>
            <a:off x="3124200" y="2057400"/>
            <a:ext cx="2743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95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795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795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795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2795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2795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79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79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795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2795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9" grpId="1"/>
      <p:bldP spid="279564" grpId="0" animBg="1"/>
      <p:bldP spid="279565" grpId="0"/>
      <p:bldP spid="279581" grpId="0" animBg="1"/>
      <p:bldP spid="279586" grpId="0" animBg="1"/>
      <p:bldP spid="2795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6" name="Rectangle 6"/>
          <p:cNvSpPr>
            <a:spLocks noChangeArrowheads="1"/>
          </p:cNvSpPr>
          <p:nvPr/>
        </p:nvSpPr>
        <p:spPr bwMode="auto">
          <a:xfrm>
            <a:off x="0" y="6858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CC"/>
                </a:solidFill>
              </a:rPr>
              <a:t>- Lµm ch©n ®ì ®ång hå</a:t>
            </a:r>
          </a:p>
        </p:txBody>
      </p:sp>
      <p:pic>
        <p:nvPicPr>
          <p:cNvPr id="281608" name="Picture 8"/>
          <p:cNvPicPr>
            <a:picLocks noChangeAspect="1" noChangeArrowheads="1"/>
          </p:cNvPicPr>
          <p:nvPr/>
        </p:nvPicPr>
        <p:blipFill>
          <a:blip r:embed="rId2" cstate="print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36576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12" name="Picture 12"/>
          <p:cNvPicPr>
            <a:picLocks noChangeAspect="1" noChangeArrowheads="1"/>
          </p:cNvPicPr>
          <p:nvPr/>
        </p:nvPicPr>
        <p:blipFill>
          <a:blip r:embed="rId3" cstate="print">
            <a:lum bright="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 r="252" b="-1930"/>
          <a:stretch>
            <a:fillRect/>
          </a:stretch>
        </p:blipFill>
        <p:spPr bwMode="auto">
          <a:xfrm>
            <a:off x="4800600" y="1905000"/>
            <a:ext cx="3771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13" name="Picture 13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b="3226"/>
          <a:stretch>
            <a:fillRect/>
          </a:stretch>
        </p:blipFill>
        <p:spPr bwMode="auto">
          <a:xfrm>
            <a:off x="5638800" y="4267200"/>
            <a:ext cx="11445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0" y="609600"/>
            <a:ext cx="883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600" b="1">
                <a:solidFill>
                  <a:srgbClr val="0000CC"/>
                </a:solidFill>
              </a:rPr>
              <a:t>B­íc 3: Lµm thµnh ®ång hå hoµn chØnh</a:t>
            </a:r>
          </a:p>
        </p:txBody>
      </p:sp>
      <p:pic>
        <p:nvPicPr>
          <p:cNvPr id="264202" name="Picture 10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3" b="4825"/>
          <a:stretch>
            <a:fillRect/>
          </a:stretch>
        </p:blipFill>
        <p:spPr bwMode="auto">
          <a:xfrm>
            <a:off x="228600" y="3048000"/>
            <a:ext cx="41910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3" name="Line 11"/>
          <p:cNvSpPr>
            <a:spLocks noChangeShapeType="1"/>
          </p:cNvSpPr>
          <p:nvPr/>
        </p:nvSpPr>
        <p:spPr bwMode="auto">
          <a:xfrm>
            <a:off x="4572000" y="4572000"/>
            <a:ext cx="3810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4205" name="Picture 13"/>
          <p:cNvPicPr>
            <a:picLocks noChangeAspect="1" noChangeArrowheads="1"/>
          </p:cNvPicPr>
          <p:nvPr/>
        </p:nvPicPr>
        <p:blipFill>
          <a:blip r:embed="rId3">
            <a:lum bright="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733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9" name="Rectangle 17"/>
          <p:cNvSpPr>
            <a:spLocks noChangeArrowheads="1"/>
          </p:cNvSpPr>
          <p:nvPr/>
        </p:nvSpPr>
        <p:spPr bwMode="auto">
          <a:xfrm>
            <a:off x="4495800" y="3200400"/>
            <a:ext cx="2987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0" y="2362200"/>
            <a:ext cx="4489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D¸n mÆt ®ång hå vµo khung</a:t>
            </a:r>
          </a:p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64211" name="Rectangle 19"/>
          <p:cNvSpPr>
            <a:spLocks noChangeArrowheads="1"/>
          </p:cNvSpPr>
          <p:nvPr/>
        </p:nvSpPr>
        <p:spPr bwMode="auto">
          <a:xfrm>
            <a:off x="4892675" y="2362200"/>
            <a:ext cx="425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D¸n khung ®ång hå vµo ®Õ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4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4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3" grpId="0" animBg="1"/>
      <p:bldP spid="264210" grpId="0" build="allAtOnce"/>
      <p:bldP spid="2642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85" name="Picture 9"/>
          <p:cNvPicPr>
            <a:picLocks noChangeAspect="1" noChangeArrowheads="1"/>
          </p:cNvPicPr>
          <p:nvPr/>
        </p:nvPicPr>
        <p:blipFill>
          <a:blip r:embed="rId2">
            <a:lum bright="24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22879" r="5263" b="2765"/>
          <a:stretch>
            <a:fillRect/>
          </a:stretch>
        </p:blipFill>
        <p:spPr bwMode="auto">
          <a:xfrm>
            <a:off x="4800600" y="2362200"/>
            <a:ext cx="3886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6" name="Picture 10"/>
          <p:cNvPicPr>
            <a:picLocks noChangeAspect="1" noChangeArrowheads="1"/>
          </p:cNvPicPr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8" name="Rectangle 12"/>
          <p:cNvSpPr>
            <a:spLocks noChangeArrowheads="1"/>
          </p:cNvSpPr>
          <p:nvPr/>
        </p:nvSpPr>
        <p:spPr bwMode="auto">
          <a:xfrm rot="10800000" flipV="1">
            <a:off x="4652963" y="5561013"/>
            <a:ext cx="44910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§ång hå hoµn chØnh</a:t>
            </a:r>
          </a:p>
        </p:txBody>
      </p:sp>
      <p:sp>
        <p:nvSpPr>
          <p:cNvPr id="280589" name="Rectangle 13"/>
          <p:cNvSpPr>
            <a:spLocks noChangeArrowheads="1"/>
          </p:cNvSpPr>
          <p:nvPr/>
        </p:nvSpPr>
        <p:spPr bwMode="auto">
          <a:xfrm>
            <a:off x="0" y="5562600"/>
            <a:ext cx="45386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D¸n ch©n ®ì mÆt  sau khung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0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0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8" grpId="0"/>
      <p:bldP spid="2805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/>
          <p:cNvPicPr>
            <a:picLocks noChangeAspect="1" noChangeArrowheads="1"/>
          </p:cNvPicPr>
          <p:nvPr/>
        </p:nvPicPr>
        <p:blipFill>
          <a:blip r:embed="rId2" cstate="print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25" name="Picture 5"/>
          <p:cNvPicPr>
            <a:picLocks noChangeAspect="1" noChangeArrowheads="1"/>
          </p:cNvPicPr>
          <p:nvPr/>
        </p:nvPicPr>
        <p:blipFill>
          <a:blip r:embed="rId3" cstate="print">
            <a:lum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" r="671"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29885"/>
  <p:tag name="VIOLETTITLE" val="Làm đồng hồ để bàn lớp 3 (T3)"/>
  <p:tag name="VIOLETLESSON" val="15"/>
  <p:tag name="VIOLETCATID" val="8049771"/>
  <p:tag name="VIOLETSUBJECT" val="Thủ công 3"/>
  <p:tag name="VIOLETAUTHORID" val="5033614"/>
  <p:tag name="VIOLETAUTHORNAME" val="Lã Thị Nguyên"/>
  <p:tag name="VIOLETAUTHORAVATAR" val="5/33/614/avatar.jpg"/>
  <p:tag name="VIOLETAUTHORADDRESS" val="trường tiểu học thị trấn  - hà nội"/>
  <p:tag name="VIOLETAUTHORHOMEPAGE" val="http://violet.vn/lathinguyen"/>
  <p:tag name="VIOLETDATE" val="2013-04-09 08:49:47"/>
  <p:tag name="VIOLETHIT" val="270"/>
  <p:tag name="VIOLETLIKE" val="0"/>
</p:tagLst>
</file>

<file path=ppt/theme/theme1.xml><?xml version="1.0" encoding="utf-8"?>
<a:theme xmlns:a="http://schemas.openxmlformats.org/drawingml/2006/main" name="Vũ Thị Thu Thảo TH K8B">
  <a:themeElements>
    <a:clrScheme name="Vũ Thị Thu Thảo TH K8B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ũ Thị Thu Thảo TH K8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Vũ Thị Thu Thảo TH K8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ũ Thị Thu Thảo TH K8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ũ Thị Thu Thảo TH K8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Vũ Thị Thu Thảo TH K8B</Template>
  <TotalTime>1409</TotalTime>
  <Words>237</Words>
  <Application>Microsoft Office PowerPoint</Application>
  <PresentationFormat>On-screen Show (4:3)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.VnTimeH</vt:lpstr>
      <vt:lpstr>.VnTime</vt:lpstr>
      <vt:lpstr>Wingdings</vt:lpstr>
      <vt:lpstr>Vũ Thị Thu Thảo TH K8B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TTT</dc:creator>
  <cp:lastModifiedBy>Microsoft</cp:lastModifiedBy>
  <cp:revision>38</cp:revision>
  <dcterms:created xsi:type="dcterms:W3CDTF">2012-03-27T09:41:28Z</dcterms:created>
  <dcterms:modified xsi:type="dcterms:W3CDTF">2018-01-24T10:18:39Z</dcterms:modified>
</cp:coreProperties>
</file>